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Didact Gothic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4" Type="http://schemas.openxmlformats.org/officeDocument/2006/relationships/font" Target="fonts/Didact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078891ca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078891ca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071c6596df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2071c6596df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071c6596df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2071c6596df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73bd7e8f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273bd7e8f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20f3712eba9_1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20f3712eba9_1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Examples: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2071c6596df_0_17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2071c6596df_0_17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73beac45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273beac45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20f3712eba9_1_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20f3712eba9_1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273d03a7b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273d03a7b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Examples: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3225" y="1360800"/>
            <a:ext cx="4209600" cy="242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7800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10" name="Google Shape;10;p2"/>
          <p:cNvGrpSpPr/>
          <p:nvPr/>
        </p:nvGrpSpPr>
        <p:grpSpPr>
          <a:xfrm>
            <a:off x="7736470" y="-813427"/>
            <a:ext cx="2565904" cy="2778991"/>
            <a:chOff x="2606275" y="1142525"/>
            <a:chExt cx="795950" cy="862050"/>
          </a:xfrm>
        </p:grpSpPr>
        <p:sp>
          <p:nvSpPr>
            <p:cNvPr id="11" name="Google Shape;11;p2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-435075" y="-499701"/>
            <a:ext cx="2320494" cy="1843352"/>
            <a:chOff x="-511275" y="-271101"/>
            <a:chExt cx="2320494" cy="1843352"/>
          </a:xfrm>
        </p:grpSpPr>
        <p:sp>
          <p:nvSpPr>
            <p:cNvPr id="20" name="Google Shape;20;p2"/>
            <p:cNvSpPr/>
            <p:nvPr/>
          </p:nvSpPr>
          <p:spPr>
            <a:xfrm>
              <a:off x="-511275" y="-97666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86196" y="-145906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 rot="9986871">
            <a:off x="-1715974" y="3446877"/>
            <a:ext cx="2565869" cy="2778953"/>
            <a:chOff x="2606275" y="1142525"/>
            <a:chExt cx="795950" cy="862050"/>
          </a:xfrm>
        </p:grpSpPr>
        <p:sp>
          <p:nvSpPr>
            <p:cNvPr id="25" name="Google Shape;25;p2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"/>
          <p:cNvSpPr txBox="1"/>
          <p:nvPr>
            <p:ph type="title"/>
          </p:nvPr>
        </p:nvSpPr>
        <p:spPr>
          <a:xfrm>
            <a:off x="2819700" y="2271825"/>
            <a:ext cx="5611200" cy="125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5" name="Google Shape;35;p3"/>
          <p:cNvSpPr txBox="1"/>
          <p:nvPr>
            <p:ph hasCustomPrompt="1" idx="2" type="title"/>
          </p:nvPr>
        </p:nvSpPr>
        <p:spPr>
          <a:xfrm>
            <a:off x="5840350" y="1378172"/>
            <a:ext cx="2590200" cy="10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8900"/>
              <a:buNone/>
              <a:defRPr sz="8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grpSp>
        <p:nvGrpSpPr>
          <p:cNvPr id="36" name="Google Shape;36;p3"/>
          <p:cNvGrpSpPr/>
          <p:nvPr/>
        </p:nvGrpSpPr>
        <p:grpSpPr>
          <a:xfrm flipH="1" rot="1022557">
            <a:off x="-1476434" y="-1066880"/>
            <a:ext cx="2565873" cy="2778957"/>
            <a:chOff x="2606275" y="1142525"/>
            <a:chExt cx="795950" cy="862050"/>
          </a:xfrm>
        </p:grpSpPr>
        <p:sp>
          <p:nvSpPr>
            <p:cNvPr id="37" name="Google Shape;37;p3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" name="Google Shape;45;p3"/>
          <p:cNvGrpSpPr/>
          <p:nvPr/>
        </p:nvGrpSpPr>
        <p:grpSpPr>
          <a:xfrm rot="-9441036">
            <a:off x="4588399" y="3988195"/>
            <a:ext cx="2288539" cy="1834244"/>
            <a:chOff x="-440953" y="-271101"/>
            <a:chExt cx="2288486" cy="1834202"/>
          </a:xfrm>
        </p:grpSpPr>
        <p:sp>
          <p:nvSpPr>
            <p:cNvPr id="46" name="Google Shape;46;p3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" name="Google Shape;50;p3"/>
          <p:cNvGrpSpPr/>
          <p:nvPr/>
        </p:nvGrpSpPr>
        <p:grpSpPr>
          <a:xfrm rot="-4884072">
            <a:off x="7812031" y="-1063015"/>
            <a:ext cx="1882886" cy="2778930"/>
            <a:chOff x="5765984" y="1914543"/>
            <a:chExt cx="1248975" cy="1843347"/>
          </a:xfrm>
        </p:grpSpPr>
        <p:sp>
          <p:nvSpPr>
            <p:cNvPr id="51" name="Google Shape;51;p3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 txBox="1"/>
          <p:nvPr>
            <p:ph type="title"/>
          </p:nvPr>
        </p:nvSpPr>
        <p:spPr>
          <a:xfrm>
            <a:off x="710850" y="445025"/>
            <a:ext cx="772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58" name="Google Shape;58;p4"/>
          <p:cNvSpPr txBox="1"/>
          <p:nvPr>
            <p:ph idx="1" type="body"/>
          </p:nvPr>
        </p:nvSpPr>
        <p:spPr>
          <a:xfrm>
            <a:off x="710850" y="1152475"/>
            <a:ext cx="7722300" cy="25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DM Sans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9pPr>
          </a:lstStyle>
          <a:p/>
        </p:txBody>
      </p:sp>
      <p:grpSp>
        <p:nvGrpSpPr>
          <p:cNvPr id="59" name="Google Shape;59;p4"/>
          <p:cNvGrpSpPr/>
          <p:nvPr/>
        </p:nvGrpSpPr>
        <p:grpSpPr>
          <a:xfrm rot="4509432">
            <a:off x="7676686" y="3891055"/>
            <a:ext cx="2565877" cy="2778962"/>
            <a:chOff x="2606275" y="1142525"/>
            <a:chExt cx="795950" cy="862050"/>
          </a:xfrm>
        </p:grpSpPr>
        <p:sp>
          <p:nvSpPr>
            <p:cNvPr id="60" name="Google Shape;60;p4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" name="Google Shape;68;p4"/>
          <p:cNvGrpSpPr/>
          <p:nvPr/>
        </p:nvGrpSpPr>
        <p:grpSpPr>
          <a:xfrm>
            <a:off x="8237793" y="2800342"/>
            <a:ext cx="684562" cy="679525"/>
            <a:chOff x="1582325" y="3695000"/>
            <a:chExt cx="254825" cy="252950"/>
          </a:xfrm>
        </p:grpSpPr>
        <p:sp>
          <p:nvSpPr>
            <p:cNvPr id="69" name="Google Shape;69;p4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" name="Google Shape;76;p4"/>
          <p:cNvGrpSpPr/>
          <p:nvPr/>
        </p:nvGrpSpPr>
        <p:grpSpPr>
          <a:xfrm>
            <a:off x="282452" y="2674419"/>
            <a:ext cx="293055" cy="564033"/>
            <a:chOff x="4952525" y="897198"/>
            <a:chExt cx="445779" cy="857975"/>
          </a:xfrm>
        </p:grpSpPr>
        <p:sp>
          <p:nvSpPr>
            <p:cNvPr id="77" name="Google Shape;77;p4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"/>
          <p:cNvSpPr txBox="1"/>
          <p:nvPr>
            <p:ph type="title"/>
          </p:nvPr>
        </p:nvSpPr>
        <p:spPr>
          <a:xfrm>
            <a:off x="710850" y="445025"/>
            <a:ext cx="772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81" name="Google Shape;81;p5"/>
          <p:cNvSpPr txBox="1"/>
          <p:nvPr>
            <p:ph idx="1" type="subTitle"/>
          </p:nvPr>
        </p:nvSpPr>
        <p:spPr>
          <a:xfrm>
            <a:off x="807593" y="1889100"/>
            <a:ext cx="34509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2" name="Google Shape;82;p5"/>
          <p:cNvSpPr txBox="1"/>
          <p:nvPr>
            <p:ph idx="2" type="subTitle"/>
          </p:nvPr>
        </p:nvSpPr>
        <p:spPr>
          <a:xfrm>
            <a:off x="4885518" y="1889100"/>
            <a:ext cx="34509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3" name="Google Shape;83;p5"/>
          <p:cNvSpPr txBox="1"/>
          <p:nvPr>
            <p:ph idx="3" type="body"/>
          </p:nvPr>
        </p:nvSpPr>
        <p:spPr>
          <a:xfrm>
            <a:off x="807600" y="2342100"/>
            <a:ext cx="3450900" cy="22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84" name="Google Shape;84;p5"/>
          <p:cNvSpPr txBox="1"/>
          <p:nvPr>
            <p:ph idx="4" type="body"/>
          </p:nvPr>
        </p:nvSpPr>
        <p:spPr>
          <a:xfrm>
            <a:off x="4885531" y="2342100"/>
            <a:ext cx="3726300" cy="22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grpSp>
        <p:nvGrpSpPr>
          <p:cNvPr id="85" name="Google Shape;85;p5"/>
          <p:cNvGrpSpPr/>
          <p:nvPr/>
        </p:nvGrpSpPr>
        <p:grpSpPr>
          <a:xfrm rot="-7558914">
            <a:off x="-1770881" y="-1225206"/>
            <a:ext cx="2565878" cy="2778962"/>
            <a:chOff x="2606275" y="1142525"/>
            <a:chExt cx="795950" cy="862050"/>
          </a:xfrm>
        </p:grpSpPr>
        <p:sp>
          <p:nvSpPr>
            <p:cNvPr id="86" name="Google Shape;86;p5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" name="Google Shape;94;p5"/>
          <p:cNvGrpSpPr/>
          <p:nvPr/>
        </p:nvGrpSpPr>
        <p:grpSpPr>
          <a:xfrm>
            <a:off x="8734352" y="2113506"/>
            <a:ext cx="293055" cy="564033"/>
            <a:chOff x="4952525" y="897198"/>
            <a:chExt cx="445779" cy="857975"/>
          </a:xfrm>
        </p:grpSpPr>
        <p:sp>
          <p:nvSpPr>
            <p:cNvPr id="95" name="Google Shape;95;p5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grpSp>
        <p:nvGrpSpPr>
          <p:cNvPr id="99" name="Google Shape;99;p6"/>
          <p:cNvGrpSpPr/>
          <p:nvPr/>
        </p:nvGrpSpPr>
        <p:grpSpPr>
          <a:xfrm rot="-9441036">
            <a:off x="8508366" y="408504"/>
            <a:ext cx="1327780" cy="1026421"/>
            <a:chOff x="519783" y="-175249"/>
            <a:chExt cx="1327749" cy="1026398"/>
          </a:xfrm>
        </p:grpSpPr>
        <p:sp>
          <p:nvSpPr>
            <p:cNvPr id="100" name="Google Shape;100;p6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6"/>
          <p:cNvGrpSpPr/>
          <p:nvPr/>
        </p:nvGrpSpPr>
        <p:grpSpPr>
          <a:xfrm>
            <a:off x="8361918" y="994354"/>
            <a:ext cx="684562" cy="679525"/>
            <a:chOff x="1582325" y="3695000"/>
            <a:chExt cx="254825" cy="252950"/>
          </a:xfrm>
        </p:grpSpPr>
        <p:sp>
          <p:nvSpPr>
            <p:cNvPr id="103" name="Google Shape;103;p6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2" name="Google Shape;11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113" name="Google Shape;113;p7"/>
          <p:cNvGrpSpPr/>
          <p:nvPr/>
        </p:nvGrpSpPr>
        <p:grpSpPr>
          <a:xfrm>
            <a:off x="7386870" y="-861152"/>
            <a:ext cx="2565904" cy="2778991"/>
            <a:chOff x="2606275" y="1142525"/>
            <a:chExt cx="795950" cy="862050"/>
          </a:xfrm>
        </p:grpSpPr>
        <p:sp>
          <p:nvSpPr>
            <p:cNvPr id="114" name="Google Shape;114;p7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7"/>
          <p:cNvGrpSpPr/>
          <p:nvPr/>
        </p:nvGrpSpPr>
        <p:grpSpPr>
          <a:xfrm>
            <a:off x="8641002" y="3726181"/>
            <a:ext cx="293055" cy="564033"/>
            <a:chOff x="4952525" y="897198"/>
            <a:chExt cx="445779" cy="857975"/>
          </a:xfrm>
        </p:grpSpPr>
        <p:sp>
          <p:nvSpPr>
            <p:cNvPr id="123" name="Google Shape;123;p7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7"/>
          <p:cNvGrpSpPr/>
          <p:nvPr/>
        </p:nvGrpSpPr>
        <p:grpSpPr>
          <a:xfrm rot="-9441036">
            <a:off x="4097391" y="4505529"/>
            <a:ext cx="1327780" cy="1026421"/>
            <a:chOff x="519783" y="-175249"/>
            <a:chExt cx="1327749" cy="1026398"/>
          </a:xfrm>
        </p:grpSpPr>
        <p:sp>
          <p:nvSpPr>
            <p:cNvPr id="126" name="Google Shape;126;p7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" name="Google Shape;128;p7"/>
          <p:cNvGrpSpPr/>
          <p:nvPr/>
        </p:nvGrpSpPr>
        <p:grpSpPr>
          <a:xfrm>
            <a:off x="8265768" y="1677354"/>
            <a:ext cx="684562" cy="679525"/>
            <a:chOff x="1582325" y="3695000"/>
            <a:chExt cx="254825" cy="252950"/>
          </a:xfrm>
        </p:grpSpPr>
        <p:sp>
          <p:nvSpPr>
            <p:cNvPr id="129" name="Google Shape;129;p7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8" name="Google Shape;138;p8"/>
          <p:cNvSpPr/>
          <p:nvPr/>
        </p:nvSpPr>
        <p:spPr>
          <a:xfrm rot="754036">
            <a:off x="7353657" y="4293037"/>
            <a:ext cx="2678136" cy="474589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8"/>
          <p:cNvGrpSpPr/>
          <p:nvPr/>
        </p:nvGrpSpPr>
        <p:grpSpPr>
          <a:xfrm rot="-953843">
            <a:off x="-673836" y="-591954"/>
            <a:ext cx="2288358" cy="1834099"/>
            <a:chOff x="-440953" y="-271101"/>
            <a:chExt cx="2288486" cy="1834202"/>
          </a:xfrm>
        </p:grpSpPr>
        <p:sp>
          <p:nvSpPr>
            <p:cNvPr id="140" name="Google Shape;140;p8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" name="Google Shape;144;p8"/>
          <p:cNvGrpSpPr/>
          <p:nvPr/>
        </p:nvGrpSpPr>
        <p:grpSpPr>
          <a:xfrm>
            <a:off x="8452827" y="2256756"/>
            <a:ext cx="293055" cy="564033"/>
            <a:chOff x="4952525" y="897198"/>
            <a:chExt cx="445779" cy="857975"/>
          </a:xfrm>
        </p:grpSpPr>
        <p:sp>
          <p:nvSpPr>
            <p:cNvPr id="145" name="Google Shape;145;p8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8"/>
          <p:cNvGrpSpPr/>
          <p:nvPr/>
        </p:nvGrpSpPr>
        <p:grpSpPr>
          <a:xfrm flipH="1" rot="-8471437">
            <a:off x="7893626" y="-596184"/>
            <a:ext cx="1882834" cy="2778853"/>
            <a:chOff x="5765984" y="1914543"/>
            <a:chExt cx="1248975" cy="1843347"/>
          </a:xfrm>
        </p:grpSpPr>
        <p:sp>
          <p:nvSpPr>
            <p:cNvPr id="148" name="Google Shape;148;p8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8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/>
          <p:nvPr/>
        </p:nvSpPr>
        <p:spPr>
          <a:xfrm rot="754036">
            <a:off x="-56793" y="4323862"/>
            <a:ext cx="2678136" cy="474589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" name="Google Shape;155;p9"/>
          <p:cNvGrpSpPr/>
          <p:nvPr/>
        </p:nvGrpSpPr>
        <p:grpSpPr>
          <a:xfrm>
            <a:off x="102893" y="2784117"/>
            <a:ext cx="684562" cy="679525"/>
            <a:chOff x="1582325" y="3695000"/>
            <a:chExt cx="254825" cy="252950"/>
          </a:xfrm>
        </p:grpSpPr>
        <p:sp>
          <p:nvSpPr>
            <p:cNvPr id="156" name="Google Shape;156;p9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3" name="Google Shape;163;p9"/>
          <p:cNvSpPr txBox="1"/>
          <p:nvPr>
            <p:ph type="title"/>
          </p:nvPr>
        </p:nvSpPr>
        <p:spPr>
          <a:xfrm>
            <a:off x="25494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4" name="Google Shape;164;p9"/>
          <p:cNvSpPr txBox="1"/>
          <p:nvPr>
            <p:ph idx="1" type="subTitle"/>
          </p:nvPr>
        </p:nvSpPr>
        <p:spPr>
          <a:xfrm>
            <a:off x="25494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165" name="Google Shape;165;p9"/>
          <p:cNvGrpSpPr/>
          <p:nvPr/>
        </p:nvGrpSpPr>
        <p:grpSpPr>
          <a:xfrm rot="9986871">
            <a:off x="-1334974" y="3370677"/>
            <a:ext cx="2565869" cy="2778953"/>
            <a:chOff x="2606275" y="1142525"/>
            <a:chExt cx="795950" cy="862050"/>
          </a:xfrm>
        </p:grpSpPr>
        <p:sp>
          <p:nvSpPr>
            <p:cNvPr id="166" name="Google Shape;166;p9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" name="Google Shape;174;p9"/>
          <p:cNvGrpSpPr/>
          <p:nvPr/>
        </p:nvGrpSpPr>
        <p:grpSpPr>
          <a:xfrm flipH="1" rot="953843">
            <a:off x="7312664" y="-374179"/>
            <a:ext cx="2288358" cy="1834099"/>
            <a:chOff x="-440953" y="-271101"/>
            <a:chExt cx="2288486" cy="1834202"/>
          </a:xfrm>
        </p:grpSpPr>
        <p:sp>
          <p:nvSpPr>
            <p:cNvPr id="175" name="Google Shape;175;p9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" name="Google Shape;179;p9"/>
          <p:cNvGrpSpPr/>
          <p:nvPr/>
        </p:nvGrpSpPr>
        <p:grpSpPr>
          <a:xfrm>
            <a:off x="8285718" y="1567604"/>
            <a:ext cx="684562" cy="679525"/>
            <a:chOff x="1582325" y="3695000"/>
            <a:chExt cx="254825" cy="252950"/>
          </a:xfrm>
        </p:grpSpPr>
        <p:sp>
          <p:nvSpPr>
            <p:cNvPr id="180" name="Google Shape;180;p9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grpSp>
        <p:nvGrpSpPr>
          <p:cNvPr id="189" name="Google Shape;189;p10"/>
          <p:cNvGrpSpPr/>
          <p:nvPr/>
        </p:nvGrpSpPr>
        <p:grpSpPr>
          <a:xfrm rot="4509432">
            <a:off x="7525736" y="3535955"/>
            <a:ext cx="2565877" cy="2778962"/>
            <a:chOff x="2606275" y="1142525"/>
            <a:chExt cx="795950" cy="862050"/>
          </a:xfrm>
        </p:grpSpPr>
        <p:sp>
          <p:nvSpPr>
            <p:cNvPr id="190" name="Google Shape;190;p10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0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0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0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0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0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0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" name="Google Shape;198;p10"/>
          <p:cNvGrpSpPr/>
          <p:nvPr/>
        </p:nvGrpSpPr>
        <p:grpSpPr>
          <a:xfrm rot="1358964">
            <a:off x="-475034" y="1016117"/>
            <a:ext cx="1327780" cy="1026421"/>
            <a:chOff x="519783" y="-175249"/>
            <a:chExt cx="1327749" cy="1026398"/>
          </a:xfrm>
        </p:grpSpPr>
        <p:sp>
          <p:nvSpPr>
            <p:cNvPr id="199" name="Google Shape;199;p10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0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10"/>
          <p:cNvGrpSpPr/>
          <p:nvPr/>
        </p:nvGrpSpPr>
        <p:grpSpPr>
          <a:xfrm>
            <a:off x="8380043" y="2079517"/>
            <a:ext cx="684562" cy="679525"/>
            <a:chOff x="1582325" y="3695000"/>
            <a:chExt cx="254825" cy="252950"/>
          </a:xfrm>
        </p:grpSpPr>
        <p:sp>
          <p:nvSpPr>
            <p:cNvPr id="202" name="Google Shape;202;p10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1" name="Google Shape;211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grpSp>
        <p:nvGrpSpPr>
          <p:cNvPr id="212" name="Google Shape;212;p11"/>
          <p:cNvGrpSpPr/>
          <p:nvPr/>
        </p:nvGrpSpPr>
        <p:grpSpPr>
          <a:xfrm>
            <a:off x="8060645" y="-1052227"/>
            <a:ext cx="2565904" cy="2778991"/>
            <a:chOff x="2606275" y="1142525"/>
            <a:chExt cx="795950" cy="862050"/>
          </a:xfrm>
        </p:grpSpPr>
        <p:sp>
          <p:nvSpPr>
            <p:cNvPr id="213" name="Google Shape;213;p11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1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1" name="Google Shape;221;p11"/>
          <p:cNvGrpSpPr/>
          <p:nvPr/>
        </p:nvGrpSpPr>
        <p:grpSpPr>
          <a:xfrm>
            <a:off x="289577" y="3756581"/>
            <a:ext cx="293055" cy="564033"/>
            <a:chOff x="4952525" y="897198"/>
            <a:chExt cx="445779" cy="857975"/>
          </a:xfrm>
        </p:grpSpPr>
        <p:sp>
          <p:nvSpPr>
            <p:cNvPr id="222" name="Google Shape;222;p11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Google Shape;224;p11"/>
          <p:cNvGrpSpPr/>
          <p:nvPr/>
        </p:nvGrpSpPr>
        <p:grpSpPr>
          <a:xfrm flipH="1">
            <a:off x="-1132950" y="1693000"/>
            <a:ext cx="1965416" cy="1731129"/>
            <a:chOff x="7708900" y="576075"/>
            <a:chExt cx="1965416" cy="1731129"/>
          </a:xfrm>
        </p:grpSpPr>
        <p:sp>
          <p:nvSpPr>
            <p:cNvPr id="225" name="Google Shape;225;p11"/>
            <p:cNvSpPr/>
            <p:nvPr/>
          </p:nvSpPr>
          <p:spPr>
            <a:xfrm>
              <a:off x="7708900" y="576075"/>
              <a:ext cx="1965416" cy="1731129"/>
            </a:xfrm>
            <a:custGeom>
              <a:rect b="b" l="l" r="r" t="t"/>
              <a:pathLst>
                <a:path extrusionOk="0" h="36915" w="41911">
                  <a:moveTo>
                    <a:pt x="18931" y="5653"/>
                  </a:moveTo>
                  <a:cubicBezTo>
                    <a:pt x="18979" y="5653"/>
                    <a:pt x="19015" y="5664"/>
                    <a:pt x="19062" y="5688"/>
                  </a:cubicBezTo>
                  <a:cubicBezTo>
                    <a:pt x="19157" y="5712"/>
                    <a:pt x="19229" y="5772"/>
                    <a:pt x="19300" y="5831"/>
                  </a:cubicBezTo>
                  <a:cubicBezTo>
                    <a:pt x="19348" y="5879"/>
                    <a:pt x="19407" y="5903"/>
                    <a:pt x="19455" y="5950"/>
                  </a:cubicBezTo>
                  <a:cubicBezTo>
                    <a:pt x="19586" y="6045"/>
                    <a:pt x="19705" y="6165"/>
                    <a:pt x="19812" y="6295"/>
                  </a:cubicBezTo>
                  <a:cubicBezTo>
                    <a:pt x="19872" y="6355"/>
                    <a:pt x="19908" y="6426"/>
                    <a:pt x="19943" y="6510"/>
                  </a:cubicBezTo>
                  <a:lnTo>
                    <a:pt x="19991" y="6641"/>
                  </a:lnTo>
                  <a:cubicBezTo>
                    <a:pt x="20015" y="6700"/>
                    <a:pt x="20050" y="6760"/>
                    <a:pt x="20074" y="6831"/>
                  </a:cubicBezTo>
                  <a:cubicBezTo>
                    <a:pt x="20074" y="6867"/>
                    <a:pt x="20086" y="6903"/>
                    <a:pt x="20122" y="6962"/>
                  </a:cubicBezTo>
                  <a:lnTo>
                    <a:pt x="20122" y="6974"/>
                  </a:lnTo>
                  <a:lnTo>
                    <a:pt x="20122" y="7057"/>
                  </a:lnTo>
                  <a:cubicBezTo>
                    <a:pt x="20122" y="7081"/>
                    <a:pt x="20110" y="7117"/>
                    <a:pt x="20086" y="7141"/>
                  </a:cubicBezTo>
                  <a:cubicBezTo>
                    <a:pt x="20062" y="7177"/>
                    <a:pt x="20015" y="7236"/>
                    <a:pt x="19967" y="7260"/>
                  </a:cubicBezTo>
                  <a:cubicBezTo>
                    <a:pt x="19931" y="7296"/>
                    <a:pt x="19884" y="7319"/>
                    <a:pt x="19824" y="7319"/>
                  </a:cubicBezTo>
                  <a:cubicBezTo>
                    <a:pt x="19777" y="7319"/>
                    <a:pt x="19729" y="7319"/>
                    <a:pt x="19693" y="7308"/>
                  </a:cubicBezTo>
                  <a:cubicBezTo>
                    <a:pt x="19646" y="7296"/>
                    <a:pt x="19610" y="7272"/>
                    <a:pt x="19586" y="7260"/>
                  </a:cubicBezTo>
                  <a:cubicBezTo>
                    <a:pt x="19550" y="7248"/>
                    <a:pt x="19527" y="7212"/>
                    <a:pt x="19491" y="7200"/>
                  </a:cubicBezTo>
                  <a:cubicBezTo>
                    <a:pt x="19396" y="7129"/>
                    <a:pt x="19288" y="7022"/>
                    <a:pt x="19181" y="6915"/>
                  </a:cubicBezTo>
                  <a:cubicBezTo>
                    <a:pt x="19122" y="6879"/>
                    <a:pt x="19062" y="6819"/>
                    <a:pt x="19015" y="6760"/>
                  </a:cubicBezTo>
                  <a:cubicBezTo>
                    <a:pt x="18979" y="6724"/>
                    <a:pt x="18931" y="6676"/>
                    <a:pt x="18896" y="6641"/>
                  </a:cubicBezTo>
                  <a:cubicBezTo>
                    <a:pt x="18812" y="6534"/>
                    <a:pt x="18717" y="6415"/>
                    <a:pt x="18681" y="6284"/>
                  </a:cubicBezTo>
                  <a:cubicBezTo>
                    <a:pt x="18681" y="6260"/>
                    <a:pt x="18657" y="6248"/>
                    <a:pt x="18657" y="6236"/>
                  </a:cubicBezTo>
                  <a:cubicBezTo>
                    <a:pt x="18634" y="6176"/>
                    <a:pt x="18598" y="6105"/>
                    <a:pt x="18598" y="6022"/>
                  </a:cubicBezTo>
                  <a:lnTo>
                    <a:pt x="18598" y="6010"/>
                  </a:lnTo>
                  <a:cubicBezTo>
                    <a:pt x="18622" y="5962"/>
                    <a:pt x="18622" y="5891"/>
                    <a:pt x="18645" y="5843"/>
                  </a:cubicBezTo>
                  <a:cubicBezTo>
                    <a:pt x="18645" y="5831"/>
                    <a:pt x="18657" y="5831"/>
                    <a:pt x="18657" y="5819"/>
                  </a:cubicBezTo>
                  <a:cubicBezTo>
                    <a:pt x="18681" y="5772"/>
                    <a:pt x="18705" y="5748"/>
                    <a:pt x="18753" y="5712"/>
                  </a:cubicBezTo>
                  <a:cubicBezTo>
                    <a:pt x="18800" y="5688"/>
                    <a:pt x="18836" y="5653"/>
                    <a:pt x="18896" y="5653"/>
                  </a:cubicBezTo>
                  <a:close/>
                  <a:moveTo>
                    <a:pt x="15931" y="6400"/>
                  </a:moveTo>
                  <a:cubicBezTo>
                    <a:pt x="15978" y="6400"/>
                    <a:pt x="16026" y="6403"/>
                    <a:pt x="16074" y="6403"/>
                  </a:cubicBezTo>
                  <a:cubicBezTo>
                    <a:pt x="16121" y="6403"/>
                    <a:pt x="16157" y="6415"/>
                    <a:pt x="16193" y="6426"/>
                  </a:cubicBezTo>
                  <a:cubicBezTo>
                    <a:pt x="16252" y="6450"/>
                    <a:pt x="16324" y="6462"/>
                    <a:pt x="16383" y="6486"/>
                  </a:cubicBezTo>
                  <a:cubicBezTo>
                    <a:pt x="16538" y="6546"/>
                    <a:pt x="16681" y="6605"/>
                    <a:pt x="16836" y="6688"/>
                  </a:cubicBezTo>
                  <a:cubicBezTo>
                    <a:pt x="16895" y="6724"/>
                    <a:pt x="16967" y="6760"/>
                    <a:pt x="17026" y="6807"/>
                  </a:cubicBezTo>
                  <a:cubicBezTo>
                    <a:pt x="17098" y="6843"/>
                    <a:pt x="17169" y="6903"/>
                    <a:pt x="17252" y="6962"/>
                  </a:cubicBezTo>
                  <a:cubicBezTo>
                    <a:pt x="17324" y="7046"/>
                    <a:pt x="17395" y="7141"/>
                    <a:pt x="17431" y="7260"/>
                  </a:cubicBezTo>
                  <a:cubicBezTo>
                    <a:pt x="17455" y="7308"/>
                    <a:pt x="17467" y="7355"/>
                    <a:pt x="17467" y="7403"/>
                  </a:cubicBezTo>
                  <a:cubicBezTo>
                    <a:pt x="17467" y="7403"/>
                    <a:pt x="17467" y="7415"/>
                    <a:pt x="17455" y="7415"/>
                  </a:cubicBezTo>
                  <a:cubicBezTo>
                    <a:pt x="17455" y="7474"/>
                    <a:pt x="17443" y="7534"/>
                    <a:pt x="17395" y="7581"/>
                  </a:cubicBezTo>
                  <a:cubicBezTo>
                    <a:pt x="17383" y="7629"/>
                    <a:pt x="17348" y="7700"/>
                    <a:pt x="17288" y="7724"/>
                  </a:cubicBezTo>
                  <a:cubicBezTo>
                    <a:pt x="17276" y="7736"/>
                    <a:pt x="17252" y="7760"/>
                    <a:pt x="17217" y="7772"/>
                  </a:cubicBezTo>
                  <a:cubicBezTo>
                    <a:pt x="17193" y="7772"/>
                    <a:pt x="17157" y="7784"/>
                    <a:pt x="17133" y="7784"/>
                  </a:cubicBezTo>
                  <a:lnTo>
                    <a:pt x="17086" y="7784"/>
                  </a:lnTo>
                  <a:cubicBezTo>
                    <a:pt x="17050" y="7784"/>
                    <a:pt x="17014" y="7796"/>
                    <a:pt x="16979" y="7796"/>
                  </a:cubicBezTo>
                  <a:cubicBezTo>
                    <a:pt x="16936" y="7804"/>
                    <a:pt x="16893" y="7808"/>
                    <a:pt x="16851" y="7808"/>
                  </a:cubicBezTo>
                  <a:cubicBezTo>
                    <a:pt x="16715" y="7808"/>
                    <a:pt x="16582" y="7770"/>
                    <a:pt x="16455" y="7724"/>
                  </a:cubicBezTo>
                  <a:cubicBezTo>
                    <a:pt x="16395" y="7712"/>
                    <a:pt x="16336" y="7677"/>
                    <a:pt x="16276" y="7653"/>
                  </a:cubicBezTo>
                  <a:lnTo>
                    <a:pt x="16145" y="7605"/>
                  </a:lnTo>
                  <a:cubicBezTo>
                    <a:pt x="15967" y="7534"/>
                    <a:pt x="15776" y="7427"/>
                    <a:pt x="15657" y="7284"/>
                  </a:cubicBezTo>
                  <a:cubicBezTo>
                    <a:pt x="15609" y="7224"/>
                    <a:pt x="15562" y="7165"/>
                    <a:pt x="15550" y="7081"/>
                  </a:cubicBezTo>
                  <a:cubicBezTo>
                    <a:pt x="15538" y="7046"/>
                    <a:pt x="15502" y="6998"/>
                    <a:pt x="15490" y="6950"/>
                  </a:cubicBezTo>
                  <a:cubicBezTo>
                    <a:pt x="15478" y="6927"/>
                    <a:pt x="15478" y="6879"/>
                    <a:pt x="15478" y="6843"/>
                  </a:cubicBezTo>
                  <a:lnTo>
                    <a:pt x="15478" y="6784"/>
                  </a:lnTo>
                  <a:cubicBezTo>
                    <a:pt x="15490" y="6748"/>
                    <a:pt x="15526" y="6700"/>
                    <a:pt x="15550" y="6653"/>
                  </a:cubicBezTo>
                  <a:cubicBezTo>
                    <a:pt x="15550" y="6641"/>
                    <a:pt x="15562" y="6629"/>
                    <a:pt x="15562" y="6605"/>
                  </a:cubicBezTo>
                  <a:cubicBezTo>
                    <a:pt x="15597" y="6546"/>
                    <a:pt x="15645" y="6522"/>
                    <a:pt x="15681" y="6474"/>
                  </a:cubicBezTo>
                  <a:cubicBezTo>
                    <a:pt x="15717" y="6450"/>
                    <a:pt x="15740" y="6426"/>
                    <a:pt x="15788" y="6415"/>
                  </a:cubicBezTo>
                  <a:cubicBezTo>
                    <a:pt x="15836" y="6403"/>
                    <a:pt x="15883" y="6400"/>
                    <a:pt x="15931" y="6400"/>
                  </a:cubicBezTo>
                  <a:close/>
                  <a:moveTo>
                    <a:pt x="28712" y="6075"/>
                  </a:moveTo>
                  <a:cubicBezTo>
                    <a:pt x="28736" y="6075"/>
                    <a:pt x="28760" y="6081"/>
                    <a:pt x="28790" y="6093"/>
                  </a:cubicBezTo>
                  <a:cubicBezTo>
                    <a:pt x="28873" y="6117"/>
                    <a:pt x="28956" y="6176"/>
                    <a:pt x="29016" y="6224"/>
                  </a:cubicBezTo>
                  <a:cubicBezTo>
                    <a:pt x="29063" y="6248"/>
                    <a:pt x="29087" y="6272"/>
                    <a:pt x="29123" y="6295"/>
                  </a:cubicBezTo>
                  <a:cubicBezTo>
                    <a:pt x="29206" y="6367"/>
                    <a:pt x="29313" y="6450"/>
                    <a:pt x="29409" y="6534"/>
                  </a:cubicBezTo>
                  <a:lnTo>
                    <a:pt x="29421" y="6546"/>
                  </a:lnTo>
                  <a:cubicBezTo>
                    <a:pt x="29433" y="6546"/>
                    <a:pt x="29433" y="6569"/>
                    <a:pt x="29444" y="6569"/>
                  </a:cubicBezTo>
                  <a:cubicBezTo>
                    <a:pt x="29528" y="6605"/>
                    <a:pt x="29599" y="6688"/>
                    <a:pt x="29659" y="6748"/>
                  </a:cubicBezTo>
                  <a:cubicBezTo>
                    <a:pt x="29718" y="6784"/>
                    <a:pt x="29766" y="6867"/>
                    <a:pt x="29825" y="6927"/>
                  </a:cubicBezTo>
                  <a:cubicBezTo>
                    <a:pt x="29873" y="6962"/>
                    <a:pt x="29897" y="7022"/>
                    <a:pt x="29933" y="7069"/>
                  </a:cubicBezTo>
                  <a:cubicBezTo>
                    <a:pt x="29968" y="7141"/>
                    <a:pt x="30004" y="7236"/>
                    <a:pt x="30016" y="7308"/>
                  </a:cubicBezTo>
                  <a:cubicBezTo>
                    <a:pt x="30016" y="7327"/>
                    <a:pt x="30016" y="7346"/>
                    <a:pt x="30003" y="7346"/>
                  </a:cubicBezTo>
                  <a:cubicBezTo>
                    <a:pt x="30000" y="7346"/>
                    <a:pt x="29997" y="7345"/>
                    <a:pt x="29992" y="7343"/>
                  </a:cubicBezTo>
                  <a:cubicBezTo>
                    <a:pt x="29992" y="7379"/>
                    <a:pt x="29992" y="7427"/>
                    <a:pt x="29968" y="7474"/>
                  </a:cubicBezTo>
                  <a:cubicBezTo>
                    <a:pt x="29956" y="7498"/>
                    <a:pt x="29956" y="7522"/>
                    <a:pt x="29945" y="7546"/>
                  </a:cubicBezTo>
                  <a:cubicBezTo>
                    <a:pt x="29945" y="7558"/>
                    <a:pt x="29933" y="7558"/>
                    <a:pt x="29933" y="7581"/>
                  </a:cubicBezTo>
                  <a:cubicBezTo>
                    <a:pt x="29909" y="7605"/>
                    <a:pt x="29897" y="7617"/>
                    <a:pt x="29885" y="7653"/>
                  </a:cubicBezTo>
                  <a:cubicBezTo>
                    <a:pt x="29873" y="7677"/>
                    <a:pt x="29837" y="7700"/>
                    <a:pt x="29825" y="7712"/>
                  </a:cubicBezTo>
                  <a:cubicBezTo>
                    <a:pt x="29790" y="7724"/>
                    <a:pt x="29778" y="7724"/>
                    <a:pt x="29754" y="7736"/>
                  </a:cubicBezTo>
                  <a:lnTo>
                    <a:pt x="29730" y="7736"/>
                  </a:lnTo>
                  <a:cubicBezTo>
                    <a:pt x="29718" y="7760"/>
                    <a:pt x="29706" y="7772"/>
                    <a:pt x="29694" y="7772"/>
                  </a:cubicBezTo>
                  <a:cubicBezTo>
                    <a:pt x="29694" y="7784"/>
                    <a:pt x="29671" y="7796"/>
                    <a:pt x="29659" y="7819"/>
                  </a:cubicBezTo>
                  <a:cubicBezTo>
                    <a:pt x="29611" y="7855"/>
                    <a:pt x="29540" y="7903"/>
                    <a:pt x="29480" y="7903"/>
                  </a:cubicBezTo>
                  <a:lnTo>
                    <a:pt x="29349" y="7903"/>
                  </a:lnTo>
                  <a:cubicBezTo>
                    <a:pt x="29302" y="7891"/>
                    <a:pt x="29266" y="7879"/>
                    <a:pt x="29230" y="7855"/>
                  </a:cubicBezTo>
                  <a:cubicBezTo>
                    <a:pt x="29183" y="7843"/>
                    <a:pt x="29147" y="7819"/>
                    <a:pt x="29123" y="7784"/>
                  </a:cubicBezTo>
                  <a:cubicBezTo>
                    <a:pt x="29087" y="7772"/>
                    <a:pt x="29075" y="7736"/>
                    <a:pt x="29052" y="7724"/>
                  </a:cubicBezTo>
                  <a:cubicBezTo>
                    <a:pt x="28968" y="7665"/>
                    <a:pt x="28932" y="7593"/>
                    <a:pt x="28873" y="7534"/>
                  </a:cubicBezTo>
                  <a:cubicBezTo>
                    <a:pt x="28813" y="7462"/>
                    <a:pt x="28766" y="7379"/>
                    <a:pt x="28706" y="7308"/>
                  </a:cubicBezTo>
                  <a:cubicBezTo>
                    <a:pt x="28611" y="7177"/>
                    <a:pt x="28540" y="7046"/>
                    <a:pt x="28468" y="6891"/>
                  </a:cubicBezTo>
                  <a:cubicBezTo>
                    <a:pt x="28432" y="6831"/>
                    <a:pt x="28409" y="6760"/>
                    <a:pt x="28397" y="6688"/>
                  </a:cubicBezTo>
                  <a:cubicBezTo>
                    <a:pt x="28373" y="6605"/>
                    <a:pt x="28361" y="6546"/>
                    <a:pt x="28361" y="6474"/>
                  </a:cubicBezTo>
                  <a:cubicBezTo>
                    <a:pt x="28361" y="6450"/>
                    <a:pt x="28373" y="6415"/>
                    <a:pt x="28373" y="6391"/>
                  </a:cubicBezTo>
                  <a:cubicBezTo>
                    <a:pt x="28397" y="6343"/>
                    <a:pt x="28409" y="6307"/>
                    <a:pt x="28421" y="6272"/>
                  </a:cubicBezTo>
                  <a:cubicBezTo>
                    <a:pt x="28432" y="6224"/>
                    <a:pt x="28480" y="6176"/>
                    <a:pt x="28528" y="6153"/>
                  </a:cubicBezTo>
                  <a:cubicBezTo>
                    <a:pt x="28551" y="6117"/>
                    <a:pt x="28599" y="6105"/>
                    <a:pt x="28635" y="6093"/>
                  </a:cubicBezTo>
                  <a:cubicBezTo>
                    <a:pt x="28665" y="6081"/>
                    <a:pt x="28688" y="6075"/>
                    <a:pt x="28712" y="6075"/>
                  </a:cubicBezTo>
                  <a:close/>
                  <a:moveTo>
                    <a:pt x="20466" y="1"/>
                  </a:moveTo>
                  <a:cubicBezTo>
                    <a:pt x="20176" y="1"/>
                    <a:pt x="19906" y="19"/>
                    <a:pt x="19646" y="57"/>
                  </a:cubicBezTo>
                  <a:cubicBezTo>
                    <a:pt x="19241" y="116"/>
                    <a:pt x="18836" y="223"/>
                    <a:pt x="18407" y="330"/>
                  </a:cubicBezTo>
                  <a:cubicBezTo>
                    <a:pt x="18229" y="378"/>
                    <a:pt x="18050" y="438"/>
                    <a:pt x="17824" y="521"/>
                  </a:cubicBezTo>
                  <a:cubicBezTo>
                    <a:pt x="17562" y="628"/>
                    <a:pt x="17324" y="735"/>
                    <a:pt x="17098" y="831"/>
                  </a:cubicBezTo>
                  <a:cubicBezTo>
                    <a:pt x="16752" y="997"/>
                    <a:pt x="16395" y="1188"/>
                    <a:pt x="15967" y="1450"/>
                  </a:cubicBezTo>
                  <a:lnTo>
                    <a:pt x="15895" y="1485"/>
                  </a:lnTo>
                  <a:cubicBezTo>
                    <a:pt x="15728" y="1581"/>
                    <a:pt x="15562" y="1688"/>
                    <a:pt x="15407" y="1783"/>
                  </a:cubicBezTo>
                  <a:lnTo>
                    <a:pt x="15347" y="1819"/>
                  </a:lnTo>
                  <a:cubicBezTo>
                    <a:pt x="15288" y="1866"/>
                    <a:pt x="15205" y="1926"/>
                    <a:pt x="15133" y="1962"/>
                  </a:cubicBezTo>
                  <a:lnTo>
                    <a:pt x="15002" y="2057"/>
                  </a:lnTo>
                  <a:cubicBezTo>
                    <a:pt x="14907" y="2116"/>
                    <a:pt x="14824" y="2188"/>
                    <a:pt x="14728" y="2259"/>
                  </a:cubicBezTo>
                  <a:cubicBezTo>
                    <a:pt x="14419" y="2533"/>
                    <a:pt x="14073" y="2831"/>
                    <a:pt x="13764" y="3140"/>
                  </a:cubicBezTo>
                  <a:lnTo>
                    <a:pt x="13752" y="3152"/>
                  </a:lnTo>
                  <a:cubicBezTo>
                    <a:pt x="13454" y="3450"/>
                    <a:pt x="13145" y="3771"/>
                    <a:pt x="12859" y="4093"/>
                  </a:cubicBezTo>
                  <a:cubicBezTo>
                    <a:pt x="12549" y="4462"/>
                    <a:pt x="12228" y="4867"/>
                    <a:pt x="11930" y="5272"/>
                  </a:cubicBezTo>
                  <a:lnTo>
                    <a:pt x="11859" y="5379"/>
                  </a:lnTo>
                  <a:cubicBezTo>
                    <a:pt x="11657" y="5676"/>
                    <a:pt x="11430" y="5986"/>
                    <a:pt x="11240" y="6307"/>
                  </a:cubicBezTo>
                  <a:cubicBezTo>
                    <a:pt x="11204" y="6367"/>
                    <a:pt x="11156" y="6426"/>
                    <a:pt x="11133" y="6486"/>
                  </a:cubicBezTo>
                  <a:cubicBezTo>
                    <a:pt x="10930" y="6819"/>
                    <a:pt x="10740" y="7141"/>
                    <a:pt x="10597" y="7486"/>
                  </a:cubicBezTo>
                  <a:lnTo>
                    <a:pt x="10585" y="7522"/>
                  </a:lnTo>
                  <a:cubicBezTo>
                    <a:pt x="10454" y="7772"/>
                    <a:pt x="10359" y="8022"/>
                    <a:pt x="10263" y="8272"/>
                  </a:cubicBezTo>
                  <a:cubicBezTo>
                    <a:pt x="10204" y="8474"/>
                    <a:pt x="10144" y="8665"/>
                    <a:pt x="10073" y="8927"/>
                  </a:cubicBezTo>
                  <a:cubicBezTo>
                    <a:pt x="9966" y="9332"/>
                    <a:pt x="9835" y="9784"/>
                    <a:pt x="9716" y="10213"/>
                  </a:cubicBezTo>
                  <a:cubicBezTo>
                    <a:pt x="9656" y="10451"/>
                    <a:pt x="9585" y="10689"/>
                    <a:pt x="9525" y="10939"/>
                  </a:cubicBezTo>
                  <a:cubicBezTo>
                    <a:pt x="9418" y="10796"/>
                    <a:pt x="9335" y="10677"/>
                    <a:pt x="9228" y="10570"/>
                  </a:cubicBezTo>
                  <a:cubicBezTo>
                    <a:pt x="9097" y="10415"/>
                    <a:pt x="8942" y="10272"/>
                    <a:pt x="8763" y="10141"/>
                  </a:cubicBezTo>
                  <a:cubicBezTo>
                    <a:pt x="8454" y="9879"/>
                    <a:pt x="8120" y="9701"/>
                    <a:pt x="7799" y="9617"/>
                  </a:cubicBezTo>
                  <a:cubicBezTo>
                    <a:pt x="7560" y="9556"/>
                    <a:pt x="7325" y="9526"/>
                    <a:pt x="7101" y="9526"/>
                  </a:cubicBezTo>
                  <a:cubicBezTo>
                    <a:pt x="6846" y="9526"/>
                    <a:pt x="6604" y="9565"/>
                    <a:pt x="6382" y="9641"/>
                  </a:cubicBezTo>
                  <a:cubicBezTo>
                    <a:pt x="6132" y="9748"/>
                    <a:pt x="5906" y="9867"/>
                    <a:pt x="5715" y="9998"/>
                  </a:cubicBezTo>
                  <a:cubicBezTo>
                    <a:pt x="5608" y="10082"/>
                    <a:pt x="5489" y="10165"/>
                    <a:pt x="5358" y="10284"/>
                  </a:cubicBezTo>
                  <a:cubicBezTo>
                    <a:pt x="5227" y="10403"/>
                    <a:pt x="5072" y="10558"/>
                    <a:pt x="4941" y="10737"/>
                  </a:cubicBezTo>
                  <a:lnTo>
                    <a:pt x="4906" y="10772"/>
                  </a:lnTo>
                  <a:lnTo>
                    <a:pt x="4644" y="11129"/>
                  </a:lnTo>
                  <a:cubicBezTo>
                    <a:pt x="4584" y="11201"/>
                    <a:pt x="4525" y="11296"/>
                    <a:pt x="4477" y="11368"/>
                  </a:cubicBezTo>
                  <a:lnTo>
                    <a:pt x="4453" y="11415"/>
                  </a:lnTo>
                  <a:cubicBezTo>
                    <a:pt x="4346" y="11570"/>
                    <a:pt x="4239" y="11725"/>
                    <a:pt x="4120" y="11939"/>
                  </a:cubicBezTo>
                  <a:lnTo>
                    <a:pt x="4072" y="12010"/>
                  </a:lnTo>
                  <a:cubicBezTo>
                    <a:pt x="3989" y="12177"/>
                    <a:pt x="3882" y="12320"/>
                    <a:pt x="3810" y="12487"/>
                  </a:cubicBezTo>
                  <a:cubicBezTo>
                    <a:pt x="3703" y="12701"/>
                    <a:pt x="3620" y="12903"/>
                    <a:pt x="3513" y="13130"/>
                  </a:cubicBezTo>
                  <a:cubicBezTo>
                    <a:pt x="3275" y="13654"/>
                    <a:pt x="3120" y="14058"/>
                    <a:pt x="3001" y="14451"/>
                  </a:cubicBezTo>
                  <a:cubicBezTo>
                    <a:pt x="2917" y="14797"/>
                    <a:pt x="2810" y="15142"/>
                    <a:pt x="2727" y="15463"/>
                  </a:cubicBezTo>
                  <a:lnTo>
                    <a:pt x="2667" y="15654"/>
                  </a:lnTo>
                  <a:cubicBezTo>
                    <a:pt x="2632" y="15773"/>
                    <a:pt x="2584" y="15892"/>
                    <a:pt x="2560" y="16011"/>
                  </a:cubicBezTo>
                  <a:cubicBezTo>
                    <a:pt x="2465" y="16261"/>
                    <a:pt x="2393" y="16547"/>
                    <a:pt x="2334" y="16821"/>
                  </a:cubicBezTo>
                  <a:cubicBezTo>
                    <a:pt x="2322" y="16904"/>
                    <a:pt x="2286" y="16999"/>
                    <a:pt x="2274" y="17083"/>
                  </a:cubicBezTo>
                  <a:cubicBezTo>
                    <a:pt x="2262" y="17202"/>
                    <a:pt x="2227" y="17333"/>
                    <a:pt x="2203" y="17452"/>
                  </a:cubicBezTo>
                  <a:cubicBezTo>
                    <a:pt x="2155" y="17666"/>
                    <a:pt x="2096" y="17880"/>
                    <a:pt x="2036" y="18059"/>
                  </a:cubicBezTo>
                  <a:cubicBezTo>
                    <a:pt x="1965" y="18249"/>
                    <a:pt x="1905" y="18452"/>
                    <a:pt x="1834" y="18666"/>
                  </a:cubicBezTo>
                  <a:cubicBezTo>
                    <a:pt x="1751" y="18845"/>
                    <a:pt x="1691" y="19035"/>
                    <a:pt x="1631" y="19226"/>
                  </a:cubicBezTo>
                  <a:cubicBezTo>
                    <a:pt x="1441" y="19857"/>
                    <a:pt x="1262" y="20464"/>
                    <a:pt x="1084" y="21071"/>
                  </a:cubicBezTo>
                  <a:cubicBezTo>
                    <a:pt x="1024" y="21285"/>
                    <a:pt x="965" y="21476"/>
                    <a:pt x="905" y="21666"/>
                  </a:cubicBezTo>
                  <a:cubicBezTo>
                    <a:pt x="679" y="22405"/>
                    <a:pt x="488" y="23167"/>
                    <a:pt x="286" y="24191"/>
                  </a:cubicBezTo>
                  <a:cubicBezTo>
                    <a:pt x="167" y="24738"/>
                    <a:pt x="84" y="25203"/>
                    <a:pt x="48" y="25643"/>
                  </a:cubicBezTo>
                  <a:cubicBezTo>
                    <a:pt x="24" y="25774"/>
                    <a:pt x="12" y="25941"/>
                    <a:pt x="0" y="26179"/>
                  </a:cubicBezTo>
                  <a:lnTo>
                    <a:pt x="0" y="26357"/>
                  </a:lnTo>
                  <a:cubicBezTo>
                    <a:pt x="0" y="26762"/>
                    <a:pt x="84" y="27131"/>
                    <a:pt x="179" y="27560"/>
                  </a:cubicBezTo>
                  <a:cubicBezTo>
                    <a:pt x="191" y="27643"/>
                    <a:pt x="203" y="27715"/>
                    <a:pt x="238" y="27786"/>
                  </a:cubicBezTo>
                  <a:cubicBezTo>
                    <a:pt x="250" y="27822"/>
                    <a:pt x="250" y="27858"/>
                    <a:pt x="262" y="27893"/>
                  </a:cubicBezTo>
                  <a:cubicBezTo>
                    <a:pt x="298" y="27953"/>
                    <a:pt x="310" y="28024"/>
                    <a:pt x="346" y="28084"/>
                  </a:cubicBezTo>
                  <a:cubicBezTo>
                    <a:pt x="346" y="28120"/>
                    <a:pt x="357" y="28143"/>
                    <a:pt x="369" y="28179"/>
                  </a:cubicBezTo>
                  <a:cubicBezTo>
                    <a:pt x="465" y="28393"/>
                    <a:pt x="548" y="28620"/>
                    <a:pt x="667" y="28858"/>
                  </a:cubicBezTo>
                  <a:cubicBezTo>
                    <a:pt x="762" y="29024"/>
                    <a:pt x="846" y="29215"/>
                    <a:pt x="965" y="29394"/>
                  </a:cubicBezTo>
                  <a:cubicBezTo>
                    <a:pt x="1143" y="29667"/>
                    <a:pt x="1298" y="29870"/>
                    <a:pt x="1453" y="30048"/>
                  </a:cubicBezTo>
                  <a:cubicBezTo>
                    <a:pt x="1608" y="30215"/>
                    <a:pt x="1774" y="30382"/>
                    <a:pt x="1953" y="30560"/>
                  </a:cubicBezTo>
                  <a:cubicBezTo>
                    <a:pt x="2084" y="30691"/>
                    <a:pt x="2227" y="30810"/>
                    <a:pt x="2370" y="30929"/>
                  </a:cubicBezTo>
                  <a:lnTo>
                    <a:pt x="2441" y="30989"/>
                  </a:lnTo>
                  <a:cubicBezTo>
                    <a:pt x="2632" y="31156"/>
                    <a:pt x="2822" y="31299"/>
                    <a:pt x="3048" y="31465"/>
                  </a:cubicBezTo>
                  <a:cubicBezTo>
                    <a:pt x="3298" y="31644"/>
                    <a:pt x="3572" y="31822"/>
                    <a:pt x="3822" y="32001"/>
                  </a:cubicBezTo>
                  <a:cubicBezTo>
                    <a:pt x="3917" y="32061"/>
                    <a:pt x="4013" y="32132"/>
                    <a:pt x="4108" y="32192"/>
                  </a:cubicBezTo>
                  <a:lnTo>
                    <a:pt x="4596" y="32501"/>
                  </a:lnTo>
                  <a:lnTo>
                    <a:pt x="4691" y="32561"/>
                  </a:lnTo>
                  <a:cubicBezTo>
                    <a:pt x="4822" y="32644"/>
                    <a:pt x="4953" y="32727"/>
                    <a:pt x="5072" y="32823"/>
                  </a:cubicBezTo>
                  <a:lnTo>
                    <a:pt x="5203" y="32906"/>
                  </a:lnTo>
                  <a:lnTo>
                    <a:pt x="5239" y="32918"/>
                  </a:lnTo>
                  <a:cubicBezTo>
                    <a:pt x="5584" y="33156"/>
                    <a:pt x="5953" y="33418"/>
                    <a:pt x="6334" y="33596"/>
                  </a:cubicBezTo>
                  <a:cubicBezTo>
                    <a:pt x="6477" y="33668"/>
                    <a:pt x="6620" y="33727"/>
                    <a:pt x="6751" y="33787"/>
                  </a:cubicBezTo>
                  <a:cubicBezTo>
                    <a:pt x="7013" y="33894"/>
                    <a:pt x="7275" y="34013"/>
                    <a:pt x="7525" y="34144"/>
                  </a:cubicBezTo>
                  <a:cubicBezTo>
                    <a:pt x="7966" y="34370"/>
                    <a:pt x="8382" y="34585"/>
                    <a:pt x="8692" y="34763"/>
                  </a:cubicBezTo>
                  <a:cubicBezTo>
                    <a:pt x="9132" y="35001"/>
                    <a:pt x="9525" y="35216"/>
                    <a:pt x="9871" y="35418"/>
                  </a:cubicBezTo>
                  <a:lnTo>
                    <a:pt x="9966" y="35478"/>
                  </a:lnTo>
                  <a:cubicBezTo>
                    <a:pt x="10311" y="35680"/>
                    <a:pt x="10668" y="35882"/>
                    <a:pt x="11025" y="36073"/>
                  </a:cubicBezTo>
                  <a:cubicBezTo>
                    <a:pt x="11490" y="36311"/>
                    <a:pt x="11966" y="36513"/>
                    <a:pt x="12383" y="36656"/>
                  </a:cubicBezTo>
                  <a:cubicBezTo>
                    <a:pt x="12633" y="36764"/>
                    <a:pt x="12919" y="36823"/>
                    <a:pt x="13228" y="36871"/>
                  </a:cubicBezTo>
                  <a:lnTo>
                    <a:pt x="13300" y="36883"/>
                  </a:lnTo>
                  <a:cubicBezTo>
                    <a:pt x="13426" y="36892"/>
                    <a:pt x="13546" y="36914"/>
                    <a:pt x="13664" y="36914"/>
                  </a:cubicBezTo>
                  <a:cubicBezTo>
                    <a:pt x="13701" y="36914"/>
                    <a:pt x="13739" y="36912"/>
                    <a:pt x="13776" y="36906"/>
                  </a:cubicBezTo>
                  <a:cubicBezTo>
                    <a:pt x="13943" y="36894"/>
                    <a:pt x="14121" y="36883"/>
                    <a:pt x="14300" y="36835"/>
                  </a:cubicBezTo>
                  <a:cubicBezTo>
                    <a:pt x="14609" y="36764"/>
                    <a:pt x="14943" y="36633"/>
                    <a:pt x="15252" y="36430"/>
                  </a:cubicBezTo>
                  <a:cubicBezTo>
                    <a:pt x="15371" y="36371"/>
                    <a:pt x="15478" y="36299"/>
                    <a:pt x="15586" y="36228"/>
                  </a:cubicBezTo>
                  <a:lnTo>
                    <a:pt x="15621" y="36192"/>
                  </a:lnTo>
                  <a:cubicBezTo>
                    <a:pt x="15728" y="36121"/>
                    <a:pt x="15836" y="36049"/>
                    <a:pt x="15919" y="35978"/>
                  </a:cubicBezTo>
                  <a:cubicBezTo>
                    <a:pt x="15955" y="35942"/>
                    <a:pt x="16002" y="35918"/>
                    <a:pt x="16026" y="35882"/>
                  </a:cubicBezTo>
                  <a:cubicBezTo>
                    <a:pt x="16264" y="35704"/>
                    <a:pt x="16455" y="35454"/>
                    <a:pt x="16633" y="35216"/>
                  </a:cubicBezTo>
                  <a:cubicBezTo>
                    <a:pt x="16860" y="34918"/>
                    <a:pt x="17026" y="34608"/>
                    <a:pt x="17145" y="34275"/>
                  </a:cubicBezTo>
                  <a:cubicBezTo>
                    <a:pt x="17205" y="34108"/>
                    <a:pt x="17252" y="33977"/>
                    <a:pt x="17264" y="33858"/>
                  </a:cubicBezTo>
                  <a:cubicBezTo>
                    <a:pt x="17276" y="33692"/>
                    <a:pt x="17324" y="33501"/>
                    <a:pt x="17324" y="33311"/>
                  </a:cubicBezTo>
                  <a:lnTo>
                    <a:pt x="17324" y="33204"/>
                  </a:lnTo>
                  <a:cubicBezTo>
                    <a:pt x="17324" y="33061"/>
                    <a:pt x="17312" y="32918"/>
                    <a:pt x="17288" y="32775"/>
                  </a:cubicBezTo>
                  <a:lnTo>
                    <a:pt x="17288" y="32775"/>
                  </a:lnTo>
                  <a:cubicBezTo>
                    <a:pt x="17562" y="32954"/>
                    <a:pt x="17860" y="33120"/>
                    <a:pt x="18145" y="33275"/>
                  </a:cubicBezTo>
                  <a:cubicBezTo>
                    <a:pt x="18443" y="33454"/>
                    <a:pt x="18824" y="33668"/>
                    <a:pt x="19229" y="33870"/>
                  </a:cubicBezTo>
                  <a:cubicBezTo>
                    <a:pt x="19419" y="33966"/>
                    <a:pt x="19658" y="34085"/>
                    <a:pt x="19884" y="34192"/>
                  </a:cubicBezTo>
                  <a:cubicBezTo>
                    <a:pt x="20086" y="34287"/>
                    <a:pt x="20312" y="34382"/>
                    <a:pt x="20527" y="34466"/>
                  </a:cubicBezTo>
                  <a:cubicBezTo>
                    <a:pt x="21015" y="34680"/>
                    <a:pt x="21503" y="34847"/>
                    <a:pt x="21872" y="34978"/>
                  </a:cubicBezTo>
                  <a:cubicBezTo>
                    <a:pt x="22622" y="35228"/>
                    <a:pt x="23456" y="35442"/>
                    <a:pt x="24372" y="35597"/>
                  </a:cubicBezTo>
                  <a:cubicBezTo>
                    <a:pt x="25349" y="35775"/>
                    <a:pt x="26277" y="35930"/>
                    <a:pt x="27230" y="35978"/>
                  </a:cubicBezTo>
                  <a:cubicBezTo>
                    <a:pt x="27284" y="35981"/>
                    <a:pt x="27337" y="35982"/>
                    <a:pt x="27390" y="35982"/>
                  </a:cubicBezTo>
                  <a:cubicBezTo>
                    <a:pt x="27535" y="35982"/>
                    <a:pt x="27677" y="35971"/>
                    <a:pt x="27825" y="35954"/>
                  </a:cubicBezTo>
                  <a:cubicBezTo>
                    <a:pt x="28349" y="35918"/>
                    <a:pt x="28813" y="35859"/>
                    <a:pt x="29278" y="35716"/>
                  </a:cubicBezTo>
                  <a:cubicBezTo>
                    <a:pt x="29671" y="35597"/>
                    <a:pt x="30004" y="35466"/>
                    <a:pt x="30290" y="35299"/>
                  </a:cubicBezTo>
                  <a:cubicBezTo>
                    <a:pt x="30552" y="35144"/>
                    <a:pt x="30837" y="34942"/>
                    <a:pt x="31099" y="34728"/>
                  </a:cubicBezTo>
                  <a:cubicBezTo>
                    <a:pt x="31385" y="34501"/>
                    <a:pt x="31599" y="34287"/>
                    <a:pt x="31754" y="34073"/>
                  </a:cubicBezTo>
                  <a:cubicBezTo>
                    <a:pt x="31980" y="33775"/>
                    <a:pt x="32159" y="33537"/>
                    <a:pt x="32290" y="33251"/>
                  </a:cubicBezTo>
                  <a:cubicBezTo>
                    <a:pt x="32469" y="32858"/>
                    <a:pt x="32588" y="32549"/>
                    <a:pt x="32647" y="32251"/>
                  </a:cubicBezTo>
                  <a:cubicBezTo>
                    <a:pt x="32707" y="31941"/>
                    <a:pt x="32742" y="31668"/>
                    <a:pt x="32754" y="31418"/>
                  </a:cubicBezTo>
                  <a:lnTo>
                    <a:pt x="32754" y="31346"/>
                  </a:lnTo>
                  <a:cubicBezTo>
                    <a:pt x="32766" y="31239"/>
                    <a:pt x="32766" y="31120"/>
                    <a:pt x="32766" y="31013"/>
                  </a:cubicBezTo>
                  <a:cubicBezTo>
                    <a:pt x="32766" y="30929"/>
                    <a:pt x="32754" y="30834"/>
                    <a:pt x="32754" y="30763"/>
                  </a:cubicBezTo>
                  <a:cubicBezTo>
                    <a:pt x="32742" y="30501"/>
                    <a:pt x="32707" y="30263"/>
                    <a:pt x="32671" y="30036"/>
                  </a:cubicBezTo>
                  <a:lnTo>
                    <a:pt x="32671" y="30036"/>
                  </a:lnTo>
                  <a:cubicBezTo>
                    <a:pt x="32802" y="30084"/>
                    <a:pt x="32945" y="30108"/>
                    <a:pt x="33088" y="30156"/>
                  </a:cubicBezTo>
                  <a:cubicBezTo>
                    <a:pt x="33207" y="30179"/>
                    <a:pt x="33302" y="30215"/>
                    <a:pt x="33421" y="30239"/>
                  </a:cubicBezTo>
                  <a:cubicBezTo>
                    <a:pt x="33469" y="30263"/>
                    <a:pt x="33528" y="30275"/>
                    <a:pt x="33576" y="30287"/>
                  </a:cubicBezTo>
                  <a:lnTo>
                    <a:pt x="33885" y="30382"/>
                  </a:lnTo>
                  <a:lnTo>
                    <a:pt x="33981" y="30394"/>
                  </a:lnTo>
                  <a:lnTo>
                    <a:pt x="34433" y="30501"/>
                  </a:lnTo>
                  <a:cubicBezTo>
                    <a:pt x="34576" y="30525"/>
                    <a:pt x="34719" y="30560"/>
                    <a:pt x="34898" y="30584"/>
                  </a:cubicBezTo>
                  <a:cubicBezTo>
                    <a:pt x="35124" y="30632"/>
                    <a:pt x="35386" y="30656"/>
                    <a:pt x="35648" y="30679"/>
                  </a:cubicBezTo>
                  <a:cubicBezTo>
                    <a:pt x="35767" y="30685"/>
                    <a:pt x="35880" y="30688"/>
                    <a:pt x="35991" y="30688"/>
                  </a:cubicBezTo>
                  <a:cubicBezTo>
                    <a:pt x="36103" y="30688"/>
                    <a:pt x="36213" y="30685"/>
                    <a:pt x="36326" y="30679"/>
                  </a:cubicBezTo>
                  <a:cubicBezTo>
                    <a:pt x="36541" y="30656"/>
                    <a:pt x="36791" y="30632"/>
                    <a:pt x="37041" y="30584"/>
                  </a:cubicBezTo>
                  <a:cubicBezTo>
                    <a:pt x="37207" y="30560"/>
                    <a:pt x="37386" y="30525"/>
                    <a:pt x="37553" y="30501"/>
                  </a:cubicBezTo>
                  <a:lnTo>
                    <a:pt x="37565" y="30501"/>
                  </a:lnTo>
                  <a:cubicBezTo>
                    <a:pt x="37684" y="30477"/>
                    <a:pt x="37791" y="30453"/>
                    <a:pt x="37886" y="30417"/>
                  </a:cubicBezTo>
                  <a:cubicBezTo>
                    <a:pt x="37934" y="30406"/>
                    <a:pt x="37993" y="30394"/>
                    <a:pt x="38041" y="30382"/>
                  </a:cubicBezTo>
                  <a:cubicBezTo>
                    <a:pt x="38112" y="30358"/>
                    <a:pt x="38172" y="30334"/>
                    <a:pt x="38243" y="30322"/>
                  </a:cubicBezTo>
                  <a:cubicBezTo>
                    <a:pt x="38279" y="30298"/>
                    <a:pt x="38303" y="30298"/>
                    <a:pt x="38338" y="30287"/>
                  </a:cubicBezTo>
                  <a:cubicBezTo>
                    <a:pt x="38481" y="30239"/>
                    <a:pt x="38648" y="30203"/>
                    <a:pt x="38803" y="30144"/>
                  </a:cubicBezTo>
                  <a:cubicBezTo>
                    <a:pt x="39124" y="30001"/>
                    <a:pt x="39458" y="29870"/>
                    <a:pt x="39755" y="29644"/>
                  </a:cubicBezTo>
                  <a:lnTo>
                    <a:pt x="39791" y="29620"/>
                  </a:lnTo>
                  <a:cubicBezTo>
                    <a:pt x="39910" y="29525"/>
                    <a:pt x="40053" y="29429"/>
                    <a:pt x="40148" y="29322"/>
                  </a:cubicBezTo>
                  <a:cubicBezTo>
                    <a:pt x="40291" y="29191"/>
                    <a:pt x="40386" y="29072"/>
                    <a:pt x="40493" y="28917"/>
                  </a:cubicBezTo>
                  <a:cubicBezTo>
                    <a:pt x="40684" y="28667"/>
                    <a:pt x="40839" y="28370"/>
                    <a:pt x="40982" y="27965"/>
                  </a:cubicBezTo>
                  <a:cubicBezTo>
                    <a:pt x="41089" y="27679"/>
                    <a:pt x="41148" y="27381"/>
                    <a:pt x="41196" y="27084"/>
                  </a:cubicBezTo>
                  <a:cubicBezTo>
                    <a:pt x="41220" y="26881"/>
                    <a:pt x="41255" y="26655"/>
                    <a:pt x="41255" y="26453"/>
                  </a:cubicBezTo>
                  <a:lnTo>
                    <a:pt x="41255" y="26369"/>
                  </a:lnTo>
                  <a:cubicBezTo>
                    <a:pt x="41255" y="26238"/>
                    <a:pt x="41255" y="26107"/>
                    <a:pt x="41244" y="25988"/>
                  </a:cubicBezTo>
                  <a:cubicBezTo>
                    <a:pt x="41220" y="25810"/>
                    <a:pt x="41208" y="25631"/>
                    <a:pt x="41184" y="25453"/>
                  </a:cubicBezTo>
                  <a:lnTo>
                    <a:pt x="41160" y="25381"/>
                  </a:lnTo>
                  <a:cubicBezTo>
                    <a:pt x="41148" y="25345"/>
                    <a:pt x="41148" y="25322"/>
                    <a:pt x="41148" y="25286"/>
                  </a:cubicBezTo>
                  <a:cubicBezTo>
                    <a:pt x="41148" y="25226"/>
                    <a:pt x="41136" y="25155"/>
                    <a:pt x="41113" y="25084"/>
                  </a:cubicBezTo>
                  <a:lnTo>
                    <a:pt x="41077" y="24881"/>
                  </a:lnTo>
                  <a:lnTo>
                    <a:pt x="41029" y="24691"/>
                  </a:lnTo>
                  <a:cubicBezTo>
                    <a:pt x="41017" y="24619"/>
                    <a:pt x="40982" y="24548"/>
                    <a:pt x="40970" y="24464"/>
                  </a:cubicBezTo>
                  <a:lnTo>
                    <a:pt x="40958" y="24405"/>
                  </a:lnTo>
                  <a:cubicBezTo>
                    <a:pt x="40958" y="24381"/>
                    <a:pt x="40946" y="24369"/>
                    <a:pt x="40946" y="24333"/>
                  </a:cubicBezTo>
                  <a:cubicBezTo>
                    <a:pt x="40922" y="24274"/>
                    <a:pt x="40898" y="24214"/>
                    <a:pt x="40886" y="24143"/>
                  </a:cubicBezTo>
                  <a:cubicBezTo>
                    <a:pt x="40803" y="23929"/>
                    <a:pt x="40743" y="23714"/>
                    <a:pt x="40660" y="23500"/>
                  </a:cubicBezTo>
                  <a:cubicBezTo>
                    <a:pt x="40648" y="23452"/>
                    <a:pt x="40613" y="23393"/>
                    <a:pt x="40601" y="23357"/>
                  </a:cubicBezTo>
                  <a:cubicBezTo>
                    <a:pt x="40553" y="23214"/>
                    <a:pt x="40505" y="23095"/>
                    <a:pt x="40446" y="22976"/>
                  </a:cubicBezTo>
                  <a:lnTo>
                    <a:pt x="40327" y="22714"/>
                  </a:lnTo>
                  <a:lnTo>
                    <a:pt x="40291" y="22619"/>
                  </a:lnTo>
                  <a:cubicBezTo>
                    <a:pt x="40208" y="22464"/>
                    <a:pt x="40136" y="22297"/>
                    <a:pt x="40053" y="22143"/>
                  </a:cubicBezTo>
                  <a:lnTo>
                    <a:pt x="39993" y="22024"/>
                  </a:lnTo>
                  <a:cubicBezTo>
                    <a:pt x="39946" y="21964"/>
                    <a:pt x="39910" y="21893"/>
                    <a:pt x="39874" y="21833"/>
                  </a:cubicBezTo>
                  <a:lnTo>
                    <a:pt x="39827" y="21750"/>
                  </a:lnTo>
                  <a:lnTo>
                    <a:pt x="39815" y="21714"/>
                  </a:lnTo>
                  <a:cubicBezTo>
                    <a:pt x="39779" y="21655"/>
                    <a:pt x="39755" y="21595"/>
                    <a:pt x="39708" y="21535"/>
                  </a:cubicBezTo>
                  <a:lnTo>
                    <a:pt x="39648" y="21452"/>
                  </a:lnTo>
                  <a:cubicBezTo>
                    <a:pt x="39589" y="21369"/>
                    <a:pt x="39541" y="21285"/>
                    <a:pt x="39481" y="21214"/>
                  </a:cubicBezTo>
                  <a:lnTo>
                    <a:pt x="39350" y="21035"/>
                  </a:lnTo>
                  <a:cubicBezTo>
                    <a:pt x="39339" y="21000"/>
                    <a:pt x="39303" y="20976"/>
                    <a:pt x="39291" y="20940"/>
                  </a:cubicBezTo>
                  <a:lnTo>
                    <a:pt x="39243" y="20881"/>
                  </a:lnTo>
                  <a:cubicBezTo>
                    <a:pt x="39100" y="20690"/>
                    <a:pt x="38946" y="20476"/>
                    <a:pt x="38767" y="20297"/>
                  </a:cubicBezTo>
                  <a:cubicBezTo>
                    <a:pt x="38481" y="19988"/>
                    <a:pt x="38184" y="19678"/>
                    <a:pt x="37850" y="19392"/>
                  </a:cubicBezTo>
                  <a:cubicBezTo>
                    <a:pt x="37695" y="19273"/>
                    <a:pt x="37553" y="19142"/>
                    <a:pt x="37386" y="19023"/>
                  </a:cubicBezTo>
                  <a:cubicBezTo>
                    <a:pt x="37457" y="18988"/>
                    <a:pt x="37553" y="18964"/>
                    <a:pt x="37624" y="18928"/>
                  </a:cubicBezTo>
                  <a:cubicBezTo>
                    <a:pt x="37803" y="18857"/>
                    <a:pt x="37969" y="18797"/>
                    <a:pt x="38124" y="18737"/>
                  </a:cubicBezTo>
                  <a:cubicBezTo>
                    <a:pt x="38386" y="18654"/>
                    <a:pt x="38636" y="18547"/>
                    <a:pt x="38886" y="18428"/>
                  </a:cubicBezTo>
                  <a:cubicBezTo>
                    <a:pt x="39053" y="18356"/>
                    <a:pt x="39231" y="18261"/>
                    <a:pt x="39398" y="18178"/>
                  </a:cubicBezTo>
                  <a:lnTo>
                    <a:pt x="39410" y="18154"/>
                  </a:lnTo>
                  <a:cubicBezTo>
                    <a:pt x="39589" y="18059"/>
                    <a:pt x="39767" y="17952"/>
                    <a:pt x="39946" y="17833"/>
                  </a:cubicBezTo>
                  <a:cubicBezTo>
                    <a:pt x="40184" y="17666"/>
                    <a:pt x="40410" y="17499"/>
                    <a:pt x="40613" y="17344"/>
                  </a:cubicBezTo>
                  <a:cubicBezTo>
                    <a:pt x="40779" y="17202"/>
                    <a:pt x="40946" y="17071"/>
                    <a:pt x="41101" y="16892"/>
                  </a:cubicBezTo>
                  <a:lnTo>
                    <a:pt x="41124" y="16880"/>
                  </a:lnTo>
                  <a:cubicBezTo>
                    <a:pt x="41303" y="16702"/>
                    <a:pt x="41494" y="16511"/>
                    <a:pt x="41625" y="16297"/>
                  </a:cubicBezTo>
                  <a:cubicBezTo>
                    <a:pt x="41672" y="16213"/>
                    <a:pt x="41732" y="16118"/>
                    <a:pt x="41779" y="15999"/>
                  </a:cubicBezTo>
                  <a:cubicBezTo>
                    <a:pt x="41815" y="15892"/>
                    <a:pt x="41863" y="15797"/>
                    <a:pt x="41875" y="15689"/>
                  </a:cubicBezTo>
                  <a:cubicBezTo>
                    <a:pt x="41898" y="15570"/>
                    <a:pt x="41910" y="15451"/>
                    <a:pt x="41910" y="15344"/>
                  </a:cubicBezTo>
                  <a:cubicBezTo>
                    <a:pt x="41910" y="15225"/>
                    <a:pt x="41875" y="15106"/>
                    <a:pt x="41851" y="14999"/>
                  </a:cubicBezTo>
                  <a:cubicBezTo>
                    <a:pt x="41779" y="14797"/>
                    <a:pt x="41660" y="14606"/>
                    <a:pt x="41505" y="14427"/>
                  </a:cubicBezTo>
                  <a:cubicBezTo>
                    <a:pt x="41375" y="14261"/>
                    <a:pt x="41184" y="14154"/>
                    <a:pt x="41029" y="14082"/>
                  </a:cubicBezTo>
                  <a:cubicBezTo>
                    <a:pt x="40839" y="13987"/>
                    <a:pt x="40672" y="13927"/>
                    <a:pt x="40493" y="13904"/>
                  </a:cubicBezTo>
                  <a:cubicBezTo>
                    <a:pt x="40374" y="13892"/>
                    <a:pt x="40243" y="13856"/>
                    <a:pt x="40077" y="13844"/>
                  </a:cubicBezTo>
                  <a:cubicBezTo>
                    <a:pt x="39978" y="13836"/>
                    <a:pt x="39868" y="13822"/>
                    <a:pt x="39759" y="13822"/>
                  </a:cubicBezTo>
                  <a:cubicBezTo>
                    <a:pt x="39710" y="13822"/>
                    <a:pt x="39660" y="13825"/>
                    <a:pt x="39612" y="13832"/>
                  </a:cubicBezTo>
                  <a:cubicBezTo>
                    <a:pt x="39458" y="13844"/>
                    <a:pt x="39291" y="13868"/>
                    <a:pt x="39124" y="13880"/>
                  </a:cubicBezTo>
                  <a:lnTo>
                    <a:pt x="39053" y="13904"/>
                  </a:lnTo>
                  <a:cubicBezTo>
                    <a:pt x="38565" y="13963"/>
                    <a:pt x="38148" y="14035"/>
                    <a:pt x="37755" y="14130"/>
                  </a:cubicBezTo>
                  <a:cubicBezTo>
                    <a:pt x="37350" y="14213"/>
                    <a:pt x="36969" y="14368"/>
                    <a:pt x="36600" y="14499"/>
                  </a:cubicBezTo>
                  <a:lnTo>
                    <a:pt x="36564" y="14511"/>
                  </a:lnTo>
                  <a:cubicBezTo>
                    <a:pt x="36422" y="14570"/>
                    <a:pt x="36279" y="14618"/>
                    <a:pt x="36136" y="14677"/>
                  </a:cubicBezTo>
                  <a:lnTo>
                    <a:pt x="36148" y="14666"/>
                  </a:lnTo>
                  <a:lnTo>
                    <a:pt x="36160" y="14642"/>
                  </a:lnTo>
                  <a:cubicBezTo>
                    <a:pt x="36326" y="14463"/>
                    <a:pt x="36493" y="14273"/>
                    <a:pt x="36612" y="14106"/>
                  </a:cubicBezTo>
                  <a:lnTo>
                    <a:pt x="36624" y="14094"/>
                  </a:lnTo>
                  <a:lnTo>
                    <a:pt x="36636" y="14082"/>
                  </a:lnTo>
                  <a:lnTo>
                    <a:pt x="36636" y="14094"/>
                  </a:lnTo>
                  <a:cubicBezTo>
                    <a:pt x="36803" y="13880"/>
                    <a:pt x="36981" y="13665"/>
                    <a:pt x="37136" y="13404"/>
                  </a:cubicBezTo>
                  <a:cubicBezTo>
                    <a:pt x="37279" y="13153"/>
                    <a:pt x="37398" y="12951"/>
                    <a:pt x="37493" y="12749"/>
                  </a:cubicBezTo>
                  <a:cubicBezTo>
                    <a:pt x="37684" y="12344"/>
                    <a:pt x="37922" y="11784"/>
                    <a:pt x="38053" y="11201"/>
                  </a:cubicBezTo>
                  <a:cubicBezTo>
                    <a:pt x="38148" y="10796"/>
                    <a:pt x="38267" y="10296"/>
                    <a:pt x="38327" y="9808"/>
                  </a:cubicBezTo>
                  <a:cubicBezTo>
                    <a:pt x="38362" y="9451"/>
                    <a:pt x="38410" y="9082"/>
                    <a:pt x="38410" y="8712"/>
                  </a:cubicBezTo>
                  <a:lnTo>
                    <a:pt x="38410" y="8546"/>
                  </a:lnTo>
                  <a:cubicBezTo>
                    <a:pt x="38386" y="8022"/>
                    <a:pt x="38291" y="7546"/>
                    <a:pt x="38124" y="7129"/>
                  </a:cubicBezTo>
                  <a:cubicBezTo>
                    <a:pt x="38041" y="6891"/>
                    <a:pt x="37946" y="6653"/>
                    <a:pt x="37826" y="6415"/>
                  </a:cubicBezTo>
                  <a:cubicBezTo>
                    <a:pt x="37743" y="6224"/>
                    <a:pt x="37636" y="6045"/>
                    <a:pt x="37553" y="5855"/>
                  </a:cubicBezTo>
                  <a:cubicBezTo>
                    <a:pt x="37076" y="4914"/>
                    <a:pt x="36600" y="4224"/>
                    <a:pt x="36029" y="3676"/>
                  </a:cubicBezTo>
                  <a:cubicBezTo>
                    <a:pt x="35802" y="3474"/>
                    <a:pt x="35600" y="3295"/>
                    <a:pt x="35409" y="3152"/>
                  </a:cubicBezTo>
                  <a:cubicBezTo>
                    <a:pt x="35231" y="3021"/>
                    <a:pt x="35052" y="2902"/>
                    <a:pt x="34874" y="2783"/>
                  </a:cubicBezTo>
                  <a:cubicBezTo>
                    <a:pt x="34421" y="2497"/>
                    <a:pt x="33993" y="2295"/>
                    <a:pt x="33576" y="2164"/>
                  </a:cubicBezTo>
                  <a:cubicBezTo>
                    <a:pt x="33385" y="2081"/>
                    <a:pt x="33159" y="2057"/>
                    <a:pt x="32945" y="2021"/>
                  </a:cubicBezTo>
                  <a:cubicBezTo>
                    <a:pt x="32707" y="1997"/>
                    <a:pt x="32469" y="1962"/>
                    <a:pt x="32231" y="1950"/>
                  </a:cubicBezTo>
                  <a:cubicBezTo>
                    <a:pt x="32111" y="1938"/>
                    <a:pt x="31992" y="1938"/>
                    <a:pt x="31861" y="1938"/>
                  </a:cubicBezTo>
                  <a:cubicBezTo>
                    <a:pt x="31778" y="1938"/>
                    <a:pt x="31671" y="1938"/>
                    <a:pt x="31576" y="1950"/>
                  </a:cubicBezTo>
                  <a:cubicBezTo>
                    <a:pt x="31540" y="1950"/>
                    <a:pt x="31480" y="1962"/>
                    <a:pt x="31433" y="1962"/>
                  </a:cubicBezTo>
                  <a:cubicBezTo>
                    <a:pt x="31218" y="1997"/>
                    <a:pt x="30980" y="2021"/>
                    <a:pt x="30778" y="2069"/>
                  </a:cubicBezTo>
                  <a:lnTo>
                    <a:pt x="30683" y="2081"/>
                  </a:lnTo>
                  <a:cubicBezTo>
                    <a:pt x="30504" y="2128"/>
                    <a:pt x="30326" y="2176"/>
                    <a:pt x="30171" y="2235"/>
                  </a:cubicBezTo>
                  <a:cubicBezTo>
                    <a:pt x="29956" y="2295"/>
                    <a:pt x="29730" y="2378"/>
                    <a:pt x="29516" y="2474"/>
                  </a:cubicBezTo>
                  <a:cubicBezTo>
                    <a:pt x="29111" y="2616"/>
                    <a:pt x="28682" y="2819"/>
                    <a:pt x="28182" y="3057"/>
                  </a:cubicBezTo>
                  <a:cubicBezTo>
                    <a:pt x="27730" y="3295"/>
                    <a:pt x="27349" y="3498"/>
                    <a:pt x="27039" y="3724"/>
                  </a:cubicBezTo>
                  <a:cubicBezTo>
                    <a:pt x="26682" y="3974"/>
                    <a:pt x="26337" y="4283"/>
                    <a:pt x="25980" y="4676"/>
                  </a:cubicBezTo>
                  <a:cubicBezTo>
                    <a:pt x="25920" y="4736"/>
                    <a:pt x="25849" y="4807"/>
                    <a:pt x="25789" y="4879"/>
                  </a:cubicBezTo>
                  <a:lnTo>
                    <a:pt x="25789" y="4795"/>
                  </a:lnTo>
                  <a:cubicBezTo>
                    <a:pt x="25789" y="4557"/>
                    <a:pt x="25765" y="4319"/>
                    <a:pt x="25730" y="4129"/>
                  </a:cubicBezTo>
                  <a:cubicBezTo>
                    <a:pt x="25658" y="3652"/>
                    <a:pt x="25539" y="3236"/>
                    <a:pt x="25349" y="2855"/>
                  </a:cubicBezTo>
                  <a:cubicBezTo>
                    <a:pt x="25170" y="2485"/>
                    <a:pt x="24908" y="2116"/>
                    <a:pt x="24599" y="1759"/>
                  </a:cubicBezTo>
                  <a:cubicBezTo>
                    <a:pt x="24289" y="1402"/>
                    <a:pt x="23956" y="1104"/>
                    <a:pt x="23598" y="854"/>
                  </a:cubicBezTo>
                  <a:cubicBezTo>
                    <a:pt x="23408" y="711"/>
                    <a:pt x="23229" y="616"/>
                    <a:pt x="23051" y="521"/>
                  </a:cubicBezTo>
                  <a:cubicBezTo>
                    <a:pt x="22836" y="414"/>
                    <a:pt x="22622" y="330"/>
                    <a:pt x="22348" y="235"/>
                  </a:cubicBezTo>
                  <a:cubicBezTo>
                    <a:pt x="22158" y="176"/>
                    <a:pt x="21944" y="140"/>
                    <a:pt x="21753" y="104"/>
                  </a:cubicBezTo>
                  <a:cubicBezTo>
                    <a:pt x="21551" y="57"/>
                    <a:pt x="21301" y="33"/>
                    <a:pt x="21015" y="21"/>
                  </a:cubicBezTo>
                  <a:cubicBezTo>
                    <a:pt x="20823" y="8"/>
                    <a:pt x="20641" y="1"/>
                    <a:pt x="204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1"/>
            <p:cNvSpPr/>
            <p:nvPr/>
          </p:nvSpPr>
          <p:spPr>
            <a:xfrm>
              <a:off x="7775350" y="1377087"/>
              <a:ext cx="1613657" cy="532399"/>
            </a:xfrm>
            <a:custGeom>
              <a:rect b="b" l="l" r="r" t="t"/>
              <a:pathLst>
                <a:path extrusionOk="0" h="11353" w="34410">
                  <a:moveTo>
                    <a:pt x="34200" y="1"/>
                  </a:moveTo>
                  <a:cubicBezTo>
                    <a:pt x="34194" y="1"/>
                    <a:pt x="34189" y="1"/>
                    <a:pt x="34183" y="2"/>
                  </a:cubicBezTo>
                  <a:cubicBezTo>
                    <a:pt x="34052" y="13"/>
                    <a:pt x="33909" y="37"/>
                    <a:pt x="33790" y="61"/>
                  </a:cubicBezTo>
                  <a:cubicBezTo>
                    <a:pt x="33016" y="240"/>
                    <a:pt x="32242" y="430"/>
                    <a:pt x="31468" y="633"/>
                  </a:cubicBezTo>
                  <a:cubicBezTo>
                    <a:pt x="30754" y="811"/>
                    <a:pt x="30028" y="990"/>
                    <a:pt x="29313" y="1145"/>
                  </a:cubicBezTo>
                  <a:cubicBezTo>
                    <a:pt x="28647" y="1311"/>
                    <a:pt x="27956" y="1466"/>
                    <a:pt x="27289" y="1597"/>
                  </a:cubicBezTo>
                  <a:cubicBezTo>
                    <a:pt x="26563" y="1740"/>
                    <a:pt x="25813" y="1883"/>
                    <a:pt x="25087" y="2037"/>
                  </a:cubicBezTo>
                  <a:cubicBezTo>
                    <a:pt x="24670" y="2133"/>
                    <a:pt x="24265" y="2216"/>
                    <a:pt x="23848" y="2311"/>
                  </a:cubicBezTo>
                  <a:cubicBezTo>
                    <a:pt x="23467" y="2383"/>
                    <a:pt x="23098" y="2478"/>
                    <a:pt x="22717" y="2561"/>
                  </a:cubicBezTo>
                  <a:cubicBezTo>
                    <a:pt x="21991" y="2728"/>
                    <a:pt x="21277" y="2907"/>
                    <a:pt x="20562" y="3097"/>
                  </a:cubicBezTo>
                  <a:cubicBezTo>
                    <a:pt x="19181" y="3454"/>
                    <a:pt x="17800" y="3859"/>
                    <a:pt x="16407" y="4264"/>
                  </a:cubicBezTo>
                  <a:cubicBezTo>
                    <a:pt x="15002" y="4669"/>
                    <a:pt x="13597" y="5074"/>
                    <a:pt x="12204" y="5538"/>
                  </a:cubicBezTo>
                  <a:cubicBezTo>
                    <a:pt x="10751" y="6014"/>
                    <a:pt x="9347" y="6526"/>
                    <a:pt x="7918" y="7050"/>
                  </a:cubicBezTo>
                  <a:cubicBezTo>
                    <a:pt x="7215" y="7300"/>
                    <a:pt x="6513" y="7562"/>
                    <a:pt x="5834" y="7860"/>
                  </a:cubicBezTo>
                  <a:cubicBezTo>
                    <a:pt x="5156" y="8157"/>
                    <a:pt x="4489" y="8455"/>
                    <a:pt x="3834" y="8776"/>
                  </a:cubicBezTo>
                  <a:cubicBezTo>
                    <a:pt x="3512" y="8931"/>
                    <a:pt x="3191" y="9098"/>
                    <a:pt x="2870" y="9265"/>
                  </a:cubicBezTo>
                  <a:cubicBezTo>
                    <a:pt x="2536" y="9443"/>
                    <a:pt x="2215" y="9586"/>
                    <a:pt x="1881" y="9765"/>
                  </a:cubicBezTo>
                  <a:cubicBezTo>
                    <a:pt x="1572" y="9919"/>
                    <a:pt x="1286" y="10110"/>
                    <a:pt x="988" y="10289"/>
                  </a:cubicBezTo>
                  <a:cubicBezTo>
                    <a:pt x="715" y="10467"/>
                    <a:pt x="429" y="10658"/>
                    <a:pt x="143" y="10836"/>
                  </a:cubicBezTo>
                  <a:cubicBezTo>
                    <a:pt x="60" y="10896"/>
                    <a:pt x="0" y="10991"/>
                    <a:pt x="12" y="11074"/>
                  </a:cubicBezTo>
                  <a:cubicBezTo>
                    <a:pt x="12" y="11122"/>
                    <a:pt x="12" y="11170"/>
                    <a:pt x="36" y="11205"/>
                  </a:cubicBezTo>
                  <a:cubicBezTo>
                    <a:pt x="83" y="11265"/>
                    <a:pt x="143" y="11324"/>
                    <a:pt x="214" y="11348"/>
                  </a:cubicBezTo>
                  <a:cubicBezTo>
                    <a:pt x="232" y="11351"/>
                    <a:pt x="249" y="11353"/>
                    <a:pt x="266" y="11353"/>
                  </a:cubicBezTo>
                  <a:cubicBezTo>
                    <a:pt x="317" y="11353"/>
                    <a:pt x="366" y="11339"/>
                    <a:pt x="429" y="11312"/>
                  </a:cubicBezTo>
                  <a:cubicBezTo>
                    <a:pt x="750" y="11170"/>
                    <a:pt x="1084" y="10991"/>
                    <a:pt x="1405" y="10836"/>
                  </a:cubicBezTo>
                  <a:cubicBezTo>
                    <a:pt x="1750" y="10693"/>
                    <a:pt x="2072" y="10539"/>
                    <a:pt x="2417" y="10408"/>
                  </a:cubicBezTo>
                  <a:cubicBezTo>
                    <a:pt x="2715" y="10289"/>
                    <a:pt x="3001" y="10169"/>
                    <a:pt x="3298" y="10050"/>
                  </a:cubicBezTo>
                  <a:cubicBezTo>
                    <a:pt x="3548" y="9943"/>
                    <a:pt x="3798" y="9824"/>
                    <a:pt x="4060" y="9717"/>
                  </a:cubicBezTo>
                  <a:cubicBezTo>
                    <a:pt x="4203" y="9657"/>
                    <a:pt x="4370" y="9598"/>
                    <a:pt x="4513" y="9538"/>
                  </a:cubicBezTo>
                  <a:cubicBezTo>
                    <a:pt x="5191" y="9288"/>
                    <a:pt x="5858" y="9026"/>
                    <a:pt x="6525" y="8800"/>
                  </a:cubicBezTo>
                  <a:cubicBezTo>
                    <a:pt x="7239" y="8562"/>
                    <a:pt x="7954" y="8336"/>
                    <a:pt x="8668" y="8098"/>
                  </a:cubicBezTo>
                  <a:cubicBezTo>
                    <a:pt x="9370" y="7872"/>
                    <a:pt x="10049" y="7669"/>
                    <a:pt x="10751" y="7443"/>
                  </a:cubicBezTo>
                  <a:cubicBezTo>
                    <a:pt x="11442" y="7241"/>
                    <a:pt x="12109" y="7002"/>
                    <a:pt x="12787" y="6788"/>
                  </a:cubicBezTo>
                  <a:cubicBezTo>
                    <a:pt x="14228" y="6348"/>
                    <a:pt x="15669" y="5907"/>
                    <a:pt x="17109" y="5478"/>
                  </a:cubicBezTo>
                  <a:cubicBezTo>
                    <a:pt x="18538" y="5050"/>
                    <a:pt x="19967" y="4645"/>
                    <a:pt x="21396" y="4216"/>
                  </a:cubicBezTo>
                  <a:cubicBezTo>
                    <a:pt x="22765" y="3800"/>
                    <a:pt x="24134" y="3407"/>
                    <a:pt x="25515" y="3026"/>
                  </a:cubicBezTo>
                  <a:cubicBezTo>
                    <a:pt x="26301" y="2799"/>
                    <a:pt x="27111" y="2573"/>
                    <a:pt x="27896" y="2359"/>
                  </a:cubicBezTo>
                  <a:cubicBezTo>
                    <a:pt x="28611" y="2157"/>
                    <a:pt x="29313" y="1954"/>
                    <a:pt x="30016" y="1728"/>
                  </a:cubicBezTo>
                  <a:cubicBezTo>
                    <a:pt x="30718" y="1526"/>
                    <a:pt x="31409" y="1287"/>
                    <a:pt x="32111" y="1061"/>
                  </a:cubicBezTo>
                  <a:cubicBezTo>
                    <a:pt x="32480" y="942"/>
                    <a:pt x="32838" y="823"/>
                    <a:pt x="33219" y="704"/>
                  </a:cubicBezTo>
                  <a:cubicBezTo>
                    <a:pt x="33373" y="656"/>
                    <a:pt x="33528" y="609"/>
                    <a:pt x="33695" y="573"/>
                  </a:cubicBezTo>
                  <a:cubicBezTo>
                    <a:pt x="33778" y="537"/>
                    <a:pt x="33873" y="513"/>
                    <a:pt x="33957" y="490"/>
                  </a:cubicBezTo>
                  <a:cubicBezTo>
                    <a:pt x="34052" y="466"/>
                    <a:pt x="34123" y="454"/>
                    <a:pt x="34207" y="430"/>
                  </a:cubicBezTo>
                  <a:lnTo>
                    <a:pt x="34195" y="430"/>
                  </a:lnTo>
                  <a:cubicBezTo>
                    <a:pt x="34254" y="430"/>
                    <a:pt x="34302" y="418"/>
                    <a:pt x="34350" y="371"/>
                  </a:cubicBezTo>
                  <a:cubicBezTo>
                    <a:pt x="34373" y="347"/>
                    <a:pt x="34409" y="287"/>
                    <a:pt x="34409" y="228"/>
                  </a:cubicBezTo>
                  <a:cubicBezTo>
                    <a:pt x="34409" y="114"/>
                    <a:pt x="34312" y="1"/>
                    <a:pt x="342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7868576" y="1363440"/>
              <a:ext cx="563397" cy="282402"/>
            </a:xfrm>
            <a:custGeom>
              <a:rect b="b" l="l" r="r" t="t"/>
              <a:pathLst>
                <a:path extrusionOk="0" h="6022" w="12014">
                  <a:moveTo>
                    <a:pt x="3775" y="1174"/>
                  </a:moveTo>
                  <a:lnTo>
                    <a:pt x="3775" y="1174"/>
                  </a:lnTo>
                  <a:cubicBezTo>
                    <a:pt x="3800" y="1184"/>
                    <a:pt x="3825" y="1194"/>
                    <a:pt x="3851" y="1204"/>
                  </a:cubicBezTo>
                  <a:lnTo>
                    <a:pt x="3851" y="1204"/>
                  </a:lnTo>
                  <a:cubicBezTo>
                    <a:pt x="3830" y="1193"/>
                    <a:pt x="3805" y="1181"/>
                    <a:pt x="3775" y="1174"/>
                  </a:cubicBezTo>
                  <a:close/>
                  <a:moveTo>
                    <a:pt x="210" y="1"/>
                  </a:moveTo>
                  <a:cubicBezTo>
                    <a:pt x="191" y="1"/>
                    <a:pt x="173" y="7"/>
                    <a:pt x="155" y="19"/>
                  </a:cubicBezTo>
                  <a:cubicBezTo>
                    <a:pt x="72" y="31"/>
                    <a:pt x="12" y="90"/>
                    <a:pt x="0" y="162"/>
                  </a:cubicBezTo>
                  <a:cubicBezTo>
                    <a:pt x="0" y="173"/>
                    <a:pt x="0" y="197"/>
                    <a:pt x="12" y="233"/>
                  </a:cubicBezTo>
                  <a:cubicBezTo>
                    <a:pt x="12" y="328"/>
                    <a:pt x="84" y="435"/>
                    <a:pt x="179" y="447"/>
                  </a:cubicBezTo>
                  <a:cubicBezTo>
                    <a:pt x="786" y="709"/>
                    <a:pt x="1417" y="983"/>
                    <a:pt x="2025" y="1269"/>
                  </a:cubicBezTo>
                  <a:cubicBezTo>
                    <a:pt x="2667" y="1543"/>
                    <a:pt x="3275" y="1828"/>
                    <a:pt x="3894" y="2126"/>
                  </a:cubicBezTo>
                  <a:cubicBezTo>
                    <a:pt x="4572" y="2459"/>
                    <a:pt x="5227" y="2769"/>
                    <a:pt x="5894" y="3090"/>
                  </a:cubicBezTo>
                  <a:cubicBezTo>
                    <a:pt x="6549" y="3412"/>
                    <a:pt x="7204" y="3722"/>
                    <a:pt x="7859" y="4043"/>
                  </a:cubicBezTo>
                  <a:cubicBezTo>
                    <a:pt x="8168" y="4198"/>
                    <a:pt x="8466" y="4364"/>
                    <a:pt x="8775" y="4507"/>
                  </a:cubicBezTo>
                  <a:cubicBezTo>
                    <a:pt x="9097" y="4674"/>
                    <a:pt x="9418" y="4841"/>
                    <a:pt x="9752" y="4995"/>
                  </a:cubicBezTo>
                  <a:cubicBezTo>
                    <a:pt x="10073" y="5162"/>
                    <a:pt x="10407" y="5341"/>
                    <a:pt x="10728" y="5507"/>
                  </a:cubicBezTo>
                  <a:cubicBezTo>
                    <a:pt x="11026" y="5674"/>
                    <a:pt x="11323" y="5817"/>
                    <a:pt x="11621" y="5996"/>
                  </a:cubicBezTo>
                  <a:cubicBezTo>
                    <a:pt x="11657" y="6014"/>
                    <a:pt x="11696" y="6022"/>
                    <a:pt x="11736" y="6022"/>
                  </a:cubicBezTo>
                  <a:cubicBezTo>
                    <a:pt x="11825" y="6022"/>
                    <a:pt x="11913" y="5979"/>
                    <a:pt x="11954" y="5912"/>
                  </a:cubicBezTo>
                  <a:cubicBezTo>
                    <a:pt x="12014" y="5793"/>
                    <a:pt x="11966" y="5650"/>
                    <a:pt x="11859" y="5579"/>
                  </a:cubicBezTo>
                  <a:cubicBezTo>
                    <a:pt x="11740" y="5507"/>
                    <a:pt x="11633" y="5436"/>
                    <a:pt x="11514" y="5353"/>
                  </a:cubicBezTo>
                  <a:cubicBezTo>
                    <a:pt x="11240" y="5162"/>
                    <a:pt x="10966" y="4972"/>
                    <a:pt x="10680" y="4793"/>
                  </a:cubicBezTo>
                  <a:cubicBezTo>
                    <a:pt x="10371" y="4603"/>
                    <a:pt x="10061" y="4400"/>
                    <a:pt x="9752" y="4198"/>
                  </a:cubicBezTo>
                  <a:cubicBezTo>
                    <a:pt x="9430" y="3983"/>
                    <a:pt x="9109" y="3793"/>
                    <a:pt x="8799" y="3602"/>
                  </a:cubicBezTo>
                  <a:cubicBezTo>
                    <a:pt x="8502" y="3424"/>
                    <a:pt x="8204" y="3245"/>
                    <a:pt x="7906" y="3079"/>
                  </a:cubicBezTo>
                  <a:cubicBezTo>
                    <a:pt x="7585" y="2912"/>
                    <a:pt x="7263" y="2733"/>
                    <a:pt x="6930" y="2579"/>
                  </a:cubicBezTo>
                  <a:cubicBezTo>
                    <a:pt x="6573" y="2400"/>
                    <a:pt x="6216" y="2221"/>
                    <a:pt x="5858" y="2055"/>
                  </a:cubicBezTo>
                  <a:cubicBezTo>
                    <a:pt x="5549" y="1900"/>
                    <a:pt x="5227" y="1769"/>
                    <a:pt x="4906" y="1638"/>
                  </a:cubicBezTo>
                  <a:cubicBezTo>
                    <a:pt x="4550" y="1482"/>
                    <a:pt x="4205" y="1347"/>
                    <a:pt x="3851" y="1204"/>
                  </a:cubicBezTo>
                  <a:lnTo>
                    <a:pt x="3851" y="1204"/>
                  </a:lnTo>
                  <a:cubicBezTo>
                    <a:pt x="3863" y="1211"/>
                    <a:pt x="3873" y="1217"/>
                    <a:pt x="3882" y="1221"/>
                  </a:cubicBezTo>
                  <a:cubicBezTo>
                    <a:pt x="3263" y="971"/>
                    <a:pt x="2620" y="745"/>
                    <a:pt x="1977" y="519"/>
                  </a:cubicBezTo>
                  <a:lnTo>
                    <a:pt x="1132" y="257"/>
                  </a:lnTo>
                  <a:cubicBezTo>
                    <a:pt x="965" y="197"/>
                    <a:pt x="810" y="150"/>
                    <a:pt x="643" y="102"/>
                  </a:cubicBezTo>
                  <a:cubicBezTo>
                    <a:pt x="512" y="66"/>
                    <a:pt x="381" y="31"/>
                    <a:pt x="274" y="19"/>
                  </a:cubicBezTo>
                  <a:cubicBezTo>
                    <a:pt x="251" y="7"/>
                    <a:pt x="230" y="1"/>
                    <a:pt x="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8234307" y="932148"/>
              <a:ext cx="724762" cy="552470"/>
            </a:xfrm>
            <a:custGeom>
              <a:rect b="b" l="l" r="r" t="t"/>
              <a:pathLst>
                <a:path extrusionOk="0" h="11781" w="15455">
                  <a:moveTo>
                    <a:pt x="274" y="0"/>
                  </a:moveTo>
                  <a:cubicBezTo>
                    <a:pt x="274" y="7"/>
                    <a:pt x="278" y="10"/>
                    <a:pt x="281" y="11"/>
                  </a:cubicBezTo>
                  <a:lnTo>
                    <a:pt x="281" y="11"/>
                  </a:lnTo>
                  <a:cubicBezTo>
                    <a:pt x="258" y="7"/>
                    <a:pt x="235" y="4"/>
                    <a:pt x="212" y="4"/>
                  </a:cubicBezTo>
                  <a:cubicBezTo>
                    <a:pt x="177" y="4"/>
                    <a:pt x="142" y="10"/>
                    <a:pt x="107" y="24"/>
                  </a:cubicBezTo>
                  <a:cubicBezTo>
                    <a:pt x="36" y="72"/>
                    <a:pt x="0" y="143"/>
                    <a:pt x="60" y="215"/>
                  </a:cubicBezTo>
                  <a:cubicBezTo>
                    <a:pt x="60" y="298"/>
                    <a:pt x="107" y="357"/>
                    <a:pt x="167" y="393"/>
                  </a:cubicBezTo>
                  <a:cubicBezTo>
                    <a:pt x="191" y="417"/>
                    <a:pt x="214" y="429"/>
                    <a:pt x="238" y="429"/>
                  </a:cubicBezTo>
                  <a:cubicBezTo>
                    <a:pt x="310" y="441"/>
                    <a:pt x="369" y="477"/>
                    <a:pt x="453" y="500"/>
                  </a:cubicBezTo>
                  <a:cubicBezTo>
                    <a:pt x="714" y="619"/>
                    <a:pt x="988" y="750"/>
                    <a:pt x="1250" y="893"/>
                  </a:cubicBezTo>
                  <a:cubicBezTo>
                    <a:pt x="1417" y="977"/>
                    <a:pt x="1584" y="1048"/>
                    <a:pt x="1726" y="1143"/>
                  </a:cubicBezTo>
                  <a:cubicBezTo>
                    <a:pt x="1917" y="1250"/>
                    <a:pt x="2119" y="1369"/>
                    <a:pt x="2310" y="1465"/>
                  </a:cubicBezTo>
                  <a:cubicBezTo>
                    <a:pt x="2477" y="1560"/>
                    <a:pt x="2619" y="1667"/>
                    <a:pt x="2774" y="1750"/>
                  </a:cubicBezTo>
                  <a:cubicBezTo>
                    <a:pt x="2893" y="1822"/>
                    <a:pt x="3024" y="1905"/>
                    <a:pt x="3143" y="1989"/>
                  </a:cubicBezTo>
                  <a:cubicBezTo>
                    <a:pt x="3310" y="2096"/>
                    <a:pt x="3465" y="2203"/>
                    <a:pt x="3620" y="2298"/>
                  </a:cubicBezTo>
                  <a:cubicBezTo>
                    <a:pt x="3798" y="2417"/>
                    <a:pt x="3977" y="2560"/>
                    <a:pt x="4155" y="2679"/>
                  </a:cubicBezTo>
                  <a:cubicBezTo>
                    <a:pt x="4263" y="2763"/>
                    <a:pt x="4382" y="2834"/>
                    <a:pt x="4501" y="2929"/>
                  </a:cubicBezTo>
                  <a:cubicBezTo>
                    <a:pt x="4644" y="3048"/>
                    <a:pt x="4810" y="3155"/>
                    <a:pt x="4953" y="3274"/>
                  </a:cubicBezTo>
                  <a:cubicBezTo>
                    <a:pt x="4929" y="3239"/>
                    <a:pt x="4894" y="3227"/>
                    <a:pt x="4870" y="3191"/>
                  </a:cubicBezTo>
                  <a:lnTo>
                    <a:pt x="4870" y="3191"/>
                  </a:lnTo>
                  <a:cubicBezTo>
                    <a:pt x="4894" y="3215"/>
                    <a:pt x="4941" y="3239"/>
                    <a:pt x="4977" y="3274"/>
                  </a:cubicBezTo>
                  <a:cubicBezTo>
                    <a:pt x="5298" y="3513"/>
                    <a:pt x="5608" y="3763"/>
                    <a:pt x="5941" y="4013"/>
                  </a:cubicBezTo>
                  <a:cubicBezTo>
                    <a:pt x="6251" y="4251"/>
                    <a:pt x="6549" y="4489"/>
                    <a:pt x="6858" y="4739"/>
                  </a:cubicBezTo>
                  <a:cubicBezTo>
                    <a:pt x="7418" y="5179"/>
                    <a:pt x="7953" y="5620"/>
                    <a:pt x="8489" y="6049"/>
                  </a:cubicBezTo>
                  <a:cubicBezTo>
                    <a:pt x="9049" y="6513"/>
                    <a:pt x="9620" y="6977"/>
                    <a:pt x="10180" y="7454"/>
                  </a:cubicBezTo>
                  <a:cubicBezTo>
                    <a:pt x="10728" y="7930"/>
                    <a:pt x="11287" y="8406"/>
                    <a:pt x="11823" y="8882"/>
                  </a:cubicBezTo>
                  <a:cubicBezTo>
                    <a:pt x="12371" y="9370"/>
                    <a:pt x="12906" y="9859"/>
                    <a:pt x="13454" y="10359"/>
                  </a:cubicBezTo>
                  <a:lnTo>
                    <a:pt x="14264" y="11073"/>
                  </a:lnTo>
                  <a:cubicBezTo>
                    <a:pt x="14407" y="11168"/>
                    <a:pt x="14538" y="11287"/>
                    <a:pt x="14692" y="11406"/>
                  </a:cubicBezTo>
                  <a:cubicBezTo>
                    <a:pt x="14823" y="11525"/>
                    <a:pt x="14990" y="11633"/>
                    <a:pt x="15133" y="11752"/>
                  </a:cubicBezTo>
                  <a:cubicBezTo>
                    <a:pt x="15153" y="11771"/>
                    <a:pt x="15183" y="11780"/>
                    <a:pt x="15214" y="11780"/>
                  </a:cubicBezTo>
                  <a:cubicBezTo>
                    <a:pt x="15240" y="11780"/>
                    <a:pt x="15266" y="11774"/>
                    <a:pt x="15288" y="11764"/>
                  </a:cubicBezTo>
                  <a:cubicBezTo>
                    <a:pt x="15347" y="11752"/>
                    <a:pt x="15395" y="11704"/>
                    <a:pt x="15419" y="11668"/>
                  </a:cubicBezTo>
                  <a:cubicBezTo>
                    <a:pt x="15431" y="11621"/>
                    <a:pt x="15454" y="11561"/>
                    <a:pt x="15431" y="11514"/>
                  </a:cubicBezTo>
                  <a:cubicBezTo>
                    <a:pt x="15419" y="11490"/>
                    <a:pt x="15407" y="11454"/>
                    <a:pt x="15371" y="11430"/>
                  </a:cubicBezTo>
                  <a:cubicBezTo>
                    <a:pt x="15347" y="11395"/>
                    <a:pt x="15335" y="11383"/>
                    <a:pt x="15312" y="11347"/>
                  </a:cubicBezTo>
                  <a:cubicBezTo>
                    <a:pt x="15014" y="10978"/>
                    <a:pt x="14704" y="10621"/>
                    <a:pt x="14383" y="10263"/>
                  </a:cubicBezTo>
                  <a:cubicBezTo>
                    <a:pt x="13883" y="9740"/>
                    <a:pt x="13395" y="9228"/>
                    <a:pt x="12895" y="8716"/>
                  </a:cubicBezTo>
                  <a:cubicBezTo>
                    <a:pt x="12371" y="8192"/>
                    <a:pt x="11835" y="7680"/>
                    <a:pt x="11299" y="7168"/>
                  </a:cubicBezTo>
                  <a:cubicBezTo>
                    <a:pt x="10239" y="6156"/>
                    <a:pt x="9096" y="5251"/>
                    <a:pt x="7930" y="4358"/>
                  </a:cubicBezTo>
                  <a:cubicBezTo>
                    <a:pt x="7608" y="4084"/>
                    <a:pt x="7263" y="3834"/>
                    <a:pt x="6918" y="3584"/>
                  </a:cubicBezTo>
                  <a:cubicBezTo>
                    <a:pt x="6799" y="3513"/>
                    <a:pt x="6703" y="3417"/>
                    <a:pt x="6584" y="3346"/>
                  </a:cubicBezTo>
                  <a:lnTo>
                    <a:pt x="6084" y="2989"/>
                  </a:lnTo>
                  <a:cubicBezTo>
                    <a:pt x="5810" y="2798"/>
                    <a:pt x="5536" y="2596"/>
                    <a:pt x="5251" y="2417"/>
                  </a:cubicBezTo>
                  <a:cubicBezTo>
                    <a:pt x="5048" y="2298"/>
                    <a:pt x="4858" y="2167"/>
                    <a:pt x="4655" y="2048"/>
                  </a:cubicBezTo>
                  <a:cubicBezTo>
                    <a:pt x="4524" y="1965"/>
                    <a:pt x="4382" y="1893"/>
                    <a:pt x="4239" y="1798"/>
                  </a:cubicBezTo>
                  <a:cubicBezTo>
                    <a:pt x="3631" y="1429"/>
                    <a:pt x="3012" y="1084"/>
                    <a:pt x="2358" y="786"/>
                  </a:cubicBezTo>
                  <a:cubicBezTo>
                    <a:pt x="2203" y="715"/>
                    <a:pt x="2036" y="631"/>
                    <a:pt x="1881" y="560"/>
                  </a:cubicBezTo>
                  <a:cubicBezTo>
                    <a:pt x="1762" y="512"/>
                    <a:pt x="1643" y="465"/>
                    <a:pt x="1524" y="417"/>
                  </a:cubicBezTo>
                  <a:cubicBezTo>
                    <a:pt x="1429" y="381"/>
                    <a:pt x="1357" y="334"/>
                    <a:pt x="1262" y="310"/>
                  </a:cubicBezTo>
                  <a:cubicBezTo>
                    <a:pt x="941" y="179"/>
                    <a:pt x="607" y="60"/>
                    <a:pt x="2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1"/>
            <p:cNvSpPr/>
            <p:nvPr/>
          </p:nvSpPr>
          <p:spPr>
            <a:xfrm>
              <a:off x="8496776" y="652607"/>
              <a:ext cx="821835" cy="741785"/>
            </a:xfrm>
            <a:custGeom>
              <a:rect b="b" l="l" r="r" t="t"/>
              <a:pathLst>
                <a:path extrusionOk="0" h="15818" w="17525">
                  <a:moveTo>
                    <a:pt x="197" y="1"/>
                  </a:moveTo>
                  <a:cubicBezTo>
                    <a:pt x="95" y="1"/>
                    <a:pt x="1" y="87"/>
                    <a:pt x="11" y="199"/>
                  </a:cubicBezTo>
                  <a:cubicBezTo>
                    <a:pt x="11" y="270"/>
                    <a:pt x="59" y="353"/>
                    <a:pt x="118" y="377"/>
                  </a:cubicBezTo>
                  <a:cubicBezTo>
                    <a:pt x="142" y="413"/>
                    <a:pt x="190" y="413"/>
                    <a:pt x="225" y="413"/>
                  </a:cubicBezTo>
                  <a:cubicBezTo>
                    <a:pt x="320" y="437"/>
                    <a:pt x="416" y="472"/>
                    <a:pt x="523" y="508"/>
                  </a:cubicBezTo>
                  <a:cubicBezTo>
                    <a:pt x="821" y="651"/>
                    <a:pt x="1094" y="770"/>
                    <a:pt x="1380" y="925"/>
                  </a:cubicBezTo>
                  <a:lnTo>
                    <a:pt x="1690" y="1104"/>
                  </a:lnTo>
                  <a:cubicBezTo>
                    <a:pt x="1749" y="1139"/>
                    <a:pt x="1833" y="1163"/>
                    <a:pt x="1892" y="1211"/>
                  </a:cubicBezTo>
                  <a:cubicBezTo>
                    <a:pt x="2047" y="1318"/>
                    <a:pt x="2202" y="1401"/>
                    <a:pt x="2368" y="1508"/>
                  </a:cubicBezTo>
                  <a:cubicBezTo>
                    <a:pt x="2940" y="1866"/>
                    <a:pt x="3476" y="2270"/>
                    <a:pt x="4035" y="2675"/>
                  </a:cubicBezTo>
                  <a:cubicBezTo>
                    <a:pt x="4226" y="2818"/>
                    <a:pt x="4404" y="2949"/>
                    <a:pt x="4595" y="3104"/>
                  </a:cubicBezTo>
                  <a:cubicBezTo>
                    <a:pt x="4773" y="3247"/>
                    <a:pt x="4964" y="3401"/>
                    <a:pt x="5143" y="3544"/>
                  </a:cubicBezTo>
                  <a:cubicBezTo>
                    <a:pt x="5702" y="4009"/>
                    <a:pt x="6238" y="4473"/>
                    <a:pt x="6774" y="4949"/>
                  </a:cubicBezTo>
                  <a:cubicBezTo>
                    <a:pt x="7321" y="5437"/>
                    <a:pt x="7869" y="5949"/>
                    <a:pt x="8405" y="6438"/>
                  </a:cubicBezTo>
                  <a:cubicBezTo>
                    <a:pt x="9488" y="7414"/>
                    <a:pt x="10500" y="8450"/>
                    <a:pt x="11536" y="9486"/>
                  </a:cubicBezTo>
                  <a:cubicBezTo>
                    <a:pt x="12036" y="10009"/>
                    <a:pt x="12548" y="10509"/>
                    <a:pt x="13048" y="11033"/>
                  </a:cubicBezTo>
                  <a:cubicBezTo>
                    <a:pt x="13536" y="11557"/>
                    <a:pt x="14048" y="12057"/>
                    <a:pt x="14525" y="12593"/>
                  </a:cubicBezTo>
                  <a:cubicBezTo>
                    <a:pt x="15013" y="13129"/>
                    <a:pt x="15465" y="13688"/>
                    <a:pt x="15941" y="14224"/>
                  </a:cubicBezTo>
                  <a:cubicBezTo>
                    <a:pt x="16156" y="14474"/>
                    <a:pt x="16394" y="14736"/>
                    <a:pt x="16608" y="15022"/>
                  </a:cubicBezTo>
                  <a:cubicBezTo>
                    <a:pt x="16692" y="15141"/>
                    <a:pt x="16799" y="15272"/>
                    <a:pt x="16906" y="15415"/>
                  </a:cubicBezTo>
                  <a:cubicBezTo>
                    <a:pt x="16954" y="15474"/>
                    <a:pt x="17013" y="15534"/>
                    <a:pt x="17073" y="15593"/>
                  </a:cubicBezTo>
                  <a:cubicBezTo>
                    <a:pt x="17132" y="15653"/>
                    <a:pt x="17204" y="15712"/>
                    <a:pt x="17251" y="15772"/>
                  </a:cubicBezTo>
                  <a:cubicBezTo>
                    <a:pt x="17278" y="15804"/>
                    <a:pt x="17312" y="15817"/>
                    <a:pt x="17347" y="15817"/>
                  </a:cubicBezTo>
                  <a:cubicBezTo>
                    <a:pt x="17389" y="15817"/>
                    <a:pt x="17433" y="15798"/>
                    <a:pt x="17465" y="15772"/>
                  </a:cubicBezTo>
                  <a:cubicBezTo>
                    <a:pt x="17525" y="15701"/>
                    <a:pt x="17525" y="15629"/>
                    <a:pt x="17501" y="15570"/>
                  </a:cubicBezTo>
                  <a:cubicBezTo>
                    <a:pt x="17501" y="15558"/>
                    <a:pt x="17489" y="15558"/>
                    <a:pt x="17489" y="15546"/>
                  </a:cubicBezTo>
                  <a:cubicBezTo>
                    <a:pt x="17442" y="15427"/>
                    <a:pt x="17406" y="15320"/>
                    <a:pt x="17346" y="15212"/>
                  </a:cubicBezTo>
                  <a:cubicBezTo>
                    <a:pt x="17287" y="15117"/>
                    <a:pt x="17215" y="14998"/>
                    <a:pt x="17156" y="14891"/>
                  </a:cubicBezTo>
                  <a:cubicBezTo>
                    <a:pt x="17025" y="14677"/>
                    <a:pt x="16906" y="14462"/>
                    <a:pt x="16775" y="14248"/>
                  </a:cubicBezTo>
                  <a:cubicBezTo>
                    <a:pt x="16025" y="12998"/>
                    <a:pt x="15060" y="11914"/>
                    <a:pt x="14132" y="10783"/>
                  </a:cubicBezTo>
                  <a:cubicBezTo>
                    <a:pt x="13655" y="10200"/>
                    <a:pt x="13179" y="9616"/>
                    <a:pt x="12679" y="9069"/>
                  </a:cubicBezTo>
                  <a:cubicBezTo>
                    <a:pt x="12167" y="8509"/>
                    <a:pt x="11655" y="7950"/>
                    <a:pt x="11131" y="7414"/>
                  </a:cubicBezTo>
                  <a:cubicBezTo>
                    <a:pt x="10119" y="6378"/>
                    <a:pt x="9048" y="5414"/>
                    <a:pt x="7964" y="4437"/>
                  </a:cubicBezTo>
                  <a:cubicBezTo>
                    <a:pt x="7702" y="4235"/>
                    <a:pt x="7476" y="4009"/>
                    <a:pt x="7214" y="3806"/>
                  </a:cubicBezTo>
                  <a:cubicBezTo>
                    <a:pt x="7036" y="3651"/>
                    <a:pt x="6881" y="3520"/>
                    <a:pt x="6690" y="3366"/>
                  </a:cubicBezTo>
                  <a:cubicBezTo>
                    <a:pt x="6559" y="3270"/>
                    <a:pt x="6416" y="3163"/>
                    <a:pt x="6286" y="3056"/>
                  </a:cubicBezTo>
                  <a:cubicBezTo>
                    <a:pt x="6131" y="2937"/>
                    <a:pt x="5988" y="2818"/>
                    <a:pt x="5833" y="2711"/>
                  </a:cubicBezTo>
                  <a:cubicBezTo>
                    <a:pt x="5643" y="2592"/>
                    <a:pt x="5464" y="2461"/>
                    <a:pt x="5273" y="2330"/>
                  </a:cubicBezTo>
                  <a:cubicBezTo>
                    <a:pt x="5131" y="2235"/>
                    <a:pt x="4988" y="2151"/>
                    <a:pt x="4857" y="2056"/>
                  </a:cubicBezTo>
                  <a:cubicBezTo>
                    <a:pt x="4714" y="1973"/>
                    <a:pt x="4595" y="1877"/>
                    <a:pt x="4464" y="1806"/>
                  </a:cubicBezTo>
                  <a:cubicBezTo>
                    <a:pt x="4142" y="1627"/>
                    <a:pt x="3821" y="1437"/>
                    <a:pt x="3499" y="1258"/>
                  </a:cubicBezTo>
                  <a:cubicBezTo>
                    <a:pt x="3321" y="1151"/>
                    <a:pt x="3130" y="1068"/>
                    <a:pt x="2952" y="961"/>
                  </a:cubicBezTo>
                  <a:cubicBezTo>
                    <a:pt x="2892" y="925"/>
                    <a:pt x="2809" y="901"/>
                    <a:pt x="2749" y="865"/>
                  </a:cubicBezTo>
                  <a:cubicBezTo>
                    <a:pt x="2654" y="806"/>
                    <a:pt x="2535" y="770"/>
                    <a:pt x="2416" y="711"/>
                  </a:cubicBezTo>
                  <a:cubicBezTo>
                    <a:pt x="2249" y="627"/>
                    <a:pt x="2095" y="556"/>
                    <a:pt x="1940" y="496"/>
                  </a:cubicBezTo>
                  <a:cubicBezTo>
                    <a:pt x="1773" y="425"/>
                    <a:pt x="1606" y="365"/>
                    <a:pt x="1440" y="306"/>
                  </a:cubicBezTo>
                  <a:cubicBezTo>
                    <a:pt x="1059" y="187"/>
                    <a:pt x="666" y="32"/>
                    <a:pt x="249" y="8"/>
                  </a:cubicBezTo>
                  <a:cubicBezTo>
                    <a:pt x="232" y="3"/>
                    <a:pt x="215" y="1"/>
                    <a:pt x="1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8932756" y="1432985"/>
              <a:ext cx="308288" cy="814144"/>
            </a:xfrm>
            <a:custGeom>
              <a:rect b="b" l="l" r="r" t="t"/>
              <a:pathLst>
                <a:path extrusionOk="0" h="17361" w="6574">
                  <a:moveTo>
                    <a:pt x="6406" y="0"/>
                  </a:moveTo>
                  <a:cubicBezTo>
                    <a:pt x="6335" y="0"/>
                    <a:pt x="6252" y="48"/>
                    <a:pt x="6240" y="119"/>
                  </a:cubicBezTo>
                  <a:cubicBezTo>
                    <a:pt x="6228" y="167"/>
                    <a:pt x="6216" y="226"/>
                    <a:pt x="6216" y="274"/>
                  </a:cubicBezTo>
                  <a:cubicBezTo>
                    <a:pt x="6180" y="393"/>
                    <a:pt x="6168" y="512"/>
                    <a:pt x="6133" y="619"/>
                  </a:cubicBezTo>
                  <a:cubicBezTo>
                    <a:pt x="6061" y="893"/>
                    <a:pt x="6002" y="1179"/>
                    <a:pt x="5942" y="1465"/>
                  </a:cubicBezTo>
                  <a:cubicBezTo>
                    <a:pt x="5871" y="1774"/>
                    <a:pt x="5799" y="2072"/>
                    <a:pt x="5716" y="2381"/>
                  </a:cubicBezTo>
                  <a:cubicBezTo>
                    <a:pt x="5692" y="2536"/>
                    <a:pt x="5644" y="2667"/>
                    <a:pt x="5597" y="2822"/>
                  </a:cubicBezTo>
                  <a:cubicBezTo>
                    <a:pt x="5561" y="2977"/>
                    <a:pt x="5501" y="3143"/>
                    <a:pt x="5454" y="3310"/>
                  </a:cubicBezTo>
                  <a:cubicBezTo>
                    <a:pt x="5359" y="3608"/>
                    <a:pt x="5275" y="3917"/>
                    <a:pt x="5168" y="4215"/>
                  </a:cubicBezTo>
                  <a:cubicBezTo>
                    <a:pt x="4966" y="4822"/>
                    <a:pt x="4787" y="5453"/>
                    <a:pt x="4585" y="6060"/>
                  </a:cubicBezTo>
                  <a:cubicBezTo>
                    <a:pt x="4406" y="6656"/>
                    <a:pt x="4204" y="7251"/>
                    <a:pt x="3989" y="7834"/>
                  </a:cubicBezTo>
                  <a:cubicBezTo>
                    <a:pt x="3775" y="8454"/>
                    <a:pt x="3549" y="9073"/>
                    <a:pt x="3323" y="9692"/>
                  </a:cubicBezTo>
                  <a:cubicBezTo>
                    <a:pt x="3096" y="10275"/>
                    <a:pt x="2894" y="10859"/>
                    <a:pt x="2668" y="11430"/>
                  </a:cubicBezTo>
                  <a:cubicBezTo>
                    <a:pt x="2430" y="12073"/>
                    <a:pt x="2180" y="12716"/>
                    <a:pt x="1906" y="13335"/>
                  </a:cubicBezTo>
                  <a:cubicBezTo>
                    <a:pt x="1668" y="13907"/>
                    <a:pt x="1418" y="14490"/>
                    <a:pt x="1168" y="15050"/>
                  </a:cubicBezTo>
                  <a:lnTo>
                    <a:pt x="941" y="15538"/>
                  </a:lnTo>
                  <a:cubicBezTo>
                    <a:pt x="870" y="15704"/>
                    <a:pt x="775" y="15859"/>
                    <a:pt x="703" y="16014"/>
                  </a:cubicBezTo>
                  <a:cubicBezTo>
                    <a:pt x="632" y="16169"/>
                    <a:pt x="537" y="16335"/>
                    <a:pt x="453" y="16478"/>
                  </a:cubicBezTo>
                  <a:cubicBezTo>
                    <a:pt x="346" y="16657"/>
                    <a:pt x="227" y="16836"/>
                    <a:pt x="108" y="17002"/>
                  </a:cubicBezTo>
                  <a:cubicBezTo>
                    <a:pt x="37" y="17050"/>
                    <a:pt x="1" y="17121"/>
                    <a:pt x="48" y="17145"/>
                  </a:cubicBezTo>
                  <a:lnTo>
                    <a:pt x="48" y="17193"/>
                  </a:lnTo>
                  <a:cubicBezTo>
                    <a:pt x="72" y="17302"/>
                    <a:pt x="162" y="17360"/>
                    <a:pt x="255" y="17360"/>
                  </a:cubicBezTo>
                  <a:cubicBezTo>
                    <a:pt x="304" y="17360"/>
                    <a:pt x="353" y="17344"/>
                    <a:pt x="394" y="17312"/>
                  </a:cubicBezTo>
                  <a:cubicBezTo>
                    <a:pt x="513" y="17252"/>
                    <a:pt x="596" y="17133"/>
                    <a:pt x="691" y="17026"/>
                  </a:cubicBezTo>
                  <a:cubicBezTo>
                    <a:pt x="715" y="16967"/>
                    <a:pt x="763" y="16931"/>
                    <a:pt x="810" y="16871"/>
                  </a:cubicBezTo>
                  <a:cubicBezTo>
                    <a:pt x="870" y="16788"/>
                    <a:pt x="929" y="16705"/>
                    <a:pt x="989" y="16609"/>
                  </a:cubicBezTo>
                  <a:lnTo>
                    <a:pt x="1168" y="16347"/>
                  </a:lnTo>
                  <a:cubicBezTo>
                    <a:pt x="1239" y="16216"/>
                    <a:pt x="1334" y="16097"/>
                    <a:pt x="1406" y="15954"/>
                  </a:cubicBezTo>
                  <a:cubicBezTo>
                    <a:pt x="1525" y="15752"/>
                    <a:pt x="1632" y="15538"/>
                    <a:pt x="1751" y="15335"/>
                  </a:cubicBezTo>
                  <a:cubicBezTo>
                    <a:pt x="1870" y="15109"/>
                    <a:pt x="1965" y="14907"/>
                    <a:pt x="2084" y="14681"/>
                  </a:cubicBezTo>
                  <a:cubicBezTo>
                    <a:pt x="2239" y="14407"/>
                    <a:pt x="2370" y="14133"/>
                    <a:pt x="2501" y="13859"/>
                  </a:cubicBezTo>
                  <a:cubicBezTo>
                    <a:pt x="2561" y="13728"/>
                    <a:pt x="2644" y="13573"/>
                    <a:pt x="2704" y="13442"/>
                  </a:cubicBezTo>
                  <a:cubicBezTo>
                    <a:pt x="2775" y="13299"/>
                    <a:pt x="2846" y="13145"/>
                    <a:pt x="2906" y="13002"/>
                  </a:cubicBezTo>
                  <a:cubicBezTo>
                    <a:pt x="3037" y="12704"/>
                    <a:pt x="3180" y="12406"/>
                    <a:pt x="3299" y="12109"/>
                  </a:cubicBezTo>
                  <a:cubicBezTo>
                    <a:pt x="3430" y="11763"/>
                    <a:pt x="3561" y="11430"/>
                    <a:pt x="3692" y="11109"/>
                  </a:cubicBezTo>
                  <a:cubicBezTo>
                    <a:pt x="4168" y="9906"/>
                    <a:pt x="4609" y="8680"/>
                    <a:pt x="5001" y="7465"/>
                  </a:cubicBezTo>
                  <a:cubicBezTo>
                    <a:pt x="5204" y="6882"/>
                    <a:pt x="5382" y="6275"/>
                    <a:pt x="5537" y="5679"/>
                  </a:cubicBezTo>
                  <a:cubicBezTo>
                    <a:pt x="5716" y="5060"/>
                    <a:pt x="5882" y="4441"/>
                    <a:pt x="6037" y="3810"/>
                  </a:cubicBezTo>
                  <a:cubicBezTo>
                    <a:pt x="6097" y="3501"/>
                    <a:pt x="6168" y="3191"/>
                    <a:pt x="6228" y="2881"/>
                  </a:cubicBezTo>
                  <a:cubicBezTo>
                    <a:pt x="6275" y="2560"/>
                    <a:pt x="6335" y="2239"/>
                    <a:pt x="6371" y="1905"/>
                  </a:cubicBezTo>
                  <a:cubicBezTo>
                    <a:pt x="6418" y="1607"/>
                    <a:pt x="6466" y="1310"/>
                    <a:pt x="6490" y="1012"/>
                  </a:cubicBezTo>
                  <a:cubicBezTo>
                    <a:pt x="6525" y="881"/>
                    <a:pt x="6525" y="738"/>
                    <a:pt x="6537" y="595"/>
                  </a:cubicBezTo>
                  <a:cubicBezTo>
                    <a:pt x="6549" y="524"/>
                    <a:pt x="6549" y="453"/>
                    <a:pt x="6549" y="381"/>
                  </a:cubicBezTo>
                  <a:cubicBezTo>
                    <a:pt x="6549" y="298"/>
                    <a:pt x="6573" y="238"/>
                    <a:pt x="6573" y="167"/>
                  </a:cubicBezTo>
                  <a:cubicBezTo>
                    <a:pt x="6573" y="83"/>
                    <a:pt x="6490" y="0"/>
                    <a:pt x="64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1"/>
            <p:cNvSpPr/>
            <p:nvPr/>
          </p:nvSpPr>
          <p:spPr>
            <a:xfrm>
              <a:off x="8691577" y="1502202"/>
              <a:ext cx="257969" cy="664033"/>
            </a:xfrm>
            <a:custGeom>
              <a:rect b="b" l="l" r="r" t="t"/>
              <a:pathLst>
                <a:path extrusionOk="0" h="14160" w="5501">
                  <a:moveTo>
                    <a:pt x="5227" y="1"/>
                  </a:moveTo>
                  <a:cubicBezTo>
                    <a:pt x="5108" y="1"/>
                    <a:pt x="5001" y="72"/>
                    <a:pt x="4953" y="191"/>
                  </a:cubicBezTo>
                  <a:cubicBezTo>
                    <a:pt x="4906" y="310"/>
                    <a:pt x="4882" y="429"/>
                    <a:pt x="4834" y="548"/>
                  </a:cubicBezTo>
                  <a:cubicBezTo>
                    <a:pt x="4787" y="691"/>
                    <a:pt x="4751" y="810"/>
                    <a:pt x="4703" y="941"/>
                  </a:cubicBezTo>
                  <a:cubicBezTo>
                    <a:pt x="4608" y="1179"/>
                    <a:pt x="4537" y="1417"/>
                    <a:pt x="4465" y="1667"/>
                  </a:cubicBezTo>
                  <a:cubicBezTo>
                    <a:pt x="4251" y="2358"/>
                    <a:pt x="4072" y="3049"/>
                    <a:pt x="3834" y="3727"/>
                  </a:cubicBezTo>
                  <a:cubicBezTo>
                    <a:pt x="3584" y="4394"/>
                    <a:pt x="3346" y="5061"/>
                    <a:pt x="3096" y="5727"/>
                  </a:cubicBezTo>
                  <a:cubicBezTo>
                    <a:pt x="2846" y="6406"/>
                    <a:pt x="2572" y="7073"/>
                    <a:pt x="2322" y="7740"/>
                  </a:cubicBezTo>
                  <a:cubicBezTo>
                    <a:pt x="2048" y="8430"/>
                    <a:pt x="1798" y="9097"/>
                    <a:pt x="1548" y="9776"/>
                  </a:cubicBezTo>
                  <a:cubicBezTo>
                    <a:pt x="1274" y="10478"/>
                    <a:pt x="1000" y="11180"/>
                    <a:pt x="738" y="11895"/>
                  </a:cubicBezTo>
                  <a:cubicBezTo>
                    <a:pt x="619" y="12216"/>
                    <a:pt x="524" y="12562"/>
                    <a:pt x="405" y="12895"/>
                  </a:cubicBezTo>
                  <a:lnTo>
                    <a:pt x="227" y="13431"/>
                  </a:lnTo>
                  <a:cubicBezTo>
                    <a:pt x="179" y="13562"/>
                    <a:pt x="119" y="13681"/>
                    <a:pt x="72" y="13800"/>
                  </a:cubicBezTo>
                  <a:cubicBezTo>
                    <a:pt x="48" y="13824"/>
                    <a:pt x="24" y="13859"/>
                    <a:pt x="24" y="13883"/>
                  </a:cubicBezTo>
                  <a:cubicBezTo>
                    <a:pt x="12" y="13907"/>
                    <a:pt x="12" y="13907"/>
                    <a:pt x="12" y="13919"/>
                  </a:cubicBezTo>
                  <a:cubicBezTo>
                    <a:pt x="0" y="13931"/>
                    <a:pt x="0" y="13943"/>
                    <a:pt x="24" y="14002"/>
                  </a:cubicBezTo>
                  <a:cubicBezTo>
                    <a:pt x="24" y="14062"/>
                    <a:pt x="84" y="14145"/>
                    <a:pt x="143" y="14157"/>
                  </a:cubicBezTo>
                  <a:cubicBezTo>
                    <a:pt x="153" y="14159"/>
                    <a:pt x="164" y="14160"/>
                    <a:pt x="175" y="14160"/>
                  </a:cubicBezTo>
                  <a:cubicBezTo>
                    <a:pt x="232" y="14160"/>
                    <a:pt x="302" y="14135"/>
                    <a:pt x="322" y="14086"/>
                  </a:cubicBezTo>
                  <a:cubicBezTo>
                    <a:pt x="322" y="14062"/>
                    <a:pt x="346" y="14050"/>
                    <a:pt x="346" y="14038"/>
                  </a:cubicBezTo>
                  <a:cubicBezTo>
                    <a:pt x="357" y="13990"/>
                    <a:pt x="381" y="13943"/>
                    <a:pt x="393" y="13907"/>
                  </a:cubicBezTo>
                  <a:cubicBezTo>
                    <a:pt x="441" y="13800"/>
                    <a:pt x="488" y="13693"/>
                    <a:pt x="548" y="13609"/>
                  </a:cubicBezTo>
                  <a:cubicBezTo>
                    <a:pt x="608" y="13514"/>
                    <a:pt x="667" y="13407"/>
                    <a:pt x="727" y="13312"/>
                  </a:cubicBezTo>
                  <a:cubicBezTo>
                    <a:pt x="846" y="13050"/>
                    <a:pt x="977" y="12812"/>
                    <a:pt x="1119" y="12573"/>
                  </a:cubicBezTo>
                  <a:cubicBezTo>
                    <a:pt x="1453" y="11942"/>
                    <a:pt x="1810" y="11300"/>
                    <a:pt x="2143" y="10645"/>
                  </a:cubicBezTo>
                  <a:cubicBezTo>
                    <a:pt x="2477" y="9978"/>
                    <a:pt x="2774" y="9275"/>
                    <a:pt x="3096" y="8585"/>
                  </a:cubicBezTo>
                  <a:cubicBezTo>
                    <a:pt x="3227" y="8252"/>
                    <a:pt x="3370" y="7918"/>
                    <a:pt x="3513" y="7573"/>
                  </a:cubicBezTo>
                  <a:cubicBezTo>
                    <a:pt x="3632" y="7263"/>
                    <a:pt x="3763" y="6954"/>
                    <a:pt x="3882" y="6644"/>
                  </a:cubicBezTo>
                  <a:cubicBezTo>
                    <a:pt x="3953" y="6442"/>
                    <a:pt x="4025" y="6239"/>
                    <a:pt x="4108" y="6049"/>
                  </a:cubicBezTo>
                  <a:cubicBezTo>
                    <a:pt x="4179" y="5870"/>
                    <a:pt x="4239" y="5692"/>
                    <a:pt x="4298" y="5513"/>
                  </a:cubicBezTo>
                  <a:cubicBezTo>
                    <a:pt x="4418" y="5168"/>
                    <a:pt x="4525" y="4823"/>
                    <a:pt x="4620" y="4477"/>
                  </a:cubicBezTo>
                  <a:cubicBezTo>
                    <a:pt x="4727" y="4168"/>
                    <a:pt x="4810" y="3846"/>
                    <a:pt x="4882" y="3513"/>
                  </a:cubicBezTo>
                  <a:cubicBezTo>
                    <a:pt x="4965" y="3144"/>
                    <a:pt x="5060" y="2775"/>
                    <a:pt x="5132" y="2394"/>
                  </a:cubicBezTo>
                  <a:cubicBezTo>
                    <a:pt x="5227" y="2025"/>
                    <a:pt x="5287" y="1644"/>
                    <a:pt x="5346" y="1263"/>
                  </a:cubicBezTo>
                  <a:cubicBezTo>
                    <a:pt x="5370" y="1108"/>
                    <a:pt x="5382" y="941"/>
                    <a:pt x="5418" y="774"/>
                  </a:cubicBezTo>
                  <a:cubicBezTo>
                    <a:pt x="5441" y="608"/>
                    <a:pt x="5477" y="453"/>
                    <a:pt x="5489" y="286"/>
                  </a:cubicBezTo>
                  <a:cubicBezTo>
                    <a:pt x="5501" y="131"/>
                    <a:pt x="5358" y="1"/>
                    <a:pt x="5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8205233" y="1645701"/>
              <a:ext cx="221157" cy="581826"/>
            </a:xfrm>
            <a:custGeom>
              <a:rect b="b" l="l" r="r" t="t"/>
              <a:pathLst>
                <a:path extrusionOk="0" h="12407" w="4716">
                  <a:moveTo>
                    <a:pt x="4490" y="0"/>
                  </a:moveTo>
                  <a:cubicBezTo>
                    <a:pt x="4382" y="0"/>
                    <a:pt x="4299" y="84"/>
                    <a:pt x="4263" y="167"/>
                  </a:cubicBezTo>
                  <a:cubicBezTo>
                    <a:pt x="4204" y="310"/>
                    <a:pt x="4180" y="453"/>
                    <a:pt x="4132" y="584"/>
                  </a:cubicBezTo>
                  <a:cubicBezTo>
                    <a:pt x="4085" y="703"/>
                    <a:pt x="4061" y="822"/>
                    <a:pt x="4025" y="941"/>
                  </a:cubicBezTo>
                  <a:cubicBezTo>
                    <a:pt x="3942" y="1239"/>
                    <a:pt x="3847" y="1548"/>
                    <a:pt x="3751" y="1846"/>
                  </a:cubicBezTo>
                  <a:cubicBezTo>
                    <a:pt x="3656" y="2167"/>
                    <a:pt x="3525" y="2465"/>
                    <a:pt x="3418" y="2763"/>
                  </a:cubicBezTo>
                  <a:cubicBezTo>
                    <a:pt x="3180" y="3370"/>
                    <a:pt x="2954" y="4001"/>
                    <a:pt x="2751" y="4620"/>
                  </a:cubicBezTo>
                  <a:cubicBezTo>
                    <a:pt x="2299" y="5930"/>
                    <a:pt x="1882" y="7251"/>
                    <a:pt x="1454" y="8561"/>
                  </a:cubicBezTo>
                  <a:cubicBezTo>
                    <a:pt x="1370" y="8847"/>
                    <a:pt x="1263" y="9132"/>
                    <a:pt x="1156" y="9418"/>
                  </a:cubicBezTo>
                  <a:cubicBezTo>
                    <a:pt x="1096" y="9573"/>
                    <a:pt x="1037" y="9728"/>
                    <a:pt x="977" y="9871"/>
                  </a:cubicBezTo>
                  <a:cubicBezTo>
                    <a:pt x="918" y="10049"/>
                    <a:pt x="846" y="10216"/>
                    <a:pt x="775" y="10395"/>
                  </a:cubicBezTo>
                  <a:cubicBezTo>
                    <a:pt x="656" y="10704"/>
                    <a:pt x="501" y="11026"/>
                    <a:pt x="370" y="11335"/>
                  </a:cubicBezTo>
                  <a:cubicBezTo>
                    <a:pt x="311" y="11466"/>
                    <a:pt x="251" y="11621"/>
                    <a:pt x="191" y="11752"/>
                  </a:cubicBezTo>
                  <a:cubicBezTo>
                    <a:pt x="156" y="11835"/>
                    <a:pt x="120" y="11919"/>
                    <a:pt x="84" y="12002"/>
                  </a:cubicBezTo>
                  <a:lnTo>
                    <a:pt x="37" y="12097"/>
                  </a:lnTo>
                  <a:cubicBezTo>
                    <a:pt x="25" y="12133"/>
                    <a:pt x="13" y="12169"/>
                    <a:pt x="1" y="12216"/>
                  </a:cubicBezTo>
                  <a:lnTo>
                    <a:pt x="1" y="12240"/>
                  </a:lnTo>
                  <a:cubicBezTo>
                    <a:pt x="1" y="12246"/>
                    <a:pt x="1" y="12249"/>
                    <a:pt x="5" y="12249"/>
                  </a:cubicBezTo>
                  <a:cubicBezTo>
                    <a:pt x="10" y="12249"/>
                    <a:pt x="19" y="12246"/>
                    <a:pt x="37" y="12240"/>
                  </a:cubicBezTo>
                  <a:cubicBezTo>
                    <a:pt x="37" y="12276"/>
                    <a:pt x="37" y="12300"/>
                    <a:pt x="60" y="12311"/>
                  </a:cubicBezTo>
                  <a:cubicBezTo>
                    <a:pt x="72" y="12347"/>
                    <a:pt x="84" y="12359"/>
                    <a:pt x="120" y="12371"/>
                  </a:cubicBezTo>
                  <a:cubicBezTo>
                    <a:pt x="138" y="12395"/>
                    <a:pt x="171" y="12407"/>
                    <a:pt x="205" y="12407"/>
                  </a:cubicBezTo>
                  <a:cubicBezTo>
                    <a:pt x="239" y="12407"/>
                    <a:pt x="275" y="12395"/>
                    <a:pt x="299" y="12371"/>
                  </a:cubicBezTo>
                  <a:cubicBezTo>
                    <a:pt x="322" y="12347"/>
                    <a:pt x="334" y="12311"/>
                    <a:pt x="358" y="12288"/>
                  </a:cubicBezTo>
                  <a:lnTo>
                    <a:pt x="358" y="12276"/>
                  </a:lnTo>
                  <a:cubicBezTo>
                    <a:pt x="382" y="12192"/>
                    <a:pt x="430" y="12133"/>
                    <a:pt x="477" y="12073"/>
                  </a:cubicBezTo>
                  <a:cubicBezTo>
                    <a:pt x="513" y="12014"/>
                    <a:pt x="549" y="11942"/>
                    <a:pt x="596" y="11883"/>
                  </a:cubicBezTo>
                  <a:cubicBezTo>
                    <a:pt x="680" y="11740"/>
                    <a:pt x="751" y="11597"/>
                    <a:pt x="846" y="11466"/>
                  </a:cubicBezTo>
                  <a:cubicBezTo>
                    <a:pt x="918" y="11323"/>
                    <a:pt x="1013" y="11180"/>
                    <a:pt x="1096" y="11037"/>
                  </a:cubicBezTo>
                  <a:cubicBezTo>
                    <a:pt x="1168" y="10907"/>
                    <a:pt x="1275" y="10752"/>
                    <a:pt x="1346" y="10609"/>
                  </a:cubicBezTo>
                  <a:lnTo>
                    <a:pt x="1620" y="10109"/>
                  </a:lnTo>
                  <a:cubicBezTo>
                    <a:pt x="1692" y="9966"/>
                    <a:pt x="1763" y="9799"/>
                    <a:pt x="1846" y="9656"/>
                  </a:cubicBezTo>
                  <a:cubicBezTo>
                    <a:pt x="1918" y="9502"/>
                    <a:pt x="1977" y="9335"/>
                    <a:pt x="2049" y="9192"/>
                  </a:cubicBezTo>
                  <a:cubicBezTo>
                    <a:pt x="2108" y="9049"/>
                    <a:pt x="2168" y="8918"/>
                    <a:pt x="2227" y="8775"/>
                  </a:cubicBezTo>
                  <a:cubicBezTo>
                    <a:pt x="2287" y="8597"/>
                    <a:pt x="2358" y="8430"/>
                    <a:pt x="2442" y="8251"/>
                  </a:cubicBezTo>
                  <a:cubicBezTo>
                    <a:pt x="2513" y="8073"/>
                    <a:pt x="2573" y="7894"/>
                    <a:pt x="2644" y="7716"/>
                  </a:cubicBezTo>
                  <a:lnTo>
                    <a:pt x="2954" y="6870"/>
                  </a:lnTo>
                  <a:cubicBezTo>
                    <a:pt x="3192" y="6192"/>
                    <a:pt x="3418" y="5525"/>
                    <a:pt x="3644" y="4858"/>
                  </a:cubicBezTo>
                  <a:cubicBezTo>
                    <a:pt x="3847" y="4227"/>
                    <a:pt x="4049" y="3608"/>
                    <a:pt x="4228" y="2977"/>
                  </a:cubicBezTo>
                  <a:cubicBezTo>
                    <a:pt x="4311" y="2667"/>
                    <a:pt x="4371" y="2358"/>
                    <a:pt x="4430" y="2024"/>
                  </a:cubicBezTo>
                  <a:cubicBezTo>
                    <a:pt x="4490" y="1715"/>
                    <a:pt x="4549" y="1393"/>
                    <a:pt x="4597" y="1060"/>
                  </a:cubicBezTo>
                  <a:cubicBezTo>
                    <a:pt x="4644" y="798"/>
                    <a:pt x="4704" y="512"/>
                    <a:pt x="4716" y="239"/>
                  </a:cubicBezTo>
                  <a:cubicBezTo>
                    <a:pt x="4716" y="108"/>
                    <a:pt x="4609" y="0"/>
                    <a:pt x="44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8087996" y="1867936"/>
              <a:ext cx="277009" cy="285122"/>
            </a:xfrm>
            <a:custGeom>
              <a:rect b="b" l="l" r="r" t="t"/>
              <a:pathLst>
                <a:path extrusionOk="0" h="6080" w="5907">
                  <a:moveTo>
                    <a:pt x="5739" y="0"/>
                  </a:moveTo>
                  <a:cubicBezTo>
                    <a:pt x="5680" y="0"/>
                    <a:pt x="5632" y="36"/>
                    <a:pt x="5608" y="72"/>
                  </a:cubicBezTo>
                  <a:cubicBezTo>
                    <a:pt x="5561" y="119"/>
                    <a:pt x="5525" y="179"/>
                    <a:pt x="5489" y="238"/>
                  </a:cubicBezTo>
                  <a:cubicBezTo>
                    <a:pt x="5251" y="512"/>
                    <a:pt x="5001" y="762"/>
                    <a:pt x="4763" y="1012"/>
                  </a:cubicBezTo>
                  <a:cubicBezTo>
                    <a:pt x="4501" y="1298"/>
                    <a:pt x="4239" y="1548"/>
                    <a:pt x="3965" y="1822"/>
                  </a:cubicBezTo>
                  <a:cubicBezTo>
                    <a:pt x="3632" y="2143"/>
                    <a:pt x="3299" y="2453"/>
                    <a:pt x="2953" y="2786"/>
                  </a:cubicBezTo>
                  <a:cubicBezTo>
                    <a:pt x="2632" y="3084"/>
                    <a:pt x="2322" y="3393"/>
                    <a:pt x="1989" y="3703"/>
                  </a:cubicBezTo>
                  <a:cubicBezTo>
                    <a:pt x="1644" y="4036"/>
                    <a:pt x="1310" y="4346"/>
                    <a:pt x="977" y="4679"/>
                  </a:cubicBezTo>
                  <a:cubicBezTo>
                    <a:pt x="810" y="4834"/>
                    <a:pt x="655" y="5001"/>
                    <a:pt x="501" y="5167"/>
                  </a:cubicBezTo>
                  <a:cubicBezTo>
                    <a:pt x="334" y="5346"/>
                    <a:pt x="179" y="5525"/>
                    <a:pt x="24" y="5715"/>
                  </a:cubicBezTo>
                  <a:cubicBezTo>
                    <a:pt x="13" y="5751"/>
                    <a:pt x="1" y="5787"/>
                    <a:pt x="13" y="5834"/>
                  </a:cubicBezTo>
                  <a:lnTo>
                    <a:pt x="13" y="5894"/>
                  </a:lnTo>
                  <a:cubicBezTo>
                    <a:pt x="24" y="5953"/>
                    <a:pt x="72" y="6013"/>
                    <a:pt x="120" y="6048"/>
                  </a:cubicBezTo>
                  <a:cubicBezTo>
                    <a:pt x="154" y="6070"/>
                    <a:pt x="190" y="6079"/>
                    <a:pt x="225" y="6079"/>
                  </a:cubicBezTo>
                  <a:cubicBezTo>
                    <a:pt x="288" y="6079"/>
                    <a:pt x="348" y="6051"/>
                    <a:pt x="394" y="6013"/>
                  </a:cubicBezTo>
                  <a:cubicBezTo>
                    <a:pt x="548" y="5894"/>
                    <a:pt x="679" y="5763"/>
                    <a:pt x="810" y="5632"/>
                  </a:cubicBezTo>
                  <a:cubicBezTo>
                    <a:pt x="965" y="5489"/>
                    <a:pt x="1096" y="5346"/>
                    <a:pt x="1251" y="5191"/>
                  </a:cubicBezTo>
                  <a:cubicBezTo>
                    <a:pt x="1513" y="4929"/>
                    <a:pt x="1798" y="4655"/>
                    <a:pt x="2060" y="4393"/>
                  </a:cubicBezTo>
                  <a:cubicBezTo>
                    <a:pt x="2394" y="4060"/>
                    <a:pt x="2703" y="3739"/>
                    <a:pt x="3013" y="3405"/>
                  </a:cubicBezTo>
                  <a:cubicBezTo>
                    <a:pt x="3346" y="3072"/>
                    <a:pt x="3692" y="2727"/>
                    <a:pt x="4001" y="2369"/>
                  </a:cubicBezTo>
                  <a:cubicBezTo>
                    <a:pt x="4168" y="2179"/>
                    <a:pt x="4335" y="1977"/>
                    <a:pt x="4501" y="1786"/>
                  </a:cubicBezTo>
                  <a:cubicBezTo>
                    <a:pt x="4632" y="1619"/>
                    <a:pt x="4775" y="1465"/>
                    <a:pt x="4918" y="1310"/>
                  </a:cubicBezTo>
                  <a:cubicBezTo>
                    <a:pt x="5085" y="1143"/>
                    <a:pt x="5251" y="965"/>
                    <a:pt x="5406" y="786"/>
                  </a:cubicBezTo>
                  <a:cubicBezTo>
                    <a:pt x="5489" y="703"/>
                    <a:pt x="5573" y="607"/>
                    <a:pt x="5644" y="524"/>
                  </a:cubicBezTo>
                  <a:cubicBezTo>
                    <a:pt x="5692" y="476"/>
                    <a:pt x="5739" y="417"/>
                    <a:pt x="5787" y="357"/>
                  </a:cubicBezTo>
                  <a:cubicBezTo>
                    <a:pt x="5811" y="333"/>
                    <a:pt x="5823" y="286"/>
                    <a:pt x="5859" y="250"/>
                  </a:cubicBezTo>
                  <a:cubicBezTo>
                    <a:pt x="5882" y="226"/>
                    <a:pt x="5906" y="167"/>
                    <a:pt x="5882" y="119"/>
                  </a:cubicBezTo>
                  <a:cubicBezTo>
                    <a:pt x="5870" y="60"/>
                    <a:pt x="5811" y="0"/>
                    <a:pt x="5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4" name="Google Shape;234;p11"/>
          <p:cNvGrpSpPr/>
          <p:nvPr/>
        </p:nvGrpSpPr>
        <p:grpSpPr>
          <a:xfrm rot="-9441036">
            <a:off x="8325791" y="2179504"/>
            <a:ext cx="1327780" cy="1026421"/>
            <a:chOff x="519783" y="-175249"/>
            <a:chExt cx="1327749" cy="1026398"/>
          </a:xfrm>
        </p:grpSpPr>
        <p:sp>
          <p:nvSpPr>
            <p:cNvPr id="235" name="Google Shape;235;p11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40" name="Google Shape;240;p13"/>
          <p:cNvSpPr txBox="1"/>
          <p:nvPr>
            <p:ph idx="1" type="subTitle"/>
          </p:nvPr>
        </p:nvSpPr>
        <p:spPr>
          <a:xfrm>
            <a:off x="3224105" y="1552300"/>
            <a:ext cx="3699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41" name="Google Shape;241;p13"/>
          <p:cNvSpPr txBox="1"/>
          <p:nvPr>
            <p:ph idx="2" type="subTitle"/>
          </p:nvPr>
        </p:nvSpPr>
        <p:spPr>
          <a:xfrm>
            <a:off x="3224041" y="2394300"/>
            <a:ext cx="3699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42" name="Google Shape;242;p13"/>
          <p:cNvSpPr txBox="1"/>
          <p:nvPr>
            <p:ph idx="3" type="subTitle"/>
          </p:nvPr>
        </p:nvSpPr>
        <p:spPr>
          <a:xfrm>
            <a:off x="3224163" y="3236300"/>
            <a:ext cx="3699000" cy="7671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43" name="Google Shape;243;p13"/>
          <p:cNvSpPr txBox="1"/>
          <p:nvPr>
            <p:ph hasCustomPrompt="1" idx="4" type="title"/>
          </p:nvPr>
        </p:nvSpPr>
        <p:spPr>
          <a:xfrm>
            <a:off x="2220838" y="1552306"/>
            <a:ext cx="927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3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4" name="Google Shape;244;p13"/>
          <p:cNvSpPr txBox="1"/>
          <p:nvPr>
            <p:ph hasCustomPrompt="1" idx="5" type="title"/>
          </p:nvPr>
        </p:nvSpPr>
        <p:spPr>
          <a:xfrm>
            <a:off x="2220837" y="2394298"/>
            <a:ext cx="927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3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/>
          <p:nvPr>
            <p:ph hasCustomPrompt="1" idx="6" type="title"/>
          </p:nvPr>
        </p:nvSpPr>
        <p:spPr>
          <a:xfrm>
            <a:off x="2220838" y="3236290"/>
            <a:ext cx="927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3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46" name="Google Shape;246;p13"/>
          <p:cNvGrpSpPr/>
          <p:nvPr/>
        </p:nvGrpSpPr>
        <p:grpSpPr>
          <a:xfrm flipH="1" rot="2328563">
            <a:off x="-782199" y="-58234"/>
            <a:ext cx="1882834" cy="2778853"/>
            <a:chOff x="5765984" y="1914543"/>
            <a:chExt cx="1248975" cy="1843347"/>
          </a:xfrm>
        </p:grpSpPr>
        <p:sp>
          <p:nvSpPr>
            <p:cNvPr id="247" name="Google Shape;247;p13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2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"/>
          <p:cNvSpPr txBox="1"/>
          <p:nvPr>
            <p:ph type="title"/>
          </p:nvPr>
        </p:nvSpPr>
        <p:spPr>
          <a:xfrm>
            <a:off x="713225" y="2324213"/>
            <a:ext cx="4187700" cy="125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3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4" name="Google Shape;254;p14"/>
          <p:cNvSpPr txBox="1"/>
          <p:nvPr>
            <p:ph hasCustomPrompt="1" idx="2" type="title"/>
          </p:nvPr>
        </p:nvSpPr>
        <p:spPr>
          <a:xfrm>
            <a:off x="713225" y="1352422"/>
            <a:ext cx="2590200" cy="10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900"/>
              <a:buNone/>
              <a:defRPr sz="8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255" name="Google Shape;255;p14"/>
          <p:cNvSpPr/>
          <p:nvPr/>
        </p:nvSpPr>
        <p:spPr>
          <a:xfrm rot="-1989122">
            <a:off x="-1504518" y="795956"/>
            <a:ext cx="2678174" cy="474595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6" name="Google Shape;256;p14"/>
          <p:cNvGrpSpPr/>
          <p:nvPr/>
        </p:nvGrpSpPr>
        <p:grpSpPr>
          <a:xfrm rot="-1710100">
            <a:off x="7688676" y="-1535865"/>
            <a:ext cx="2565906" cy="2778992"/>
            <a:chOff x="2606275" y="1142525"/>
            <a:chExt cx="795950" cy="862050"/>
          </a:xfrm>
        </p:grpSpPr>
        <p:sp>
          <p:nvSpPr>
            <p:cNvPr id="257" name="Google Shape;257;p14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70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8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"/>
          <p:cNvSpPr txBox="1"/>
          <p:nvPr>
            <p:ph type="title"/>
          </p:nvPr>
        </p:nvSpPr>
        <p:spPr>
          <a:xfrm>
            <a:off x="784650" y="2015825"/>
            <a:ext cx="7574700" cy="204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2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7" name="Google Shape;267;p15"/>
          <p:cNvSpPr txBox="1"/>
          <p:nvPr>
            <p:ph hasCustomPrompt="1" idx="2" type="title"/>
          </p:nvPr>
        </p:nvSpPr>
        <p:spPr>
          <a:xfrm>
            <a:off x="3205525" y="1065197"/>
            <a:ext cx="2590200" cy="10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268" name="Google Shape;268;p15"/>
          <p:cNvSpPr/>
          <p:nvPr/>
        </p:nvSpPr>
        <p:spPr>
          <a:xfrm rot="754036">
            <a:off x="-1371793" y="4193387"/>
            <a:ext cx="2678136" cy="474589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9" name="Google Shape;269;p15"/>
          <p:cNvGrpSpPr/>
          <p:nvPr/>
        </p:nvGrpSpPr>
        <p:grpSpPr>
          <a:xfrm rot="9846157">
            <a:off x="7427589" y="3890896"/>
            <a:ext cx="2288358" cy="1834099"/>
            <a:chOff x="-440953" y="-271101"/>
            <a:chExt cx="2288486" cy="1834202"/>
          </a:xfrm>
        </p:grpSpPr>
        <p:sp>
          <p:nvSpPr>
            <p:cNvPr id="270" name="Google Shape;270;p15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lte and text">
  <p:cSld name="CUSTOM_13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"/>
          <p:cNvSpPr txBox="1"/>
          <p:nvPr>
            <p:ph type="title"/>
          </p:nvPr>
        </p:nvSpPr>
        <p:spPr>
          <a:xfrm>
            <a:off x="710850" y="445025"/>
            <a:ext cx="772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6" name="Google Shape;276;p16"/>
          <p:cNvSpPr txBox="1"/>
          <p:nvPr>
            <p:ph idx="1" type="body"/>
          </p:nvPr>
        </p:nvSpPr>
        <p:spPr>
          <a:xfrm>
            <a:off x="710850" y="1152475"/>
            <a:ext cx="7539300" cy="17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DM Sans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4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7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9" name="Google Shape;279;p17"/>
          <p:cNvSpPr txBox="1"/>
          <p:nvPr>
            <p:ph idx="1" type="subTitle"/>
          </p:nvPr>
        </p:nvSpPr>
        <p:spPr>
          <a:xfrm>
            <a:off x="720026" y="1683925"/>
            <a:ext cx="40875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80" name="Google Shape;280;p17"/>
          <p:cNvSpPr txBox="1"/>
          <p:nvPr>
            <p:ph idx="2" type="subTitle"/>
          </p:nvPr>
        </p:nvSpPr>
        <p:spPr>
          <a:xfrm>
            <a:off x="720000" y="2117975"/>
            <a:ext cx="4087500" cy="2019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281" name="Google Shape;281;p17"/>
          <p:cNvGrpSpPr/>
          <p:nvPr/>
        </p:nvGrpSpPr>
        <p:grpSpPr>
          <a:xfrm rot="-7960158">
            <a:off x="-1771004" y="-234637"/>
            <a:ext cx="2565888" cy="2778973"/>
            <a:chOff x="2606275" y="1142525"/>
            <a:chExt cx="795950" cy="862050"/>
          </a:xfrm>
        </p:grpSpPr>
        <p:sp>
          <p:nvSpPr>
            <p:cNvPr id="282" name="Google Shape;282;p17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7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7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7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7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5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92" name="Google Shape;292;p18"/>
          <p:cNvSpPr txBox="1"/>
          <p:nvPr>
            <p:ph idx="1" type="subTitle"/>
          </p:nvPr>
        </p:nvSpPr>
        <p:spPr>
          <a:xfrm>
            <a:off x="4336501" y="1813625"/>
            <a:ext cx="40875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93" name="Google Shape;293;p18"/>
          <p:cNvSpPr txBox="1"/>
          <p:nvPr>
            <p:ph idx="2" type="subTitle"/>
          </p:nvPr>
        </p:nvSpPr>
        <p:spPr>
          <a:xfrm>
            <a:off x="4336475" y="2247675"/>
            <a:ext cx="4087500" cy="1739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294" name="Google Shape;294;p18"/>
          <p:cNvGrpSpPr/>
          <p:nvPr/>
        </p:nvGrpSpPr>
        <p:grpSpPr>
          <a:xfrm rot="-6176301">
            <a:off x="-685495" y="403440"/>
            <a:ext cx="2288459" cy="1834180"/>
            <a:chOff x="-440953" y="-271101"/>
            <a:chExt cx="2288486" cy="1834202"/>
          </a:xfrm>
        </p:grpSpPr>
        <p:sp>
          <p:nvSpPr>
            <p:cNvPr id="295" name="Google Shape;295;p18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6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01" name="Google Shape;301;p19"/>
          <p:cNvSpPr txBox="1"/>
          <p:nvPr>
            <p:ph idx="1" type="subTitle"/>
          </p:nvPr>
        </p:nvSpPr>
        <p:spPr>
          <a:xfrm>
            <a:off x="720026" y="1909550"/>
            <a:ext cx="40875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02" name="Google Shape;302;p19"/>
          <p:cNvSpPr txBox="1"/>
          <p:nvPr>
            <p:ph idx="2" type="subTitle"/>
          </p:nvPr>
        </p:nvSpPr>
        <p:spPr>
          <a:xfrm>
            <a:off x="720000" y="2343600"/>
            <a:ext cx="4087500" cy="1458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303" name="Google Shape;303;p19"/>
          <p:cNvGrpSpPr/>
          <p:nvPr/>
        </p:nvGrpSpPr>
        <p:grpSpPr>
          <a:xfrm rot="-1710100">
            <a:off x="7688676" y="-1535865"/>
            <a:ext cx="2565906" cy="2778992"/>
            <a:chOff x="2606275" y="1142525"/>
            <a:chExt cx="795950" cy="862050"/>
          </a:xfrm>
        </p:grpSpPr>
        <p:sp>
          <p:nvSpPr>
            <p:cNvPr id="304" name="Google Shape;304;p19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9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70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9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9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9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9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9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7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14" name="Google Shape;314;p20"/>
          <p:cNvSpPr txBox="1"/>
          <p:nvPr>
            <p:ph idx="1" type="subTitle"/>
          </p:nvPr>
        </p:nvSpPr>
        <p:spPr>
          <a:xfrm>
            <a:off x="4711800" y="1871375"/>
            <a:ext cx="3712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15" name="Google Shape;315;p20"/>
          <p:cNvSpPr txBox="1"/>
          <p:nvPr>
            <p:ph idx="2" type="subTitle"/>
          </p:nvPr>
        </p:nvSpPr>
        <p:spPr>
          <a:xfrm>
            <a:off x="4711775" y="2305425"/>
            <a:ext cx="3712200" cy="1748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316" name="Google Shape;316;p20"/>
          <p:cNvGrpSpPr/>
          <p:nvPr/>
        </p:nvGrpSpPr>
        <p:grpSpPr>
          <a:xfrm rot="-9441036">
            <a:off x="8355966" y="332304"/>
            <a:ext cx="1327780" cy="1026421"/>
            <a:chOff x="519783" y="-175249"/>
            <a:chExt cx="1327749" cy="1026398"/>
          </a:xfrm>
        </p:grpSpPr>
        <p:sp>
          <p:nvSpPr>
            <p:cNvPr id="317" name="Google Shape;317;p20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0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9" name="Google Shape;319;p20"/>
          <p:cNvGrpSpPr/>
          <p:nvPr/>
        </p:nvGrpSpPr>
        <p:grpSpPr>
          <a:xfrm>
            <a:off x="8285718" y="1070554"/>
            <a:ext cx="684562" cy="679525"/>
            <a:chOff x="1582325" y="3695000"/>
            <a:chExt cx="254825" cy="252950"/>
          </a:xfrm>
        </p:grpSpPr>
        <p:sp>
          <p:nvSpPr>
            <p:cNvPr id="320" name="Google Shape;320;p20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0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0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0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7" name="Google Shape;327;p20"/>
          <p:cNvGrpSpPr/>
          <p:nvPr/>
        </p:nvGrpSpPr>
        <p:grpSpPr>
          <a:xfrm rot="4509432">
            <a:off x="7982361" y="4022180"/>
            <a:ext cx="2565877" cy="2778962"/>
            <a:chOff x="2606275" y="1142525"/>
            <a:chExt cx="795950" cy="862050"/>
          </a:xfrm>
        </p:grpSpPr>
        <p:sp>
          <p:nvSpPr>
            <p:cNvPr id="328" name="Google Shape;328;p20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0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0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0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0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0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8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38" name="Google Shape;338;p21"/>
          <p:cNvSpPr txBox="1"/>
          <p:nvPr>
            <p:ph idx="1" type="body"/>
          </p:nvPr>
        </p:nvSpPr>
        <p:spPr>
          <a:xfrm>
            <a:off x="720000" y="1771925"/>
            <a:ext cx="4855800" cy="25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grpSp>
        <p:nvGrpSpPr>
          <p:cNvPr id="339" name="Google Shape;339;p21"/>
          <p:cNvGrpSpPr/>
          <p:nvPr/>
        </p:nvGrpSpPr>
        <p:grpSpPr>
          <a:xfrm rot="9986871">
            <a:off x="-1563574" y="3827877"/>
            <a:ext cx="2565869" cy="2778953"/>
            <a:chOff x="2606275" y="1142525"/>
            <a:chExt cx="795950" cy="862050"/>
          </a:xfrm>
        </p:grpSpPr>
        <p:sp>
          <p:nvSpPr>
            <p:cNvPr id="340" name="Google Shape;340;p21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1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70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1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1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1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1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" name="Google Shape;348;p21"/>
          <p:cNvGrpSpPr/>
          <p:nvPr/>
        </p:nvGrpSpPr>
        <p:grpSpPr>
          <a:xfrm>
            <a:off x="-185857" y="449504"/>
            <a:ext cx="684562" cy="679525"/>
            <a:chOff x="1582325" y="3695000"/>
            <a:chExt cx="254825" cy="252950"/>
          </a:xfrm>
        </p:grpSpPr>
        <p:sp>
          <p:nvSpPr>
            <p:cNvPr id="349" name="Google Shape;349;p21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1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1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1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1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6" name="Google Shape;356;p21"/>
          <p:cNvGrpSpPr/>
          <p:nvPr/>
        </p:nvGrpSpPr>
        <p:grpSpPr>
          <a:xfrm>
            <a:off x="8683652" y="3020081"/>
            <a:ext cx="293055" cy="564033"/>
            <a:chOff x="4952525" y="897198"/>
            <a:chExt cx="445779" cy="857975"/>
          </a:xfrm>
        </p:grpSpPr>
        <p:sp>
          <p:nvSpPr>
            <p:cNvPr id="357" name="Google Shape;357;p21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1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9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2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61" name="Google Shape;361;p22"/>
          <p:cNvSpPr txBox="1"/>
          <p:nvPr>
            <p:ph idx="1" type="subTitle"/>
          </p:nvPr>
        </p:nvSpPr>
        <p:spPr>
          <a:xfrm>
            <a:off x="720030" y="1520650"/>
            <a:ext cx="5245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62" name="Google Shape;362;p22"/>
          <p:cNvSpPr txBox="1"/>
          <p:nvPr>
            <p:ph idx="2" type="subTitle"/>
          </p:nvPr>
        </p:nvSpPr>
        <p:spPr>
          <a:xfrm>
            <a:off x="720000" y="1878500"/>
            <a:ext cx="5245200" cy="898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63" name="Google Shape;363;p22"/>
          <p:cNvSpPr txBox="1"/>
          <p:nvPr>
            <p:ph idx="3" type="subTitle"/>
          </p:nvPr>
        </p:nvSpPr>
        <p:spPr>
          <a:xfrm>
            <a:off x="720030" y="3146000"/>
            <a:ext cx="5245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64" name="Google Shape;364;p22"/>
          <p:cNvSpPr txBox="1"/>
          <p:nvPr>
            <p:ph idx="4" type="subTitle"/>
          </p:nvPr>
        </p:nvSpPr>
        <p:spPr>
          <a:xfrm>
            <a:off x="720000" y="3503850"/>
            <a:ext cx="5245200" cy="898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365" name="Google Shape;365;p22"/>
          <p:cNvGrpSpPr/>
          <p:nvPr/>
        </p:nvGrpSpPr>
        <p:grpSpPr>
          <a:xfrm rot="3116561">
            <a:off x="7507728" y="3481281"/>
            <a:ext cx="1882834" cy="2778853"/>
            <a:chOff x="5765984" y="1914543"/>
            <a:chExt cx="1248975" cy="1843347"/>
          </a:xfrm>
        </p:grpSpPr>
        <p:sp>
          <p:nvSpPr>
            <p:cNvPr id="366" name="Google Shape;366;p22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2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2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2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2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22"/>
          <p:cNvGrpSpPr/>
          <p:nvPr/>
        </p:nvGrpSpPr>
        <p:grpSpPr>
          <a:xfrm>
            <a:off x="8136845" y="-1128427"/>
            <a:ext cx="2565904" cy="2778991"/>
            <a:chOff x="2606275" y="1142525"/>
            <a:chExt cx="795950" cy="862050"/>
          </a:xfrm>
        </p:grpSpPr>
        <p:sp>
          <p:nvSpPr>
            <p:cNvPr id="372" name="Google Shape;372;p22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2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2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22"/>
          <p:cNvGrpSpPr/>
          <p:nvPr/>
        </p:nvGrpSpPr>
        <p:grpSpPr>
          <a:xfrm flipH="1" rot="-4068486">
            <a:off x="-655014" y="-712243"/>
            <a:ext cx="2288426" cy="1834154"/>
            <a:chOff x="-440953" y="-271101"/>
            <a:chExt cx="2288486" cy="1834202"/>
          </a:xfrm>
        </p:grpSpPr>
        <p:sp>
          <p:nvSpPr>
            <p:cNvPr id="381" name="Google Shape;381;p22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2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2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2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5" name="Google Shape;385;p22"/>
          <p:cNvSpPr/>
          <p:nvPr/>
        </p:nvSpPr>
        <p:spPr>
          <a:xfrm rot="-1902646">
            <a:off x="5505609" y="5120159"/>
            <a:ext cx="2678122" cy="474586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20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3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88" name="Google Shape;388;p23"/>
          <p:cNvSpPr txBox="1"/>
          <p:nvPr>
            <p:ph idx="1" type="subTitle"/>
          </p:nvPr>
        </p:nvSpPr>
        <p:spPr>
          <a:xfrm>
            <a:off x="720030" y="1520650"/>
            <a:ext cx="5245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89" name="Google Shape;389;p23"/>
          <p:cNvSpPr txBox="1"/>
          <p:nvPr>
            <p:ph idx="2" type="subTitle"/>
          </p:nvPr>
        </p:nvSpPr>
        <p:spPr>
          <a:xfrm>
            <a:off x="720000" y="1878500"/>
            <a:ext cx="5245200" cy="898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90" name="Google Shape;390;p23"/>
          <p:cNvSpPr txBox="1"/>
          <p:nvPr>
            <p:ph idx="3" type="subTitle"/>
          </p:nvPr>
        </p:nvSpPr>
        <p:spPr>
          <a:xfrm>
            <a:off x="720030" y="3146000"/>
            <a:ext cx="5245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91" name="Google Shape;391;p23"/>
          <p:cNvSpPr txBox="1"/>
          <p:nvPr>
            <p:ph idx="4" type="subTitle"/>
          </p:nvPr>
        </p:nvSpPr>
        <p:spPr>
          <a:xfrm>
            <a:off x="720000" y="3503850"/>
            <a:ext cx="5245200" cy="898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392" name="Google Shape;392;p23"/>
          <p:cNvGrpSpPr/>
          <p:nvPr/>
        </p:nvGrpSpPr>
        <p:grpSpPr>
          <a:xfrm flipH="1" rot="-3116561">
            <a:off x="8051578" y="1418081"/>
            <a:ext cx="1882834" cy="2778853"/>
            <a:chOff x="5765984" y="1914543"/>
            <a:chExt cx="1248975" cy="1843347"/>
          </a:xfrm>
        </p:grpSpPr>
        <p:sp>
          <p:nvSpPr>
            <p:cNvPr id="393" name="Google Shape;393;p23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3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3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3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3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23"/>
          <p:cNvGrpSpPr/>
          <p:nvPr/>
        </p:nvGrpSpPr>
        <p:grpSpPr>
          <a:xfrm rot="-954504">
            <a:off x="-541539" y="-559432"/>
            <a:ext cx="2288483" cy="1834200"/>
            <a:chOff x="-440953" y="-271101"/>
            <a:chExt cx="2288486" cy="1834202"/>
          </a:xfrm>
        </p:grpSpPr>
        <p:sp>
          <p:nvSpPr>
            <p:cNvPr id="399" name="Google Shape;399;p23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3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3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3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23"/>
          <p:cNvGrpSpPr/>
          <p:nvPr/>
        </p:nvGrpSpPr>
        <p:grpSpPr>
          <a:xfrm>
            <a:off x="-273007" y="2971967"/>
            <a:ext cx="684562" cy="679525"/>
            <a:chOff x="1582325" y="3695000"/>
            <a:chExt cx="254825" cy="252950"/>
          </a:xfrm>
        </p:grpSpPr>
        <p:sp>
          <p:nvSpPr>
            <p:cNvPr id="404" name="Google Shape;404;p23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3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3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3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3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3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3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1" name="Google Shape;411;p23"/>
          <p:cNvGrpSpPr/>
          <p:nvPr/>
        </p:nvGrpSpPr>
        <p:grpSpPr>
          <a:xfrm flipH="1" rot="-5246968">
            <a:off x="4693037" y="4698397"/>
            <a:ext cx="1965398" cy="1731113"/>
            <a:chOff x="7708900" y="576075"/>
            <a:chExt cx="1965416" cy="1731129"/>
          </a:xfrm>
        </p:grpSpPr>
        <p:sp>
          <p:nvSpPr>
            <p:cNvPr id="412" name="Google Shape;412;p23"/>
            <p:cNvSpPr/>
            <p:nvPr/>
          </p:nvSpPr>
          <p:spPr>
            <a:xfrm>
              <a:off x="7708900" y="576075"/>
              <a:ext cx="1965416" cy="1731129"/>
            </a:xfrm>
            <a:custGeom>
              <a:rect b="b" l="l" r="r" t="t"/>
              <a:pathLst>
                <a:path extrusionOk="0" h="36915" w="41911">
                  <a:moveTo>
                    <a:pt x="18931" y="5653"/>
                  </a:moveTo>
                  <a:cubicBezTo>
                    <a:pt x="18979" y="5653"/>
                    <a:pt x="19015" y="5664"/>
                    <a:pt x="19062" y="5688"/>
                  </a:cubicBezTo>
                  <a:cubicBezTo>
                    <a:pt x="19157" y="5712"/>
                    <a:pt x="19229" y="5772"/>
                    <a:pt x="19300" y="5831"/>
                  </a:cubicBezTo>
                  <a:cubicBezTo>
                    <a:pt x="19348" y="5879"/>
                    <a:pt x="19407" y="5903"/>
                    <a:pt x="19455" y="5950"/>
                  </a:cubicBezTo>
                  <a:cubicBezTo>
                    <a:pt x="19586" y="6045"/>
                    <a:pt x="19705" y="6165"/>
                    <a:pt x="19812" y="6295"/>
                  </a:cubicBezTo>
                  <a:cubicBezTo>
                    <a:pt x="19872" y="6355"/>
                    <a:pt x="19908" y="6426"/>
                    <a:pt x="19943" y="6510"/>
                  </a:cubicBezTo>
                  <a:lnTo>
                    <a:pt x="19991" y="6641"/>
                  </a:lnTo>
                  <a:cubicBezTo>
                    <a:pt x="20015" y="6700"/>
                    <a:pt x="20050" y="6760"/>
                    <a:pt x="20074" y="6831"/>
                  </a:cubicBezTo>
                  <a:cubicBezTo>
                    <a:pt x="20074" y="6867"/>
                    <a:pt x="20086" y="6903"/>
                    <a:pt x="20122" y="6962"/>
                  </a:cubicBezTo>
                  <a:lnTo>
                    <a:pt x="20122" y="6974"/>
                  </a:lnTo>
                  <a:lnTo>
                    <a:pt x="20122" y="7057"/>
                  </a:lnTo>
                  <a:cubicBezTo>
                    <a:pt x="20122" y="7081"/>
                    <a:pt x="20110" y="7117"/>
                    <a:pt x="20086" y="7141"/>
                  </a:cubicBezTo>
                  <a:cubicBezTo>
                    <a:pt x="20062" y="7177"/>
                    <a:pt x="20015" y="7236"/>
                    <a:pt x="19967" y="7260"/>
                  </a:cubicBezTo>
                  <a:cubicBezTo>
                    <a:pt x="19931" y="7296"/>
                    <a:pt x="19884" y="7319"/>
                    <a:pt x="19824" y="7319"/>
                  </a:cubicBezTo>
                  <a:cubicBezTo>
                    <a:pt x="19777" y="7319"/>
                    <a:pt x="19729" y="7319"/>
                    <a:pt x="19693" y="7308"/>
                  </a:cubicBezTo>
                  <a:cubicBezTo>
                    <a:pt x="19646" y="7296"/>
                    <a:pt x="19610" y="7272"/>
                    <a:pt x="19586" y="7260"/>
                  </a:cubicBezTo>
                  <a:cubicBezTo>
                    <a:pt x="19550" y="7248"/>
                    <a:pt x="19527" y="7212"/>
                    <a:pt x="19491" y="7200"/>
                  </a:cubicBezTo>
                  <a:cubicBezTo>
                    <a:pt x="19396" y="7129"/>
                    <a:pt x="19288" y="7022"/>
                    <a:pt x="19181" y="6915"/>
                  </a:cubicBezTo>
                  <a:cubicBezTo>
                    <a:pt x="19122" y="6879"/>
                    <a:pt x="19062" y="6819"/>
                    <a:pt x="19015" y="6760"/>
                  </a:cubicBezTo>
                  <a:cubicBezTo>
                    <a:pt x="18979" y="6724"/>
                    <a:pt x="18931" y="6676"/>
                    <a:pt x="18896" y="6641"/>
                  </a:cubicBezTo>
                  <a:cubicBezTo>
                    <a:pt x="18812" y="6534"/>
                    <a:pt x="18717" y="6415"/>
                    <a:pt x="18681" y="6284"/>
                  </a:cubicBezTo>
                  <a:cubicBezTo>
                    <a:pt x="18681" y="6260"/>
                    <a:pt x="18657" y="6248"/>
                    <a:pt x="18657" y="6236"/>
                  </a:cubicBezTo>
                  <a:cubicBezTo>
                    <a:pt x="18634" y="6176"/>
                    <a:pt x="18598" y="6105"/>
                    <a:pt x="18598" y="6022"/>
                  </a:cubicBezTo>
                  <a:lnTo>
                    <a:pt x="18598" y="6010"/>
                  </a:lnTo>
                  <a:cubicBezTo>
                    <a:pt x="18622" y="5962"/>
                    <a:pt x="18622" y="5891"/>
                    <a:pt x="18645" y="5843"/>
                  </a:cubicBezTo>
                  <a:cubicBezTo>
                    <a:pt x="18645" y="5831"/>
                    <a:pt x="18657" y="5831"/>
                    <a:pt x="18657" y="5819"/>
                  </a:cubicBezTo>
                  <a:cubicBezTo>
                    <a:pt x="18681" y="5772"/>
                    <a:pt x="18705" y="5748"/>
                    <a:pt x="18753" y="5712"/>
                  </a:cubicBezTo>
                  <a:cubicBezTo>
                    <a:pt x="18800" y="5688"/>
                    <a:pt x="18836" y="5653"/>
                    <a:pt x="18896" y="5653"/>
                  </a:cubicBezTo>
                  <a:close/>
                  <a:moveTo>
                    <a:pt x="15931" y="6400"/>
                  </a:moveTo>
                  <a:cubicBezTo>
                    <a:pt x="15978" y="6400"/>
                    <a:pt x="16026" y="6403"/>
                    <a:pt x="16074" y="6403"/>
                  </a:cubicBezTo>
                  <a:cubicBezTo>
                    <a:pt x="16121" y="6403"/>
                    <a:pt x="16157" y="6415"/>
                    <a:pt x="16193" y="6426"/>
                  </a:cubicBezTo>
                  <a:cubicBezTo>
                    <a:pt x="16252" y="6450"/>
                    <a:pt x="16324" y="6462"/>
                    <a:pt x="16383" y="6486"/>
                  </a:cubicBezTo>
                  <a:cubicBezTo>
                    <a:pt x="16538" y="6546"/>
                    <a:pt x="16681" y="6605"/>
                    <a:pt x="16836" y="6688"/>
                  </a:cubicBezTo>
                  <a:cubicBezTo>
                    <a:pt x="16895" y="6724"/>
                    <a:pt x="16967" y="6760"/>
                    <a:pt x="17026" y="6807"/>
                  </a:cubicBezTo>
                  <a:cubicBezTo>
                    <a:pt x="17098" y="6843"/>
                    <a:pt x="17169" y="6903"/>
                    <a:pt x="17252" y="6962"/>
                  </a:cubicBezTo>
                  <a:cubicBezTo>
                    <a:pt x="17324" y="7046"/>
                    <a:pt x="17395" y="7141"/>
                    <a:pt x="17431" y="7260"/>
                  </a:cubicBezTo>
                  <a:cubicBezTo>
                    <a:pt x="17455" y="7308"/>
                    <a:pt x="17467" y="7355"/>
                    <a:pt x="17467" y="7403"/>
                  </a:cubicBezTo>
                  <a:cubicBezTo>
                    <a:pt x="17467" y="7403"/>
                    <a:pt x="17467" y="7415"/>
                    <a:pt x="17455" y="7415"/>
                  </a:cubicBezTo>
                  <a:cubicBezTo>
                    <a:pt x="17455" y="7474"/>
                    <a:pt x="17443" y="7534"/>
                    <a:pt x="17395" y="7581"/>
                  </a:cubicBezTo>
                  <a:cubicBezTo>
                    <a:pt x="17383" y="7629"/>
                    <a:pt x="17348" y="7700"/>
                    <a:pt x="17288" y="7724"/>
                  </a:cubicBezTo>
                  <a:cubicBezTo>
                    <a:pt x="17276" y="7736"/>
                    <a:pt x="17252" y="7760"/>
                    <a:pt x="17217" y="7772"/>
                  </a:cubicBezTo>
                  <a:cubicBezTo>
                    <a:pt x="17193" y="7772"/>
                    <a:pt x="17157" y="7784"/>
                    <a:pt x="17133" y="7784"/>
                  </a:cubicBezTo>
                  <a:lnTo>
                    <a:pt x="17086" y="7784"/>
                  </a:lnTo>
                  <a:cubicBezTo>
                    <a:pt x="17050" y="7784"/>
                    <a:pt x="17014" y="7796"/>
                    <a:pt x="16979" y="7796"/>
                  </a:cubicBezTo>
                  <a:cubicBezTo>
                    <a:pt x="16936" y="7804"/>
                    <a:pt x="16893" y="7808"/>
                    <a:pt x="16851" y="7808"/>
                  </a:cubicBezTo>
                  <a:cubicBezTo>
                    <a:pt x="16715" y="7808"/>
                    <a:pt x="16582" y="7770"/>
                    <a:pt x="16455" y="7724"/>
                  </a:cubicBezTo>
                  <a:cubicBezTo>
                    <a:pt x="16395" y="7712"/>
                    <a:pt x="16336" y="7677"/>
                    <a:pt x="16276" y="7653"/>
                  </a:cubicBezTo>
                  <a:lnTo>
                    <a:pt x="16145" y="7605"/>
                  </a:lnTo>
                  <a:cubicBezTo>
                    <a:pt x="15967" y="7534"/>
                    <a:pt x="15776" y="7427"/>
                    <a:pt x="15657" y="7284"/>
                  </a:cubicBezTo>
                  <a:cubicBezTo>
                    <a:pt x="15609" y="7224"/>
                    <a:pt x="15562" y="7165"/>
                    <a:pt x="15550" y="7081"/>
                  </a:cubicBezTo>
                  <a:cubicBezTo>
                    <a:pt x="15538" y="7046"/>
                    <a:pt x="15502" y="6998"/>
                    <a:pt x="15490" y="6950"/>
                  </a:cubicBezTo>
                  <a:cubicBezTo>
                    <a:pt x="15478" y="6927"/>
                    <a:pt x="15478" y="6879"/>
                    <a:pt x="15478" y="6843"/>
                  </a:cubicBezTo>
                  <a:lnTo>
                    <a:pt x="15478" y="6784"/>
                  </a:lnTo>
                  <a:cubicBezTo>
                    <a:pt x="15490" y="6748"/>
                    <a:pt x="15526" y="6700"/>
                    <a:pt x="15550" y="6653"/>
                  </a:cubicBezTo>
                  <a:cubicBezTo>
                    <a:pt x="15550" y="6641"/>
                    <a:pt x="15562" y="6629"/>
                    <a:pt x="15562" y="6605"/>
                  </a:cubicBezTo>
                  <a:cubicBezTo>
                    <a:pt x="15597" y="6546"/>
                    <a:pt x="15645" y="6522"/>
                    <a:pt x="15681" y="6474"/>
                  </a:cubicBezTo>
                  <a:cubicBezTo>
                    <a:pt x="15717" y="6450"/>
                    <a:pt x="15740" y="6426"/>
                    <a:pt x="15788" y="6415"/>
                  </a:cubicBezTo>
                  <a:cubicBezTo>
                    <a:pt x="15836" y="6403"/>
                    <a:pt x="15883" y="6400"/>
                    <a:pt x="15931" y="6400"/>
                  </a:cubicBezTo>
                  <a:close/>
                  <a:moveTo>
                    <a:pt x="28712" y="6075"/>
                  </a:moveTo>
                  <a:cubicBezTo>
                    <a:pt x="28736" y="6075"/>
                    <a:pt x="28760" y="6081"/>
                    <a:pt x="28790" y="6093"/>
                  </a:cubicBezTo>
                  <a:cubicBezTo>
                    <a:pt x="28873" y="6117"/>
                    <a:pt x="28956" y="6176"/>
                    <a:pt x="29016" y="6224"/>
                  </a:cubicBezTo>
                  <a:cubicBezTo>
                    <a:pt x="29063" y="6248"/>
                    <a:pt x="29087" y="6272"/>
                    <a:pt x="29123" y="6295"/>
                  </a:cubicBezTo>
                  <a:cubicBezTo>
                    <a:pt x="29206" y="6367"/>
                    <a:pt x="29313" y="6450"/>
                    <a:pt x="29409" y="6534"/>
                  </a:cubicBezTo>
                  <a:lnTo>
                    <a:pt x="29421" y="6546"/>
                  </a:lnTo>
                  <a:cubicBezTo>
                    <a:pt x="29433" y="6546"/>
                    <a:pt x="29433" y="6569"/>
                    <a:pt x="29444" y="6569"/>
                  </a:cubicBezTo>
                  <a:cubicBezTo>
                    <a:pt x="29528" y="6605"/>
                    <a:pt x="29599" y="6688"/>
                    <a:pt x="29659" y="6748"/>
                  </a:cubicBezTo>
                  <a:cubicBezTo>
                    <a:pt x="29718" y="6784"/>
                    <a:pt x="29766" y="6867"/>
                    <a:pt x="29825" y="6927"/>
                  </a:cubicBezTo>
                  <a:cubicBezTo>
                    <a:pt x="29873" y="6962"/>
                    <a:pt x="29897" y="7022"/>
                    <a:pt x="29933" y="7069"/>
                  </a:cubicBezTo>
                  <a:cubicBezTo>
                    <a:pt x="29968" y="7141"/>
                    <a:pt x="30004" y="7236"/>
                    <a:pt x="30016" y="7308"/>
                  </a:cubicBezTo>
                  <a:cubicBezTo>
                    <a:pt x="30016" y="7327"/>
                    <a:pt x="30016" y="7346"/>
                    <a:pt x="30003" y="7346"/>
                  </a:cubicBezTo>
                  <a:cubicBezTo>
                    <a:pt x="30000" y="7346"/>
                    <a:pt x="29997" y="7345"/>
                    <a:pt x="29992" y="7343"/>
                  </a:cubicBezTo>
                  <a:cubicBezTo>
                    <a:pt x="29992" y="7379"/>
                    <a:pt x="29992" y="7427"/>
                    <a:pt x="29968" y="7474"/>
                  </a:cubicBezTo>
                  <a:cubicBezTo>
                    <a:pt x="29956" y="7498"/>
                    <a:pt x="29956" y="7522"/>
                    <a:pt x="29945" y="7546"/>
                  </a:cubicBezTo>
                  <a:cubicBezTo>
                    <a:pt x="29945" y="7558"/>
                    <a:pt x="29933" y="7558"/>
                    <a:pt x="29933" y="7581"/>
                  </a:cubicBezTo>
                  <a:cubicBezTo>
                    <a:pt x="29909" y="7605"/>
                    <a:pt x="29897" y="7617"/>
                    <a:pt x="29885" y="7653"/>
                  </a:cubicBezTo>
                  <a:cubicBezTo>
                    <a:pt x="29873" y="7677"/>
                    <a:pt x="29837" y="7700"/>
                    <a:pt x="29825" y="7712"/>
                  </a:cubicBezTo>
                  <a:cubicBezTo>
                    <a:pt x="29790" y="7724"/>
                    <a:pt x="29778" y="7724"/>
                    <a:pt x="29754" y="7736"/>
                  </a:cubicBezTo>
                  <a:lnTo>
                    <a:pt x="29730" y="7736"/>
                  </a:lnTo>
                  <a:cubicBezTo>
                    <a:pt x="29718" y="7760"/>
                    <a:pt x="29706" y="7772"/>
                    <a:pt x="29694" y="7772"/>
                  </a:cubicBezTo>
                  <a:cubicBezTo>
                    <a:pt x="29694" y="7784"/>
                    <a:pt x="29671" y="7796"/>
                    <a:pt x="29659" y="7819"/>
                  </a:cubicBezTo>
                  <a:cubicBezTo>
                    <a:pt x="29611" y="7855"/>
                    <a:pt x="29540" y="7903"/>
                    <a:pt x="29480" y="7903"/>
                  </a:cubicBezTo>
                  <a:lnTo>
                    <a:pt x="29349" y="7903"/>
                  </a:lnTo>
                  <a:cubicBezTo>
                    <a:pt x="29302" y="7891"/>
                    <a:pt x="29266" y="7879"/>
                    <a:pt x="29230" y="7855"/>
                  </a:cubicBezTo>
                  <a:cubicBezTo>
                    <a:pt x="29183" y="7843"/>
                    <a:pt x="29147" y="7819"/>
                    <a:pt x="29123" y="7784"/>
                  </a:cubicBezTo>
                  <a:cubicBezTo>
                    <a:pt x="29087" y="7772"/>
                    <a:pt x="29075" y="7736"/>
                    <a:pt x="29052" y="7724"/>
                  </a:cubicBezTo>
                  <a:cubicBezTo>
                    <a:pt x="28968" y="7665"/>
                    <a:pt x="28932" y="7593"/>
                    <a:pt x="28873" y="7534"/>
                  </a:cubicBezTo>
                  <a:cubicBezTo>
                    <a:pt x="28813" y="7462"/>
                    <a:pt x="28766" y="7379"/>
                    <a:pt x="28706" y="7308"/>
                  </a:cubicBezTo>
                  <a:cubicBezTo>
                    <a:pt x="28611" y="7177"/>
                    <a:pt x="28540" y="7046"/>
                    <a:pt x="28468" y="6891"/>
                  </a:cubicBezTo>
                  <a:cubicBezTo>
                    <a:pt x="28432" y="6831"/>
                    <a:pt x="28409" y="6760"/>
                    <a:pt x="28397" y="6688"/>
                  </a:cubicBezTo>
                  <a:cubicBezTo>
                    <a:pt x="28373" y="6605"/>
                    <a:pt x="28361" y="6546"/>
                    <a:pt x="28361" y="6474"/>
                  </a:cubicBezTo>
                  <a:cubicBezTo>
                    <a:pt x="28361" y="6450"/>
                    <a:pt x="28373" y="6415"/>
                    <a:pt x="28373" y="6391"/>
                  </a:cubicBezTo>
                  <a:cubicBezTo>
                    <a:pt x="28397" y="6343"/>
                    <a:pt x="28409" y="6307"/>
                    <a:pt x="28421" y="6272"/>
                  </a:cubicBezTo>
                  <a:cubicBezTo>
                    <a:pt x="28432" y="6224"/>
                    <a:pt x="28480" y="6176"/>
                    <a:pt x="28528" y="6153"/>
                  </a:cubicBezTo>
                  <a:cubicBezTo>
                    <a:pt x="28551" y="6117"/>
                    <a:pt x="28599" y="6105"/>
                    <a:pt x="28635" y="6093"/>
                  </a:cubicBezTo>
                  <a:cubicBezTo>
                    <a:pt x="28665" y="6081"/>
                    <a:pt x="28688" y="6075"/>
                    <a:pt x="28712" y="6075"/>
                  </a:cubicBezTo>
                  <a:close/>
                  <a:moveTo>
                    <a:pt x="20466" y="1"/>
                  </a:moveTo>
                  <a:cubicBezTo>
                    <a:pt x="20176" y="1"/>
                    <a:pt x="19906" y="19"/>
                    <a:pt x="19646" y="57"/>
                  </a:cubicBezTo>
                  <a:cubicBezTo>
                    <a:pt x="19241" y="116"/>
                    <a:pt x="18836" y="223"/>
                    <a:pt x="18407" y="330"/>
                  </a:cubicBezTo>
                  <a:cubicBezTo>
                    <a:pt x="18229" y="378"/>
                    <a:pt x="18050" y="438"/>
                    <a:pt x="17824" y="521"/>
                  </a:cubicBezTo>
                  <a:cubicBezTo>
                    <a:pt x="17562" y="628"/>
                    <a:pt x="17324" y="735"/>
                    <a:pt x="17098" y="831"/>
                  </a:cubicBezTo>
                  <a:cubicBezTo>
                    <a:pt x="16752" y="997"/>
                    <a:pt x="16395" y="1188"/>
                    <a:pt x="15967" y="1450"/>
                  </a:cubicBezTo>
                  <a:lnTo>
                    <a:pt x="15895" y="1485"/>
                  </a:lnTo>
                  <a:cubicBezTo>
                    <a:pt x="15728" y="1581"/>
                    <a:pt x="15562" y="1688"/>
                    <a:pt x="15407" y="1783"/>
                  </a:cubicBezTo>
                  <a:lnTo>
                    <a:pt x="15347" y="1819"/>
                  </a:lnTo>
                  <a:cubicBezTo>
                    <a:pt x="15288" y="1866"/>
                    <a:pt x="15205" y="1926"/>
                    <a:pt x="15133" y="1962"/>
                  </a:cubicBezTo>
                  <a:lnTo>
                    <a:pt x="15002" y="2057"/>
                  </a:lnTo>
                  <a:cubicBezTo>
                    <a:pt x="14907" y="2116"/>
                    <a:pt x="14824" y="2188"/>
                    <a:pt x="14728" y="2259"/>
                  </a:cubicBezTo>
                  <a:cubicBezTo>
                    <a:pt x="14419" y="2533"/>
                    <a:pt x="14073" y="2831"/>
                    <a:pt x="13764" y="3140"/>
                  </a:cubicBezTo>
                  <a:lnTo>
                    <a:pt x="13752" y="3152"/>
                  </a:lnTo>
                  <a:cubicBezTo>
                    <a:pt x="13454" y="3450"/>
                    <a:pt x="13145" y="3771"/>
                    <a:pt x="12859" y="4093"/>
                  </a:cubicBezTo>
                  <a:cubicBezTo>
                    <a:pt x="12549" y="4462"/>
                    <a:pt x="12228" y="4867"/>
                    <a:pt x="11930" y="5272"/>
                  </a:cubicBezTo>
                  <a:lnTo>
                    <a:pt x="11859" y="5379"/>
                  </a:lnTo>
                  <a:cubicBezTo>
                    <a:pt x="11657" y="5676"/>
                    <a:pt x="11430" y="5986"/>
                    <a:pt x="11240" y="6307"/>
                  </a:cubicBezTo>
                  <a:cubicBezTo>
                    <a:pt x="11204" y="6367"/>
                    <a:pt x="11156" y="6426"/>
                    <a:pt x="11133" y="6486"/>
                  </a:cubicBezTo>
                  <a:cubicBezTo>
                    <a:pt x="10930" y="6819"/>
                    <a:pt x="10740" y="7141"/>
                    <a:pt x="10597" y="7486"/>
                  </a:cubicBezTo>
                  <a:lnTo>
                    <a:pt x="10585" y="7522"/>
                  </a:lnTo>
                  <a:cubicBezTo>
                    <a:pt x="10454" y="7772"/>
                    <a:pt x="10359" y="8022"/>
                    <a:pt x="10263" y="8272"/>
                  </a:cubicBezTo>
                  <a:cubicBezTo>
                    <a:pt x="10204" y="8474"/>
                    <a:pt x="10144" y="8665"/>
                    <a:pt x="10073" y="8927"/>
                  </a:cubicBezTo>
                  <a:cubicBezTo>
                    <a:pt x="9966" y="9332"/>
                    <a:pt x="9835" y="9784"/>
                    <a:pt x="9716" y="10213"/>
                  </a:cubicBezTo>
                  <a:cubicBezTo>
                    <a:pt x="9656" y="10451"/>
                    <a:pt x="9585" y="10689"/>
                    <a:pt x="9525" y="10939"/>
                  </a:cubicBezTo>
                  <a:cubicBezTo>
                    <a:pt x="9418" y="10796"/>
                    <a:pt x="9335" y="10677"/>
                    <a:pt x="9228" y="10570"/>
                  </a:cubicBezTo>
                  <a:cubicBezTo>
                    <a:pt x="9097" y="10415"/>
                    <a:pt x="8942" y="10272"/>
                    <a:pt x="8763" y="10141"/>
                  </a:cubicBezTo>
                  <a:cubicBezTo>
                    <a:pt x="8454" y="9879"/>
                    <a:pt x="8120" y="9701"/>
                    <a:pt x="7799" y="9617"/>
                  </a:cubicBezTo>
                  <a:cubicBezTo>
                    <a:pt x="7560" y="9556"/>
                    <a:pt x="7325" y="9526"/>
                    <a:pt x="7101" y="9526"/>
                  </a:cubicBezTo>
                  <a:cubicBezTo>
                    <a:pt x="6846" y="9526"/>
                    <a:pt x="6604" y="9565"/>
                    <a:pt x="6382" y="9641"/>
                  </a:cubicBezTo>
                  <a:cubicBezTo>
                    <a:pt x="6132" y="9748"/>
                    <a:pt x="5906" y="9867"/>
                    <a:pt x="5715" y="9998"/>
                  </a:cubicBezTo>
                  <a:cubicBezTo>
                    <a:pt x="5608" y="10082"/>
                    <a:pt x="5489" y="10165"/>
                    <a:pt x="5358" y="10284"/>
                  </a:cubicBezTo>
                  <a:cubicBezTo>
                    <a:pt x="5227" y="10403"/>
                    <a:pt x="5072" y="10558"/>
                    <a:pt x="4941" y="10737"/>
                  </a:cubicBezTo>
                  <a:lnTo>
                    <a:pt x="4906" y="10772"/>
                  </a:lnTo>
                  <a:lnTo>
                    <a:pt x="4644" y="11129"/>
                  </a:lnTo>
                  <a:cubicBezTo>
                    <a:pt x="4584" y="11201"/>
                    <a:pt x="4525" y="11296"/>
                    <a:pt x="4477" y="11368"/>
                  </a:cubicBezTo>
                  <a:lnTo>
                    <a:pt x="4453" y="11415"/>
                  </a:lnTo>
                  <a:cubicBezTo>
                    <a:pt x="4346" y="11570"/>
                    <a:pt x="4239" y="11725"/>
                    <a:pt x="4120" y="11939"/>
                  </a:cubicBezTo>
                  <a:lnTo>
                    <a:pt x="4072" y="12010"/>
                  </a:lnTo>
                  <a:cubicBezTo>
                    <a:pt x="3989" y="12177"/>
                    <a:pt x="3882" y="12320"/>
                    <a:pt x="3810" y="12487"/>
                  </a:cubicBezTo>
                  <a:cubicBezTo>
                    <a:pt x="3703" y="12701"/>
                    <a:pt x="3620" y="12903"/>
                    <a:pt x="3513" y="13130"/>
                  </a:cubicBezTo>
                  <a:cubicBezTo>
                    <a:pt x="3275" y="13654"/>
                    <a:pt x="3120" y="14058"/>
                    <a:pt x="3001" y="14451"/>
                  </a:cubicBezTo>
                  <a:cubicBezTo>
                    <a:pt x="2917" y="14797"/>
                    <a:pt x="2810" y="15142"/>
                    <a:pt x="2727" y="15463"/>
                  </a:cubicBezTo>
                  <a:lnTo>
                    <a:pt x="2667" y="15654"/>
                  </a:lnTo>
                  <a:cubicBezTo>
                    <a:pt x="2632" y="15773"/>
                    <a:pt x="2584" y="15892"/>
                    <a:pt x="2560" y="16011"/>
                  </a:cubicBezTo>
                  <a:cubicBezTo>
                    <a:pt x="2465" y="16261"/>
                    <a:pt x="2393" y="16547"/>
                    <a:pt x="2334" y="16821"/>
                  </a:cubicBezTo>
                  <a:cubicBezTo>
                    <a:pt x="2322" y="16904"/>
                    <a:pt x="2286" y="16999"/>
                    <a:pt x="2274" y="17083"/>
                  </a:cubicBezTo>
                  <a:cubicBezTo>
                    <a:pt x="2262" y="17202"/>
                    <a:pt x="2227" y="17333"/>
                    <a:pt x="2203" y="17452"/>
                  </a:cubicBezTo>
                  <a:cubicBezTo>
                    <a:pt x="2155" y="17666"/>
                    <a:pt x="2096" y="17880"/>
                    <a:pt x="2036" y="18059"/>
                  </a:cubicBezTo>
                  <a:cubicBezTo>
                    <a:pt x="1965" y="18249"/>
                    <a:pt x="1905" y="18452"/>
                    <a:pt x="1834" y="18666"/>
                  </a:cubicBezTo>
                  <a:cubicBezTo>
                    <a:pt x="1751" y="18845"/>
                    <a:pt x="1691" y="19035"/>
                    <a:pt x="1631" y="19226"/>
                  </a:cubicBezTo>
                  <a:cubicBezTo>
                    <a:pt x="1441" y="19857"/>
                    <a:pt x="1262" y="20464"/>
                    <a:pt x="1084" y="21071"/>
                  </a:cubicBezTo>
                  <a:cubicBezTo>
                    <a:pt x="1024" y="21285"/>
                    <a:pt x="965" y="21476"/>
                    <a:pt x="905" y="21666"/>
                  </a:cubicBezTo>
                  <a:cubicBezTo>
                    <a:pt x="679" y="22405"/>
                    <a:pt x="488" y="23167"/>
                    <a:pt x="286" y="24191"/>
                  </a:cubicBezTo>
                  <a:cubicBezTo>
                    <a:pt x="167" y="24738"/>
                    <a:pt x="84" y="25203"/>
                    <a:pt x="48" y="25643"/>
                  </a:cubicBezTo>
                  <a:cubicBezTo>
                    <a:pt x="24" y="25774"/>
                    <a:pt x="12" y="25941"/>
                    <a:pt x="0" y="26179"/>
                  </a:cubicBezTo>
                  <a:lnTo>
                    <a:pt x="0" y="26357"/>
                  </a:lnTo>
                  <a:cubicBezTo>
                    <a:pt x="0" y="26762"/>
                    <a:pt x="84" y="27131"/>
                    <a:pt x="179" y="27560"/>
                  </a:cubicBezTo>
                  <a:cubicBezTo>
                    <a:pt x="191" y="27643"/>
                    <a:pt x="203" y="27715"/>
                    <a:pt x="238" y="27786"/>
                  </a:cubicBezTo>
                  <a:cubicBezTo>
                    <a:pt x="250" y="27822"/>
                    <a:pt x="250" y="27858"/>
                    <a:pt x="262" y="27893"/>
                  </a:cubicBezTo>
                  <a:cubicBezTo>
                    <a:pt x="298" y="27953"/>
                    <a:pt x="310" y="28024"/>
                    <a:pt x="346" y="28084"/>
                  </a:cubicBezTo>
                  <a:cubicBezTo>
                    <a:pt x="346" y="28120"/>
                    <a:pt x="357" y="28143"/>
                    <a:pt x="369" y="28179"/>
                  </a:cubicBezTo>
                  <a:cubicBezTo>
                    <a:pt x="465" y="28393"/>
                    <a:pt x="548" y="28620"/>
                    <a:pt x="667" y="28858"/>
                  </a:cubicBezTo>
                  <a:cubicBezTo>
                    <a:pt x="762" y="29024"/>
                    <a:pt x="846" y="29215"/>
                    <a:pt x="965" y="29394"/>
                  </a:cubicBezTo>
                  <a:cubicBezTo>
                    <a:pt x="1143" y="29667"/>
                    <a:pt x="1298" y="29870"/>
                    <a:pt x="1453" y="30048"/>
                  </a:cubicBezTo>
                  <a:cubicBezTo>
                    <a:pt x="1608" y="30215"/>
                    <a:pt x="1774" y="30382"/>
                    <a:pt x="1953" y="30560"/>
                  </a:cubicBezTo>
                  <a:cubicBezTo>
                    <a:pt x="2084" y="30691"/>
                    <a:pt x="2227" y="30810"/>
                    <a:pt x="2370" y="30929"/>
                  </a:cubicBezTo>
                  <a:lnTo>
                    <a:pt x="2441" y="30989"/>
                  </a:lnTo>
                  <a:cubicBezTo>
                    <a:pt x="2632" y="31156"/>
                    <a:pt x="2822" y="31299"/>
                    <a:pt x="3048" y="31465"/>
                  </a:cubicBezTo>
                  <a:cubicBezTo>
                    <a:pt x="3298" y="31644"/>
                    <a:pt x="3572" y="31822"/>
                    <a:pt x="3822" y="32001"/>
                  </a:cubicBezTo>
                  <a:cubicBezTo>
                    <a:pt x="3917" y="32061"/>
                    <a:pt x="4013" y="32132"/>
                    <a:pt x="4108" y="32192"/>
                  </a:cubicBezTo>
                  <a:lnTo>
                    <a:pt x="4596" y="32501"/>
                  </a:lnTo>
                  <a:lnTo>
                    <a:pt x="4691" y="32561"/>
                  </a:lnTo>
                  <a:cubicBezTo>
                    <a:pt x="4822" y="32644"/>
                    <a:pt x="4953" y="32727"/>
                    <a:pt x="5072" y="32823"/>
                  </a:cubicBezTo>
                  <a:lnTo>
                    <a:pt x="5203" y="32906"/>
                  </a:lnTo>
                  <a:lnTo>
                    <a:pt x="5239" y="32918"/>
                  </a:lnTo>
                  <a:cubicBezTo>
                    <a:pt x="5584" y="33156"/>
                    <a:pt x="5953" y="33418"/>
                    <a:pt x="6334" y="33596"/>
                  </a:cubicBezTo>
                  <a:cubicBezTo>
                    <a:pt x="6477" y="33668"/>
                    <a:pt x="6620" y="33727"/>
                    <a:pt x="6751" y="33787"/>
                  </a:cubicBezTo>
                  <a:cubicBezTo>
                    <a:pt x="7013" y="33894"/>
                    <a:pt x="7275" y="34013"/>
                    <a:pt x="7525" y="34144"/>
                  </a:cubicBezTo>
                  <a:cubicBezTo>
                    <a:pt x="7966" y="34370"/>
                    <a:pt x="8382" y="34585"/>
                    <a:pt x="8692" y="34763"/>
                  </a:cubicBezTo>
                  <a:cubicBezTo>
                    <a:pt x="9132" y="35001"/>
                    <a:pt x="9525" y="35216"/>
                    <a:pt x="9871" y="35418"/>
                  </a:cubicBezTo>
                  <a:lnTo>
                    <a:pt x="9966" y="35478"/>
                  </a:lnTo>
                  <a:cubicBezTo>
                    <a:pt x="10311" y="35680"/>
                    <a:pt x="10668" y="35882"/>
                    <a:pt x="11025" y="36073"/>
                  </a:cubicBezTo>
                  <a:cubicBezTo>
                    <a:pt x="11490" y="36311"/>
                    <a:pt x="11966" y="36513"/>
                    <a:pt x="12383" y="36656"/>
                  </a:cubicBezTo>
                  <a:cubicBezTo>
                    <a:pt x="12633" y="36764"/>
                    <a:pt x="12919" y="36823"/>
                    <a:pt x="13228" y="36871"/>
                  </a:cubicBezTo>
                  <a:lnTo>
                    <a:pt x="13300" y="36883"/>
                  </a:lnTo>
                  <a:cubicBezTo>
                    <a:pt x="13426" y="36892"/>
                    <a:pt x="13546" y="36914"/>
                    <a:pt x="13664" y="36914"/>
                  </a:cubicBezTo>
                  <a:cubicBezTo>
                    <a:pt x="13701" y="36914"/>
                    <a:pt x="13739" y="36912"/>
                    <a:pt x="13776" y="36906"/>
                  </a:cubicBezTo>
                  <a:cubicBezTo>
                    <a:pt x="13943" y="36894"/>
                    <a:pt x="14121" y="36883"/>
                    <a:pt x="14300" y="36835"/>
                  </a:cubicBezTo>
                  <a:cubicBezTo>
                    <a:pt x="14609" y="36764"/>
                    <a:pt x="14943" y="36633"/>
                    <a:pt x="15252" y="36430"/>
                  </a:cubicBezTo>
                  <a:cubicBezTo>
                    <a:pt x="15371" y="36371"/>
                    <a:pt x="15478" y="36299"/>
                    <a:pt x="15586" y="36228"/>
                  </a:cubicBezTo>
                  <a:lnTo>
                    <a:pt x="15621" y="36192"/>
                  </a:lnTo>
                  <a:cubicBezTo>
                    <a:pt x="15728" y="36121"/>
                    <a:pt x="15836" y="36049"/>
                    <a:pt x="15919" y="35978"/>
                  </a:cubicBezTo>
                  <a:cubicBezTo>
                    <a:pt x="15955" y="35942"/>
                    <a:pt x="16002" y="35918"/>
                    <a:pt x="16026" y="35882"/>
                  </a:cubicBezTo>
                  <a:cubicBezTo>
                    <a:pt x="16264" y="35704"/>
                    <a:pt x="16455" y="35454"/>
                    <a:pt x="16633" y="35216"/>
                  </a:cubicBezTo>
                  <a:cubicBezTo>
                    <a:pt x="16860" y="34918"/>
                    <a:pt x="17026" y="34608"/>
                    <a:pt x="17145" y="34275"/>
                  </a:cubicBezTo>
                  <a:cubicBezTo>
                    <a:pt x="17205" y="34108"/>
                    <a:pt x="17252" y="33977"/>
                    <a:pt x="17264" y="33858"/>
                  </a:cubicBezTo>
                  <a:cubicBezTo>
                    <a:pt x="17276" y="33692"/>
                    <a:pt x="17324" y="33501"/>
                    <a:pt x="17324" y="33311"/>
                  </a:cubicBezTo>
                  <a:lnTo>
                    <a:pt x="17324" y="33204"/>
                  </a:lnTo>
                  <a:cubicBezTo>
                    <a:pt x="17324" y="33061"/>
                    <a:pt x="17312" y="32918"/>
                    <a:pt x="17288" y="32775"/>
                  </a:cubicBezTo>
                  <a:lnTo>
                    <a:pt x="17288" y="32775"/>
                  </a:lnTo>
                  <a:cubicBezTo>
                    <a:pt x="17562" y="32954"/>
                    <a:pt x="17860" y="33120"/>
                    <a:pt x="18145" y="33275"/>
                  </a:cubicBezTo>
                  <a:cubicBezTo>
                    <a:pt x="18443" y="33454"/>
                    <a:pt x="18824" y="33668"/>
                    <a:pt x="19229" y="33870"/>
                  </a:cubicBezTo>
                  <a:cubicBezTo>
                    <a:pt x="19419" y="33966"/>
                    <a:pt x="19658" y="34085"/>
                    <a:pt x="19884" y="34192"/>
                  </a:cubicBezTo>
                  <a:cubicBezTo>
                    <a:pt x="20086" y="34287"/>
                    <a:pt x="20312" y="34382"/>
                    <a:pt x="20527" y="34466"/>
                  </a:cubicBezTo>
                  <a:cubicBezTo>
                    <a:pt x="21015" y="34680"/>
                    <a:pt x="21503" y="34847"/>
                    <a:pt x="21872" y="34978"/>
                  </a:cubicBezTo>
                  <a:cubicBezTo>
                    <a:pt x="22622" y="35228"/>
                    <a:pt x="23456" y="35442"/>
                    <a:pt x="24372" y="35597"/>
                  </a:cubicBezTo>
                  <a:cubicBezTo>
                    <a:pt x="25349" y="35775"/>
                    <a:pt x="26277" y="35930"/>
                    <a:pt x="27230" y="35978"/>
                  </a:cubicBezTo>
                  <a:cubicBezTo>
                    <a:pt x="27284" y="35981"/>
                    <a:pt x="27337" y="35982"/>
                    <a:pt x="27390" y="35982"/>
                  </a:cubicBezTo>
                  <a:cubicBezTo>
                    <a:pt x="27535" y="35982"/>
                    <a:pt x="27677" y="35971"/>
                    <a:pt x="27825" y="35954"/>
                  </a:cubicBezTo>
                  <a:cubicBezTo>
                    <a:pt x="28349" y="35918"/>
                    <a:pt x="28813" y="35859"/>
                    <a:pt x="29278" y="35716"/>
                  </a:cubicBezTo>
                  <a:cubicBezTo>
                    <a:pt x="29671" y="35597"/>
                    <a:pt x="30004" y="35466"/>
                    <a:pt x="30290" y="35299"/>
                  </a:cubicBezTo>
                  <a:cubicBezTo>
                    <a:pt x="30552" y="35144"/>
                    <a:pt x="30837" y="34942"/>
                    <a:pt x="31099" y="34728"/>
                  </a:cubicBezTo>
                  <a:cubicBezTo>
                    <a:pt x="31385" y="34501"/>
                    <a:pt x="31599" y="34287"/>
                    <a:pt x="31754" y="34073"/>
                  </a:cubicBezTo>
                  <a:cubicBezTo>
                    <a:pt x="31980" y="33775"/>
                    <a:pt x="32159" y="33537"/>
                    <a:pt x="32290" y="33251"/>
                  </a:cubicBezTo>
                  <a:cubicBezTo>
                    <a:pt x="32469" y="32858"/>
                    <a:pt x="32588" y="32549"/>
                    <a:pt x="32647" y="32251"/>
                  </a:cubicBezTo>
                  <a:cubicBezTo>
                    <a:pt x="32707" y="31941"/>
                    <a:pt x="32742" y="31668"/>
                    <a:pt x="32754" y="31418"/>
                  </a:cubicBezTo>
                  <a:lnTo>
                    <a:pt x="32754" y="31346"/>
                  </a:lnTo>
                  <a:cubicBezTo>
                    <a:pt x="32766" y="31239"/>
                    <a:pt x="32766" y="31120"/>
                    <a:pt x="32766" y="31013"/>
                  </a:cubicBezTo>
                  <a:cubicBezTo>
                    <a:pt x="32766" y="30929"/>
                    <a:pt x="32754" y="30834"/>
                    <a:pt x="32754" y="30763"/>
                  </a:cubicBezTo>
                  <a:cubicBezTo>
                    <a:pt x="32742" y="30501"/>
                    <a:pt x="32707" y="30263"/>
                    <a:pt x="32671" y="30036"/>
                  </a:cubicBezTo>
                  <a:lnTo>
                    <a:pt x="32671" y="30036"/>
                  </a:lnTo>
                  <a:cubicBezTo>
                    <a:pt x="32802" y="30084"/>
                    <a:pt x="32945" y="30108"/>
                    <a:pt x="33088" y="30156"/>
                  </a:cubicBezTo>
                  <a:cubicBezTo>
                    <a:pt x="33207" y="30179"/>
                    <a:pt x="33302" y="30215"/>
                    <a:pt x="33421" y="30239"/>
                  </a:cubicBezTo>
                  <a:cubicBezTo>
                    <a:pt x="33469" y="30263"/>
                    <a:pt x="33528" y="30275"/>
                    <a:pt x="33576" y="30287"/>
                  </a:cubicBezTo>
                  <a:lnTo>
                    <a:pt x="33885" y="30382"/>
                  </a:lnTo>
                  <a:lnTo>
                    <a:pt x="33981" y="30394"/>
                  </a:lnTo>
                  <a:lnTo>
                    <a:pt x="34433" y="30501"/>
                  </a:lnTo>
                  <a:cubicBezTo>
                    <a:pt x="34576" y="30525"/>
                    <a:pt x="34719" y="30560"/>
                    <a:pt x="34898" y="30584"/>
                  </a:cubicBezTo>
                  <a:cubicBezTo>
                    <a:pt x="35124" y="30632"/>
                    <a:pt x="35386" y="30656"/>
                    <a:pt x="35648" y="30679"/>
                  </a:cubicBezTo>
                  <a:cubicBezTo>
                    <a:pt x="35767" y="30685"/>
                    <a:pt x="35880" y="30688"/>
                    <a:pt x="35991" y="30688"/>
                  </a:cubicBezTo>
                  <a:cubicBezTo>
                    <a:pt x="36103" y="30688"/>
                    <a:pt x="36213" y="30685"/>
                    <a:pt x="36326" y="30679"/>
                  </a:cubicBezTo>
                  <a:cubicBezTo>
                    <a:pt x="36541" y="30656"/>
                    <a:pt x="36791" y="30632"/>
                    <a:pt x="37041" y="30584"/>
                  </a:cubicBezTo>
                  <a:cubicBezTo>
                    <a:pt x="37207" y="30560"/>
                    <a:pt x="37386" y="30525"/>
                    <a:pt x="37553" y="30501"/>
                  </a:cubicBezTo>
                  <a:lnTo>
                    <a:pt x="37565" y="30501"/>
                  </a:lnTo>
                  <a:cubicBezTo>
                    <a:pt x="37684" y="30477"/>
                    <a:pt x="37791" y="30453"/>
                    <a:pt x="37886" y="30417"/>
                  </a:cubicBezTo>
                  <a:cubicBezTo>
                    <a:pt x="37934" y="30406"/>
                    <a:pt x="37993" y="30394"/>
                    <a:pt x="38041" y="30382"/>
                  </a:cubicBezTo>
                  <a:cubicBezTo>
                    <a:pt x="38112" y="30358"/>
                    <a:pt x="38172" y="30334"/>
                    <a:pt x="38243" y="30322"/>
                  </a:cubicBezTo>
                  <a:cubicBezTo>
                    <a:pt x="38279" y="30298"/>
                    <a:pt x="38303" y="30298"/>
                    <a:pt x="38338" y="30287"/>
                  </a:cubicBezTo>
                  <a:cubicBezTo>
                    <a:pt x="38481" y="30239"/>
                    <a:pt x="38648" y="30203"/>
                    <a:pt x="38803" y="30144"/>
                  </a:cubicBezTo>
                  <a:cubicBezTo>
                    <a:pt x="39124" y="30001"/>
                    <a:pt x="39458" y="29870"/>
                    <a:pt x="39755" y="29644"/>
                  </a:cubicBezTo>
                  <a:lnTo>
                    <a:pt x="39791" y="29620"/>
                  </a:lnTo>
                  <a:cubicBezTo>
                    <a:pt x="39910" y="29525"/>
                    <a:pt x="40053" y="29429"/>
                    <a:pt x="40148" y="29322"/>
                  </a:cubicBezTo>
                  <a:cubicBezTo>
                    <a:pt x="40291" y="29191"/>
                    <a:pt x="40386" y="29072"/>
                    <a:pt x="40493" y="28917"/>
                  </a:cubicBezTo>
                  <a:cubicBezTo>
                    <a:pt x="40684" y="28667"/>
                    <a:pt x="40839" y="28370"/>
                    <a:pt x="40982" y="27965"/>
                  </a:cubicBezTo>
                  <a:cubicBezTo>
                    <a:pt x="41089" y="27679"/>
                    <a:pt x="41148" y="27381"/>
                    <a:pt x="41196" y="27084"/>
                  </a:cubicBezTo>
                  <a:cubicBezTo>
                    <a:pt x="41220" y="26881"/>
                    <a:pt x="41255" y="26655"/>
                    <a:pt x="41255" y="26453"/>
                  </a:cubicBezTo>
                  <a:lnTo>
                    <a:pt x="41255" y="26369"/>
                  </a:lnTo>
                  <a:cubicBezTo>
                    <a:pt x="41255" y="26238"/>
                    <a:pt x="41255" y="26107"/>
                    <a:pt x="41244" y="25988"/>
                  </a:cubicBezTo>
                  <a:cubicBezTo>
                    <a:pt x="41220" y="25810"/>
                    <a:pt x="41208" y="25631"/>
                    <a:pt x="41184" y="25453"/>
                  </a:cubicBezTo>
                  <a:lnTo>
                    <a:pt x="41160" y="25381"/>
                  </a:lnTo>
                  <a:cubicBezTo>
                    <a:pt x="41148" y="25345"/>
                    <a:pt x="41148" y="25322"/>
                    <a:pt x="41148" y="25286"/>
                  </a:cubicBezTo>
                  <a:cubicBezTo>
                    <a:pt x="41148" y="25226"/>
                    <a:pt x="41136" y="25155"/>
                    <a:pt x="41113" y="25084"/>
                  </a:cubicBezTo>
                  <a:lnTo>
                    <a:pt x="41077" y="24881"/>
                  </a:lnTo>
                  <a:lnTo>
                    <a:pt x="41029" y="24691"/>
                  </a:lnTo>
                  <a:cubicBezTo>
                    <a:pt x="41017" y="24619"/>
                    <a:pt x="40982" y="24548"/>
                    <a:pt x="40970" y="24464"/>
                  </a:cubicBezTo>
                  <a:lnTo>
                    <a:pt x="40958" y="24405"/>
                  </a:lnTo>
                  <a:cubicBezTo>
                    <a:pt x="40958" y="24381"/>
                    <a:pt x="40946" y="24369"/>
                    <a:pt x="40946" y="24333"/>
                  </a:cubicBezTo>
                  <a:cubicBezTo>
                    <a:pt x="40922" y="24274"/>
                    <a:pt x="40898" y="24214"/>
                    <a:pt x="40886" y="24143"/>
                  </a:cubicBezTo>
                  <a:cubicBezTo>
                    <a:pt x="40803" y="23929"/>
                    <a:pt x="40743" y="23714"/>
                    <a:pt x="40660" y="23500"/>
                  </a:cubicBezTo>
                  <a:cubicBezTo>
                    <a:pt x="40648" y="23452"/>
                    <a:pt x="40613" y="23393"/>
                    <a:pt x="40601" y="23357"/>
                  </a:cubicBezTo>
                  <a:cubicBezTo>
                    <a:pt x="40553" y="23214"/>
                    <a:pt x="40505" y="23095"/>
                    <a:pt x="40446" y="22976"/>
                  </a:cubicBezTo>
                  <a:lnTo>
                    <a:pt x="40327" y="22714"/>
                  </a:lnTo>
                  <a:lnTo>
                    <a:pt x="40291" y="22619"/>
                  </a:lnTo>
                  <a:cubicBezTo>
                    <a:pt x="40208" y="22464"/>
                    <a:pt x="40136" y="22297"/>
                    <a:pt x="40053" y="22143"/>
                  </a:cubicBezTo>
                  <a:lnTo>
                    <a:pt x="39993" y="22024"/>
                  </a:lnTo>
                  <a:cubicBezTo>
                    <a:pt x="39946" y="21964"/>
                    <a:pt x="39910" y="21893"/>
                    <a:pt x="39874" y="21833"/>
                  </a:cubicBezTo>
                  <a:lnTo>
                    <a:pt x="39827" y="21750"/>
                  </a:lnTo>
                  <a:lnTo>
                    <a:pt x="39815" y="21714"/>
                  </a:lnTo>
                  <a:cubicBezTo>
                    <a:pt x="39779" y="21655"/>
                    <a:pt x="39755" y="21595"/>
                    <a:pt x="39708" y="21535"/>
                  </a:cubicBezTo>
                  <a:lnTo>
                    <a:pt x="39648" y="21452"/>
                  </a:lnTo>
                  <a:cubicBezTo>
                    <a:pt x="39589" y="21369"/>
                    <a:pt x="39541" y="21285"/>
                    <a:pt x="39481" y="21214"/>
                  </a:cubicBezTo>
                  <a:lnTo>
                    <a:pt x="39350" y="21035"/>
                  </a:lnTo>
                  <a:cubicBezTo>
                    <a:pt x="39339" y="21000"/>
                    <a:pt x="39303" y="20976"/>
                    <a:pt x="39291" y="20940"/>
                  </a:cubicBezTo>
                  <a:lnTo>
                    <a:pt x="39243" y="20881"/>
                  </a:lnTo>
                  <a:cubicBezTo>
                    <a:pt x="39100" y="20690"/>
                    <a:pt x="38946" y="20476"/>
                    <a:pt x="38767" y="20297"/>
                  </a:cubicBezTo>
                  <a:cubicBezTo>
                    <a:pt x="38481" y="19988"/>
                    <a:pt x="38184" y="19678"/>
                    <a:pt x="37850" y="19392"/>
                  </a:cubicBezTo>
                  <a:cubicBezTo>
                    <a:pt x="37695" y="19273"/>
                    <a:pt x="37553" y="19142"/>
                    <a:pt x="37386" y="19023"/>
                  </a:cubicBezTo>
                  <a:cubicBezTo>
                    <a:pt x="37457" y="18988"/>
                    <a:pt x="37553" y="18964"/>
                    <a:pt x="37624" y="18928"/>
                  </a:cubicBezTo>
                  <a:cubicBezTo>
                    <a:pt x="37803" y="18857"/>
                    <a:pt x="37969" y="18797"/>
                    <a:pt x="38124" y="18737"/>
                  </a:cubicBezTo>
                  <a:cubicBezTo>
                    <a:pt x="38386" y="18654"/>
                    <a:pt x="38636" y="18547"/>
                    <a:pt x="38886" y="18428"/>
                  </a:cubicBezTo>
                  <a:cubicBezTo>
                    <a:pt x="39053" y="18356"/>
                    <a:pt x="39231" y="18261"/>
                    <a:pt x="39398" y="18178"/>
                  </a:cubicBezTo>
                  <a:lnTo>
                    <a:pt x="39410" y="18154"/>
                  </a:lnTo>
                  <a:cubicBezTo>
                    <a:pt x="39589" y="18059"/>
                    <a:pt x="39767" y="17952"/>
                    <a:pt x="39946" y="17833"/>
                  </a:cubicBezTo>
                  <a:cubicBezTo>
                    <a:pt x="40184" y="17666"/>
                    <a:pt x="40410" y="17499"/>
                    <a:pt x="40613" y="17344"/>
                  </a:cubicBezTo>
                  <a:cubicBezTo>
                    <a:pt x="40779" y="17202"/>
                    <a:pt x="40946" y="17071"/>
                    <a:pt x="41101" y="16892"/>
                  </a:cubicBezTo>
                  <a:lnTo>
                    <a:pt x="41124" y="16880"/>
                  </a:lnTo>
                  <a:cubicBezTo>
                    <a:pt x="41303" y="16702"/>
                    <a:pt x="41494" y="16511"/>
                    <a:pt x="41625" y="16297"/>
                  </a:cubicBezTo>
                  <a:cubicBezTo>
                    <a:pt x="41672" y="16213"/>
                    <a:pt x="41732" y="16118"/>
                    <a:pt x="41779" y="15999"/>
                  </a:cubicBezTo>
                  <a:cubicBezTo>
                    <a:pt x="41815" y="15892"/>
                    <a:pt x="41863" y="15797"/>
                    <a:pt x="41875" y="15689"/>
                  </a:cubicBezTo>
                  <a:cubicBezTo>
                    <a:pt x="41898" y="15570"/>
                    <a:pt x="41910" y="15451"/>
                    <a:pt x="41910" y="15344"/>
                  </a:cubicBezTo>
                  <a:cubicBezTo>
                    <a:pt x="41910" y="15225"/>
                    <a:pt x="41875" y="15106"/>
                    <a:pt x="41851" y="14999"/>
                  </a:cubicBezTo>
                  <a:cubicBezTo>
                    <a:pt x="41779" y="14797"/>
                    <a:pt x="41660" y="14606"/>
                    <a:pt x="41505" y="14427"/>
                  </a:cubicBezTo>
                  <a:cubicBezTo>
                    <a:pt x="41375" y="14261"/>
                    <a:pt x="41184" y="14154"/>
                    <a:pt x="41029" y="14082"/>
                  </a:cubicBezTo>
                  <a:cubicBezTo>
                    <a:pt x="40839" y="13987"/>
                    <a:pt x="40672" y="13927"/>
                    <a:pt x="40493" y="13904"/>
                  </a:cubicBezTo>
                  <a:cubicBezTo>
                    <a:pt x="40374" y="13892"/>
                    <a:pt x="40243" y="13856"/>
                    <a:pt x="40077" y="13844"/>
                  </a:cubicBezTo>
                  <a:cubicBezTo>
                    <a:pt x="39978" y="13836"/>
                    <a:pt x="39868" y="13822"/>
                    <a:pt x="39759" y="13822"/>
                  </a:cubicBezTo>
                  <a:cubicBezTo>
                    <a:pt x="39710" y="13822"/>
                    <a:pt x="39660" y="13825"/>
                    <a:pt x="39612" y="13832"/>
                  </a:cubicBezTo>
                  <a:cubicBezTo>
                    <a:pt x="39458" y="13844"/>
                    <a:pt x="39291" y="13868"/>
                    <a:pt x="39124" y="13880"/>
                  </a:cubicBezTo>
                  <a:lnTo>
                    <a:pt x="39053" y="13904"/>
                  </a:lnTo>
                  <a:cubicBezTo>
                    <a:pt x="38565" y="13963"/>
                    <a:pt x="38148" y="14035"/>
                    <a:pt x="37755" y="14130"/>
                  </a:cubicBezTo>
                  <a:cubicBezTo>
                    <a:pt x="37350" y="14213"/>
                    <a:pt x="36969" y="14368"/>
                    <a:pt x="36600" y="14499"/>
                  </a:cubicBezTo>
                  <a:lnTo>
                    <a:pt x="36564" y="14511"/>
                  </a:lnTo>
                  <a:cubicBezTo>
                    <a:pt x="36422" y="14570"/>
                    <a:pt x="36279" y="14618"/>
                    <a:pt x="36136" y="14677"/>
                  </a:cubicBezTo>
                  <a:lnTo>
                    <a:pt x="36148" y="14666"/>
                  </a:lnTo>
                  <a:lnTo>
                    <a:pt x="36160" y="14642"/>
                  </a:lnTo>
                  <a:cubicBezTo>
                    <a:pt x="36326" y="14463"/>
                    <a:pt x="36493" y="14273"/>
                    <a:pt x="36612" y="14106"/>
                  </a:cubicBezTo>
                  <a:lnTo>
                    <a:pt x="36624" y="14094"/>
                  </a:lnTo>
                  <a:lnTo>
                    <a:pt x="36636" y="14082"/>
                  </a:lnTo>
                  <a:lnTo>
                    <a:pt x="36636" y="14094"/>
                  </a:lnTo>
                  <a:cubicBezTo>
                    <a:pt x="36803" y="13880"/>
                    <a:pt x="36981" y="13665"/>
                    <a:pt x="37136" y="13404"/>
                  </a:cubicBezTo>
                  <a:cubicBezTo>
                    <a:pt x="37279" y="13153"/>
                    <a:pt x="37398" y="12951"/>
                    <a:pt x="37493" y="12749"/>
                  </a:cubicBezTo>
                  <a:cubicBezTo>
                    <a:pt x="37684" y="12344"/>
                    <a:pt x="37922" y="11784"/>
                    <a:pt x="38053" y="11201"/>
                  </a:cubicBezTo>
                  <a:cubicBezTo>
                    <a:pt x="38148" y="10796"/>
                    <a:pt x="38267" y="10296"/>
                    <a:pt x="38327" y="9808"/>
                  </a:cubicBezTo>
                  <a:cubicBezTo>
                    <a:pt x="38362" y="9451"/>
                    <a:pt x="38410" y="9082"/>
                    <a:pt x="38410" y="8712"/>
                  </a:cubicBezTo>
                  <a:lnTo>
                    <a:pt x="38410" y="8546"/>
                  </a:lnTo>
                  <a:cubicBezTo>
                    <a:pt x="38386" y="8022"/>
                    <a:pt x="38291" y="7546"/>
                    <a:pt x="38124" y="7129"/>
                  </a:cubicBezTo>
                  <a:cubicBezTo>
                    <a:pt x="38041" y="6891"/>
                    <a:pt x="37946" y="6653"/>
                    <a:pt x="37826" y="6415"/>
                  </a:cubicBezTo>
                  <a:cubicBezTo>
                    <a:pt x="37743" y="6224"/>
                    <a:pt x="37636" y="6045"/>
                    <a:pt x="37553" y="5855"/>
                  </a:cubicBezTo>
                  <a:cubicBezTo>
                    <a:pt x="37076" y="4914"/>
                    <a:pt x="36600" y="4224"/>
                    <a:pt x="36029" y="3676"/>
                  </a:cubicBezTo>
                  <a:cubicBezTo>
                    <a:pt x="35802" y="3474"/>
                    <a:pt x="35600" y="3295"/>
                    <a:pt x="35409" y="3152"/>
                  </a:cubicBezTo>
                  <a:cubicBezTo>
                    <a:pt x="35231" y="3021"/>
                    <a:pt x="35052" y="2902"/>
                    <a:pt x="34874" y="2783"/>
                  </a:cubicBezTo>
                  <a:cubicBezTo>
                    <a:pt x="34421" y="2497"/>
                    <a:pt x="33993" y="2295"/>
                    <a:pt x="33576" y="2164"/>
                  </a:cubicBezTo>
                  <a:cubicBezTo>
                    <a:pt x="33385" y="2081"/>
                    <a:pt x="33159" y="2057"/>
                    <a:pt x="32945" y="2021"/>
                  </a:cubicBezTo>
                  <a:cubicBezTo>
                    <a:pt x="32707" y="1997"/>
                    <a:pt x="32469" y="1962"/>
                    <a:pt x="32231" y="1950"/>
                  </a:cubicBezTo>
                  <a:cubicBezTo>
                    <a:pt x="32111" y="1938"/>
                    <a:pt x="31992" y="1938"/>
                    <a:pt x="31861" y="1938"/>
                  </a:cubicBezTo>
                  <a:cubicBezTo>
                    <a:pt x="31778" y="1938"/>
                    <a:pt x="31671" y="1938"/>
                    <a:pt x="31576" y="1950"/>
                  </a:cubicBezTo>
                  <a:cubicBezTo>
                    <a:pt x="31540" y="1950"/>
                    <a:pt x="31480" y="1962"/>
                    <a:pt x="31433" y="1962"/>
                  </a:cubicBezTo>
                  <a:cubicBezTo>
                    <a:pt x="31218" y="1997"/>
                    <a:pt x="30980" y="2021"/>
                    <a:pt x="30778" y="2069"/>
                  </a:cubicBezTo>
                  <a:lnTo>
                    <a:pt x="30683" y="2081"/>
                  </a:lnTo>
                  <a:cubicBezTo>
                    <a:pt x="30504" y="2128"/>
                    <a:pt x="30326" y="2176"/>
                    <a:pt x="30171" y="2235"/>
                  </a:cubicBezTo>
                  <a:cubicBezTo>
                    <a:pt x="29956" y="2295"/>
                    <a:pt x="29730" y="2378"/>
                    <a:pt x="29516" y="2474"/>
                  </a:cubicBezTo>
                  <a:cubicBezTo>
                    <a:pt x="29111" y="2616"/>
                    <a:pt x="28682" y="2819"/>
                    <a:pt x="28182" y="3057"/>
                  </a:cubicBezTo>
                  <a:cubicBezTo>
                    <a:pt x="27730" y="3295"/>
                    <a:pt x="27349" y="3498"/>
                    <a:pt x="27039" y="3724"/>
                  </a:cubicBezTo>
                  <a:cubicBezTo>
                    <a:pt x="26682" y="3974"/>
                    <a:pt x="26337" y="4283"/>
                    <a:pt x="25980" y="4676"/>
                  </a:cubicBezTo>
                  <a:cubicBezTo>
                    <a:pt x="25920" y="4736"/>
                    <a:pt x="25849" y="4807"/>
                    <a:pt x="25789" y="4879"/>
                  </a:cubicBezTo>
                  <a:lnTo>
                    <a:pt x="25789" y="4795"/>
                  </a:lnTo>
                  <a:cubicBezTo>
                    <a:pt x="25789" y="4557"/>
                    <a:pt x="25765" y="4319"/>
                    <a:pt x="25730" y="4129"/>
                  </a:cubicBezTo>
                  <a:cubicBezTo>
                    <a:pt x="25658" y="3652"/>
                    <a:pt x="25539" y="3236"/>
                    <a:pt x="25349" y="2855"/>
                  </a:cubicBezTo>
                  <a:cubicBezTo>
                    <a:pt x="25170" y="2485"/>
                    <a:pt x="24908" y="2116"/>
                    <a:pt x="24599" y="1759"/>
                  </a:cubicBezTo>
                  <a:cubicBezTo>
                    <a:pt x="24289" y="1402"/>
                    <a:pt x="23956" y="1104"/>
                    <a:pt x="23598" y="854"/>
                  </a:cubicBezTo>
                  <a:cubicBezTo>
                    <a:pt x="23408" y="711"/>
                    <a:pt x="23229" y="616"/>
                    <a:pt x="23051" y="521"/>
                  </a:cubicBezTo>
                  <a:cubicBezTo>
                    <a:pt x="22836" y="414"/>
                    <a:pt x="22622" y="330"/>
                    <a:pt x="22348" y="235"/>
                  </a:cubicBezTo>
                  <a:cubicBezTo>
                    <a:pt x="22158" y="176"/>
                    <a:pt x="21944" y="140"/>
                    <a:pt x="21753" y="104"/>
                  </a:cubicBezTo>
                  <a:cubicBezTo>
                    <a:pt x="21551" y="57"/>
                    <a:pt x="21301" y="33"/>
                    <a:pt x="21015" y="21"/>
                  </a:cubicBezTo>
                  <a:cubicBezTo>
                    <a:pt x="20823" y="8"/>
                    <a:pt x="20641" y="1"/>
                    <a:pt x="2046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3"/>
            <p:cNvSpPr/>
            <p:nvPr/>
          </p:nvSpPr>
          <p:spPr>
            <a:xfrm>
              <a:off x="7775350" y="1377087"/>
              <a:ext cx="1613657" cy="532399"/>
            </a:xfrm>
            <a:custGeom>
              <a:rect b="b" l="l" r="r" t="t"/>
              <a:pathLst>
                <a:path extrusionOk="0" h="11353" w="34410">
                  <a:moveTo>
                    <a:pt x="34200" y="1"/>
                  </a:moveTo>
                  <a:cubicBezTo>
                    <a:pt x="34194" y="1"/>
                    <a:pt x="34189" y="1"/>
                    <a:pt x="34183" y="2"/>
                  </a:cubicBezTo>
                  <a:cubicBezTo>
                    <a:pt x="34052" y="13"/>
                    <a:pt x="33909" y="37"/>
                    <a:pt x="33790" y="61"/>
                  </a:cubicBezTo>
                  <a:cubicBezTo>
                    <a:pt x="33016" y="240"/>
                    <a:pt x="32242" y="430"/>
                    <a:pt x="31468" y="633"/>
                  </a:cubicBezTo>
                  <a:cubicBezTo>
                    <a:pt x="30754" y="811"/>
                    <a:pt x="30028" y="990"/>
                    <a:pt x="29313" y="1145"/>
                  </a:cubicBezTo>
                  <a:cubicBezTo>
                    <a:pt x="28647" y="1311"/>
                    <a:pt x="27956" y="1466"/>
                    <a:pt x="27289" y="1597"/>
                  </a:cubicBezTo>
                  <a:cubicBezTo>
                    <a:pt x="26563" y="1740"/>
                    <a:pt x="25813" y="1883"/>
                    <a:pt x="25087" y="2037"/>
                  </a:cubicBezTo>
                  <a:cubicBezTo>
                    <a:pt x="24670" y="2133"/>
                    <a:pt x="24265" y="2216"/>
                    <a:pt x="23848" y="2311"/>
                  </a:cubicBezTo>
                  <a:cubicBezTo>
                    <a:pt x="23467" y="2383"/>
                    <a:pt x="23098" y="2478"/>
                    <a:pt x="22717" y="2561"/>
                  </a:cubicBezTo>
                  <a:cubicBezTo>
                    <a:pt x="21991" y="2728"/>
                    <a:pt x="21277" y="2907"/>
                    <a:pt x="20562" y="3097"/>
                  </a:cubicBezTo>
                  <a:cubicBezTo>
                    <a:pt x="19181" y="3454"/>
                    <a:pt x="17800" y="3859"/>
                    <a:pt x="16407" y="4264"/>
                  </a:cubicBezTo>
                  <a:cubicBezTo>
                    <a:pt x="15002" y="4669"/>
                    <a:pt x="13597" y="5074"/>
                    <a:pt x="12204" y="5538"/>
                  </a:cubicBezTo>
                  <a:cubicBezTo>
                    <a:pt x="10751" y="6014"/>
                    <a:pt x="9347" y="6526"/>
                    <a:pt x="7918" y="7050"/>
                  </a:cubicBezTo>
                  <a:cubicBezTo>
                    <a:pt x="7215" y="7300"/>
                    <a:pt x="6513" y="7562"/>
                    <a:pt x="5834" y="7860"/>
                  </a:cubicBezTo>
                  <a:cubicBezTo>
                    <a:pt x="5156" y="8157"/>
                    <a:pt x="4489" y="8455"/>
                    <a:pt x="3834" y="8776"/>
                  </a:cubicBezTo>
                  <a:cubicBezTo>
                    <a:pt x="3512" y="8931"/>
                    <a:pt x="3191" y="9098"/>
                    <a:pt x="2870" y="9265"/>
                  </a:cubicBezTo>
                  <a:cubicBezTo>
                    <a:pt x="2536" y="9443"/>
                    <a:pt x="2215" y="9586"/>
                    <a:pt x="1881" y="9765"/>
                  </a:cubicBezTo>
                  <a:cubicBezTo>
                    <a:pt x="1572" y="9919"/>
                    <a:pt x="1286" y="10110"/>
                    <a:pt x="988" y="10289"/>
                  </a:cubicBezTo>
                  <a:cubicBezTo>
                    <a:pt x="715" y="10467"/>
                    <a:pt x="429" y="10658"/>
                    <a:pt x="143" y="10836"/>
                  </a:cubicBezTo>
                  <a:cubicBezTo>
                    <a:pt x="60" y="10896"/>
                    <a:pt x="0" y="10991"/>
                    <a:pt x="12" y="11074"/>
                  </a:cubicBezTo>
                  <a:cubicBezTo>
                    <a:pt x="12" y="11122"/>
                    <a:pt x="12" y="11170"/>
                    <a:pt x="36" y="11205"/>
                  </a:cubicBezTo>
                  <a:cubicBezTo>
                    <a:pt x="83" y="11265"/>
                    <a:pt x="143" y="11324"/>
                    <a:pt x="214" y="11348"/>
                  </a:cubicBezTo>
                  <a:cubicBezTo>
                    <a:pt x="232" y="11351"/>
                    <a:pt x="249" y="11353"/>
                    <a:pt x="266" y="11353"/>
                  </a:cubicBezTo>
                  <a:cubicBezTo>
                    <a:pt x="317" y="11353"/>
                    <a:pt x="366" y="11339"/>
                    <a:pt x="429" y="11312"/>
                  </a:cubicBezTo>
                  <a:cubicBezTo>
                    <a:pt x="750" y="11170"/>
                    <a:pt x="1084" y="10991"/>
                    <a:pt x="1405" y="10836"/>
                  </a:cubicBezTo>
                  <a:cubicBezTo>
                    <a:pt x="1750" y="10693"/>
                    <a:pt x="2072" y="10539"/>
                    <a:pt x="2417" y="10408"/>
                  </a:cubicBezTo>
                  <a:cubicBezTo>
                    <a:pt x="2715" y="10289"/>
                    <a:pt x="3001" y="10169"/>
                    <a:pt x="3298" y="10050"/>
                  </a:cubicBezTo>
                  <a:cubicBezTo>
                    <a:pt x="3548" y="9943"/>
                    <a:pt x="3798" y="9824"/>
                    <a:pt x="4060" y="9717"/>
                  </a:cubicBezTo>
                  <a:cubicBezTo>
                    <a:pt x="4203" y="9657"/>
                    <a:pt x="4370" y="9598"/>
                    <a:pt x="4513" y="9538"/>
                  </a:cubicBezTo>
                  <a:cubicBezTo>
                    <a:pt x="5191" y="9288"/>
                    <a:pt x="5858" y="9026"/>
                    <a:pt x="6525" y="8800"/>
                  </a:cubicBezTo>
                  <a:cubicBezTo>
                    <a:pt x="7239" y="8562"/>
                    <a:pt x="7954" y="8336"/>
                    <a:pt x="8668" y="8098"/>
                  </a:cubicBezTo>
                  <a:cubicBezTo>
                    <a:pt x="9370" y="7872"/>
                    <a:pt x="10049" y="7669"/>
                    <a:pt x="10751" y="7443"/>
                  </a:cubicBezTo>
                  <a:cubicBezTo>
                    <a:pt x="11442" y="7241"/>
                    <a:pt x="12109" y="7002"/>
                    <a:pt x="12787" y="6788"/>
                  </a:cubicBezTo>
                  <a:cubicBezTo>
                    <a:pt x="14228" y="6348"/>
                    <a:pt x="15669" y="5907"/>
                    <a:pt x="17109" y="5478"/>
                  </a:cubicBezTo>
                  <a:cubicBezTo>
                    <a:pt x="18538" y="5050"/>
                    <a:pt x="19967" y="4645"/>
                    <a:pt x="21396" y="4216"/>
                  </a:cubicBezTo>
                  <a:cubicBezTo>
                    <a:pt x="22765" y="3800"/>
                    <a:pt x="24134" y="3407"/>
                    <a:pt x="25515" y="3026"/>
                  </a:cubicBezTo>
                  <a:cubicBezTo>
                    <a:pt x="26301" y="2799"/>
                    <a:pt x="27111" y="2573"/>
                    <a:pt x="27896" y="2359"/>
                  </a:cubicBezTo>
                  <a:cubicBezTo>
                    <a:pt x="28611" y="2157"/>
                    <a:pt x="29313" y="1954"/>
                    <a:pt x="30016" y="1728"/>
                  </a:cubicBezTo>
                  <a:cubicBezTo>
                    <a:pt x="30718" y="1526"/>
                    <a:pt x="31409" y="1287"/>
                    <a:pt x="32111" y="1061"/>
                  </a:cubicBezTo>
                  <a:cubicBezTo>
                    <a:pt x="32480" y="942"/>
                    <a:pt x="32838" y="823"/>
                    <a:pt x="33219" y="704"/>
                  </a:cubicBezTo>
                  <a:cubicBezTo>
                    <a:pt x="33373" y="656"/>
                    <a:pt x="33528" y="609"/>
                    <a:pt x="33695" y="573"/>
                  </a:cubicBezTo>
                  <a:cubicBezTo>
                    <a:pt x="33778" y="537"/>
                    <a:pt x="33873" y="513"/>
                    <a:pt x="33957" y="490"/>
                  </a:cubicBezTo>
                  <a:cubicBezTo>
                    <a:pt x="34052" y="466"/>
                    <a:pt x="34123" y="454"/>
                    <a:pt x="34207" y="430"/>
                  </a:cubicBezTo>
                  <a:lnTo>
                    <a:pt x="34195" y="430"/>
                  </a:lnTo>
                  <a:cubicBezTo>
                    <a:pt x="34254" y="430"/>
                    <a:pt x="34302" y="418"/>
                    <a:pt x="34350" y="371"/>
                  </a:cubicBezTo>
                  <a:cubicBezTo>
                    <a:pt x="34373" y="347"/>
                    <a:pt x="34409" y="287"/>
                    <a:pt x="34409" y="228"/>
                  </a:cubicBezTo>
                  <a:cubicBezTo>
                    <a:pt x="34409" y="114"/>
                    <a:pt x="34312" y="1"/>
                    <a:pt x="3420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3"/>
            <p:cNvSpPr/>
            <p:nvPr/>
          </p:nvSpPr>
          <p:spPr>
            <a:xfrm>
              <a:off x="7868576" y="1363440"/>
              <a:ext cx="563397" cy="282402"/>
            </a:xfrm>
            <a:custGeom>
              <a:rect b="b" l="l" r="r" t="t"/>
              <a:pathLst>
                <a:path extrusionOk="0" h="6022" w="12014">
                  <a:moveTo>
                    <a:pt x="3775" y="1174"/>
                  </a:moveTo>
                  <a:lnTo>
                    <a:pt x="3775" y="1174"/>
                  </a:lnTo>
                  <a:cubicBezTo>
                    <a:pt x="3800" y="1184"/>
                    <a:pt x="3825" y="1194"/>
                    <a:pt x="3851" y="1204"/>
                  </a:cubicBezTo>
                  <a:lnTo>
                    <a:pt x="3851" y="1204"/>
                  </a:lnTo>
                  <a:cubicBezTo>
                    <a:pt x="3830" y="1193"/>
                    <a:pt x="3805" y="1181"/>
                    <a:pt x="3775" y="1174"/>
                  </a:cubicBezTo>
                  <a:close/>
                  <a:moveTo>
                    <a:pt x="210" y="1"/>
                  </a:moveTo>
                  <a:cubicBezTo>
                    <a:pt x="191" y="1"/>
                    <a:pt x="173" y="7"/>
                    <a:pt x="155" y="19"/>
                  </a:cubicBezTo>
                  <a:cubicBezTo>
                    <a:pt x="72" y="31"/>
                    <a:pt x="12" y="90"/>
                    <a:pt x="0" y="162"/>
                  </a:cubicBezTo>
                  <a:cubicBezTo>
                    <a:pt x="0" y="173"/>
                    <a:pt x="0" y="197"/>
                    <a:pt x="12" y="233"/>
                  </a:cubicBezTo>
                  <a:cubicBezTo>
                    <a:pt x="12" y="328"/>
                    <a:pt x="84" y="435"/>
                    <a:pt x="179" y="447"/>
                  </a:cubicBezTo>
                  <a:cubicBezTo>
                    <a:pt x="786" y="709"/>
                    <a:pt x="1417" y="983"/>
                    <a:pt x="2025" y="1269"/>
                  </a:cubicBezTo>
                  <a:cubicBezTo>
                    <a:pt x="2667" y="1543"/>
                    <a:pt x="3275" y="1828"/>
                    <a:pt x="3894" y="2126"/>
                  </a:cubicBezTo>
                  <a:cubicBezTo>
                    <a:pt x="4572" y="2459"/>
                    <a:pt x="5227" y="2769"/>
                    <a:pt x="5894" y="3090"/>
                  </a:cubicBezTo>
                  <a:cubicBezTo>
                    <a:pt x="6549" y="3412"/>
                    <a:pt x="7204" y="3722"/>
                    <a:pt x="7859" y="4043"/>
                  </a:cubicBezTo>
                  <a:cubicBezTo>
                    <a:pt x="8168" y="4198"/>
                    <a:pt x="8466" y="4364"/>
                    <a:pt x="8775" y="4507"/>
                  </a:cubicBezTo>
                  <a:cubicBezTo>
                    <a:pt x="9097" y="4674"/>
                    <a:pt x="9418" y="4841"/>
                    <a:pt x="9752" y="4995"/>
                  </a:cubicBezTo>
                  <a:cubicBezTo>
                    <a:pt x="10073" y="5162"/>
                    <a:pt x="10407" y="5341"/>
                    <a:pt x="10728" y="5507"/>
                  </a:cubicBezTo>
                  <a:cubicBezTo>
                    <a:pt x="11026" y="5674"/>
                    <a:pt x="11323" y="5817"/>
                    <a:pt x="11621" y="5996"/>
                  </a:cubicBezTo>
                  <a:cubicBezTo>
                    <a:pt x="11657" y="6014"/>
                    <a:pt x="11696" y="6022"/>
                    <a:pt x="11736" y="6022"/>
                  </a:cubicBezTo>
                  <a:cubicBezTo>
                    <a:pt x="11825" y="6022"/>
                    <a:pt x="11913" y="5979"/>
                    <a:pt x="11954" y="5912"/>
                  </a:cubicBezTo>
                  <a:cubicBezTo>
                    <a:pt x="12014" y="5793"/>
                    <a:pt x="11966" y="5650"/>
                    <a:pt x="11859" y="5579"/>
                  </a:cubicBezTo>
                  <a:cubicBezTo>
                    <a:pt x="11740" y="5507"/>
                    <a:pt x="11633" y="5436"/>
                    <a:pt x="11514" y="5353"/>
                  </a:cubicBezTo>
                  <a:cubicBezTo>
                    <a:pt x="11240" y="5162"/>
                    <a:pt x="10966" y="4972"/>
                    <a:pt x="10680" y="4793"/>
                  </a:cubicBezTo>
                  <a:cubicBezTo>
                    <a:pt x="10371" y="4603"/>
                    <a:pt x="10061" y="4400"/>
                    <a:pt x="9752" y="4198"/>
                  </a:cubicBezTo>
                  <a:cubicBezTo>
                    <a:pt x="9430" y="3983"/>
                    <a:pt x="9109" y="3793"/>
                    <a:pt x="8799" y="3602"/>
                  </a:cubicBezTo>
                  <a:cubicBezTo>
                    <a:pt x="8502" y="3424"/>
                    <a:pt x="8204" y="3245"/>
                    <a:pt x="7906" y="3079"/>
                  </a:cubicBezTo>
                  <a:cubicBezTo>
                    <a:pt x="7585" y="2912"/>
                    <a:pt x="7263" y="2733"/>
                    <a:pt x="6930" y="2579"/>
                  </a:cubicBezTo>
                  <a:cubicBezTo>
                    <a:pt x="6573" y="2400"/>
                    <a:pt x="6216" y="2221"/>
                    <a:pt x="5858" y="2055"/>
                  </a:cubicBezTo>
                  <a:cubicBezTo>
                    <a:pt x="5549" y="1900"/>
                    <a:pt x="5227" y="1769"/>
                    <a:pt x="4906" y="1638"/>
                  </a:cubicBezTo>
                  <a:cubicBezTo>
                    <a:pt x="4550" y="1482"/>
                    <a:pt x="4205" y="1347"/>
                    <a:pt x="3851" y="1204"/>
                  </a:cubicBezTo>
                  <a:lnTo>
                    <a:pt x="3851" y="1204"/>
                  </a:lnTo>
                  <a:cubicBezTo>
                    <a:pt x="3863" y="1211"/>
                    <a:pt x="3873" y="1217"/>
                    <a:pt x="3882" y="1221"/>
                  </a:cubicBezTo>
                  <a:cubicBezTo>
                    <a:pt x="3263" y="971"/>
                    <a:pt x="2620" y="745"/>
                    <a:pt x="1977" y="519"/>
                  </a:cubicBezTo>
                  <a:lnTo>
                    <a:pt x="1132" y="257"/>
                  </a:lnTo>
                  <a:cubicBezTo>
                    <a:pt x="965" y="197"/>
                    <a:pt x="810" y="150"/>
                    <a:pt x="643" y="102"/>
                  </a:cubicBezTo>
                  <a:cubicBezTo>
                    <a:pt x="512" y="66"/>
                    <a:pt x="381" y="31"/>
                    <a:pt x="274" y="19"/>
                  </a:cubicBezTo>
                  <a:cubicBezTo>
                    <a:pt x="251" y="7"/>
                    <a:pt x="230" y="1"/>
                    <a:pt x="21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3"/>
            <p:cNvSpPr/>
            <p:nvPr/>
          </p:nvSpPr>
          <p:spPr>
            <a:xfrm>
              <a:off x="8234307" y="932148"/>
              <a:ext cx="724762" cy="552470"/>
            </a:xfrm>
            <a:custGeom>
              <a:rect b="b" l="l" r="r" t="t"/>
              <a:pathLst>
                <a:path extrusionOk="0" h="11781" w="15455">
                  <a:moveTo>
                    <a:pt x="274" y="0"/>
                  </a:moveTo>
                  <a:cubicBezTo>
                    <a:pt x="274" y="7"/>
                    <a:pt x="278" y="10"/>
                    <a:pt x="281" y="11"/>
                  </a:cubicBezTo>
                  <a:lnTo>
                    <a:pt x="281" y="11"/>
                  </a:lnTo>
                  <a:cubicBezTo>
                    <a:pt x="258" y="7"/>
                    <a:pt x="235" y="4"/>
                    <a:pt x="212" y="4"/>
                  </a:cubicBezTo>
                  <a:cubicBezTo>
                    <a:pt x="177" y="4"/>
                    <a:pt x="142" y="10"/>
                    <a:pt x="107" y="24"/>
                  </a:cubicBezTo>
                  <a:cubicBezTo>
                    <a:pt x="36" y="72"/>
                    <a:pt x="0" y="143"/>
                    <a:pt x="60" y="215"/>
                  </a:cubicBezTo>
                  <a:cubicBezTo>
                    <a:pt x="60" y="298"/>
                    <a:pt x="107" y="357"/>
                    <a:pt x="167" y="393"/>
                  </a:cubicBezTo>
                  <a:cubicBezTo>
                    <a:pt x="191" y="417"/>
                    <a:pt x="214" y="429"/>
                    <a:pt x="238" y="429"/>
                  </a:cubicBezTo>
                  <a:cubicBezTo>
                    <a:pt x="310" y="441"/>
                    <a:pt x="369" y="477"/>
                    <a:pt x="453" y="500"/>
                  </a:cubicBezTo>
                  <a:cubicBezTo>
                    <a:pt x="714" y="619"/>
                    <a:pt x="988" y="750"/>
                    <a:pt x="1250" y="893"/>
                  </a:cubicBezTo>
                  <a:cubicBezTo>
                    <a:pt x="1417" y="977"/>
                    <a:pt x="1584" y="1048"/>
                    <a:pt x="1726" y="1143"/>
                  </a:cubicBezTo>
                  <a:cubicBezTo>
                    <a:pt x="1917" y="1250"/>
                    <a:pt x="2119" y="1369"/>
                    <a:pt x="2310" y="1465"/>
                  </a:cubicBezTo>
                  <a:cubicBezTo>
                    <a:pt x="2477" y="1560"/>
                    <a:pt x="2619" y="1667"/>
                    <a:pt x="2774" y="1750"/>
                  </a:cubicBezTo>
                  <a:cubicBezTo>
                    <a:pt x="2893" y="1822"/>
                    <a:pt x="3024" y="1905"/>
                    <a:pt x="3143" y="1989"/>
                  </a:cubicBezTo>
                  <a:cubicBezTo>
                    <a:pt x="3310" y="2096"/>
                    <a:pt x="3465" y="2203"/>
                    <a:pt x="3620" y="2298"/>
                  </a:cubicBezTo>
                  <a:cubicBezTo>
                    <a:pt x="3798" y="2417"/>
                    <a:pt x="3977" y="2560"/>
                    <a:pt x="4155" y="2679"/>
                  </a:cubicBezTo>
                  <a:cubicBezTo>
                    <a:pt x="4263" y="2763"/>
                    <a:pt x="4382" y="2834"/>
                    <a:pt x="4501" y="2929"/>
                  </a:cubicBezTo>
                  <a:cubicBezTo>
                    <a:pt x="4644" y="3048"/>
                    <a:pt x="4810" y="3155"/>
                    <a:pt x="4953" y="3274"/>
                  </a:cubicBezTo>
                  <a:cubicBezTo>
                    <a:pt x="4929" y="3239"/>
                    <a:pt x="4894" y="3227"/>
                    <a:pt x="4870" y="3191"/>
                  </a:cubicBezTo>
                  <a:lnTo>
                    <a:pt x="4870" y="3191"/>
                  </a:lnTo>
                  <a:cubicBezTo>
                    <a:pt x="4894" y="3215"/>
                    <a:pt x="4941" y="3239"/>
                    <a:pt x="4977" y="3274"/>
                  </a:cubicBezTo>
                  <a:cubicBezTo>
                    <a:pt x="5298" y="3513"/>
                    <a:pt x="5608" y="3763"/>
                    <a:pt x="5941" y="4013"/>
                  </a:cubicBezTo>
                  <a:cubicBezTo>
                    <a:pt x="6251" y="4251"/>
                    <a:pt x="6549" y="4489"/>
                    <a:pt x="6858" y="4739"/>
                  </a:cubicBezTo>
                  <a:cubicBezTo>
                    <a:pt x="7418" y="5179"/>
                    <a:pt x="7953" y="5620"/>
                    <a:pt x="8489" y="6049"/>
                  </a:cubicBezTo>
                  <a:cubicBezTo>
                    <a:pt x="9049" y="6513"/>
                    <a:pt x="9620" y="6977"/>
                    <a:pt x="10180" y="7454"/>
                  </a:cubicBezTo>
                  <a:cubicBezTo>
                    <a:pt x="10728" y="7930"/>
                    <a:pt x="11287" y="8406"/>
                    <a:pt x="11823" y="8882"/>
                  </a:cubicBezTo>
                  <a:cubicBezTo>
                    <a:pt x="12371" y="9370"/>
                    <a:pt x="12906" y="9859"/>
                    <a:pt x="13454" y="10359"/>
                  </a:cubicBezTo>
                  <a:lnTo>
                    <a:pt x="14264" y="11073"/>
                  </a:lnTo>
                  <a:cubicBezTo>
                    <a:pt x="14407" y="11168"/>
                    <a:pt x="14538" y="11287"/>
                    <a:pt x="14692" y="11406"/>
                  </a:cubicBezTo>
                  <a:cubicBezTo>
                    <a:pt x="14823" y="11525"/>
                    <a:pt x="14990" y="11633"/>
                    <a:pt x="15133" y="11752"/>
                  </a:cubicBezTo>
                  <a:cubicBezTo>
                    <a:pt x="15153" y="11771"/>
                    <a:pt x="15183" y="11780"/>
                    <a:pt x="15214" y="11780"/>
                  </a:cubicBezTo>
                  <a:cubicBezTo>
                    <a:pt x="15240" y="11780"/>
                    <a:pt x="15266" y="11774"/>
                    <a:pt x="15288" y="11764"/>
                  </a:cubicBezTo>
                  <a:cubicBezTo>
                    <a:pt x="15347" y="11752"/>
                    <a:pt x="15395" y="11704"/>
                    <a:pt x="15419" y="11668"/>
                  </a:cubicBezTo>
                  <a:cubicBezTo>
                    <a:pt x="15431" y="11621"/>
                    <a:pt x="15454" y="11561"/>
                    <a:pt x="15431" y="11514"/>
                  </a:cubicBezTo>
                  <a:cubicBezTo>
                    <a:pt x="15419" y="11490"/>
                    <a:pt x="15407" y="11454"/>
                    <a:pt x="15371" y="11430"/>
                  </a:cubicBezTo>
                  <a:cubicBezTo>
                    <a:pt x="15347" y="11395"/>
                    <a:pt x="15335" y="11383"/>
                    <a:pt x="15312" y="11347"/>
                  </a:cubicBezTo>
                  <a:cubicBezTo>
                    <a:pt x="15014" y="10978"/>
                    <a:pt x="14704" y="10621"/>
                    <a:pt x="14383" y="10263"/>
                  </a:cubicBezTo>
                  <a:cubicBezTo>
                    <a:pt x="13883" y="9740"/>
                    <a:pt x="13395" y="9228"/>
                    <a:pt x="12895" y="8716"/>
                  </a:cubicBezTo>
                  <a:cubicBezTo>
                    <a:pt x="12371" y="8192"/>
                    <a:pt x="11835" y="7680"/>
                    <a:pt x="11299" y="7168"/>
                  </a:cubicBezTo>
                  <a:cubicBezTo>
                    <a:pt x="10239" y="6156"/>
                    <a:pt x="9096" y="5251"/>
                    <a:pt x="7930" y="4358"/>
                  </a:cubicBezTo>
                  <a:cubicBezTo>
                    <a:pt x="7608" y="4084"/>
                    <a:pt x="7263" y="3834"/>
                    <a:pt x="6918" y="3584"/>
                  </a:cubicBezTo>
                  <a:cubicBezTo>
                    <a:pt x="6799" y="3513"/>
                    <a:pt x="6703" y="3417"/>
                    <a:pt x="6584" y="3346"/>
                  </a:cubicBezTo>
                  <a:lnTo>
                    <a:pt x="6084" y="2989"/>
                  </a:lnTo>
                  <a:cubicBezTo>
                    <a:pt x="5810" y="2798"/>
                    <a:pt x="5536" y="2596"/>
                    <a:pt x="5251" y="2417"/>
                  </a:cubicBezTo>
                  <a:cubicBezTo>
                    <a:pt x="5048" y="2298"/>
                    <a:pt x="4858" y="2167"/>
                    <a:pt x="4655" y="2048"/>
                  </a:cubicBezTo>
                  <a:cubicBezTo>
                    <a:pt x="4524" y="1965"/>
                    <a:pt x="4382" y="1893"/>
                    <a:pt x="4239" y="1798"/>
                  </a:cubicBezTo>
                  <a:cubicBezTo>
                    <a:pt x="3631" y="1429"/>
                    <a:pt x="3012" y="1084"/>
                    <a:pt x="2358" y="786"/>
                  </a:cubicBezTo>
                  <a:cubicBezTo>
                    <a:pt x="2203" y="715"/>
                    <a:pt x="2036" y="631"/>
                    <a:pt x="1881" y="560"/>
                  </a:cubicBezTo>
                  <a:cubicBezTo>
                    <a:pt x="1762" y="512"/>
                    <a:pt x="1643" y="465"/>
                    <a:pt x="1524" y="417"/>
                  </a:cubicBezTo>
                  <a:cubicBezTo>
                    <a:pt x="1429" y="381"/>
                    <a:pt x="1357" y="334"/>
                    <a:pt x="1262" y="310"/>
                  </a:cubicBezTo>
                  <a:cubicBezTo>
                    <a:pt x="941" y="179"/>
                    <a:pt x="607" y="60"/>
                    <a:pt x="274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3"/>
            <p:cNvSpPr/>
            <p:nvPr/>
          </p:nvSpPr>
          <p:spPr>
            <a:xfrm>
              <a:off x="8496776" y="652607"/>
              <a:ext cx="821835" cy="741785"/>
            </a:xfrm>
            <a:custGeom>
              <a:rect b="b" l="l" r="r" t="t"/>
              <a:pathLst>
                <a:path extrusionOk="0" h="15818" w="17525">
                  <a:moveTo>
                    <a:pt x="197" y="1"/>
                  </a:moveTo>
                  <a:cubicBezTo>
                    <a:pt x="95" y="1"/>
                    <a:pt x="1" y="87"/>
                    <a:pt x="11" y="199"/>
                  </a:cubicBezTo>
                  <a:cubicBezTo>
                    <a:pt x="11" y="270"/>
                    <a:pt x="59" y="353"/>
                    <a:pt x="118" y="377"/>
                  </a:cubicBezTo>
                  <a:cubicBezTo>
                    <a:pt x="142" y="413"/>
                    <a:pt x="190" y="413"/>
                    <a:pt x="225" y="413"/>
                  </a:cubicBezTo>
                  <a:cubicBezTo>
                    <a:pt x="320" y="437"/>
                    <a:pt x="416" y="472"/>
                    <a:pt x="523" y="508"/>
                  </a:cubicBezTo>
                  <a:cubicBezTo>
                    <a:pt x="821" y="651"/>
                    <a:pt x="1094" y="770"/>
                    <a:pt x="1380" y="925"/>
                  </a:cubicBezTo>
                  <a:lnTo>
                    <a:pt x="1690" y="1104"/>
                  </a:lnTo>
                  <a:cubicBezTo>
                    <a:pt x="1749" y="1139"/>
                    <a:pt x="1833" y="1163"/>
                    <a:pt x="1892" y="1211"/>
                  </a:cubicBezTo>
                  <a:cubicBezTo>
                    <a:pt x="2047" y="1318"/>
                    <a:pt x="2202" y="1401"/>
                    <a:pt x="2368" y="1508"/>
                  </a:cubicBezTo>
                  <a:cubicBezTo>
                    <a:pt x="2940" y="1866"/>
                    <a:pt x="3476" y="2270"/>
                    <a:pt x="4035" y="2675"/>
                  </a:cubicBezTo>
                  <a:cubicBezTo>
                    <a:pt x="4226" y="2818"/>
                    <a:pt x="4404" y="2949"/>
                    <a:pt x="4595" y="3104"/>
                  </a:cubicBezTo>
                  <a:cubicBezTo>
                    <a:pt x="4773" y="3247"/>
                    <a:pt x="4964" y="3401"/>
                    <a:pt x="5143" y="3544"/>
                  </a:cubicBezTo>
                  <a:cubicBezTo>
                    <a:pt x="5702" y="4009"/>
                    <a:pt x="6238" y="4473"/>
                    <a:pt x="6774" y="4949"/>
                  </a:cubicBezTo>
                  <a:cubicBezTo>
                    <a:pt x="7321" y="5437"/>
                    <a:pt x="7869" y="5949"/>
                    <a:pt x="8405" y="6438"/>
                  </a:cubicBezTo>
                  <a:cubicBezTo>
                    <a:pt x="9488" y="7414"/>
                    <a:pt x="10500" y="8450"/>
                    <a:pt x="11536" y="9486"/>
                  </a:cubicBezTo>
                  <a:cubicBezTo>
                    <a:pt x="12036" y="10009"/>
                    <a:pt x="12548" y="10509"/>
                    <a:pt x="13048" y="11033"/>
                  </a:cubicBezTo>
                  <a:cubicBezTo>
                    <a:pt x="13536" y="11557"/>
                    <a:pt x="14048" y="12057"/>
                    <a:pt x="14525" y="12593"/>
                  </a:cubicBezTo>
                  <a:cubicBezTo>
                    <a:pt x="15013" y="13129"/>
                    <a:pt x="15465" y="13688"/>
                    <a:pt x="15941" y="14224"/>
                  </a:cubicBezTo>
                  <a:cubicBezTo>
                    <a:pt x="16156" y="14474"/>
                    <a:pt x="16394" y="14736"/>
                    <a:pt x="16608" y="15022"/>
                  </a:cubicBezTo>
                  <a:cubicBezTo>
                    <a:pt x="16692" y="15141"/>
                    <a:pt x="16799" y="15272"/>
                    <a:pt x="16906" y="15415"/>
                  </a:cubicBezTo>
                  <a:cubicBezTo>
                    <a:pt x="16954" y="15474"/>
                    <a:pt x="17013" y="15534"/>
                    <a:pt x="17073" y="15593"/>
                  </a:cubicBezTo>
                  <a:cubicBezTo>
                    <a:pt x="17132" y="15653"/>
                    <a:pt x="17204" y="15712"/>
                    <a:pt x="17251" y="15772"/>
                  </a:cubicBezTo>
                  <a:cubicBezTo>
                    <a:pt x="17278" y="15804"/>
                    <a:pt x="17312" y="15817"/>
                    <a:pt x="17347" y="15817"/>
                  </a:cubicBezTo>
                  <a:cubicBezTo>
                    <a:pt x="17389" y="15817"/>
                    <a:pt x="17433" y="15798"/>
                    <a:pt x="17465" y="15772"/>
                  </a:cubicBezTo>
                  <a:cubicBezTo>
                    <a:pt x="17525" y="15701"/>
                    <a:pt x="17525" y="15629"/>
                    <a:pt x="17501" y="15570"/>
                  </a:cubicBezTo>
                  <a:cubicBezTo>
                    <a:pt x="17501" y="15558"/>
                    <a:pt x="17489" y="15558"/>
                    <a:pt x="17489" y="15546"/>
                  </a:cubicBezTo>
                  <a:cubicBezTo>
                    <a:pt x="17442" y="15427"/>
                    <a:pt x="17406" y="15320"/>
                    <a:pt x="17346" y="15212"/>
                  </a:cubicBezTo>
                  <a:cubicBezTo>
                    <a:pt x="17287" y="15117"/>
                    <a:pt x="17215" y="14998"/>
                    <a:pt x="17156" y="14891"/>
                  </a:cubicBezTo>
                  <a:cubicBezTo>
                    <a:pt x="17025" y="14677"/>
                    <a:pt x="16906" y="14462"/>
                    <a:pt x="16775" y="14248"/>
                  </a:cubicBezTo>
                  <a:cubicBezTo>
                    <a:pt x="16025" y="12998"/>
                    <a:pt x="15060" y="11914"/>
                    <a:pt x="14132" y="10783"/>
                  </a:cubicBezTo>
                  <a:cubicBezTo>
                    <a:pt x="13655" y="10200"/>
                    <a:pt x="13179" y="9616"/>
                    <a:pt x="12679" y="9069"/>
                  </a:cubicBezTo>
                  <a:cubicBezTo>
                    <a:pt x="12167" y="8509"/>
                    <a:pt x="11655" y="7950"/>
                    <a:pt x="11131" y="7414"/>
                  </a:cubicBezTo>
                  <a:cubicBezTo>
                    <a:pt x="10119" y="6378"/>
                    <a:pt x="9048" y="5414"/>
                    <a:pt x="7964" y="4437"/>
                  </a:cubicBezTo>
                  <a:cubicBezTo>
                    <a:pt x="7702" y="4235"/>
                    <a:pt x="7476" y="4009"/>
                    <a:pt x="7214" y="3806"/>
                  </a:cubicBezTo>
                  <a:cubicBezTo>
                    <a:pt x="7036" y="3651"/>
                    <a:pt x="6881" y="3520"/>
                    <a:pt x="6690" y="3366"/>
                  </a:cubicBezTo>
                  <a:cubicBezTo>
                    <a:pt x="6559" y="3270"/>
                    <a:pt x="6416" y="3163"/>
                    <a:pt x="6286" y="3056"/>
                  </a:cubicBezTo>
                  <a:cubicBezTo>
                    <a:pt x="6131" y="2937"/>
                    <a:pt x="5988" y="2818"/>
                    <a:pt x="5833" y="2711"/>
                  </a:cubicBezTo>
                  <a:cubicBezTo>
                    <a:pt x="5643" y="2592"/>
                    <a:pt x="5464" y="2461"/>
                    <a:pt x="5273" y="2330"/>
                  </a:cubicBezTo>
                  <a:cubicBezTo>
                    <a:pt x="5131" y="2235"/>
                    <a:pt x="4988" y="2151"/>
                    <a:pt x="4857" y="2056"/>
                  </a:cubicBezTo>
                  <a:cubicBezTo>
                    <a:pt x="4714" y="1973"/>
                    <a:pt x="4595" y="1877"/>
                    <a:pt x="4464" y="1806"/>
                  </a:cubicBezTo>
                  <a:cubicBezTo>
                    <a:pt x="4142" y="1627"/>
                    <a:pt x="3821" y="1437"/>
                    <a:pt x="3499" y="1258"/>
                  </a:cubicBezTo>
                  <a:cubicBezTo>
                    <a:pt x="3321" y="1151"/>
                    <a:pt x="3130" y="1068"/>
                    <a:pt x="2952" y="961"/>
                  </a:cubicBezTo>
                  <a:cubicBezTo>
                    <a:pt x="2892" y="925"/>
                    <a:pt x="2809" y="901"/>
                    <a:pt x="2749" y="865"/>
                  </a:cubicBezTo>
                  <a:cubicBezTo>
                    <a:pt x="2654" y="806"/>
                    <a:pt x="2535" y="770"/>
                    <a:pt x="2416" y="711"/>
                  </a:cubicBezTo>
                  <a:cubicBezTo>
                    <a:pt x="2249" y="627"/>
                    <a:pt x="2095" y="556"/>
                    <a:pt x="1940" y="496"/>
                  </a:cubicBezTo>
                  <a:cubicBezTo>
                    <a:pt x="1773" y="425"/>
                    <a:pt x="1606" y="365"/>
                    <a:pt x="1440" y="306"/>
                  </a:cubicBezTo>
                  <a:cubicBezTo>
                    <a:pt x="1059" y="187"/>
                    <a:pt x="666" y="32"/>
                    <a:pt x="249" y="8"/>
                  </a:cubicBezTo>
                  <a:cubicBezTo>
                    <a:pt x="232" y="3"/>
                    <a:pt x="215" y="1"/>
                    <a:pt x="197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3"/>
            <p:cNvSpPr/>
            <p:nvPr/>
          </p:nvSpPr>
          <p:spPr>
            <a:xfrm>
              <a:off x="8932756" y="1432985"/>
              <a:ext cx="308288" cy="814144"/>
            </a:xfrm>
            <a:custGeom>
              <a:rect b="b" l="l" r="r" t="t"/>
              <a:pathLst>
                <a:path extrusionOk="0" h="17361" w="6574">
                  <a:moveTo>
                    <a:pt x="6406" y="0"/>
                  </a:moveTo>
                  <a:cubicBezTo>
                    <a:pt x="6335" y="0"/>
                    <a:pt x="6252" y="48"/>
                    <a:pt x="6240" y="119"/>
                  </a:cubicBezTo>
                  <a:cubicBezTo>
                    <a:pt x="6228" y="167"/>
                    <a:pt x="6216" y="226"/>
                    <a:pt x="6216" y="274"/>
                  </a:cubicBezTo>
                  <a:cubicBezTo>
                    <a:pt x="6180" y="393"/>
                    <a:pt x="6168" y="512"/>
                    <a:pt x="6133" y="619"/>
                  </a:cubicBezTo>
                  <a:cubicBezTo>
                    <a:pt x="6061" y="893"/>
                    <a:pt x="6002" y="1179"/>
                    <a:pt x="5942" y="1465"/>
                  </a:cubicBezTo>
                  <a:cubicBezTo>
                    <a:pt x="5871" y="1774"/>
                    <a:pt x="5799" y="2072"/>
                    <a:pt x="5716" y="2381"/>
                  </a:cubicBezTo>
                  <a:cubicBezTo>
                    <a:pt x="5692" y="2536"/>
                    <a:pt x="5644" y="2667"/>
                    <a:pt x="5597" y="2822"/>
                  </a:cubicBezTo>
                  <a:cubicBezTo>
                    <a:pt x="5561" y="2977"/>
                    <a:pt x="5501" y="3143"/>
                    <a:pt x="5454" y="3310"/>
                  </a:cubicBezTo>
                  <a:cubicBezTo>
                    <a:pt x="5359" y="3608"/>
                    <a:pt x="5275" y="3917"/>
                    <a:pt x="5168" y="4215"/>
                  </a:cubicBezTo>
                  <a:cubicBezTo>
                    <a:pt x="4966" y="4822"/>
                    <a:pt x="4787" y="5453"/>
                    <a:pt x="4585" y="6060"/>
                  </a:cubicBezTo>
                  <a:cubicBezTo>
                    <a:pt x="4406" y="6656"/>
                    <a:pt x="4204" y="7251"/>
                    <a:pt x="3989" y="7834"/>
                  </a:cubicBezTo>
                  <a:cubicBezTo>
                    <a:pt x="3775" y="8454"/>
                    <a:pt x="3549" y="9073"/>
                    <a:pt x="3323" y="9692"/>
                  </a:cubicBezTo>
                  <a:cubicBezTo>
                    <a:pt x="3096" y="10275"/>
                    <a:pt x="2894" y="10859"/>
                    <a:pt x="2668" y="11430"/>
                  </a:cubicBezTo>
                  <a:cubicBezTo>
                    <a:pt x="2430" y="12073"/>
                    <a:pt x="2180" y="12716"/>
                    <a:pt x="1906" y="13335"/>
                  </a:cubicBezTo>
                  <a:cubicBezTo>
                    <a:pt x="1668" y="13907"/>
                    <a:pt x="1418" y="14490"/>
                    <a:pt x="1168" y="15050"/>
                  </a:cubicBezTo>
                  <a:lnTo>
                    <a:pt x="941" y="15538"/>
                  </a:lnTo>
                  <a:cubicBezTo>
                    <a:pt x="870" y="15704"/>
                    <a:pt x="775" y="15859"/>
                    <a:pt x="703" y="16014"/>
                  </a:cubicBezTo>
                  <a:cubicBezTo>
                    <a:pt x="632" y="16169"/>
                    <a:pt x="537" y="16335"/>
                    <a:pt x="453" y="16478"/>
                  </a:cubicBezTo>
                  <a:cubicBezTo>
                    <a:pt x="346" y="16657"/>
                    <a:pt x="227" y="16836"/>
                    <a:pt x="108" y="17002"/>
                  </a:cubicBezTo>
                  <a:cubicBezTo>
                    <a:pt x="37" y="17050"/>
                    <a:pt x="1" y="17121"/>
                    <a:pt x="48" y="17145"/>
                  </a:cubicBezTo>
                  <a:lnTo>
                    <a:pt x="48" y="17193"/>
                  </a:lnTo>
                  <a:cubicBezTo>
                    <a:pt x="72" y="17302"/>
                    <a:pt x="162" y="17360"/>
                    <a:pt x="255" y="17360"/>
                  </a:cubicBezTo>
                  <a:cubicBezTo>
                    <a:pt x="304" y="17360"/>
                    <a:pt x="353" y="17344"/>
                    <a:pt x="394" y="17312"/>
                  </a:cubicBezTo>
                  <a:cubicBezTo>
                    <a:pt x="513" y="17252"/>
                    <a:pt x="596" y="17133"/>
                    <a:pt x="691" y="17026"/>
                  </a:cubicBezTo>
                  <a:cubicBezTo>
                    <a:pt x="715" y="16967"/>
                    <a:pt x="763" y="16931"/>
                    <a:pt x="810" y="16871"/>
                  </a:cubicBezTo>
                  <a:cubicBezTo>
                    <a:pt x="870" y="16788"/>
                    <a:pt x="929" y="16705"/>
                    <a:pt x="989" y="16609"/>
                  </a:cubicBezTo>
                  <a:lnTo>
                    <a:pt x="1168" y="16347"/>
                  </a:lnTo>
                  <a:cubicBezTo>
                    <a:pt x="1239" y="16216"/>
                    <a:pt x="1334" y="16097"/>
                    <a:pt x="1406" y="15954"/>
                  </a:cubicBezTo>
                  <a:cubicBezTo>
                    <a:pt x="1525" y="15752"/>
                    <a:pt x="1632" y="15538"/>
                    <a:pt x="1751" y="15335"/>
                  </a:cubicBezTo>
                  <a:cubicBezTo>
                    <a:pt x="1870" y="15109"/>
                    <a:pt x="1965" y="14907"/>
                    <a:pt x="2084" y="14681"/>
                  </a:cubicBezTo>
                  <a:cubicBezTo>
                    <a:pt x="2239" y="14407"/>
                    <a:pt x="2370" y="14133"/>
                    <a:pt x="2501" y="13859"/>
                  </a:cubicBezTo>
                  <a:cubicBezTo>
                    <a:pt x="2561" y="13728"/>
                    <a:pt x="2644" y="13573"/>
                    <a:pt x="2704" y="13442"/>
                  </a:cubicBezTo>
                  <a:cubicBezTo>
                    <a:pt x="2775" y="13299"/>
                    <a:pt x="2846" y="13145"/>
                    <a:pt x="2906" y="13002"/>
                  </a:cubicBezTo>
                  <a:cubicBezTo>
                    <a:pt x="3037" y="12704"/>
                    <a:pt x="3180" y="12406"/>
                    <a:pt x="3299" y="12109"/>
                  </a:cubicBezTo>
                  <a:cubicBezTo>
                    <a:pt x="3430" y="11763"/>
                    <a:pt x="3561" y="11430"/>
                    <a:pt x="3692" y="11109"/>
                  </a:cubicBezTo>
                  <a:cubicBezTo>
                    <a:pt x="4168" y="9906"/>
                    <a:pt x="4609" y="8680"/>
                    <a:pt x="5001" y="7465"/>
                  </a:cubicBezTo>
                  <a:cubicBezTo>
                    <a:pt x="5204" y="6882"/>
                    <a:pt x="5382" y="6275"/>
                    <a:pt x="5537" y="5679"/>
                  </a:cubicBezTo>
                  <a:cubicBezTo>
                    <a:pt x="5716" y="5060"/>
                    <a:pt x="5882" y="4441"/>
                    <a:pt x="6037" y="3810"/>
                  </a:cubicBezTo>
                  <a:cubicBezTo>
                    <a:pt x="6097" y="3501"/>
                    <a:pt x="6168" y="3191"/>
                    <a:pt x="6228" y="2881"/>
                  </a:cubicBezTo>
                  <a:cubicBezTo>
                    <a:pt x="6275" y="2560"/>
                    <a:pt x="6335" y="2239"/>
                    <a:pt x="6371" y="1905"/>
                  </a:cubicBezTo>
                  <a:cubicBezTo>
                    <a:pt x="6418" y="1607"/>
                    <a:pt x="6466" y="1310"/>
                    <a:pt x="6490" y="1012"/>
                  </a:cubicBezTo>
                  <a:cubicBezTo>
                    <a:pt x="6525" y="881"/>
                    <a:pt x="6525" y="738"/>
                    <a:pt x="6537" y="595"/>
                  </a:cubicBezTo>
                  <a:cubicBezTo>
                    <a:pt x="6549" y="524"/>
                    <a:pt x="6549" y="453"/>
                    <a:pt x="6549" y="381"/>
                  </a:cubicBezTo>
                  <a:cubicBezTo>
                    <a:pt x="6549" y="298"/>
                    <a:pt x="6573" y="238"/>
                    <a:pt x="6573" y="167"/>
                  </a:cubicBezTo>
                  <a:cubicBezTo>
                    <a:pt x="6573" y="83"/>
                    <a:pt x="6490" y="0"/>
                    <a:pt x="6406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3"/>
            <p:cNvSpPr/>
            <p:nvPr/>
          </p:nvSpPr>
          <p:spPr>
            <a:xfrm>
              <a:off x="8691577" y="1502202"/>
              <a:ext cx="257969" cy="664033"/>
            </a:xfrm>
            <a:custGeom>
              <a:rect b="b" l="l" r="r" t="t"/>
              <a:pathLst>
                <a:path extrusionOk="0" h="14160" w="5501">
                  <a:moveTo>
                    <a:pt x="5227" y="1"/>
                  </a:moveTo>
                  <a:cubicBezTo>
                    <a:pt x="5108" y="1"/>
                    <a:pt x="5001" y="72"/>
                    <a:pt x="4953" y="191"/>
                  </a:cubicBezTo>
                  <a:cubicBezTo>
                    <a:pt x="4906" y="310"/>
                    <a:pt x="4882" y="429"/>
                    <a:pt x="4834" y="548"/>
                  </a:cubicBezTo>
                  <a:cubicBezTo>
                    <a:pt x="4787" y="691"/>
                    <a:pt x="4751" y="810"/>
                    <a:pt x="4703" y="941"/>
                  </a:cubicBezTo>
                  <a:cubicBezTo>
                    <a:pt x="4608" y="1179"/>
                    <a:pt x="4537" y="1417"/>
                    <a:pt x="4465" y="1667"/>
                  </a:cubicBezTo>
                  <a:cubicBezTo>
                    <a:pt x="4251" y="2358"/>
                    <a:pt x="4072" y="3049"/>
                    <a:pt x="3834" y="3727"/>
                  </a:cubicBezTo>
                  <a:cubicBezTo>
                    <a:pt x="3584" y="4394"/>
                    <a:pt x="3346" y="5061"/>
                    <a:pt x="3096" y="5727"/>
                  </a:cubicBezTo>
                  <a:cubicBezTo>
                    <a:pt x="2846" y="6406"/>
                    <a:pt x="2572" y="7073"/>
                    <a:pt x="2322" y="7740"/>
                  </a:cubicBezTo>
                  <a:cubicBezTo>
                    <a:pt x="2048" y="8430"/>
                    <a:pt x="1798" y="9097"/>
                    <a:pt x="1548" y="9776"/>
                  </a:cubicBezTo>
                  <a:cubicBezTo>
                    <a:pt x="1274" y="10478"/>
                    <a:pt x="1000" y="11180"/>
                    <a:pt x="738" y="11895"/>
                  </a:cubicBezTo>
                  <a:cubicBezTo>
                    <a:pt x="619" y="12216"/>
                    <a:pt x="524" y="12562"/>
                    <a:pt x="405" y="12895"/>
                  </a:cubicBezTo>
                  <a:lnTo>
                    <a:pt x="227" y="13431"/>
                  </a:lnTo>
                  <a:cubicBezTo>
                    <a:pt x="179" y="13562"/>
                    <a:pt x="119" y="13681"/>
                    <a:pt x="72" y="13800"/>
                  </a:cubicBezTo>
                  <a:cubicBezTo>
                    <a:pt x="48" y="13824"/>
                    <a:pt x="24" y="13859"/>
                    <a:pt x="24" y="13883"/>
                  </a:cubicBezTo>
                  <a:cubicBezTo>
                    <a:pt x="12" y="13907"/>
                    <a:pt x="12" y="13907"/>
                    <a:pt x="12" y="13919"/>
                  </a:cubicBezTo>
                  <a:cubicBezTo>
                    <a:pt x="0" y="13931"/>
                    <a:pt x="0" y="13943"/>
                    <a:pt x="24" y="14002"/>
                  </a:cubicBezTo>
                  <a:cubicBezTo>
                    <a:pt x="24" y="14062"/>
                    <a:pt x="84" y="14145"/>
                    <a:pt x="143" y="14157"/>
                  </a:cubicBezTo>
                  <a:cubicBezTo>
                    <a:pt x="153" y="14159"/>
                    <a:pt x="164" y="14160"/>
                    <a:pt x="175" y="14160"/>
                  </a:cubicBezTo>
                  <a:cubicBezTo>
                    <a:pt x="232" y="14160"/>
                    <a:pt x="302" y="14135"/>
                    <a:pt x="322" y="14086"/>
                  </a:cubicBezTo>
                  <a:cubicBezTo>
                    <a:pt x="322" y="14062"/>
                    <a:pt x="346" y="14050"/>
                    <a:pt x="346" y="14038"/>
                  </a:cubicBezTo>
                  <a:cubicBezTo>
                    <a:pt x="357" y="13990"/>
                    <a:pt x="381" y="13943"/>
                    <a:pt x="393" y="13907"/>
                  </a:cubicBezTo>
                  <a:cubicBezTo>
                    <a:pt x="441" y="13800"/>
                    <a:pt x="488" y="13693"/>
                    <a:pt x="548" y="13609"/>
                  </a:cubicBezTo>
                  <a:cubicBezTo>
                    <a:pt x="608" y="13514"/>
                    <a:pt x="667" y="13407"/>
                    <a:pt x="727" y="13312"/>
                  </a:cubicBezTo>
                  <a:cubicBezTo>
                    <a:pt x="846" y="13050"/>
                    <a:pt x="977" y="12812"/>
                    <a:pt x="1119" y="12573"/>
                  </a:cubicBezTo>
                  <a:cubicBezTo>
                    <a:pt x="1453" y="11942"/>
                    <a:pt x="1810" y="11300"/>
                    <a:pt x="2143" y="10645"/>
                  </a:cubicBezTo>
                  <a:cubicBezTo>
                    <a:pt x="2477" y="9978"/>
                    <a:pt x="2774" y="9275"/>
                    <a:pt x="3096" y="8585"/>
                  </a:cubicBezTo>
                  <a:cubicBezTo>
                    <a:pt x="3227" y="8252"/>
                    <a:pt x="3370" y="7918"/>
                    <a:pt x="3513" y="7573"/>
                  </a:cubicBezTo>
                  <a:cubicBezTo>
                    <a:pt x="3632" y="7263"/>
                    <a:pt x="3763" y="6954"/>
                    <a:pt x="3882" y="6644"/>
                  </a:cubicBezTo>
                  <a:cubicBezTo>
                    <a:pt x="3953" y="6442"/>
                    <a:pt x="4025" y="6239"/>
                    <a:pt x="4108" y="6049"/>
                  </a:cubicBezTo>
                  <a:cubicBezTo>
                    <a:pt x="4179" y="5870"/>
                    <a:pt x="4239" y="5692"/>
                    <a:pt x="4298" y="5513"/>
                  </a:cubicBezTo>
                  <a:cubicBezTo>
                    <a:pt x="4418" y="5168"/>
                    <a:pt x="4525" y="4823"/>
                    <a:pt x="4620" y="4477"/>
                  </a:cubicBezTo>
                  <a:cubicBezTo>
                    <a:pt x="4727" y="4168"/>
                    <a:pt x="4810" y="3846"/>
                    <a:pt x="4882" y="3513"/>
                  </a:cubicBezTo>
                  <a:cubicBezTo>
                    <a:pt x="4965" y="3144"/>
                    <a:pt x="5060" y="2775"/>
                    <a:pt x="5132" y="2394"/>
                  </a:cubicBezTo>
                  <a:cubicBezTo>
                    <a:pt x="5227" y="2025"/>
                    <a:pt x="5287" y="1644"/>
                    <a:pt x="5346" y="1263"/>
                  </a:cubicBezTo>
                  <a:cubicBezTo>
                    <a:pt x="5370" y="1108"/>
                    <a:pt x="5382" y="941"/>
                    <a:pt x="5418" y="774"/>
                  </a:cubicBezTo>
                  <a:cubicBezTo>
                    <a:pt x="5441" y="608"/>
                    <a:pt x="5477" y="453"/>
                    <a:pt x="5489" y="286"/>
                  </a:cubicBezTo>
                  <a:cubicBezTo>
                    <a:pt x="5501" y="131"/>
                    <a:pt x="5358" y="1"/>
                    <a:pt x="5227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3"/>
            <p:cNvSpPr/>
            <p:nvPr/>
          </p:nvSpPr>
          <p:spPr>
            <a:xfrm>
              <a:off x="8205233" y="1645701"/>
              <a:ext cx="221157" cy="581826"/>
            </a:xfrm>
            <a:custGeom>
              <a:rect b="b" l="l" r="r" t="t"/>
              <a:pathLst>
                <a:path extrusionOk="0" h="12407" w="4716">
                  <a:moveTo>
                    <a:pt x="4490" y="0"/>
                  </a:moveTo>
                  <a:cubicBezTo>
                    <a:pt x="4382" y="0"/>
                    <a:pt x="4299" y="84"/>
                    <a:pt x="4263" y="167"/>
                  </a:cubicBezTo>
                  <a:cubicBezTo>
                    <a:pt x="4204" y="310"/>
                    <a:pt x="4180" y="453"/>
                    <a:pt x="4132" y="584"/>
                  </a:cubicBezTo>
                  <a:cubicBezTo>
                    <a:pt x="4085" y="703"/>
                    <a:pt x="4061" y="822"/>
                    <a:pt x="4025" y="941"/>
                  </a:cubicBezTo>
                  <a:cubicBezTo>
                    <a:pt x="3942" y="1239"/>
                    <a:pt x="3847" y="1548"/>
                    <a:pt x="3751" y="1846"/>
                  </a:cubicBezTo>
                  <a:cubicBezTo>
                    <a:pt x="3656" y="2167"/>
                    <a:pt x="3525" y="2465"/>
                    <a:pt x="3418" y="2763"/>
                  </a:cubicBezTo>
                  <a:cubicBezTo>
                    <a:pt x="3180" y="3370"/>
                    <a:pt x="2954" y="4001"/>
                    <a:pt x="2751" y="4620"/>
                  </a:cubicBezTo>
                  <a:cubicBezTo>
                    <a:pt x="2299" y="5930"/>
                    <a:pt x="1882" y="7251"/>
                    <a:pt x="1454" y="8561"/>
                  </a:cubicBezTo>
                  <a:cubicBezTo>
                    <a:pt x="1370" y="8847"/>
                    <a:pt x="1263" y="9132"/>
                    <a:pt x="1156" y="9418"/>
                  </a:cubicBezTo>
                  <a:cubicBezTo>
                    <a:pt x="1096" y="9573"/>
                    <a:pt x="1037" y="9728"/>
                    <a:pt x="977" y="9871"/>
                  </a:cubicBezTo>
                  <a:cubicBezTo>
                    <a:pt x="918" y="10049"/>
                    <a:pt x="846" y="10216"/>
                    <a:pt x="775" y="10395"/>
                  </a:cubicBezTo>
                  <a:cubicBezTo>
                    <a:pt x="656" y="10704"/>
                    <a:pt x="501" y="11026"/>
                    <a:pt x="370" y="11335"/>
                  </a:cubicBezTo>
                  <a:cubicBezTo>
                    <a:pt x="311" y="11466"/>
                    <a:pt x="251" y="11621"/>
                    <a:pt x="191" y="11752"/>
                  </a:cubicBezTo>
                  <a:cubicBezTo>
                    <a:pt x="156" y="11835"/>
                    <a:pt x="120" y="11919"/>
                    <a:pt x="84" y="12002"/>
                  </a:cubicBezTo>
                  <a:lnTo>
                    <a:pt x="37" y="12097"/>
                  </a:lnTo>
                  <a:cubicBezTo>
                    <a:pt x="25" y="12133"/>
                    <a:pt x="13" y="12169"/>
                    <a:pt x="1" y="12216"/>
                  </a:cubicBezTo>
                  <a:lnTo>
                    <a:pt x="1" y="12240"/>
                  </a:lnTo>
                  <a:cubicBezTo>
                    <a:pt x="1" y="12246"/>
                    <a:pt x="1" y="12249"/>
                    <a:pt x="5" y="12249"/>
                  </a:cubicBezTo>
                  <a:cubicBezTo>
                    <a:pt x="10" y="12249"/>
                    <a:pt x="19" y="12246"/>
                    <a:pt x="37" y="12240"/>
                  </a:cubicBezTo>
                  <a:cubicBezTo>
                    <a:pt x="37" y="12276"/>
                    <a:pt x="37" y="12300"/>
                    <a:pt x="60" y="12311"/>
                  </a:cubicBezTo>
                  <a:cubicBezTo>
                    <a:pt x="72" y="12347"/>
                    <a:pt x="84" y="12359"/>
                    <a:pt x="120" y="12371"/>
                  </a:cubicBezTo>
                  <a:cubicBezTo>
                    <a:pt x="138" y="12395"/>
                    <a:pt x="171" y="12407"/>
                    <a:pt x="205" y="12407"/>
                  </a:cubicBezTo>
                  <a:cubicBezTo>
                    <a:pt x="239" y="12407"/>
                    <a:pt x="275" y="12395"/>
                    <a:pt x="299" y="12371"/>
                  </a:cubicBezTo>
                  <a:cubicBezTo>
                    <a:pt x="322" y="12347"/>
                    <a:pt x="334" y="12311"/>
                    <a:pt x="358" y="12288"/>
                  </a:cubicBezTo>
                  <a:lnTo>
                    <a:pt x="358" y="12276"/>
                  </a:lnTo>
                  <a:cubicBezTo>
                    <a:pt x="382" y="12192"/>
                    <a:pt x="430" y="12133"/>
                    <a:pt x="477" y="12073"/>
                  </a:cubicBezTo>
                  <a:cubicBezTo>
                    <a:pt x="513" y="12014"/>
                    <a:pt x="549" y="11942"/>
                    <a:pt x="596" y="11883"/>
                  </a:cubicBezTo>
                  <a:cubicBezTo>
                    <a:pt x="680" y="11740"/>
                    <a:pt x="751" y="11597"/>
                    <a:pt x="846" y="11466"/>
                  </a:cubicBezTo>
                  <a:cubicBezTo>
                    <a:pt x="918" y="11323"/>
                    <a:pt x="1013" y="11180"/>
                    <a:pt x="1096" y="11037"/>
                  </a:cubicBezTo>
                  <a:cubicBezTo>
                    <a:pt x="1168" y="10907"/>
                    <a:pt x="1275" y="10752"/>
                    <a:pt x="1346" y="10609"/>
                  </a:cubicBezTo>
                  <a:lnTo>
                    <a:pt x="1620" y="10109"/>
                  </a:lnTo>
                  <a:cubicBezTo>
                    <a:pt x="1692" y="9966"/>
                    <a:pt x="1763" y="9799"/>
                    <a:pt x="1846" y="9656"/>
                  </a:cubicBezTo>
                  <a:cubicBezTo>
                    <a:pt x="1918" y="9502"/>
                    <a:pt x="1977" y="9335"/>
                    <a:pt x="2049" y="9192"/>
                  </a:cubicBezTo>
                  <a:cubicBezTo>
                    <a:pt x="2108" y="9049"/>
                    <a:pt x="2168" y="8918"/>
                    <a:pt x="2227" y="8775"/>
                  </a:cubicBezTo>
                  <a:cubicBezTo>
                    <a:pt x="2287" y="8597"/>
                    <a:pt x="2358" y="8430"/>
                    <a:pt x="2442" y="8251"/>
                  </a:cubicBezTo>
                  <a:cubicBezTo>
                    <a:pt x="2513" y="8073"/>
                    <a:pt x="2573" y="7894"/>
                    <a:pt x="2644" y="7716"/>
                  </a:cubicBezTo>
                  <a:lnTo>
                    <a:pt x="2954" y="6870"/>
                  </a:lnTo>
                  <a:cubicBezTo>
                    <a:pt x="3192" y="6192"/>
                    <a:pt x="3418" y="5525"/>
                    <a:pt x="3644" y="4858"/>
                  </a:cubicBezTo>
                  <a:cubicBezTo>
                    <a:pt x="3847" y="4227"/>
                    <a:pt x="4049" y="3608"/>
                    <a:pt x="4228" y="2977"/>
                  </a:cubicBezTo>
                  <a:cubicBezTo>
                    <a:pt x="4311" y="2667"/>
                    <a:pt x="4371" y="2358"/>
                    <a:pt x="4430" y="2024"/>
                  </a:cubicBezTo>
                  <a:cubicBezTo>
                    <a:pt x="4490" y="1715"/>
                    <a:pt x="4549" y="1393"/>
                    <a:pt x="4597" y="1060"/>
                  </a:cubicBezTo>
                  <a:cubicBezTo>
                    <a:pt x="4644" y="798"/>
                    <a:pt x="4704" y="512"/>
                    <a:pt x="4716" y="239"/>
                  </a:cubicBezTo>
                  <a:cubicBezTo>
                    <a:pt x="4716" y="108"/>
                    <a:pt x="4609" y="0"/>
                    <a:pt x="4490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3"/>
            <p:cNvSpPr/>
            <p:nvPr/>
          </p:nvSpPr>
          <p:spPr>
            <a:xfrm>
              <a:off x="8087996" y="1867936"/>
              <a:ext cx="277009" cy="285122"/>
            </a:xfrm>
            <a:custGeom>
              <a:rect b="b" l="l" r="r" t="t"/>
              <a:pathLst>
                <a:path extrusionOk="0" h="6080" w="5907">
                  <a:moveTo>
                    <a:pt x="5739" y="0"/>
                  </a:moveTo>
                  <a:cubicBezTo>
                    <a:pt x="5680" y="0"/>
                    <a:pt x="5632" y="36"/>
                    <a:pt x="5608" y="72"/>
                  </a:cubicBezTo>
                  <a:cubicBezTo>
                    <a:pt x="5561" y="119"/>
                    <a:pt x="5525" y="179"/>
                    <a:pt x="5489" y="238"/>
                  </a:cubicBezTo>
                  <a:cubicBezTo>
                    <a:pt x="5251" y="512"/>
                    <a:pt x="5001" y="762"/>
                    <a:pt x="4763" y="1012"/>
                  </a:cubicBezTo>
                  <a:cubicBezTo>
                    <a:pt x="4501" y="1298"/>
                    <a:pt x="4239" y="1548"/>
                    <a:pt x="3965" y="1822"/>
                  </a:cubicBezTo>
                  <a:cubicBezTo>
                    <a:pt x="3632" y="2143"/>
                    <a:pt x="3299" y="2453"/>
                    <a:pt x="2953" y="2786"/>
                  </a:cubicBezTo>
                  <a:cubicBezTo>
                    <a:pt x="2632" y="3084"/>
                    <a:pt x="2322" y="3393"/>
                    <a:pt x="1989" y="3703"/>
                  </a:cubicBezTo>
                  <a:cubicBezTo>
                    <a:pt x="1644" y="4036"/>
                    <a:pt x="1310" y="4346"/>
                    <a:pt x="977" y="4679"/>
                  </a:cubicBezTo>
                  <a:cubicBezTo>
                    <a:pt x="810" y="4834"/>
                    <a:pt x="655" y="5001"/>
                    <a:pt x="501" y="5167"/>
                  </a:cubicBezTo>
                  <a:cubicBezTo>
                    <a:pt x="334" y="5346"/>
                    <a:pt x="179" y="5525"/>
                    <a:pt x="24" y="5715"/>
                  </a:cubicBezTo>
                  <a:cubicBezTo>
                    <a:pt x="13" y="5751"/>
                    <a:pt x="1" y="5787"/>
                    <a:pt x="13" y="5834"/>
                  </a:cubicBezTo>
                  <a:lnTo>
                    <a:pt x="13" y="5894"/>
                  </a:lnTo>
                  <a:cubicBezTo>
                    <a:pt x="24" y="5953"/>
                    <a:pt x="72" y="6013"/>
                    <a:pt x="120" y="6048"/>
                  </a:cubicBezTo>
                  <a:cubicBezTo>
                    <a:pt x="154" y="6070"/>
                    <a:pt x="190" y="6079"/>
                    <a:pt x="225" y="6079"/>
                  </a:cubicBezTo>
                  <a:cubicBezTo>
                    <a:pt x="288" y="6079"/>
                    <a:pt x="348" y="6051"/>
                    <a:pt x="394" y="6013"/>
                  </a:cubicBezTo>
                  <a:cubicBezTo>
                    <a:pt x="548" y="5894"/>
                    <a:pt x="679" y="5763"/>
                    <a:pt x="810" y="5632"/>
                  </a:cubicBezTo>
                  <a:cubicBezTo>
                    <a:pt x="965" y="5489"/>
                    <a:pt x="1096" y="5346"/>
                    <a:pt x="1251" y="5191"/>
                  </a:cubicBezTo>
                  <a:cubicBezTo>
                    <a:pt x="1513" y="4929"/>
                    <a:pt x="1798" y="4655"/>
                    <a:pt x="2060" y="4393"/>
                  </a:cubicBezTo>
                  <a:cubicBezTo>
                    <a:pt x="2394" y="4060"/>
                    <a:pt x="2703" y="3739"/>
                    <a:pt x="3013" y="3405"/>
                  </a:cubicBezTo>
                  <a:cubicBezTo>
                    <a:pt x="3346" y="3072"/>
                    <a:pt x="3692" y="2727"/>
                    <a:pt x="4001" y="2369"/>
                  </a:cubicBezTo>
                  <a:cubicBezTo>
                    <a:pt x="4168" y="2179"/>
                    <a:pt x="4335" y="1977"/>
                    <a:pt x="4501" y="1786"/>
                  </a:cubicBezTo>
                  <a:cubicBezTo>
                    <a:pt x="4632" y="1619"/>
                    <a:pt x="4775" y="1465"/>
                    <a:pt x="4918" y="1310"/>
                  </a:cubicBezTo>
                  <a:cubicBezTo>
                    <a:pt x="5085" y="1143"/>
                    <a:pt x="5251" y="965"/>
                    <a:pt x="5406" y="786"/>
                  </a:cubicBezTo>
                  <a:cubicBezTo>
                    <a:pt x="5489" y="703"/>
                    <a:pt x="5573" y="607"/>
                    <a:pt x="5644" y="524"/>
                  </a:cubicBezTo>
                  <a:cubicBezTo>
                    <a:pt x="5692" y="476"/>
                    <a:pt x="5739" y="417"/>
                    <a:pt x="5787" y="357"/>
                  </a:cubicBezTo>
                  <a:cubicBezTo>
                    <a:pt x="5811" y="333"/>
                    <a:pt x="5823" y="286"/>
                    <a:pt x="5859" y="250"/>
                  </a:cubicBezTo>
                  <a:cubicBezTo>
                    <a:pt x="5882" y="226"/>
                    <a:pt x="5906" y="167"/>
                    <a:pt x="5882" y="119"/>
                  </a:cubicBezTo>
                  <a:cubicBezTo>
                    <a:pt x="5870" y="60"/>
                    <a:pt x="5811" y="0"/>
                    <a:pt x="5739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4"/>
          <p:cNvSpPr txBox="1"/>
          <p:nvPr>
            <p:ph type="title"/>
          </p:nvPr>
        </p:nvSpPr>
        <p:spPr>
          <a:xfrm>
            <a:off x="720000" y="445025"/>
            <a:ext cx="77040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423" name="Google Shape;423;p24"/>
          <p:cNvSpPr txBox="1"/>
          <p:nvPr>
            <p:ph idx="1" type="subTitle"/>
          </p:nvPr>
        </p:nvSpPr>
        <p:spPr>
          <a:xfrm>
            <a:off x="1710384" y="1965038"/>
            <a:ext cx="59250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424" name="Google Shape;424;p24"/>
          <p:cNvSpPr txBox="1"/>
          <p:nvPr>
            <p:ph hasCustomPrompt="1" idx="2" type="title"/>
          </p:nvPr>
        </p:nvSpPr>
        <p:spPr>
          <a:xfrm>
            <a:off x="720000" y="1973875"/>
            <a:ext cx="990300" cy="73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4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5" name="Google Shape;425;p24"/>
          <p:cNvSpPr txBox="1"/>
          <p:nvPr>
            <p:ph idx="3" type="subTitle"/>
          </p:nvPr>
        </p:nvSpPr>
        <p:spPr>
          <a:xfrm>
            <a:off x="1710350" y="2333250"/>
            <a:ext cx="5925000" cy="381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426" name="Google Shape;426;p24"/>
          <p:cNvSpPr txBox="1"/>
          <p:nvPr>
            <p:ph idx="4" type="subTitle"/>
          </p:nvPr>
        </p:nvSpPr>
        <p:spPr>
          <a:xfrm>
            <a:off x="1710384" y="2944213"/>
            <a:ext cx="59250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427" name="Google Shape;427;p24"/>
          <p:cNvSpPr txBox="1"/>
          <p:nvPr>
            <p:ph hasCustomPrompt="1" idx="5" type="title"/>
          </p:nvPr>
        </p:nvSpPr>
        <p:spPr>
          <a:xfrm>
            <a:off x="720000" y="2944213"/>
            <a:ext cx="990300" cy="73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4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8" name="Google Shape;428;p24"/>
          <p:cNvSpPr txBox="1"/>
          <p:nvPr>
            <p:ph idx="6" type="subTitle"/>
          </p:nvPr>
        </p:nvSpPr>
        <p:spPr>
          <a:xfrm>
            <a:off x="1710350" y="3302062"/>
            <a:ext cx="5925000" cy="381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429" name="Google Shape;429;p24"/>
          <p:cNvSpPr txBox="1"/>
          <p:nvPr>
            <p:ph idx="7" type="subTitle"/>
          </p:nvPr>
        </p:nvSpPr>
        <p:spPr>
          <a:xfrm>
            <a:off x="1710384" y="3914575"/>
            <a:ext cx="59250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430" name="Google Shape;430;p24"/>
          <p:cNvSpPr txBox="1"/>
          <p:nvPr>
            <p:ph hasCustomPrompt="1" idx="8" type="title"/>
          </p:nvPr>
        </p:nvSpPr>
        <p:spPr>
          <a:xfrm>
            <a:off x="720000" y="3914575"/>
            <a:ext cx="990300" cy="73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4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1" name="Google Shape;431;p24"/>
          <p:cNvSpPr txBox="1"/>
          <p:nvPr>
            <p:ph idx="9" type="subTitle"/>
          </p:nvPr>
        </p:nvSpPr>
        <p:spPr>
          <a:xfrm>
            <a:off x="1710350" y="4272425"/>
            <a:ext cx="5925000" cy="381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1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5"/>
          <p:cNvSpPr txBox="1"/>
          <p:nvPr>
            <p:ph type="title"/>
          </p:nvPr>
        </p:nvSpPr>
        <p:spPr>
          <a:xfrm>
            <a:off x="4244275" y="576075"/>
            <a:ext cx="4186500" cy="120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434" name="Google Shape;434;p25"/>
          <p:cNvSpPr txBox="1"/>
          <p:nvPr>
            <p:ph idx="1" type="subTitle"/>
          </p:nvPr>
        </p:nvSpPr>
        <p:spPr>
          <a:xfrm>
            <a:off x="5712175" y="1545675"/>
            <a:ext cx="2718600" cy="1251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435" name="Google Shape;435;p25"/>
          <p:cNvSpPr txBox="1"/>
          <p:nvPr/>
        </p:nvSpPr>
        <p:spPr>
          <a:xfrm>
            <a:off x="4215775" y="3377900"/>
            <a:ext cx="42150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</a:t>
            </a:r>
            <a:r>
              <a:rPr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: This template has been created by </a:t>
            </a:r>
            <a:r>
              <a:rPr b="1"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Slidesgo</a:t>
            </a:r>
            <a:r>
              <a:rPr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and includes icons by </a:t>
            </a:r>
            <a:r>
              <a:rPr b="1"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Flaticon</a:t>
            </a:r>
            <a:r>
              <a:rPr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infographics &amp; images by </a:t>
            </a:r>
            <a:r>
              <a:rPr b="1"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Freepik</a:t>
            </a:r>
            <a:r>
              <a:rPr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 and content by Eliana Delacour</a:t>
            </a:r>
            <a:endParaRPr b="1" sz="11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436" name="Google Shape;436;p25"/>
          <p:cNvGrpSpPr/>
          <p:nvPr/>
        </p:nvGrpSpPr>
        <p:grpSpPr>
          <a:xfrm rot="9986871">
            <a:off x="-1334974" y="3446877"/>
            <a:ext cx="2565869" cy="2778953"/>
            <a:chOff x="2606275" y="1142525"/>
            <a:chExt cx="795950" cy="862050"/>
          </a:xfrm>
        </p:grpSpPr>
        <p:sp>
          <p:nvSpPr>
            <p:cNvPr id="437" name="Google Shape;437;p25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5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5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5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5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5" name="Google Shape;445;p25"/>
          <p:cNvGrpSpPr/>
          <p:nvPr/>
        </p:nvGrpSpPr>
        <p:grpSpPr>
          <a:xfrm rot="3116561">
            <a:off x="-1018797" y="-302719"/>
            <a:ext cx="1882834" cy="2778853"/>
            <a:chOff x="5765984" y="1914543"/>
            <a:chExt cx="1248975" cy="1843347"/>
          </a:xfrm>
        </p:grpSpPr>
        <p:sp>
          <p:nvSpPr>
            <p:cNvPr id="446" name="Google Shape;446;p25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5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5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5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5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1" name="Google Shape;451;p25"/>
          <p:cNvGrpSpPr/>
          <p:nvPr/>
        </p:nvGrpSpPr>
        <p:grpSpPr>
          <a:xfrm>
            <a:off x="8607452" y="877931"/>
            <a:ext cx="293055" cy="564033"/>
            <a:chOff x="4952525" y="897198"/>
            <a:chExt cx="445779" cy="857975"/>
          </a:xfrm>
        </p:grpSpPr>
        <p:sp>
          <p:nvSpPr>
            <p:cNvPr id="452" name="Google Shape;452;p25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2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6"/>
          <p:cNvSpPr/>
          <p:nvPr/>
        </p:nvSpPr>
        <p:spPr>
          <a:xfrm rot="754036">
            <a:off x="3582457" y="4780387"/>
            <a:ext cx="2678136" cy="474589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6" name="Google Shape;456;p26"/>
          <p:cNvGrpSpPr/>
          <p:nvPr/>
        </p:nvGrpSpPr>
        <p:grpSpPr>
          <a:xfrm>
            <a:off x="8376627" y="2409156"/>
            <a:ext cx="293055" cy="564033"/>
            <a:chOff x="4952525" y="897198"/>
            <a:chExt cx="445779" cy="857975"/>
          </a:xfrm>
        </p:grpSpPr>
        <p:sp>
          <p:nvSpPr>
            <p:cNvPr id="457" name="Google Shape;457;p26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6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9" name="Google Shape;459;p26"/>
          <p:cNvGrpSpPr/>
          <p:nvPr/>
        </p:nvGrpSpPr>
        <p:grpSpPr>
          <a:xfrm>
            <a:off x="6477318" y="1477604"/>
            <a:ext cx="684562" cy="679525"/>
            <a:chOff x="1582325" y="3695000"/>
            <a:chExt cx="254825" cy="252950"/>
          </a:xfrm>
        </p:grpSpPr>
        <p:sp>
          <p:nvSpPr>
            <p:cNvPr id="460" name="Google Shape;460;p26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6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6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6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6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6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6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7" name="Google Shape;467;p26"/>
          <p:cNvGrpSpPr/>
          <p:nvPr/>
        </p:nvGrpSpPr>
        <p:grpSpPr>
          <a:xfrm flipH="1" rot="1710100">
            <a:off x="-1141249" y="-1201440"/>
            <a:ext cx="2565906" cy="2778992"/>
            <a:chOff x="2606275" y="1142525"/>
            <a:chExt cx="795950" cy="862050"/>
          </a:xfrm>
        </p:grpSpPr>
        <p:sp>
          <p:nvSpPr>
            <p:cNvPr id="468" name="Google Shape;468;p26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6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6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6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6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6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6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6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6" name="Google Shape;476;p26"/>
          <p:cNvSpPr/>
          <p:nvPr/>
        </p:nvSpPr>
        <p:spPr>
          <a:xfrm flipH="1" rot="1646139">
            <a:off x="170317" y="1267429"/>
            <a:ext cx="653655" cy="1099854"/>
          </a:xfrm>
          <a:custGeom>
            <a:rect b="b" l="l" r="r" t="t"/>
            <a:pathLst>
              <a:path extrusionOk="0" h="12162" w="7228">
                <a:moveTo>
                  <a:pt x="691" y="1782"/>
                </a:moveTo>
                <a:cubicBezTo>
                  <a:pt x="739" y="2091"/>
                  <a:pt x="798" y="2389"/>
                  <a:pt x="858" y="2699"/>
                </a:cubicBezTo>
                <a:cubicBezTo>
                  <a:pt x="918" y="3044"/>
                  <a:pt x="989" y="3389"/>
                  <a:pt x="1108" y="3711"/>
                </a:cubicBezTo>
                <a:cubicBezTo>
                  <a:pt x="1168" y="3913"/>
                  <a:pt x="1251" y="4092"/>
                  <a:pt x="1322" y="4270"/>
                </a:cubicBezTo>
                <a:cubicBezTo>
                  <a:pt x="1394" y="4449"/>
                  <a:pt x="1465" y="4604"/>
                  <a:pt x="1560" y="4770"/>
                </a:cubicBezTo>
                <a:cubicBezTo>
                  <a:pt x="1632" y="4925"/>
                  <a:pt x="1703" y="5068"/>
                  <a:pt x="1799" y="5199"/>
                </a:cubicBezTo>
                <a:cubicBezTo>
                  <a:pt x="1918" y="5377"/>
                  <a:pt x="2025" y="5580"/>
                  <a:pt x="2156" y="5735"/>
                </a:cubicBezTo>
                <a:cubicBezTo>
                  <a:pt x="2382" y="6020"/>
                  <a:pt x="2596" y="6306"/>
                  <a:pt x="2858" y="6556"/>
                </a:cubicBezTo>
                <a:cubicBezTo>
                  <a:pt x="3370" y="7080"/>
                  <a:pt x="3942" y="7556"/>
                  <a:pt x="4478" y="8044"/>
                </a:cubicBezTo>
                <a:cubicBezTo>
                  <a:pt x="4728" y="8271"/>
                  <a:pt x="4978" y="8497"/>
                  <a:pt x="5216" y="8735"/>
                </a:cubicBezTo>
                <a:cubicBezTo>
                  <a:pt x="5359" y="8866"/>
                  <a:pt x="5490" y="8997"/>
                  <a:pt x="5609" y="9128"/>
                </a:cubicBezTo>
                <a:cubicBezTo>
                  <a:pt x="5680" y="9223"/>
                  <a:pt x="5775" y="9307"/>
                  <a:pt x="5847" y="9402"/>
                </a:cubicBezTo>
                <a:cubicBezTo>
                  <a:pt x="5966" y="9533"/>
                  <a:pt x="6085" y="9688"/>
                  <a:pt x="6192" y="9830"/>
                </a:cubicBezTo>
                <a:cubicBezTo>
                  <a:pt x="6287" y="9997"/>
                  <a:pt x="6383" y="10176"/>
                  <a:pt x="6454" y="10354"/>
                </a:cubicBezTo>
                <a:cubicBezTo>
                  <a:pt x="6490" y="10438"/>
                  <a:pt x="6502" y="10533"/>
                  <a:pt x="6513" y="10640"/>
                </a:cubicBezTo>
                <a:cubicBezTo>
                  <a:pt x="6513" y="10723"/>
                  <a:pt x="6513" y="10795"/>
                  <a:pt x="6502" y="10890"/>
                </a:cubicBezTo>
                <a:cubicBezTo>
                  <a:pt x="6490" y="10938"/>
                  <a:pt x="6454" y="10997"/>
                  <a:pt x="6442" y="11033"/>
                </a:cubicBezTo>
                <a:cubicBezTo>
                  <a:pt x="6406" y="11069"/>
                  <a:pt x="6394" y="11116"/>
                  <a:pt x="6371" y="11140"/>
                </a:cubicBezTo>
                <a:cubicBezTo>
                  <a:pt x="6335" y="11176"/>
                  <a:pt x="6287" y="11200"/>
                  <a:pt x="6263" y="11235"/>
                </a:cubicBezTo>
                <a:cubicBezTo>
                  <a:pt x="6204" y="11259"/>
                  <a:pt x="6132" y="11295"/>
                  <a:pt x="6073" y="11319"/>
                </a:cubicBezTo>
                <a:cubicBezTo>
                  <a:pt x="5918" y="11378"/>
                  <a:pt x="5775" y="11414"/>
                  <a:pt x="5609" y="11426"/>
                </a:cubicBezTo>
                <a:cubicBezTo>
                  <a:pt x="5478" y="11426"/>
                  <a:pt x="5359" y="11414"/>
                  <a:pt x="5216" y="11390"/>
                </a:cubicBezTo>
                <a:cubicBezTo>
                  <a:pt x="4942" y="11319"/>
                  <a:pt x="4668" y="11212"/>
                  <a:pt x="4418" y="11092"/>
                </a:cubicBezTo>
                <a:cubicBezTo>
                  <a:pt x="4073" y="10938"/>
                  <a:pt x="3775" y="10723"/>
                  <a:pt x="3489" y="10485"/>
                </a:cubicBezTo>
                <a:cubicBezTo>
                  <a:pt x="3311" y="10342"/>
                  <a:pt x="3156" y="10164"/>
                  <a:pt x="3001" y="9985"/>
                </a:cubicBezTo>
                <a:cubicBezTo>
                  <a:pt x="2930" y="9890"/>
                  <a:pt x="2834" y="9783"/>
                  <a:pt x="2763" y="9688"/>
                </a:cubicBezTo>
                <a:cubicBezTo>
                  <a:pt x="2656" y="9545"/>
                  <a:pt x="2573" y="9402"/>
                  <a:pt x="2465" y="9271"/>
                </a:cubicBezTo>
                <a:cubicBezTo>
                  <a:pt x="2346" y="9068"/>
                  <a:pt x="2215" y="8878"/>
                  <a:pt x="2108" y="8675"/>
                </a:cubicBezTo>
                <a:cubicBezTo>
                  <a:pt x="2061" y="8580"/>
                  <a:pt x="2025" y="8509"/>
                  <a:pt x="1977" y="8414"/>
                </a:cubicBezTo>
                <a:cubicBezTo>
                  <a:pt x="1965" y="8378"/>
                  <a:pt x="1930" y="8342"/>
                  <a:pt x="1918" y="8294"/>
                </a:cubicBezTo>
                <a:cubicBezTo>
                  <a:pt x="1858" y="8175"/>
                  <a:pt x="1799" y="8044"/>
                  <a:pt x="1739" y="7925"/>
                </a:cubicBezTo>
                <a:cubicBezTo>
                  <a:pt x="1632" y="7699"/>
                  <a:pt x="1549" y="7449"/>
                  <a:pt x="1441" y="7211"/>
                </a:cubicBezTo>
                <a:cubicBezTo>
                  <a:pt x="1370" y="7021"/>
                  <a:pt x="1310" y="6830"/>
                  <a:pt x="1227" y="6628"/>
                </a:cubicBezTo>
                <a:cubicBezTo>
                  <a:pt x="1168" y="6473"/>
                  <a:pt x="1132" y="6306"/>
                  <a:pt x="1072" y="6139"/>
                </a:cubicBezTo>
                <a:cubicBezTo>
                  <a:pt x="1025" y="6044"/>
                  <a:pt x="989" y="5925"/>
                  <a:pt x="965" y="5806"/>
                </a:cubicBezTo>
                <a:cubicBezTo>
                  <a:pt x="918" y="5604"/>
                  <a:pt x="858" y="5413"/>
                  <a:pt x="810" y="5223"/>
                </a:cubicBezTo>
                <a:cubicBezTo>
                  <a:pt x="727" y="4794"/>
                  <a:pt x="668" y="4377"/>
                  <a:pt x="632" y="3937"/>
                </a:cubicBezTo>
                <a:cubicBezTo>
                  <a:pt x="608" y="3651"/>
                  <a:pt x="608" y="3377"/>
                  <a:pt x="608" y="3091"/>
                </a:cubicBezTo>
                <a:cubicBezTo>
                  <a:pt x="608" y="2925"/>
                  <a:pt x="620" y="2770"/>
                  <a:pt x="620" y="2603"/>
                </a:cubicBezTo>
                <a:cubicBezTo>
                  <a:pt x="632" y="2496"/>
                  <a:pt x="632" y="2389"/>
                  <a:pt x="632" y="2294"/>
                </a:cubicBezTo>
                <a:cubicBezTo>
                  <a:pt x="656" y="2139"/>
                  <a:pt x="656" y="1996"/>
                  <a:pt x="668" y="1841"/>
                </a:cubicBezTo>
                <a:cubicBezTo>
                  <a:pt x="668" y="1829"/>
                  <a:pt x="668" y="1829"/>
                  <a:pt x="691" y="1782"/>
                </a:cubicBezTo>
                <a:close/>
                <a:moveTo>
                  <a:pt x="693" y="1"/>
                </a:moveTo>
                <a:cubicBezTo>
                  <a:pt x="612" y="1"/>
                  <a:pt x="530" y="41"/>
                  <a:pt x="501" y="127"/>
                </a:cubicBezTo>
                <a:cubicBezTo>
                  <a:pt x="453" y="258"/>
                  <a:pt x="429" y="413"/>
                  <a:pt x="394" y="555"/>
                </a:cubicBezTo>
                <a:cubicBezTo>
                  <a:pt x="358" y="734"/>
                  <a:pt x="322" y="913"/>
                  <a:pt x="298" y="1091"/>
                </a:cubicBezTo>
                <a:cubicBezTo>
                  <a:pt x="275" y="1258"/>
                  <a:pt x="251" y="1413"/>
                  <a:pt x="215" y="1567"/>
                </a:cubicBezTo>
                <a:cubicBezTo>
                  <a:pt x="179" y="1818"/>
                  <a:pt x="144" y="2032"/>
                  <a:pt x="120" y="2258"/>
                </a:cubicBezTo>
                <a:cubicBezTo>
                  <a:pt x="84" y="2437"/>
                  <a:pt x="72" y="2615"/>
                  <a:pt x="60" y="2794"/>
                </a:cubicBezTo>
                <a:cubicBezTo>
                  <a:pt x="25" y="3091"/>
                  <a:pt x="1" y="3389"/>
                  <a:pt x="1" y="3699"/>
                </a:cubicBezTo>
                <a:lnTo>
                  <a:pt x="1" y="3865"/>
                </a:lnTo>
                <a:cubicBezTo>
                  <a:pt x="1" y="4365"/>
                  <a:pt x="25" y="4866"/>
                  <a:pt x="120" y="5354"/>
                </a:cubicBezTo>
                <a:cubicBezTo>
                  <a:pt x="144" y="5592"/>
                  <a:pt x="203" y="5830"/>
                  <a:pt x="263" y="6068"/>
                </a:cubicBezTo>
                <a:cubicBezTo>
                  <a:pt x="310" y="6211"/>
                  <a:pt x="358" y="6378"/>
                  <a:pt x="394" y="6532"/>
                </a:cubicBezTo>
                <a:cubicBezTo>
                  <a:pt x="441" y="6687"/>
                  <a:pt x="489" y="6842"/>
                  <a:pt x="548" y="7009"/>
                </a:cubicBezTo>
                <a:cubicBezTo>
                  <a:pt x="596" y="7128"/>
                  <a:pt x="632" y="7259"/>
                  <a:pt x="679" y="7378"/>
                </a:cubicBezTo>
                <a:cubicBezTo>
                  <a:pt x="715" y="7449"/>
                  <a:pt x="727" y="7521"/>
                  <a:pt x="751" y="7604"/>
                </a:cubicBezTo>
                <a:cubicBezTo>
                  <a:pt x="834" y="7794"/>
                  <a:pt x="906" y="7973"/>
                  <a:pt x="977" y="8164"/>
                </a:cubicBezTo>
                <a:cubicBezTo>
                  <a:pt x="1013" y="8235"/>
                  <a:pt x="1049" y="8318"/>
                  <a:pt x="1084" y="8390"/>
                </a:cubicBezTo>
                <a:cubicBezTo>
                  <a:pt x="1132" y="8497"/>
                  <a:pt x="1168" y="8580"/>
                  <a:pt x="1215" y="8687"/>
                </a:cubicBezTo>
                <a:cubicBezTo>
                  <a:pt x="1251" y="8747"/>
                  <a:pt x="1287" y="8806"/>
                  <a:pt x="1322" y="8866"/>
                </a:cubicBezTo>
                <a:cubicBezTo>
                  <a:pt x="1382" y="8949"/>
                  <a:pt x="1430" y="9056"/>
                  <a:pt x="1489" y="9164"/>
                </a:cubicBezTo>
                <a:cubicBezTo>
                  <a:pt x="1513" y="9223"/>
                  <a:pt x="1560" y="9271"/>
                  <a:pt x="1584" y="9330"/>
                </a:cubicBezTo>
                <a:cubicBezTo>
                  <a:pt x="1668" y="9426"/>
                  <a:pt x="1727" y="9521"/>
                  <a:pt x="1787" y="9628"/>
                </a:cubicBezTo>
                <a:cubicBezTo>
                  <a:pt x="1882" y="9807"/>
                  <a:pt x="2025" y="9961"/>
                  <a:pt x="2144" y="10128"/>
                </a:cubicBezTo>
                <a:cubicBezTo>
                  <a:pt x="2239" y="10259"/>
                  <a:pt x="2358" y="10402"/>
                  <a:pt x="2465" y="10533"/>
                </a:cubicBezTo>
                <a:cubicBezTo>
                  <a:pt x="2620" y="10723"/>
                  <a:pt x="2799" y="10890"/>
                  <a:pt x="2977" y="11033"/>
                </a:cubicBezTo>
                <a:cubicBezTo>
                  <a:pt x="3156" y="11188"/>
                  <a:pt x="3346" y="11331"/>
                  <a:pt x="3537" y="11450"/>
                </a:cubicBezTo>
                <a:cubicBezTo>
                  <a:pt x="3775" y="11604"/>
                  <a:pt x="4013" y="11735"/>
                  <a:pt x="4263" y="11843"/>
                </a:cubicBezTo>
                <a:cubicBezTo>
                  <a:pt x="4478" y="11950"/>
                  <a:pt x="4704" y="12021"/>
                  <a:pt x="4942" y="12081"/>
                </a:cubicBezTo>
                <a:cubicBezTo>
                  <a:pt x="5073" y="12104"/>
                  <a:pt x="5204" y="12140"/>
                  <a:pt x="5359" y="12152"/>
                </a:cubicBezTo>
                <a:cubicBezTo>
                  <a:pt x="5418" y="12158"/>
                  <a:pt x="5478" y="12161"/>
                  <a:pt x="5537" y="12161"/>
                </a:cubicBezTo>
                <a:cubicBezTo>
                  <a:pt x="5597" y="12161"/>
                  <a:pt x="5656" y="12158"/>
                  <a:pt x="5716" y="12152"/>
                </a:cubicBezTo>
                <a:cubicBezTo>
                  <a:pt x="5954" y="12140"/>
                  <a:pt x="6168" y="12093"/>
                  <a:pt x="6394" y="12009"/>
                </a:cubicBezTo>
                <a:cubicBezTo>
                  <a:pt x="6466" y="11974"/>
                  <a:pt x="6525" y="11950"/>
                  <a:pt x="6609" y="11902"/>
                </a:cubicBezTo>
                <a:cubicBezTo>
                  <a:pt x="6644" y="11866"/>
                  <a:pt x="6728" y="11831"/>
                  <a:pt x="6764" y="11783"/>
                </a:cubicBezTo>
                <a:cubicBezTo>
                  <a:pt x="6859" y="11688"/>
                  <a:pt x="6942" y="11604"/>
                  <a:pt x="7002" y="11497"/>
                </a:cubicBezTo>
                <a:cubicBezTo>
                  <a:pt x="7061" y="11390"/>
                  <a:pt x="7121" y="11295"/>
                  <a:pt x="7156" y="11176"/>
                </a:cubicBezTo>
                <a:cubicBezTo>
                  <a:pt x="7180" y="11057"/>
                  <a:pt x="7216" y="10914"/>
                  <a:pt x="7216" y="10795"/>
                </a:cubicBezTo>
                <a:cubicBezTo>
                  <a:pt x="7228" y="10533"/>
                  <a:pt x="7180" y="10259"/>
                  <a:pt x="7085" y="10009"/>
                </a:cubicBezTo>
                <a:cubicBezTo>
                  <a:pt x="7002" y="9783"/>
                  <a:pt x="6883" y="9580"/>
                  <a:pt x="6752" y="9366"/>
                </a:cubicBezTo>
                <a:cubicBezTo>
                  <a:pt x="6644" y="9211"/>
                  <a:pt x="6525" y="9033"/>
                  <a:pt x="6406" y="8878"/>
                </a:cubicBezTo>
                <a:lnTo>
                  <a:pt x="6192" y="8616"/>
                </a:lnTo>
                <a:cubicBezTo>
                  <a:pt x="6085" y="8461"/>
                  <a:pt x="5954" y="8330"/>
                  <a:pt x="5835" y="8199"/>
                </a:cubicBezTo>
                <a:cubicBezTo>
                  <a:pt x="5728" y="8080"/>
                  <a:pt x="5621" y="7973"/>
                  <a:pt x="5501" y="7854"/>
                </a:cubicBezTo>
                <a:cubicBezTo>
                  <a:pt x="5240" y="7580"/>
                  <a:pt x="4978" y="7330"/>
                  <a:pt x="4716" y="7080"/>
                </a:cubicBezTo>
                <a:lnTo>
                  <a:pt x="3954" y="6366"/>
                </a:lnTo>
                <a:cubicBezTo>
                  <a:pt x="3692" y="6116"/>
                  <a:pt x="3418" y="5878"/>
                  <a:pt x="3180" y="5592"/>
                </a:cubicBezTo>
                <a:cubicBezTo>
                  <a:pt x="3061" y="5461"/>
                  <a:pt x="2942" y="5318"/>
                  <a:pt x="2834" y="5175"/>
                </a:cubicBezTo>
                <a:cubicBezTo>
                  <a:pt x="2739" y="5044"/>
                  <a:pt x="2644" y="4889"/>
                  <a:pt x="2537" y="4758"/>
                </a:cubicBezTo>
                <a:cubicBezTo>
                  <a:pt x="2334" y="4461"/>
                  <a:pt x="2144" y="4163"/>
                  <a:pt x="1965" y="3853"/>
                </a:cubicBezTo>
                <a:cubicBezTo>
                  <a:pt x="1787" y="3520"/>
                  <a:pt x="1632" y="3175"/>
                  <a:pt x="1501" y="2841"/>
                </a:cubicBezTo>
                <a:cubicBezTo>
                  <a:pt x="1441" y="2651"/>
                  <a:pt x="1382" y="2460"/>
                  <a:pt x="1322" y="2270"/>
                </a:cubicBezTo>
                <a:cubicBezTo>
                  <a:pt x="1263" y="2068"/>
                  <a:pt x="1191" y="1865"/>
                  <a:pt x="1144" y="1663"/>
                </a:cubicBezTo>
                <a:cubicBezTo>
                  <a:pt x="1096" y="1460"/>
                  <a:pt x="1049" y="1258"/>
                  <a:pt x="1025" y="1056"/>
                </a:cubicBezTo>
                <a:cubicBezTo>
                  <a:pt x="989" y="841"/>
                  <a:pt x="977" y="651"/>
                  <a:pt x="953" y="460"/>
                </a:cubicBezTo>
                <a:cubicBezTo>
                  <a:pt x="953" y="401"/>
                  <a:pt x="906" y="353"/>
                  <a:pt x="858" y="329"/>
                </a:cubicBezTo>
                <a:cubicBezTo>
                  <a:pt x="858" y="305"/>
                  <a:pt x="870" y="282"/>
                  <a:pt x="870" y="270"/>
                </a:cubicBezTo>
                <a:cubicBezTo>
                  <a:pt x="906" y="163"/>
                  <a:pt x="858" y="43"/>
                  <a:pt x="751" y="8"/>
                </a:cubicBezTo>
                <a:cubicBezTo>
                  <a:pt x="732" y="3"/>
                  <a:pt x="713" y="1"/>
                  <a:pt x="6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7" name="Google Shape;477;p26"/>
          <p:cNvGrpSpPr/>
          <p:nvPr/>
        </p:nvGrpSpPr>
        <p:grpSpPr>
          <a:xfrm rot="1290843">
            <a:off x="6115341" y="1752288"/>
            <a:ext cx="2096096" cy="2096132"/>
            <a:chOff x="878375" y="1793500"/>
            <a:chExt cx="1474300" cy="1474325"/>
          </a:xfrm>
        </p:grpSpPr>
        <p:grpSp>
          <p:nvGrpSpPr>
            <p:cNvPr id="478" name="Google Shape;478;p26"/>
            <p:cNvGrpSpPr/>
            <p:nvPr/>
          </p:nvGrpSpPr>
          <p:grpSpPr>
            <a:xfrm>
              <a:off x="878375" y="1793500"/>
              <a:ext cx="1474300" cy="1474325"/>
              <a:chOff x="878375" y="1793500"/>
              <a:chExt cx="1474300" cy="1474325"/>
            </a:xfrm>
          </p:grpSpPr>
          <p:sp>
            <p:nvSpPr>
              <p:cNvPr id="479" name="Google Shape;479;p26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26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26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6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26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26"/>
              <p:cNvSpPr/>
              <p:nvPr/>
            </p:nvSpPr>
            <p:spPr>
              <a:xfrm flipH="1" rot="-2581588">
                <a:off x="1291839" y="2255767"/>
                <a:ext cx="567320" cy="397654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6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6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26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6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26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26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26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2" name="Google Shape;492;p26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26"/>
          <p:cNvGrpSpPr/>
          <p:nvPr/>
        </p:nvGrpSpPr>
        <p:grpSpPr>
          <a:xfrm flipH="1" rot="953843">
            <a:off x="7160264" y="-526579"/>
            <a:ext cx="2288358" cy="1834099"/>
            <a:chOff x="-440953" y="-271101"/>
            <a:chExt cx="2288486" cy="1834202"/>
          </a:xfrm>
        </p:grpSpPr>
        <p:sp>
          <p:nvSpPr>
            <p:cNvPr id="495" name="Google Shape;495;p26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6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6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6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9" name="Google Shape;499;p26"/>
          <p:cNvGrpSpPr/>
          <p:nvPr/>
        </p:nvGrpSpPr>
        <p:grpSpPr>
          <a:xfrm flipH="1" rot="2328563">
            <a:off x="-316999" y="3053891"/>
            <a:ext cx="1882834" cy="2778853"/>
            <a:chOff x="5765984" y="1914543"/>
            <a:chExt cx="1248975" cy="1843347"/>
          </a:xfrm>
        </p:grpSpPr>
        <p:sp>
          <p:nvSpPr>
            <p:cNvPr id="500" name="Google Shape;500;p26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6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6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6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6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2_1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27"/>
          <p:cNvGrpSpPr/>
          <p:nvPr/>
        </p:nvGrpSpPr>
        <p:grpSpPr>
          <a:xfrm flipH="1" rot="10800000">
            <a:off x="7682470" y="2891848"/>
            <a:ext cx="2565904" cy="2778991"/>
            <a:chOff x="2606275" y="1142525"/>
            <a:chExt cx="795950" cy="862050"/>
          </a:xfrm>
        </p:grpSpPr>
        <p:sp>
          <p:nvSpPr>
            <p:cNvPr id="507" name="Google Shape;507;p27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7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7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7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5" name="Google Shape;515;p27"/>
          <p:cNvSpPr/>
          <p:nvPr/>
        </p:nvSpPr>
        <p:spPr>
          <a:xfrm rot="508408">
            <a:off x="627630" y="3666018"/>
            <a:ext cx="2678141" cy="474590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6" name="Google Shape;516;p27"/>
          <p:cNvGrpSpPr/>
          <p:nvPr/>
        </p:nvGrpSpPr>
        <p:grpSpPr>
          <a:xfrm rot="-6812456">
            <a:off x="6914924" y="3211917"/>
            <a:ext cx="856445" cy="1019569"/>
            <a:chOff x="2393450" y="2764975"/>
            <a:chExt cx="522400" cy="621900"/>
          </a:xfrm>
        </p:grpSpPr>
        <p:sp>
          <p:nvSpPr>
            <p:cNvPr id="517" name="Google Shape;517;p27"/>
            <p:cNvSpPr/>
            <p:nvPr/>
          </p:nvSpPr>
          <p:spPr>
            <a:xfrm>
              <a:off x="2539900" y="2942375"/>
              <a:ext cx="278625" cy="279225"/>
            </a:xfrm>
            <a:custGeom>
              <a:rect b="b" l="l" r="r" t="t"/>
              <a:pathLst>
                <a:path extrusionOk="0" h="11169" w="11145">
                  <a:moveTo>
                    <a:pt x="5873" y="1"/>
                  </a:moveTo>
                  <a:cubicBezTo>
                    <a:pt x="5840" y="1"/>
                    <a:pt x="5807" y="2"/>
                    <a:pt x="5775" y="4"/>
                  </a:cubicBezTo>
                  <a:cubicBezTo>
                    <a:pt x="5560" y="16"/>
                    <a:pt x="5370" y="39"/>
                    <a:pt x="5179" y="51"/>
                  </a:cubicBezTo>
                  <a:cubicBezTo>
                    <a:pt x="4965" y="63"/>
                    <a:pt x="4763" y="99"/>
                    <a:pt x="4536" y="135"/>
                  </a:cubicBezTo>
                  <a:cubicBezTo>
                    <a:pt x="4382" y="170"/>
                    <a:pt x="4251" y="194"/>
                    <a:pt x="4108" y="242"/>
                  </a:cubicBezTo>
                  <a:lnTo>
                    <a:pt x="4012" y="278"/>
                  </a:lnTo>
                  <a:cubicBezTo>
                    <a:pt x="3846" y="325"/>
                    <a:pt x="3703" y="373"/>
                    <a:pt x="3548" y="432"/>
                  </a:cubicBezTo>
                  <a:lnTo>
                    <a:pt x="3512" y="456"/>
                  </a:lnTo>
                  <a:cubicBezTo>
                    <a:pt x="3334" y="528"/>
                    <a:pt x="3167" y="623"/>
                    <a:pt x="2989" y="706"/>
                  </a:cubicBezTo>
                  <a:cubicBezTo>
                    <a:pt x="2834" y="801"/>
                    <a:pt x="2691" y="885"/>
                    <a:pt x="2560" y="992"/>
                  </a:cubicBezTo>
                  <a:cubicBezTo>
                    <a:pt x="2393" y="1111"/>
                    <a:pt x="2227" y="1230"/>
                    <a:pt x="2096" y="1361"/>
                  </a:cubicBezTo>
                  <a:lnTo>
                    <a:pt x="2060" y="1397"/>
                  </a:lnTo>
                  <a:lnTo>
                    <a:pt x="1703" y="1754"/>
                  </a:lnTo>
                  <a:cubicBezTo>
                    <a:pt x="1560" y="1897"/>
                    <a:pt x="1417" y="2064"/>
                    <a:pt x="1310" y="2242"/>
                  </a:cubicBezTo>
                  <a:cubicBezTo>
                    <a:pt x="1131" y="2492"/>
                    <a:pt x="917" y="2790"/>
                    <a:pt x="738" y="3111"/>
                  </a:cubicBezTo>
                  <a:cubicBezTo>
                    <a:pt x="548" y="3457"/>
                    <a:pt x="381" y="3814"/>
                    <a:pt x="274" y="4159"/>
                  </a:cubicBezTo>
                  <a:cubicBezTo>
                    <a:pt x="238" y="4338"/>
                    <a:pt x="179" y="4504"/>
                    <a:pt x="143" y="4659"/>
                  </a:cubicBezTo>
                  <a:cubicBezTo>
                    <a:pt x="119" y="4814"/>
                    <a:pt x="83" y="4992"/>
                    <a:pt x="60" y="5219"/>
                  </a:cubicBezTo>
                  <a:cubicBezTo>
                    <a:pt x="12" y="5540"/>
                    <a:pt x="0" y="5838"/>
                    <a:pt x="0" y="6112"/>
                  </a:cubicBezTo>
                  <a:cubicBezTo>
                    <a:pt x="0" y="6314"/>
                    <a:pt x="12" y="6528"/>
                    <a:pt x="12" y="6731"/>
                  </a:cubicBezTo>
                  <a:cubicBezTo>
                    <a:pt x="60" y="7005"/>
                    <a:pt x="119" y="7255"/>
                    <a:pt x="191" y="7481"/>
                  </a:cubicBezTo>
                  <a:lnTo>
                    <a:pt x="202" y="7505"/>
                  </a:lnTo>
                  <a:cubicBezTo>
                    <a:pt x="262" y="7683"/>
                    <a:pt x="333" y="7898"/>
                    <a:pt x="429" y="8076"/>
                  </a:cubicBezTo>
                  <a:lnTo>
                    <a:pt x="476" y="8159"/>
                  </a:lnTo>
                  <a:cubicBezTo>
                    <a:pt x="548" y="8302"/>
                    <a:pt x="607" y="8445"/>
                    <a:pt x="691" y="8576"/>
                  </a:cubicBezTo>
                  <a:cubicBezTo>
                    <a:pt x="714" y="8612"/>
                    <a:pt x="726" y="8624"/>
                    <a:pt x="738" y="8660"/>
                  </a:cubicBezTo>
                  <a:cubicBezTo>
                    <a:pt x="774" y="8707"/>
                    <a:pt x="798" y="8779"/>
                    <a:pt x="845" y="8814"/>
                  </a:cubicBezTo>
                  <a:lnTo>
                    <a:pt x="893" y="8874"/>
                  </a:lnTo>
                  <a:lnTo>
                    <a:pt x="988" y="9029"/>
                  </a:lnTo>
                  <a:cubicBezTo>
                    <a:pt x="1131" y="9207"/>
                    <a:pt x="1274" y="9362"/>
                    <a:pt x="1405" y="9517"/>
                  </a:cubicBezTo>
                  <a:cubicBezTo>
                    <a:pt x="1488" y="9588"/>
                    <a:pt x="1560" y="9648"/>
                    <a:pt x="1607" y="9695"/>
                  </a:cubicBezTo>
                  <a:cubicBezTo>
                    <a:pt x="1810" y="9874"/>
                    <a:pt x="1965" y="9993"/>
                    <a:pt x="2119" y="10100"/>
                  </a:cubicBezTo>
                  <a:cubicBezTo>
                    <a:pt x="2691" y="10457"/>
                    <a:pt x="3358" y="10838"/>
                    <a:pt x="4108" y="11005"/>
                  </a:cubicBezTo>
                  <a:cubicBezTo>
                    <a:pt x="4477" y="11100"/>
                    <a:pt x="4858" y="11136"/>
                    <a:pt x="5251" y="11160"/>
                  </a:cubicBezTo>
                  <a:cubicBezTo>
                    <a:pt x="5334" y="11166"/>
                    <a:pt x="5414" y="11169"/>
                    <a:pt x="5501" y="11169"/>
                  </a:cubicBezTo>
                  <a:cubicBezTo>
                    <a:pt x="5587" y="11169"/>
                    <a:pt x="5679" y="11166"/>
                    <a:pt x="5786" y="11160"/>
                  </a:cubicBezTo>
                  <a:cubicBezTo>
                    <a:pt x="5810" y="11160"/>
                    <a:pt x="5846" y="11136"/>
                    <a:pt x="5870" y="11136"/>
                  </a:cubicBezTo>
                  <a:lnTo>
                    <a:pt x="5977" y="11136"/>
                  </a:lnTo>
                  <a:cubicBezTo>
                    <a:pt x="6037" y="11136"/>
                    <a:pt x="6096" y="11136"/>
                    <a:pt x="6144" y="11124"/>
                  </a:cubicBezTo>
                  <a:cubicBezTo>
                    <a:pt x="6167" y="11124"/>
                    <a:pt x="6203" y="11112"/>
                    <a:pt x="6227" y="11112"/>
                  </a:cubicBezTo>
                  <a:cubicBezTo>
                    <a:pt x="6287" y="11088"/>
                    <a:pt x="6334" y="11088"/>
                    <a:pt x="6394" y="11077"/>
                  </a:cubicBezTo>
                  <a:lnTo>
                    <a:pt x="6465" y="11065"/>
                  </a:lnTo>
                  <a:cubicBezTo>
                    <a:pt x="6620" y="11017"/>
                    <a:pt x="6763" y="10993"/>
                    <a:pt x="6906" y="10946"/>
                  </a:cubicBezTo>
                  <a:cubicBezTo>
                    <a:pt x="7096" y="10874"/>
                    <a:pt x="7322" y="10791"/>
                    <a:pt x="7525" y="10707"/>
                  </a:cubicBezTo>
                  <a:cubicBezTo>
                    <a:pt x="7858" y="10576"/>
                    <a:pt x="8180" y="10434"/>
                    <a:pt x="8477" y="10243"/>
                  </a:cubicBezTo>
                  <a:lnTo>
                    <a:pt x="8537" y="10219"/>
                  </a:lnTo>
                  <a:cubicBezTo>
                    <a:pt x="8656" y="10124"/>
                    <a:pt x="8787" y="10053"/>
                    <a:pt x="8906" y="9957"/>
                  </a:cubicBezTo>
                  <a:cubicBezTo>
                    <a:pt x="9132" y="9803"/>
                    <a:pt x="9311" y="9648"/>
                    <a:pt x="9477" y="9517"/>
                  </a:cubicBezTo>
                  <a:cubicBezTo>
                    <a:pt x="9596" y="9410"/>
                    <a:pt x="9716" y="9291"/>
                    <a:pt x="9823" y="9160"/>
                  </a:cubicBezTo>
                  <a:cubicBezTo>
                    <a:pt x="9966" y="8993"/>
                    <a:pt x="10120" y="8814"/>
                    <a:pt x="10251" y="8624"/>
                  </a:cubicBezTo>
                  <a:cubicBezTo>
                    <a:pt x="10335" y="8493"/>
                    <a:pt x="10430" y="8338"/>
                    <a:pt x="10537" y="8159"/>
                  </a:cubicBezTo>
                  <a:cubicBezTo>
                    <a:pt x="10632" y="7981"/>
                    <a:pt x="10728" y="7778"/>
                    <a:pt x="10799" y="7564"/>
                  </a:cubicBezTo>
                  <a:cubicBezTo>
                    <a:pt x="10906" y="7267"/>
                    <a:pt x="10990" y="6921"/>
                    <a:pt x="11073" y="6552"/>
                  </a:cubicBezTo>
                  <a:cubicBezTo>
                    <a:pt x="11109" y="6290"/>
                    <a:pt x="11144" y="6004"/>
                    <a:pt x="11144" y="5731"/>
                  </a:cubicBezTo>
                  <a:cubicBezTo>
                    <a:pt x="11144" y="5635"/>
                    <a:pt x="11144" y="5516"/>
                    <a:pt x="11132" y="5409"/>
                  </a:cubicBezTo>
                  <a:cubicBezTo>
                    <a:pt x="11097" y="4945"/>
                    <a:pt x="11025" y="4588"/>
                    <a:pt x="10918" y="4242"/>
                  </a:cubicBezTo>
                  <a:cubicBezTo>
                    <a:pt x="10859" y="4052"/>
                    <a:pt x="10787" y="3861"/>
                    <a:pt x="10692" y="3647"/>
                  </a:cubicBezTo>
                  <a:cubicBezTo>
                    <a:pt x="10620" y="3492"/>
                    <a:pt x="10549" y="3326"/>
                    <a:pt x="10454" y="3159"/>
                  </a:cubicBezTo>
                  <a:cubicBezTo>
                    <a:pt x="10358" y="2980"/>
                    <a:pt x="10251" y="2814"/>
                    <a:pt x="10144" y="2659"/>
                  </a:cubicBezTo>
                  <a:cubicBezTo>
                    <a:pt x="10097" y="2552"/>
                    <a:pt x="10037" y="2445"/>
                    <a:pt x="9966" y="2337"/>
                  </a:cubicBezTo>
                  <a:lnTo>
                    <a:pt x="9918" y="2266"/>
                  </a:lnTo>
                  <a:lnTo>
                    <a:pt x="9739" y="2004"/>
                  </a:lnTo>
                  <a:lnTo>
                    <a:pt x="9716" y="1968"/>
                  </a:lnTo>
                  <a:cubicBezTo>
                    <a:pt x="9620" y="1849"/>
                    <a:pt x="9537" y="1730"/>
                    <a:pt x="9442" y="1623"/>
                  </a:cubicBezTo>
                  <a:cubicBezTo>
                    <a:pt x="9358" y="1528"/>
                    <a:pt x="9263" y="1421"/>
                    <a:pt x="9168" y="1313"/>
                  </a:cubicBezTo>
                  <a:cubicBezTo>
                    <a:pt x="9085" y="1242"/>
                    <a:pt x="9013" y="1171"/>
                    <a:pt x="8942" y="1111"/>
                  </a:cubicBezTo>
                  <a:lnTo>
                    <a:pt x="8882" y="1063"/>
                  </a:lnTo>
                  <a:cubicBezTo>
                    <a:pt x="8823" y="1016"/>
                    <a:pt x="8763" y="956"/>
                    <a:pt x="8692" y="921"/>
                  </a:cubicBezTo>
                  <a:cubicBezTo>
                    <a:pt x="8656" y="885"/>
                    <a:pt x="8632" y="873"/>
                    <a:pt x="8596" y="837"/>
                  </a:cubicBezTo>
                  <a:cubicBezTo>
                    <a:pt x="8549" y="790"/>
                    <a:pt x="8489" y="766"/>
                    <a:pt x="8453" y="730"/>
                  </a:cubicBezTo>
                  <a:cubicBezTo>
                    <a:pt x="8418" y="718"/>
                    <a:pt x="8394" y="706"/>
                    <a:pt x="8370" y="694"/>
                  </a:cubicBezTo>
                  <a:cubicBezTo>
                    <a:pt x="8120" y="528"/>
                    <a:pt x="7822" y="373"/>
                    <a:pt x="7525" y="289"/>
                  </a:cubicBezTo>
                  <a:cubicBezTo>
                    <a:pt x="7346" y="230"/>
                    <a:pt x="7144" y="170"/>
                    <a:pt x="6882" y="123"/>
                  </a:cubicBezTo>
                  <a:cubicBezTo>
                    <a:pt x="6691" y="75"/>
                    <a:pt x="6501" y="51"/>
                    <a:pt x="6310" y="39"/>
                  </a:cubicBezTo>
                  <a:cubicBezTo>
                    <a:pt x="6165" y="20"/>
                    <a:pt x="6019" y="1"/>
                    <a:pt x="58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7"/>
            <p:cNvSpPr/>
            <p:nvPr/>
          </p:nvSpPr>
          <p:spPr>
            <a:xfrm>
              <a:off x="2561625" y="2764975"/>
              <a:ext cx="302725" cy="621900"/>
            </a:xfrm>
            <a:custGeom>
              <a:rect b="b" l="l" r="r" t="t"/>
              <a:pathLst>
                <a:path extrusionOk="0" h="24876" w="12109">
                  <a:moveTo>
                    <a:pt x="415" y="0"/>
                  </a:moveTo>
                  <a:cubicBezTo>
                    <a:pt x="252" y="0"/>
                    <a:pt x="90" y="105"/>
                    <a:pt x="36" y="277"/>
                  </a:cubicBezTo>
                  <a:cubicBezTo>
                    <a:pt x="24" y="313"/>
                    <a:pt x="0" y="361"/>
                    <a:pt x="48" y="420"/>
                  </a:cubicBezTo>
                  <a:cubicBezTo>
                    <a:pt x="48" y="551"/>
                    <a:pt x="107" y="682"/>
                    <a:pt x="226" y="766"/>
                  </a:cubicBezTo>
                  <a:cubicBezTo>
                    <a:pt x="334" y="825"/>
                    <a:pt x="441" y="897"/>
                    <a:pt x="536" y="956"/>
                  </a:cubicBezTo>
                  <a:cubicBezTo>
                    <a:pt x="679" y="1028"/>
                    <a:pt x="810" y="1087"/>
                    <a:pt x="941" y="1159"/>
                  </a:cubicBezTo>
                  <a:cubicBezTo>
                    <a:pt x="1167" y="1278"/>
                    <a:pt x="1393" y="1385"/>
                    <a:pt x="1608" y="1504"/>
                  </a:cubicBezTo>
                  <a:cubicBezTo>
                    <a:pt x="2000" y="1694"/>
                    <a:pt x="2381" y="1897"/>
                    <a:pt x="2774" y="2099"/>
                  </a:cubicBezTo>
                  <a:cubicBezTo>
                    <a:pt x="3120" y="2290"/>
                    <a:pt x="3453" y="2492"/>
                    <a:pt x="3786" y="2694"/>
                  </a:cubicBezTo>
                  <a:cubicBezTo>
                    <a:pt x="4406" y="3087"/>
                    <a:pt x="5025" y="3480"/>
                    <a:pt x="5620" y="3921"/>
                  </a:cubicBezTo>
                  <a:cubicBezTo>
                    <a:pt x="6168" y="4337"/>
                    <a:pt x="6668" y="4778"/>
                    <a:pt x="7180" y="5242"/>
                  </a:cubicBezTo>
                  <a:cubicBezTo>
                    <a:pt x="7323" y="5385"/>
                    <a:pt x="7477" y="5540"/>
                    <a:pt x="7620" y="5707"/>
                  </a:cubicBezTo>
                  <a:cubicBezTo>
                    <a:pt x="7775" y="5861"/>
                    <a:pt x="7942" y="6040"/>
                    <a:pt x="8085" y="6242"/>
                  </a:cubicBezTo>
                  <a:cubicBezTo>
                    <a:pt x="8239" y="6433"/>
                    <a:pt x="8382" y="6612"/>
                    <a:pt x="8513" y="6802"/>
                  </a:cubicBezTo>
                  <a:cubicBezTo>
                    <a:pt x="8573" y="6897"/>
                    <a:pt x="8656" y="6993"/>
                    <a:pt x="8716" y="7088"/>
                  </a:cubicBezTo>
                  <a:cubicBezTo>
                    <a:pt x="8751" y="7147"/>
                    <a:pt x="8799" y="7219"/>
                    <a:pt x="8847" y="7290"/>
                  </a:cubicBezTo>
                  <a:cubicBezTo>
                    <a:pt x="8906" y="7409"/>
                    <a:pt x="8978" y="7528"/>
                    <a:pt x="9037" y="7647"/>
                  </a:cubicBezTo>
                  <a:cubicBezTo>
                    <a:pt x="9108" y="7802"/>
                    <a:pt x="9168" y="7933"/>
                    <a:pt x="9251" y="8088"/>
                  </a:cubicBezTo>
                  <a:cubicBezTo>
                    <a:pt x="9382" y="8338"/>
                    <a:pt x="9501" y="8600"/>
                    <a:pt x="9609" y="8874"/>
                  </a:cubicBezTo>
                  <a:cubicBezTo>
                    <a:pt x="9799" y="9362"/>
                    <a:pt x="9978" y="9886"/>
                    <a:pt x="10121" y="10386"/>
                  </a:cubicBezTo>
                  <a:cubicBezTo>
                    <a:pt x="10180" y="10612"/>
                    <a:pt x="10240" y="10838"/>
                    <a:pt x="10299" y="11076"/>
                  </a:cubicBezTo>
                  <a:cubicBezTo>
                    <a:pt x="10335" y="11195"/>
                    <a:pt x="10359" y="11315"/>
                    <a:pt x="10382" y="11434"/>
                  </a:cubicBezTo>
                  <a:cubicBezTo>
                    <a:pt x="10406" y="11576"/>
                    <a:pt x="10418" y="11731"/>
                    <a:pt x="10454" y="11874"/>
                  </a:cubicBezTo>
                  <a:cubicBezTo>
                    <a:pt x="10466" y="12017"/>
                    <a:pt x="10478" y="12136"/>
                    <a:pt x="10502" y="12267"/>
                  </a:cubicBezTo>
                  <a:cubicBezTo>
                    <a:pt x="10513" y="12386"/>
                    <a:pt x="10513" y="12493"/>
                    <a:pt x="10525" y="12589"/>
                  </a:cubicBezTo>
                  <a:cubicBezTo>
                    <a:pt x="10537" y="12827"/>
                    <a:pt x="10561" y="13053"/>
                    <a:pt x="10573" y="13291"/>
                  </a:cubicBezTo>
                  <a:cubicBezTo>
                    <a:pt x="10585" y="13648"/>
                    <a:pt x="10585" y="14005"/>
                    <a:pt x="10561" y="14363"/>
                  </a:cubicBezTo>
                  <a:cubicBezTo>
                    <a:pt x="10537" y="14482"/>
                    <a:pt x="10537" y="14601"/>
                    <a:pt x="10525" y="14708"/>
                  </a:cubicBezTo>
                  <a:cubicBezTo>
                    <a:pt x="10513" y="14815"/>
                    <a:pt x="10502" y="14934"/>
                    <a:pt x="10478" y="15029"/>
                  </a:cubicBezTo>
                  <a:cubicBezTo>
                    <a:pt x="10466" y="15172"/>
                    <a:pt x="10442" y="15303"/>
                    <a:pt x="10406" y="15434"/>
                  </a:cubicBezTo>
                  <a:lnTo>
                    <a:pt x="10323" y="15744"/>
                  </a:lnTo>
                  <a:cubicBezTo>
                    <a:pt x="10287" y="15839"/>
                    <a:pt x="10263" y="15910"/>
                    <a:pt x="10228" y="16006"/>
                  </a:cubicBezTo>
                  <a:cubicBezTo>
                    <a:pt x="10204" y="16089"/>
                    <a:pt x="10168" y="16196"/>
                    <a:pt x="10121" y="16279"/>
                  </a:cubicBezTo>
                  <a:cubicBezTo>
                    <a:pt x="10085" y="16387"/>
                    <a:pt x="10037" y="16482"/>
                    <a:pt x="9990" y="16577"/>
                  </a:cubicBezTo>
                  <a:cubicBezTo>
                    <a:pt x="9966" y="16625"/>
                    <a:pt x="9942" y="16672"/>
                    <a:pt x="9918" y="16720"/>
                  </a:cubicBezTo>
                  <a:lnTo>
                    <a:pt x="9382" y="17649"/>
                  </a:lnTo>
                  <a:cubicBezTo>
                    <a:pt x="9275" y="17827"/>
                    <a:pt x="9192" y="17994"/>
                    <a:pt x="9085" y="18173"/>
                  </a:cubicBezTo>
                  <a:cubicBezTo>
                    <a:pt x="8989" y="18339"/>
                    <a:pt x="8894" y="18482"/>
                    <a:pt x="8799" y="18637"/>
                  </a:cubicBezTo>
                  <a:cubicBezTo>
                    <a:pt x="8454" y="19185"/>
                    <a:pt x="8013" y="19661"/>
                    <a:pt x="7561" y="20137"/>
                  </a:cubicBezTo>
                  <a:lnTo>
                    <a:pt x="6989" y="20720"/>
                  </a:lnTo>
                  <a:cubicBezTo>
                    <a:pt x="6894" y="20792"/>
                    <a:pt x="6811" y="20887"/>
                    <a:pt x="6715" y="20959"/>
                  </a:cubicBezTo>
                  <a:cubicBezTo>
                    <a:pt x="6608" y="21042"/>
                    <a:pt x="6513" y="21149"/>
                    <a:pt x="6394" y="21244"/>
                  </a:cubicBezTo>
                  <a:cubicBezTo>
                    <a:pt x="6108" y="21459"/>
                    <a:pt x="5822" y="21673"/>
                    <a:pt x="5537" y="21899"/>
                  </a:cubicBezTo>
                  <a:cubicBezTo>
                    <a:pt x="5239" y="22113"/>
                    <a:pt x="4965" y="22340"/>
                    <a:pt x="4667" y="22566"/>
                  </a:cubicBezTo>
                  <a:cubicBezTo>
                    <a:pt x="4370" y="22768"/>
                    <a:pt x="4072" y="22995"/>
                    <a:pt x="3751" y="23209"/>
                  </a:cubicBezTo>
                  <a:cubicBezTo>
                    <a:pt x="3477" y="23411"/>
                    <a:pt x="3179" y="23590"/>
                    <a:pt x="2882" y="23768"/>
                  </a:cubicBezTo>
                  <a:cubicBezTo>
                    <a:pt x="2739" y="23864"/>
                    <a:pt x="2596" y="23935"/>
                    <a:pt x="2465" y="24018"/>
                  </a:cubicBezTo>
                  <a:cubicBezTo>
                    <a:pt x="2489" y="23995"/>
                    <a:pt x="2524" y="23983"/>
                    <a:pt x="2548" y="23959"/>
                  </a:cubicBezTo>
                  <a:lnTo>
                    <a:pt x="2548" y="23959"/>
                  </a:lnTo>
                  <a:cubicBezTo>
                    <a:pt x="2381" y="24066"/>
                    <a:pt x="2239" y="24161"/>
                    <a:pt x="2072" y="24245"/>
                  </a:cubicBezTo>
                  <a:cubicBezTo>
                    <a:pt x="1989" y="24304"/>
                    <a:pt x="1893" y="24352"/>
                    <a:pt x="1810" y="24411"/>
                  </a:cubicBezTo>
                  <a:cubicBezTo>
                    <a:pt x="1750" y="24459"/>
                    <a:pt x="1655" y="24483"/>
                    <a:pt x="1596" y="24542"/>
                  </a:cubicBezTo>
                  <a:cubicBezTo>
                    <a:pt x="1524" y="24578"/>
                    <a:pt x="1477" y="24650"/>
                    <a:pt x="1488" y="24721"/>
                  </a:cubicBezTo>
                  <a:cubicBezTo>
                    <a:pt x="1512" y="24792"/>
                    <a:pt x="1584" y="24852"/>
                    <a:pt x="1655" y="24852"/>
                  </a:cubicBezTo>
                  <a:cubicBezTo>
                    <a:pt x="1727" y="24876"/>
                    <a:pt x="1810" y="24876"/>
                    <a:pt x="1881" y="24876"/>
                  </a:cubicBezTo>
                  <a:cubicBezTo>
                    <a:pt x="1941" y="24876"/>
                    <a:pt x="2012" y="24876"/>
                    <a:pt x="2084" y="24852"/>
                  </a:cubicBezTo>
                  <a:lnTo>
                    <a:pt x="2584" y="24769"/>
                  </a:lnTo>
                  <a:cubicBezTo>
                    <a:pt x="2917" y="24697"/>
                    <a:pt x="3263" y="24602"/>
                    <a:pt x="3596" y="24495"/>
                  </a:cubicBezTo>
                  <a:cubicBezTo>
                    <a:pt x="3894" y="24411"/>
                    <a:pt x="4191" y="24304"/>
                    <a:pt x="4489" y="24185"/>
                  </a:cubicBezTo>
                  <a:cubicBezTo>
                    <a:pt x="4620" y="24126"/>
                    <a:pt x="4763" y="24078"/>
                    <a:pt x="4906" y="24007"/>
                  </a:cubicBezTo>
                  <a:cubicBezTo>
                    <a:pt x="5060" y="23935"/>
                    <a:pt x="5227" y="23864"/>
                    <a:pt x="5382" y="23768"/>
                  </a:cubicBezTo>
                  <a:cubicBezTo>
                    <a:pt x="5537" y="23685"/>
                    <a:pt x="5703" y="23578"/>
                    <a:pt x="5870" y="23483"/>
                  </a:cubicBezTo>
                  <a:cubicBezTo>
                    <a:pt x="6072" y="23352"/>
                    <a:pt x="6275" y="23233"/>
                    <a:pt x="6477" y="23102"/>
                  </a:cubicBezTo>
                  <a:cubicBezTo>
                    <a:pt x="6787" y="22923"/>
                    <a:pt x="7073" y="22697"/>
                    <a:pt x="7370" y="22494"/>
                  </a:cubicBezTo>
                  <a:cubicBezTo>
                    <a:pt x="7525" y="22387"/>
                    <a:pt x="7656" y="22268"/>
                    <a:pt x="7799" y="22149"/>
                  </a:cubicBezTo>
                  <a:cubicBezTo>
                    <a:pt x="7954" y="22030"/>
                    <a:pt x="8085" y="21899"/>
                    <a:pt x="8216" y="21780"/>
                  </a:cubicBezTo>
                  <a:cubicBezTo>
                    <a:pt x="8335" y="21673"/>
                    <a:pt x="8477" y="21542"/>
                    <a:pt x="8597" y="21423"/>
                  </a:cubicBezTo>
                  <a:cubicBezTo>
                    <a:pt x="8716" y="21316"/>
                    <a:pt x="8811" y="21197"/>
                    <a:pt x="8918" y="21078"/>
                  </a:cubicBezTo>
                  <a:cubicBezTo>
                    <a:pt x="8966" y="21018"/>
                    <a:pt x="9025" y="20970"/>
                    <a:pt x="9073" y="20911"/>
                  </a:cubicBezTo>
                  <a:cubicBezTo>
                    <a:pt x="9287" y="20649"/>
                    <a:pt x="9525" y="20363"/>
                    <a:pt x="9740" y="20078"/>
                  </a:cubicBezTo>
                  <a:cubicBezTo>
                    <a:pt x="9966" y="19780"/>
                    <a:pt x="10180" y="19494"/>
                    <a:pt x="10382" y="19185"/>
                  </a:cubicBezTo>
                  <a:cubicBezTo>
                    <a:pt x="10478" y="19006"/>
                    <a:pt x="10597" y="18839"/>
                    <a:pt x="10704" y="18661"/>
                  </a:cubicBezTo>
                  <a:cubicBezTo>
                    <a:pt x="10811" y="18518"/>
                    <a:pt x="10894" y="18351"/>
                    <a:pt x="10990" y="18184"/>
                  </a:cubicBezTo>
                  <a:cubicBezTo>
                    <a:pt x="11073" y="18053"/>
                    <a:pt x="11133" y="17911"/>
                    <a:pt x="11216" y="17768"/>
                  </a:cubicBezTo>
                  <a:cubicBezTo>
                    <a:pt x="11240" y="17708"/>
                    <a:pt x="11287" y="17649"/>
                    <a:pt x="11311" y="17577"/>
                  </a:cubicBezTo>
                  <a:cubicBezTo>
                    <a:pt x="11394" y="17411"/>
                    <a:pt x="11466" y="17256"/>
                    <a:pt x="11525" y="17077"/>
                  </a:cubicBezTo>
                  <a:cubicBezTo>
                    <a:pt x="11585" y="16899"/>
                    <a:pt x="11645" y="16720"/>
                    <a:pt x="11704" y="16518"/>
                  </a:cubicBezTo>
                  <a:lnTo>
                    <a:pt x="11835" y="15982"/>
                  </a:lnTo>
                  <a:cubicBezTo>
                    <a:pt x="11871" y="15851"/>
                    <a:pt x="11895" y="15732"/>
                    <a:pt x="11930" y="15601"/>
                  </a:cubicBezTo>
                  <a:cubicBezTo>
                    <a:pt x="11954" y="15506"/>
                    <a:pt x="11966" y="15410"/>
                    <a:pt x="11990" y="15315"/>
                  </a:cubicBezTo>
                  <a:cubicBezTo>
                    <a:pt x="12002" y="15148"/>
                    <a:pt x="12026" y="14994"/>
                    <a:pt x="12049" y="14827"/>
                  </a:cubicBezTo>
                  <a:cubicBezTo>
                    <a:pt x="12073" y="14470"/>
                    <a:pt x="12109" y="14112"/>
                    <a:pt x="12109" y="13743"/>
                  </a:cubicBezTo>
                  <a:cubicBezTo>
                    <a:pt x="12109" y="13303"/>
                    <a:pt x="12109" y="12874"/>
                    <a:pt x="12073" y="12446"/>
                  </a:cubicBezTo>
                  <a:cubicBezTo>
                    <a:pt x="12061" y="12255"/>
                    <a:pt x="12026" y="12053"/>
                    <a:pt x="12014" y="11862"/>
                  </a:cubicBezTo>
                  <a:cubicBezTo>
                    <a:pt x="11990" y="11684"/>
                    <a:pt x="11954" y="11493"/>
                    <a:pt x="11930" y="11315"/>
                  </a:cubicBezTo>
                  <a:cubicBezTo>
                    <a:pt x="11871" y="10945"/>
                    <a:pt x="11775" y="10588"/>
                    <a:pt x="11692" y="10231"/>
                  </a:cubicBezTo>
                  <a:cubicBezTo>
                    <a:pt x="11597" y="9814"/>
                    <a:pt x="11466" y="9410"/>
                    <a:pt x="11335" y="9005"/>
                  </a:cubicBezTo>
                  <a:cubicBezTo>
                    <a:pt x="11216" y="8659"/>
                    <a:pt x="11061" y="8326"/>
                    <a:pt x="10930" y="7993"/>
                  </a:cubicBezTo>
                  <a:cubicBezTo>
                    <a:pt x="10799" y="7671"/>
                    <a:pt x="10632" y="7338"/>
                    <a:pt x="10466" y="7028"/>
                  </a:cubicBezTo>
                  <a:cubicBezTo>
                    <a:pt x="10442" y="6957"/>
                    <a:pt x="10394" y="6897"/>
                    <a:pt x="10347" y="6814"/>
                  </a:cubicBezTo>
                  <a:cubicBezTo>
                    <a:pt x="10275" y="6683"/>
                    <a:pt x="10216" y="6552"/>
                    <a:pt x="10121" y="6433"/>
                  </a:cubicBezTo>
                  <a:cubicBezTo>
                    <a:pt x="10037" y="6302"/>
                    <a:pt x="9942" y="6147"/>
                    <a:pt x="9847" y="6016"/>
                  </a:cubicBezTo>
                  <a:cubicBezTo>
                    <a:pt x="9620" y="5719"/>
                    <a:pt x="9382" y="5433"/>
                    <a:pt x="9144" y="5147"/>
                  </a:cubicBezTo>
                  <a:cubicBezTo>
                    <a:pt x="9025" y="5016"/>
                    <a:pt x="8894" y="4873"/>
                    <a:pt x="8751" y="4742"/>
                  </a:cubicBezTo>
                  <a:cubicBezTo>
                    <a:pt x="8597" y="4552"/>
                    <a:pt x="8394" y="4385"/>
                    <a:pt x="8216" y="4218"/>
                  </a:cubicBezTo>
                  <a:cubicBezTo>
                    <a:pt x="7954" y="3968"/>
                    <a:pt x="7668" y="3730"/>
                    <a:pt x="7382" y="3492"/>
                  </a:cubicBezTo>
                  <a:cubicBezTo>
                    <a:pt x="7239" y="3373"/>
                    <a:pt x="7108" y="3266"/>
                    <a:pt x="6953" y="3147"/>
                  </a:cubicBezTo>
                  <a:cubicBezTo>
                    <a:pt x="6822" y="3040"/>
                    <a:pt x="6692" y="2933"/>
                    <a:pt x="6549" y="2849"/>
                  </a:cubicBezTo>
                  <a:cubicBezTo>
                    <a:pt x="5941" y="2444"/>
                    <a:pt x="5322" y="2063"/>
                    <a:pt x="4679" y="1682"/>
                  </a:cubicBezTo>
                  <a:cubicBezTo>
                    <a:pt x="4013" y="1301"/>
                    <a:pt x="3322" y="968"/>
                    <a:pt x="2620" y="670"/>
                  </a:cubicBezTo>
                  <a:cubicBezTo>
                    <a:pt x="2286" y="527"/>
                    <a:pt x="1941" y="397"/>
                    <a:pt x="1584" y="277"/>
                  </a:cubicBezTo>
                  <a:cubicBezTo>
                    <a:pt x="1417" y="230"/>
                    <a:pt x="1238" y="170"/>
                    <a:pt x="1072" y="123"/>
                  </a:cubicBezTo>
                  <a:cubicBezTo>
                    <a:pt x="953" y="99"/>
                    <a:pt x="834" y="51"/>
                    <a:pt x="715" y="39"/>
                  </a:cubicBezTo>
                  <a:cubicBezTo>
                    <a:pt x="643" y="16"/>
                    <a:pt x="560" y="16"/>
                    <a:pt x="465" y="4"/>
                  </a:cubicBezTo>
                  <a:cubicBezTo>
                    <a:pt x="448" y="1"/>
                    <a:pt x="431" y="0"/>
                    <a:pt x="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7"/>
            <p:cNvSpPr/>
            <p:nvPr/>
          </p:nvSpPr>
          <p:spPr>
            <a:xfrm>
              <a:off x="2427075" y="2767275"/>
              <a:ext cx="190775" cy="618625"/>
            </a:xfrm>
            <a:custGeom>
              <a:rect b="b" l="l" r="r" t="t"/>
              <a:pathLst>
                <a:path extrusionOk="0" h="24745" w="7631">
                  <a:moveTo>
                    <a:pt x="6763" y="23069"/>
                  </a:moveTo>
                  <a:lnTo>
                    <a:pt x="6787" y="23081"/>
                  </a:lnTo>
                  <a:lnTo>
                    <a:pt x="6811" y="23117"/>
                  </a:lnTo>
                  <a:lnTo>
                    <a:pt x="6763" y="23069"/>
                  </a:lnTo>
                  <a:close/>
                  <a:moveTo>
                    <a:pt x="5942" y="0"/>
                  </a:moveTo>
                  <a:cubicBezTo>
                    <a:pt x="5910" y="0"/>
                    <a:pt x="5878" y="6"/>
                    <a:pt x="5847" y="19"/>
                  </a:cubicBezTo>
                  <a:cubicBezTo>
                    <a:pt x="5811" y="31"/>
                    <a:pt x="5799" y="43"/>
                    <a:pt x="5775" y="66"/>
                  </a:cubicBezTo>
                  <a:cubicBezTo>
                    <a:pt x="5489" y="185"/>
                    <a:pt x="5275" y="388"/>
                    <a:pt x="5061" y="578"/>
                  </a:cubicBezTo>
                  <a:cubicBezTo>
                    <a:pt x="4811" y="805"/>
                    <a:pt x="4573" y="1055"/>
                    <a:pt x="4334" y="1293"/>
                  </a:cubicBezTo>
                  <a:cubicBezTo>
                    <a:pt x="4073" y="1567"/>
                    <a:pt x="3834" y="1829"/>
                    <a:pt x="3620" y="2114"/>
                  </a:cubicBezTo>
                  <a:cubicBezTo>
                    <a:pt x="3513" y="2269"/>
                    <a:pt x="3394" y="2400"/>
                    <a:pt x="3287" y="2543"/>
                  </a:cubicBezTo>
                  <a:cubicBezTo>
                    <a:pt x="3168" y="2710"/>
                    <a:pt x="3060" y="2864"/>
                    <a:pt x="2953" y="3019"/>
                  </a:cubicBezTo>
                  <a:cubicBezTo>
                    <a:pt x="2739" y="3364"/>
                    <a:pt x="2525" y="3710"/>
                    <a:pt x="2334" y="4067"/>
                  </a:cubicBezTo>
                  <a:cubicBezTo>
                    <a:pt x="2156" y="4412"/>
                    <a:pt x="1977" y="4734"/>
                    <a:pt x="1798" y="5079"/>
                  </a:cubicBezTo>
                  <a:cubicBezTo>
                    <a:pt x="1632" y="5388"/>
                    <a:pt x="1501" y="5722"/>
                    <a:pt x="1370" y="6043"/>
                  </a:cubicBezTo>
                  <a:cubicBezTo>
                    <a:pt x="1215" y="6389"/>
                    <a:pt x="1084" y="6734"/>
                    <a:pt x="953" y="7091"/>
                  </a:cubicBezTo>
                  <a:cubicBezTo>
                    <a:pt x="798" y="7460"/>
                    <a:pt x="679" y="7865"/>
                    <a:pt x="572" y="8246"/>
                  </a:cubicBezTo>
                  <a:cubicBezTo>
                    <a:pt x="489" y="8591"/>
                    <a:pt x="382" y="8937"/>
                    <a:pt x="310" y="9270"/>
                  </a:cubicBezTo>
                  <a:cubicBezTo>
                    <a:pt x="263" y="9472"/>
                    <a:pt x="227" y="9651"/>
                    <a:pt x="191" y="9841"/>
                  </a:cubicBezTo>
                  <a:cubicBezTo>
                    <a:pt x="167" y="10032"/>
                    <a:pt x="132" y="10246"/>
                    <a:pt x="108" y="10437"/>
                  </a:cubicBezTo>
                  <a:cubicBezTo>
                    <a:pt x="72" y="10615"/>
                    <a:pt x="60" y="10794"/>
                    <a:pt x="48" y="10973"/>
                  </a:cubicBezTo>
                  <a:cubicBezTo>
                    <a:pt x="24" y="11139"/>
                    <a:pt x="12" y="11294"/>
                    <a:pt x="12" y="11461"/>
                  </a:cubicBezTo>
                  <a:cubicBezTo>
                    <a:pt x="12" y="11687"/>
                    <a:pt x="1" y="11889"/>
                    <a:pt x="24" y="12127"/>
                  </a:cubicBezTo>
                  <a:lnTo>
                    <a:pt x="24" y="12187"/>
                  </a:lnTo>
                  <a:cubicBezTo>
                    <a:pt x="48" y="12389"/>
                    <a:pt x="48" y="12580"/>
                    <a:pt x="60" y="12770"/>
                  </a:cubicBezTo>
                  <a:cubicBezTo>
                    <a:pt x="84" y="13116"/>
                    <a:pt x="143" y="13461"/>
                    <a:pt x="191" y="13794"/>
                  </a:cubicBezTo>
                  <a:lnTo>
                    <a:pt x="286" y="14378"/>
                  </a:lnTo>
                  <a:cubicBezTo>
                    <a:pt x="322" y="14556"/>
                    <a:pt x="358" y="14747"/>
                    <a:pt x="405" y="14925"/>
                  </a:cubicBezTo>
                  <a:cubicBezTo>
                    <a:pt x="489" y="15342"/>
                    <a:pt x="608" y="15759"/>
                    <a:pt x="727" y="16164"/>
                  </a:cubicBezTo>
                  <a:cubicBezTo>
                    <a:pt x="834" y="16509"/>
                    <a:pt x="941" y="16854"/>
                    <a:pt x="1060" y="17176"/>
                  </a:cubicBezTo>
                  <a:cubicBezTo>
                    <a:pt x="1179" y="17509"/>
                    <a:pt x="1310" y="17819"/>
                    <a:pt x="1441" y="18128"/>
                  </a:cubicBezTo>
                  <a:cubicBezTo>
                    <a:pt x="1596" y="18473"/>
                    <a:pt x="1751" y="18795"/>
                    <a:pt x="1929" y="19140"/>
                  </a:cubicBezTo>
                  <a:cubicBezTo>
                    <a:pt x="2132" y="19509"/>
                    <a:pt x="2346" y="19866"/>
                    <a:pt x="2572" y="20224"/>
                  </a:cubicBezTo>
                  <a:cubicBezTo>
                    <a:pt x="2763" y="20521"/>
                    <a:pt x="2965" y="20819"/>
                    <a:pt x="3180" y="21105"/>
                  </a:cubicBezTo>
                  <a:lnTo>
                    <a:pt x="3894" y="21950"/>
                  </a:lnTo>
                  <a:cubicBezTo>
                    <a:pt x="4144" y="22248"/>
                    <a:pt x="4418" y="22545"/>
                    <a:pt x="4704" y="22831"/>
                  </a:cubicBezTo>
                  <a:cubicBezTo>
                    <a:pt x="4835" y="22950"/>
                    <a:pt x="4954" y="23069"/>
                    <a:pt x="5073" y="23200"/>
                  </a:cubicBezTo>
                  <a:cubicBezTo>
                    <a:pt x="5192" y="23319"/>
                    <a:pt x="5311" y="23462"/>
                    <a:pt x="5430" y="23581"/>
                  </a:cubicBezTo>
                  <a:cubicBezTo>
                    <a:pt x="5680" y="23831"/>
                    <a:pt x="5954" y="24057"/>
                    <a:pt x="6251" y="24260"/>
                  </a:cubicBezTo>
                  <a:cubicBezTo>
                    <a:pt x="6382" y="24355"/>
                    <a:pt x="6501" y="24438"/>
                    <a:pt x="6632" y="24534"/>
                  </a:cubicBezTo>
                  <a:cubicBezTo>
                    <a:pt x="6775" y="24617"/>
                    <a:pt x="6894" y="24712"/>
                    <a:pt x="7037" y="24736"/>
                  </a:cubicBezTo>
                  <a:cubicBezTo>
                    <a:pt x="7065" y="24741"/>
                    <a:pt x="7093" y="24744"/>
                    <a:pt x="7120" y="24744"/>
                  </a:cubicBezTo>
                  <a:cubicBezTo>
                    <a:pt x="7396" y="24744"/>
                    <a:pt x="7630" y="24483"/>
                    <a:pt x="7609" y="24212"/>
                  </a:cubicBezTo>
                  <a:cubicBezTo>
                    <a:pt x="7585" y="24081"/>
                    <a:pt x="7525" y="23962"/>
                    <a:pt x="7454" y="23855"/>
                  </a:cubicBezTo>
                  <a:cubicBezTo>
                    <a:pt x="7406" y="23784"/>
                    <a:pt x="7359" y="23712"/>
                    <a:pt x="7311" y="23641"/>
                  </a:cubicBezTo>
                  <a:cubicBezTo>
                    <a:pt x="7156" y="23438"/>
                    <a:pt x="6990" y="23260"/>
                    <a:pt x="6823" y="23081"/>
                  </a:cubicBezTo>
                  <a:cubicBezTo>
                    <a:pt x="6609" y="22843"/>
                    <a:pt x="6370" y="22605"/>
                    <a:pt x="6132" y="22367"/>
                  </a:cubicBezTo>
                  <a:cubicBezTo>
                    <a:pt x="5966" y="22212"/>
                    <a:pt x="5799" y="22057"/>
                    <a:pt x="5632" y="21891"/>
                  </a:cubicBezTo>
                  <a:cubicBezTo>
                    <a:pt x="5573" y="21819"/>
                    <a:pt x="5513" y="21760"/>
                    <a:pt x="5454" y="21688"/>
                  </a:cubicBezTo>
                  <a:cubicBezTo>
                    <a:pt x="5239" y="21414"/>
                    <a:pt x="5001" y="21152"/>
                    <a:pt x="4787" y="20867"/>
                  </a:cubicBezTo>
                  <a:cubicBezTo>
                    <a:pt x="4668" y="20700"/>
                    <a:pt x="4549" y="20521"/>
                    <a:pt x="4430" y="20367"/>
                  </a:cubicBezTo>
                  <a:cubicBezTo>
                    <a:pt x="4346" y="20224"/>
                    <a:pt x="4263" y="20081"/>
                    <a:pt x="4180" y="19950"/>
                  </a:cubicBezTo>
                  <a:cubicBezTo>
                    <a:pt x="3989" y="19652"/>
                    <a:pt x="3811" y="19354"/>
                    <a:pt x="3632" y="19057"/>
                  </a:cubicBezTo>
                  <a:cubicBezTo>
                    <a:pt x="3465" y="18759"/>
                    <a:pt x="3287" y="18462"/>
                    <a:pt x="3120" y="18164"/>
                  </a:cubicBezTo>
                  <a:cubicBezTo>
                    <a:pt x="2870" y="17688"/>
                    <a:pt x="2620" y="17188"/>
                    <a:pt x="2418" y="16687"/>
                  </a:cubicBezTo>
                  <a:cubicBezTo>
                    <a:pt x="2298" y="16390"/>
                    <a:pt x="2203" y="16092"/>
                    <a:pt x="2108" y="15795"/>
                  </a:cubicBezTo>
                  <a:cubicBezTo>
                    <a:pt x="2037" y="15544"/>
                    <a:pt x="1977" y="15306"/>
                    <a:pt x="1917" y="15044"/>
                  </a:cubicBezTo>
                  <a:cubicBezTo>
                    <a:pt x="1858" y="14842"/>
                    <a:pt x="1810" y="14616"/>
                    <a:pt x="1787" y="14390"/>
                  </a:cubicBezTo>
                  <a:cubicBezTo>
                    <a:pt x="1739" y="14128"/>
                    <a:pt x="1679" y="13842"/>
                    <a:pt x="1667" y="13580"/>
                  </a:cubicBezTo>
                  <a:cubicBezTo>
                    <a:pt x="1656" y="13306"/>
                    <a:pt x="1620" y="13020"/>
                    <a:pt x="1620" y="12758"/>
                  </a:cubicBezTo>
                  <a:cubicBezTo>
                    <a:pt x="1620" y="12532"/>
                    <a:pt x="1632" y="12330"/>
                    <a:pt x="1632" y="12104"/>
                  </a:cubicBezTo>
                  <a:cubicBezTo>
                    <a:pt x="1632" y="11973"/>
                    <a:pt x="1632" y="11854"/>
                    <a:pt x="1656" y="11711"/>
                  </a:cubicBezTo>
                  <a:cubicBezTo>
                    <a:pt x="1667" y="11556"/>
                    <a:pt x="1667" y="11389"/>
                    <a:pt x="1691" y="11234"/>
                  </a:cubicBezTo>
                  <a:cubicBezTo>
                    <a:pt x="1739" y="10937"/>
                    <a:pt x="1798" y="10663"/>
                    <a:pt x="1858" y="10365"/>
                  </a:cubicBezTo>
                  <a:cubicBezTo>
                    <a:pt x="1917" y="10068"/>
                    <a:pt x="1977" y="9746"/>
                    <a:pt x="2048" y="9449"/>
                  </a:cubicBezTo>
                  <a:cubicBezTo>
                    <a:pt x="2084" y="9306"/>
                    <a:pt x="2108" y="9139"/>
                    <a:pt x="2156" y="8996"/>
                  </a:cubicBezTo>
                  <a:lnTo>
                    <a:pt x="2251" y="8675"/>
                  </a:lnTo>
                  <a:cubicBezTo>
                    <a:pt x="2322" y="8484"/>
                    <a:pt x="2382" y="8294"/>
                    <a:pt x="2441" y="8103"/>
                  </a:cubicBezTo>
                  <a:cubicBezTo>
                    <a:pt x="2560" y="7746"/>
                    <a:pt x="2679" y="7365"/>
                    <a:pt x="2799" y="7008"/>
                  </a:cubicBezTo>
                  <a:cubicBezTo>
                    <a:pt x="2918" y="6698"/>
                    <a:pt x="3049" y="6389"/>
                    <a:pt x="3180" y="6079"/>
                  </a:cubicBezTo>
                  <a:cubicBezTo>
                    <a:pt x="3477" y="5424"/>
                    <a:pt x="3763" y="4746"/>
                    <a:pt x="4108" y="4115"/>
                  </a:cubicBezTo>
                  <a:cubicBezTo>
                    <a:pt x="4454" y="3472"/>
                    <a:pt x="4811" y="2829"/>
                    <a:pt x="5168" y="2186"/>
                  </a:cubicBezTo>
                  <a:cubicBezTo>
                    <a:pt x="5323" y="1888"/>
                    <a:pt x="5501" y="1590"/>
                    <a:pt x="5668" y="1293"/>
                  </a:cubicBezTo>
                  <a:cubicBezTo>
                    <a:pt x="5823" y="1043"/>
                    <a:pt x="5966" y="781"/>
                    <a:pt x="6120" y="507"/>
                  </a:cubicBezTo>
                  <a:lnTo>
                    <a:pt x="6156" y="459"/>
                  </a:lnTo>
                  <a:cubicBezTo>
                    <a:pt x="6251" y="364"/>
                    <a:pt x="6251" y="221"/>
                    <a:pt x="6168" y="126"/>
                  </a:cubicBezTo>
                  <a:cubicBezTo>
                    <a:pt x="6115" y="47"/>
                    <a:pt x="6030" y="0"/>
                    <a:pt x="59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7"/>
            <p:cNvSpPr/>
            <p:nvPr/>
          </p:nvSpPr>
          <p:spPr>
            <a:xfrm>
              <a:off x="2460425" y="2766850"/>
              <a:ext cx="117875" cy="177225"/>
            </a:xfrm>
            <a:custGeom>
              <a:rect b="b" l="l" r="r" t="t"/>
              <a:pathLst>
                <a:path extrusionOk="0" h="7089" w="4715">
                  <a:moveTo>
                    <a:pt x="4358" y="0"/>
                  </a:moveTo>
                  <a:cubicBezTo>
                    <a:pt x="4203" y="0"/>
                    <a:pt x="4036" y="95"/>
                    <a:pt x="3905" y="202"/>
                  </a:cubicBezTo>
                  <a:cubicBezTo>
                    <a:pt x="3786" y="298"/>
                    <a:pt x="3643" y="405"/>
                    <a:pt x="3524" y="524"/>
                  </a:cubicBezTo>
                  <a:cubicBezTo>
                    <a:pt x="3429" y="631"/>
                    <a:pt x="3322" y="738"/>
                    <a:pt x="3227" y="833"/>
                  </a:cubicBezTo>
                  <a:cubicBezTo>
                    <a:pt x="3131" y="953"/>
                    <a:pt x="3024" y="1072"/>
                    <a:pt x="2929" y="1191"/>
                  </a:cubicBezTo>
                  <a:cubicBezTo>
                    <a:pt x="2750" y="1429"/>
                    <a:pt x="2596" y="1667"/>
                    <a:pt x="2441" y="1929"/>
                  </a:cubicBezTo>
                  <a:cubicBezTo>
                    <a:pt x="2298" y="2167"/>
                    <a:pt x="2155" y="2381"/>
                    <a:pt x="2012" y="2619"/>
                  </a:cubicBezTo>
                  <a:lnTo>
                    <a:pt x="1524" y="3429"/>
                  </a:lnTo>
                  <a:cubicBezTo>
                    <a:pt x="1381" y="3679"/>
                    <a:pt x="1238" y="3929"/>
                    <a:pt x="1107" y="4191"/>
                  </a:cubicBezTo>
                  <a:cubicBezTo>
                    <a:pt x="964" y="4441"/>
                    <a:pt x="845" y="4691"/>
                    <a:pt x="726" y="4965"/>
                  </a:cubicBezTo>
                  <a:cubicBezTo>
                    <a:pt x="619" y="5227"/>
                    <a:pt x="500" y="5501"/>
                    <a:pt x="393" y="5775"/>
                  </a:cubicBezTo>
                  <a:cubicBezTo>
                    <a:pt x="274" y="6060"/>
                    <a:pt x="155" y="6358"/>
                    <a:pt x="36" y="6644"/>
                  </a:cubicBezTo>
                  <a:cubicBezTo>
                    <a:pt x="24" y="6691"/>
                    <a:pt x="0" y="6727"/>
                    <a:pt x="0" y="6763"/>
                  </a:cubicBezTo>
                  <a:cubicBezTo>
                    <a:pt x="0" y="6882"/>
                    <a:pt x="72" y="7001"/>
                    <a:pt x="191" y="7060"/>
                  </a:cubicBezTo>
                  <a:cubicBezTo>
                    <a:pt x="234" y="7079"/>
                    <a:pt x="279" y="7088"/>
                    <a:pt x="322" y="7088"/>
                  </a:cubicBezTo>
                  <a:cubicBezTo>
                    <a:pt x="443" y="7088"/>
                    <a:pt x="555" y="7017"/>
                    <a:pt x="607" y="6894"/>
                  </a:cubicBezTo>
                  <a:cubicBezTo>
                    <a:pt x="750" y="6608"/>
                    <a:pt x="893" y="6346"/>
                    <a:pt x="1024" y="6060"/>
                  </a:cubicBezTo>
                  <a:lnTo>
                    <a:pt x="1381" y="5298"/>
                  </a:lnTo>
                  <a:cubicBezTo>
                    <a:pt x="1619" y="4786"/>
                    <a:pt x="1881" y="4274"/>
                    <a:pt x="2143" y="3774"/>
                  </a:cubicBezTo>
                  <a:cubicBezTo>
                    <a:pt x="2298" y="3500"/>
                    <a:pt x="2441" y="3250"/>
                    <a:pt x="2596" y="3000"/>
                  </a:cubicBezTo>
                  <a:cubicBezTo>
                    <a:pt x="2727" y="2774"/>
                    <a:pt x="2858" y="2536"/>
                    <a:pt x="2989" y="2310"/>
                  </a:cubicBezTo>
                  <a:cubicBezTo>
                    <a:pt x="3191" y="2012"/>
                    <a:pt x="3381" y="1715"/>
                    <a:pt x="3584" y="1417"/>
                  </a:cubicBezTo>
                  <a:cubicBezTo>
                    <a:pt x="3691" y="1286"/>
                    <a:pt x="3798" y="1131"/>
                    <a:pt x="3917" y="1000"/>
                  </a:cubicBezTo>
                  <a:cubicBezTo>
                    <a:pt x="4048" y="833"/>
                    <a:pt x="4179" y="679"/>
                    <a:pt x="4334" y="524"/>
                  </a:cubicBezTo>
                  <a:cubicBezTo>
                    <a:pt x="4358" y="500"/>
                    <a:pt x="4393" y="464"/>
                    <a:pt x="4417" y="452"/>
                  </a:cubicBezTo>
                  <a:cubicBezTo>
                    <a:pt x="4441" y="441"/>
                    <a:pt x="4441" y="441"/>
                    <a:pt x="4453" y="441"/>
                  </a:cubicBezTo>
                  <a:cubicBezTo>
                    <a:pt x="4465" y="464"/>
                    <a:pt x="4501" y="500"/>
                    <a:pt x="4536" y="500"/>
                  </a:cubicBezTo>
                  <a:cubicBezTo>
                    <a:pt x="4544" y="501"/>
                    <a:pt x="4552" y="502"/>
                    <a:pt x="4560" y="502"/>
                  </a:cubicBezTo>
                  <a:cubicBezTo>
                    <a:pt x="4643" y="502"/>
                    <a:pt x="4704" y="444"/>
                    <a:pt x="4715" y="357"/>
                  </a:cubicBezTo>
                  <a:cubicBezTo>
                    <a:pt x="4715" y="322"/>
                    <a:pt x="4703" y="274"/>
                    <a:pt x="4691" y="226"/>
                  </a:cubicBezTo>
                  <a:cubicBezTo>
                    <a:pt x="4655" y="83"/>
                    <a:pt x="4513" y="0"/>
                    <a:pt x="43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7"/>
            <p:cNvSpPr/>
            <p:nvPr/>
          </p:nvSpPr>
          <p:spPr>
            <a:xfrm>
              <a:off x="2393450" y="3071925"/>
              <a:ext cx="51500" cy="24300"/>
            </a:xfrm>
            <a:custGeom>
              <a:rect b="b" l="l" r="r" t="t"/>
              <a:pathLst>
                <a:path extrusionOk="0" h="972" w="2060">
                  <a:moveTo>
                    <a:pt x="465" y="1"/>
                  </a:moveTo>
                  <a:cubicBezTo>
                    <a:pt x="393" y="1"/>
                    <a:pt x="334" y="37"/>
                    <a:pt x="262" y="49"/>
                  </a:cubicBezTo>
                  <a:cubicBezTo>
                    <a:pt x="119" y="84"/>
                    <a:pt x="24" y="215"/>
                    <a:pt x="0" y="346"/>
                  </a:cubicBezTo>
                  <a:cubicBezTo>
                    <a:pt x="0" y="382"/>
                    <a:pt x="0" y="394"/>
                    <a:pt x="36" y="430"/>
                  </a:cubicBezTo>
                  <a:cubicBezTo>
                    <a:pt x="36" y="513"/>
                    <a:pt x="60" y="584"/>
                    <a:pt x="107" y="656"/>
                  </a:cubicBezTo>
                  <a:cubicBezTo>
                    <a:pt x="155" y="751"/>
                    <a:pt x="238" y="811"/>
                    <a:pt x="345" y="834"/>
                  </a:cubicBezTo>
                  <a:cubicBezTo>
                    <a:pt x="405" y="846"/>
                    <a:pt x="476" y="882"/>
                    <a:pt x="560" y="894"/>
                  </a:cubicBezTo>
                  <a:cubicBezTo>
                    <a:pt x="595" y="906"/>
                    <a:pt x="655" y="930"/>
                    <a:pt x="703" y="930"/>
                  </a:cubicBezTo>
                  <a:cubicBezTo>
                    <a:pt x="810" y="942"/>
                    <a:pt x="917" y="953"/>
                    <a:pt x="1036" y="953"/>
                  </a:cubicBezTo>
                  <a:cubicBezTo>
                    <a:pt x="1101" y="965"/>
                    <a:pt x="1170" y="971"/>
                    <a:pt x="1240" y="971"/>
                  </a:cubicBezTo>
                  <a:cubicBezTo>
                    <a:pt x="1310" y="971"/>
                    <a:pt x="1381" y="965"/>
                    <a:pt x="1453" y="953"/>
                  </a:cubicBezTo>
                  <a:cubicBezTo>
                    <a:pt x="1560" y="953"/>
                    <a:pt x="1703" y="942"/>
                    <a:pt x="1822" y="894"/>
                  </a:cubicBezTo>
                  <a:cubicBezTo>
                    <a:pt x="1965" y="834"/>
                    <a:pt x="2060" y="703"/>
                    <a:pt x="2048" y="537"/>
                  </a:cubicBezTo>
                  <a:lnTo>
                    <a:pt x="2048" y="513"/>
                  </a:lnTo>
                  <a:lnTo>
                    <a:pt x="2048" y="441"/>
                  </a:lnTo>
                  <a:cubicBezTo>
                    <a:pt x="2048" y="322"/>
                    <a:pt x="1905" y="263"/>
                    <a:pt x="1822" y="227"/>
                  </a:cubicBezTo>
                  <a:cubicBezTo>
                    <a:pt x="1750" y="203"/>
                    <a:pt x="1667" y="180"/>
                    <a:pt x="1596" y="156"/>
                  </a:cubicBezTo>
                  <a:cubicBezTo>
                    <a:pt x="1477" y="108"/>
                    <a:pt x="1346" y="84"/>
                    <a:pt x="1227" y="60"/>
                  </a:cubicBezTo>
                  <a:cubicBezTo>
                    <a:pt x="1096" y="49"/>
                    <a:pt x="965" y="25"/>
                    <a:pt x="834" y="25"/>
                  </a:cubicBezTo>
                  <a:cubicBezTo>
                    <a:pt x="750" y="1"/>
                    <a:pt x="655" y="1"/>
                    <a:pt x="5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7"/>
            <p:cNvSpPr/>
            <p:nvPr/>
          </p:nvSpPr>
          <p:spPr>
            <a:xfrm>
              <a:off x="2432125" y="2909300"/>
              <a:ext cx="47075" cy="27375"/>
            </a:xfrm>
            <a:custGeom>
              <a:rect b="b" l="l" r="r" t="t"/>
              <a:pathLst>
                <a:path extrusionOk="0" h="1095" w="1883">
                  <a:moveTo>
                    <a:pt x="371" y="0"/>
                  </a:moveTo>
                  <a:cubicBezTo>
                    <a:pt x="317" y="0"/>
                    <a:pt x="269" y="9"/>
                    <a:pt x="227" y="17"/>
                  </a:cubicBezTo>
                  <a:cubicBezTo>
                    <a:pt x="168" y="41"/>
                    <a:pt x="120" y="77"/>
                    <a:pt x="84" y="124"/>
                  </a:cubicBezTo>
                  <a:cubicBezTo>
                    <a:pt x="13" y="184"/>
                    <a:pt x="1" y="255"/>
                    <a:pt x="25" y="362"/>
                  </a:cubicBezTo>
                  <a:cubicBezTo>
                    <a:pt x="25" y="434"/>
                    <a:pt x="37" y="517"/>
                    <a:pt x="84" y="577"/>
                  </a:cubicBezTo>
                  <a:cubicBezTo>
                    <a:pt x="144" y="648"/>
                    <a:pt x="227" y="720"/>
                    <a:pt x="322" y="767"/>
                  </a:cubicBezTo>
                  <a:cubicBezTo>
                    <a:pt x="334" y="779"/>
                    <a:pt x="358" y="791"/>
                    <a:pt x="394" y="815"/>
                  </a:cubicBezTo>
                  <a:cubicBezTo>
                    <a:pt x="465" y="839"/>
                    <a:pt x="537" y="874"/>
                    <a:pt x="620" y="886"/>
                  </a:cubicBezTo>
                  <a:cubicBezTo>
                    <a:pt x="715" y="910"/>
                    <a:pt x="823" y="946"/>
                    <a:pt x="930" y="958"/>
                  </a:cubicBezTo>
                  <a:cubicBezTo>
                    <a:pt x="977" y="958"/>
                    <a:pt x="1001" y="970"/>
                    <a:pt x="1049" y="970"/>
                  </a:cubicBezTo>
                  <a:cubicBezTo>
                    <a:pt x="1120" y="993"/>
                    <a:pt x="1192" y="1017"/>
                    <a:pt x="1275" y="1029"/>
                  </a:cubicBezTo>
                  <a:cubicBezTo>
                    <a:pt x="1358" y="1065"/>
                    <a:pt x="1454" y="1077"/>
                    <a:pt x="1537" y="1089"/>
                  </a:cubicBezTo>
                  <a:cubicBezTo>
                    <a:pt x="1556" y="1093"/>
                    <a:pt x="1574" y="1095"/>
                    <a:pt x="1593" y="1095"/>
                  </a:cubicBezTo>
                  <a:cubicBezTo>
                    <a:pt x="1727" y="1095"/>
                    <a:pt x="1851" y="985"/>
                    <a:pt x="1882" y="839"/>
                  </a:cubicBezTo>
                  <a:cubicBezTo>
                    <a:pt x="1882" y="767"/>
                    <a:pt x="1858" y="672"/>
                    <a:pt x="1823" y="612"/>
                  </a:cubicBezTo>
                  <a:cubicBezTo>
                    <a:pt x="1787" y="577"/>
                    <a:pt x="1751" y="541"/>
                    <a:pt x="1704" y="517"/>
                  </a:cubicBezTo>
                  <a:cubicBezTo>
                    <a:pt x="1608" y="469"/>
                    <a:pt x="1525" y="410"/>
                    <a:pt x="1430" y="362"/>
                  </a:cubicBezTo>
                  <a:cubicBezTo>
                    <a:pt x="1346" y="315"/>
                    <a:pt x="1239" y="291"/>
                    <a:pt x="1156" y="255"/>
                  </a:cubicBezTo>
                  <a:cubicBezTo>
                    <a:pt x="1120" y="255"/>
                    <a:pt x="1073" y="243"/>
                    <a:pt x="1049" y="231"/>
                  </a:cubicBezTo>
                  <a:cubicBezTo>
                    <a:pt x="977" y="184"/>
                    <a:pt x="918" y="160"/>
                    <a:pt x="834" y="124"/>
                  </a:cubicBezTo>
                  <a:cubicBezTo>
                    <a:pt x="763" y="88"/>
                    <a:pt x="692" y="65"/>
                    <a:pt x="620" y="53"/>
                  </a:cubicBezTo>
                  <a:cubicBezTo>
                    <a:pt x="561" y="17"/>
                    <a:pt x="501" y="5"/>
                    <a:pt x="442" y="5"/>
                  </a:cubicBezTo>
                  <a:cubicBezTo>
                    <a:pt x="417" y="2"/>
                    <a:pt x="394" y="0"/>
                    <a:pt x="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7"/>
            <p:cNvSpPr/>
            <p:nvPr/>
          </p:nvSpPr>
          <p:spPr>
            <a:xfrm>
              <a:off x="2488700" y="2793150"/>
              <a:ext cx="47050" cy="38600"/>
            </a:xfrm>
            <a:custGeom>
              <a:rect b="b" l="l" r="r" t="t"/>
              <a:pathLst>
                <a:path extrusionOk="0" h="1544" w="1882">
                  <a:moveTo>
                    <a:pt x="420" y="0"/>
                  </a:moveTo>
                  <a:cubicBezTo>
                    <a:pt x="298" y="0"/>
                    <a:pt x="177" y="64"/>
                    <a:pt x="95" y="162"/>
                  </a:cubicBezTo>
                  <a:cubicBezTo>
                    <a:pt x="36" y="234"/>
                    <a:pt x="0" y="341"/>
                    <a:pt x="0" y="413"/>
                  </a:cubicBezTo>
                  <a:lnTo>
                    <a:pt x="0" y="460"/>
                  </a:lnTo>
                  <a:cubicBezTo>
                    <a:pt x="0" y="532"/>
                    <a:pt x="36" y="603"/>
                    <a:pt x="84" y="663"/>
                  </a:cubicBezTo>
                  <a:cubicBezTo>
                    <a:pt x="119" y="758"/>
                    <a:pt x="214" y="817"/>
                    <a:pt x="286" y="877"/>
                  </a:cubicBezTo>
                  <a:lnTo>
                    <a:pt x="417" y="960"/>
                  </a:lnTo>
                  <a:cubicBezTo>
                    <a:pt x="512" y="1020"/>
                    <a:pt x="584" y="1067"/>
                    <a:pt x="679" y="1115"/>
                  </a:cubicBezTo>
                  <a:cubicBezTo>
                    <a:pt x="715" y="1139"/>
                    <a:pt x="750" y="1151"/>
                    <a:pt x="774" y="1186"/>
                  </a:cubicBezTo>
                  <a:cubicBezTo>
                    <a:pt x="929" y="1294"/>
                    <a:pt x="1072" y="1365"/>
                    <a:pt x="1227" y="1436"/>
                  </a:cubicBezTo>
                  <a:lnTo>
                    <a:pt x="1274" y="1484"/>
                  </a:lnTo>
                  <a:cubicBezTo>
                    <a:pt x="1322" y="1532"/>
                    <a:pt x="1405" y="1544"/>
                    <a:pt x="1477" y="1544"/>
                  </a:cubicBezTo>
                  <a:lnTo>
                    <a:pt x="1548" y="1544"/>
                  </a:lnTo>
                  <a:cubicBezTo>
                    <a:pt x="1643" y="1532"/>
                    <a:pt x="1727" y="1484"/>
                    <a:pt x="1786" y="1413"/>
                  </a:cubicBezTo>
                  <a:cubicBezTo>
                    <a:pt x="1846" y="1329"/>
                    <a:pt x="1881" y="1246"/>
                    <a:pt x="1869" y="1151"/>
                  </a:cubicBezTo>
                  <a:cubicBezTo>
                    <a:pt x="1846" y="1067"/>
                    <a:pt x="1810" y="972"/>
                    <a:pt x="1727" y="913"/>
                  </a:cubicBezTo>
                  <a:cubicBezTo>
                    <a:pt x="1643" y="841"/>
                    <a:pt x="1572" y="758"/>
                    <a:pt x="1488" y="674"/>
                  </a:cubicBezTo>
                  <a:cubicBezTo>
                    <a:pt x="1417" y="603"/>
                    <a:pt x="1346" y="532"/>
                    <a:pt x="1250" y="472"/>
                  </a:cubicBezTo>
                  <a:cubicBezTo>
                    <a:pt x="1167" y="413"/>
                    <a:pt x="1084" y="353"/>
                    <a:pt x="1000" y="293"/>
                  </a:cubicBezTo>
                  <a:cubicBezTo>
                    <a:pt x="869" y="198"/>
                    <a:pt x="726" y="115"/>
                    <a:pt x="584" y="43"/>
                  </a:cubicBezTo>
                  <a:cubicBezTo>
                    <a:pt x="531" y="14"/>
                    <a:pt x="475" y="0"/>
                    <a:pt x="4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7"/>
            <p:cNvSpPr/>
            <p:nvPr/>
          </p:nvSpPr>
          <p:spPr>
            <a:xfrm>
              <a:off x="2437500" y="3226500"/>
              <a:ext cx="52100" cy="36250"/>
            </a:xfrm>
            <a:custGeom>
              <a:rect b="b" l="l" r="r" t="t"/>
              <a:pathLst>
                <a:path extrusionOk="0" h="1450" w="2084">
                  <a:moveTo>
                    <a:pt x="1695" y="0"/>
                  </a:moveTo>
                  <a:cubicBezTo>
                    <a:pt x="1661" y="0"/>
                    <a:pt x="1625" y="3"/>
                    <a:pt x="1584" y="9"/>
                  </a:cubicBezTo>
                  <a:lnTo>
                    <a:pt x="1405" y="57"/>
                  </a:lnTo>
                  <a:cubicBezTo>
                    <a:pt x="1334" y="81"/>
                    <a:pt x="1250" y="116"/>
                    <a:pt x="1167" y="164"/>
                  </a:cubicBezTo>
                  <a:cubicBezTo>
                    <a:pt x="1072" y="212"/>
                    <a:pt x="965" y="271"/>
                    <a:pt x="869" y="319"/>
                  </a:cubicBezTo>
                  <a:cubicBezTo>
                    <a:pt x="727" y="414"/>
                    <a:pt x="596" y="521"/>
                    <a:pt x="453" y="616"/>
                  </a:cubicBezTo>
                  <a:cubicBezTo>
                    <a:pt x="441" y="640"/>
                    <a:pt x="429" y="640"/>
                    <a:pt x="417" y="652"/>
                  </a:cubicBezTo>
                  <a:lnTo>
                    <a:pt x="286" y="747"/>
                  </a:lnTo>
                  <a:cubicBezTo>
                    <a:pt x="215" y="783"/>
                    <a:pt x="155" y="831"/>
                    <a:pt x="96" y="890"/>
                  </a:cubicBezTo>
                  <a:cubicBezTo>
                    <a:pt x="24" y="950"/>
                    <a:pt x="0" y="1045"/>
                    <a:pt x="12" y="1128"/>
                  </a:cubicBezTo>
                  <a:cubicBezTo>
                    <a:pt x="12" y="1188"/>
                    <a:pt x="24" y="1247"/>
                    <a:pt x="60" y="1295"/>
                  </a:cubicBezTo>
                  <a:cubicBezTo>
                    <a:pt x="119" y="1390"/>
                    <a:pt x="227" y="1450"/>
                    <a:pt x="346" y="1450"/>
                  </a:cubicBezTo>
                  <a:cubicBezTo>
                    <a:pt x="417" y="1450"/>
                    <a:pt x="500" y="1426"/>
                    <a:pt x="596" y="1390"/>
                  </a:cubicBezTo>
                  <a:cubicBezTo>
                    <a:pt x="667" y="1366"/>
                    <a:pt x="727" y="1355"/>
                    <a:pt x="798" y="1319"/>
                  </a:cubicBezTo>
                  <a:cubicBezTo>
                    <a:pt x="941" y="1271"/>
                    <a:pt x="1084" y="1212"/>
                    <a:pt x="1215" y="1152"/>
                  </a:cubicBezTo>
                  <a:cubicBezTo>
                    <a:pt x="1346" y="1093"/>
                    <a:pt x="1489" y="1021"/>
                    <a:pt x="1608" y="950"/>
                  </a:cubicBezTo>
                  <a:cubicBezTo>
                    <a:pt x="1679" y="890"/>
                    <a:pt x="1751" y="843"/>
                    <a:pt x="1834" y="783"/>
                  </a:cubicBezTo>
                  <a:cubicBezTo>
                    <a:pt x="1881" y="759"/>
                    <a:pt x="1917" y="712"/>
                    <a:pt x="1965" y="664"/>
                  </a:cubicBezTo>
                  <a:cubicBezTo>
                    <a:pt x="2036" y="581"/>
                    <a:pt x="2084" y="485"/>
                    <a:pt x="2084" y="378"/>
                  </a:cubicBezTo>
                  <a:cubicBezTo>
                    <a:pt x="2084" y="307"/>
                    <a:pt x="2072" y="247"/>
                    <a:pt x="2036" y="188"/>
                  </a:cubicBezTo>
                  <a:cubicBezTo>
                    <a:pt x="1977" y="104"/>
                    <a:pt x="1905" y="45"/>
                    <a:pt x="1798" y="9"/>
                  </a:cubicBezTo>
                  <a:cubicBezTo>
                    <a:pt x="1762" y="3"/>
                    <a:pt x="1730" y="0"/>
                    <a:pt x="16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7"/>
            <p:cNvSpPr/>
            <p:nvPr/>
          </p:nvSpPr>
          <p:spPr>
            <a:xfrm>
              <a:off x="2503275" y="3319150"/>
              <a:ext cx="47050" cy="42125"/>
            </a:xfrm>
            <a:custGeom>
              <a:rect b="b" l="l" r="r" t="t"/>
              <a:pathLst>
                <a:path extrusionOk="0" h="1685" w="1882">
                  <a:moveTo>
                    <a:pt x="1511" y="1"/>
                  </a:moveTo>
                  <a:cubicBezTo>
                    <a:pt x="1454" y="1"/>
                    <a:pt x="1396" y="14"/>
                    <a:pt x="1346" y="42"/>
                  </a:cubicBezTo>
                  <a:cubicBezTo>
                    <a:pt x="1251" y="89"/>
                    <a:pt x="1167" y="137"/>
                    <a:pt x="1084" y="173"/>
                  </a:cubicBezTo>
                  <a:cubicBezTo>
                    <a:pt x="989" y="256"/>
                    <a:pt x="870" y="327"/>
                    <a:pt x="763" y="411"/>
                  </a:cubicBezTo>
                  <a:cubicBezTo>
                    <a:pt x="727" y="435"/>
                    <a:pt x="715" y="447"/>
                    <a:pt x="703" y="458"/>
                  </a:cubicBezTo>
                  <a:cubicBezTo>
                    <a:pt x="691" y="458"/>
                    <a:pt x="691" y="470"/>
                    <a:pt x="667" y="470"/>
                  </a:cubicBezTo>
                  <a:cubicBezTo>
                    <a:pt x="560" y="530"/>
                    <a:pt x="465" y="613"/>
                    <a:pt x="358" y="685"/>
                  </a:cubicBezTo>
                  <a:cubicBezTo>
                    <a:pt x="251" y="756"/>
                    <a:pt x="132" y="863"/>
                    <a:pt x="72" y="982"/>
                  </a:cubicBezTo>
                  <a:cubicBezTo>
                    <a:pt x="48" y="1054"/>
                    <a:pt x="12" y="1149"/>
                    <a:pt x="1" y="1232"/>
                  </a:cubicBezTo>
                  <a:cubicBezTo>
                    <a:pt x="1" y="1268"/>
                    <a:pt x="1" y="1292"/>
                    <a:pt x="12" y="1340"/>
                  </a:cubicBezTo>
                  <a:cubicBezTo>
                    <a:pt x="48" y="1411"/>
                    <a:pt x="72" y="1470"/>
                    <a:pt x="132" y="1530"/>
                  </a:cubicBezTo>
                  <a:cubicBezTo>
                    <a:pt x="167" y="1566"/>
                    <a:pt x="191" y="1578"/>
                    <a:pt x="227" y="1601"/>
                  </a:cubicBezTo>
                  <a:cubicBezTo>
                    <a:pt x="310" y="1649"/>
                    <a:pt x="370" y="1685"/>
                    <a:pt x="477" y="1685"/>
                  </a:cubicBezTo>
                  <a:cubicBezTo>
                    <a:pt x="524" y="1685"/>
                    <a:pt x="584" y="1661"/>
                    <a:pt x="620" y="1649"/>
                  </a:cubicBezTo>
                  <a:cubicBezTo>
                    <a:pt x="703" y="1637"/>
                    <a:pt x="786" y="1578"/>
                    <a:pt x="858" y="1530"/>
                  </a:cubicBezTo>
                  <a:cubicBezTo>
                    <a:pt x="941" y="1470"/>
                    <a:pt x="1013" y="1423"/>
                    <a:pt x="1084" y="1363"/>
                  </a:cubicBezTo>
                  <a:cubicBezTo>
                    <a:pt x="1179" y="1292"/>
                    <a:pt x="1263" y="1220"/>
                    <a:pt x="1334" y="1149"/>
                  </a:cubicBezTo>
                  <a:cubicBezTo>
                    <a:pt x="1465" y="1030"/>
                    <a:pt x="1548" y="911"/>
                    <a:pt x="1656" y="768"/>
                  </a:cubicBezTo>
                  <a:cubicBezTo>
                    <a:pt x="1715" y="697"/>
                    <a:pt x="1763" y="613"/>
                    <a:pt x="1798" y="518"/>
                  </a:cubicBezTo>
                  <a:cubicBezTo>
                    <a:pt x="1882" y="387"/>
                    <a:pt x="1882" y="220"/>
                    <a:pt x="1763" y="101"/>
                  </a:cubicBezTo>
                  <a:cubicBezTo>
                    <a:pt x="1697" y="35"/>
                    <a:pt x="1604" y="1"/>
                    <a:pt x="15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7"/>
            <p:cNvSpPr/>
            <p:nvPr/>
          </p:nvSpPr>
          <p:spPr>
            <a:xfrm>
              <a:off x="2847675" y="3073425"/>
              <a:ext cx="68175" cy="25775"/>
            </a:xfrm>
            <a:custGeom>
              <a:rect b="b" l="l" r="r" t="t"/>
              <a:pathLst>
                <a:path extrusionOk="0" h="1031" w="2727">
                  <a:moveTo>
                    <a:pt x="1369" y="0"/>
                  </a:moveTo>
                  <a:cubicBezTo>
                    <a:pt x="1191" y="0"/>
                    <a:pt x="1012" y="24"/>
                    <a:pt x="857" y="48"/>
                  </a:cubicBezTo>
                  <a:cubicBezTo>
                    <a:pt x="774" y="60"/>
                    <a:pt x="714" y="84"/>
                    <a:pt x="643" y="108"/>
                  </a:cubicBezTo>
                  <a:cubicBezTo>
                    <a:pt x="584" y="143"/>
                    <a:pt x="512" y="167"/>
                    <a:pt x="453" y="179"/>
                  </a:cubicBezTo>
                  <a:cubicBezTo>
                    <a:pt x="393" y="203"/>
                    <a:pt x="345" y="227"/>
                    <a:pt x="298" y="274"/>
                  </a:cubicBezTo>
                  <a:cubicBezTo>
                    <a:pt x="258" y="243"/>
                    <a:pt x="213" y="221"/>
                    <a:pt x="170" y="221"/>
                  </a:cubicBezTo>
                  <a:cubicBezTo>
                    <a:pt x="148" y="221"/>
                    <a:pt x="127" y="227"/>
                    <a:pt x="107" y="239"/>
                  </a:cubicBezTo>
                  <a:lnTo>
                    <a:pt x="72" y="286"/>
                  </a:lnTo>
                  <a:cubicBezTo>
                    <a:pt x="36" y="334"/>
                    <a:pt x="24" y="358"/>
                    <a:pt x="0" y="441"/>
                  </a:cubicBezTo>
                  <a:lnTo>
                    <a:pt x="0" y="477"/>
                  </a:lnTo>
                  <a:cubicBezTo>
                    <a:pt x="24" y="536"/>
                    <a:pt x="83" y="572"/>
                    <a:pt x="119" y="596"/>
                  </a:cubicBezTo>
                  <a:cubicBezTo>
                    <a:pt x="143" y="620"/>
                    <a:pt x="167" y="620"/>
                    <a:pt x="179" y="631"/>
                  </a:cubicBezTo>
                  <a:cubicBezTo>
                    <a:pt x="203" y="691"/>
                    <a:pt x="238" y="762"/>
                    <a:pt x="286" y="810"/>
                  </a:cubicBezTo>
                  <a:cubicBezTo>
                    <a:pt x="333" y="858"/>
                    <a:pt x="393" y="882"/>
                    <a:pt x="453" y="893"/>
                  </a:cubicBezTo>
                  <a:cubicBezTo>
                    <a:pt x="524" y="917"/>
                    <a:pt x="595" y="941"/>
                    <a:pt x="679" y="977"/>
                  </a:cubicBezTo>
                  <a:cubicBezTo>
                    <a:pt x="774" y="1001"/>
                    <a:pt x="881" y="1001"/>
                    <a:pt x="988" y="1012"/>
                  </a:cubicBezTo>
                  <a:cubicBezTo>
                    <a:pt x="1054" y="1024"/>
                    <a:pt x="1125" y="1030"/>
                    <a:pt x="1197" y="1030"/>
                  </a:cubicBezTo>
                  <a:cubicBezTo>
                    <a:pt x="1268" y="1030"/>
                    <a:pt x="1340" y="1024"/>
                    <a:pt x="1405" y="1012"/>
                  </a:cubicBezTo>
                  <a:cubicBezTo>
                    <a:pt x="1691" y="1001"/>
                    <a:pt x="1965" y="953"/>
                    <a:pt x="2250" y="917"/>
                  </a:cubicBezTo>
                  <a:cubicBezTo>
                    <a:pt x="2310" y="893"/>
                    <a:pt x="2358" y="893"/>
                    <a:pt x="2405" y="882"/>
                  </a:cubicBezTo>
                  <a:cubicBezTo>
                    <a:pt x="2500" y="858"/>
                    <a:pt x="2596" y="798"/>
                    <a:pt x="2655" y="691"/>
                  </a:cubicBezTo>
                  <a:cubicBezTo>
                    <a:pt x="2715" y="584"/>
                    <a:pt x="2727" y="477"/>
                    <a:pt x="2703" y="381"/>
                  </a:cubicBezTo>
                  <a:cubicBezTo>
                    <a:pt x="2667" y="274"/>
                    <a:pt x="2596" y="179"/>
                    <a:pt x="2500" y="120"/>
                  </a:cubicBezTo>
                  <a:cubicBezTo>
                    <a:pt x="2429" y="84"/>
                    <a:pt x="2369" y="60"/>
                    <a:pt x="2298" y="60"/>
                  </a:cubicBezTo>
                  <a:cubicBezTo>
                    <a:pt x="1988" y="36"/>
                    <a:pt x="1691" y="0"/>
                    <a:pt x="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7"/>
            <p:cNvSpPr/>
            <p:nvPr/>
          </p:nvSpPr>
          <p:spPr>
            <a:xfrm>
              <a:off x="2744675" y="2820600"/>
              <a:ext cx="65200" cy="68075"/>
            </a:xfrm>
            <a:custGeom>
              <a:rect b="b" l="l" r="r" t="t"/>
              <a:pathLst>
                <a:path extrusionOk="0" h="2723" w="2608">
                  <a:moveTo>
                    <a:pt x="2007" y="0"/>
                  </a:moveTo>
                  <a:cubicBezTo>
                    <a:pt x="1899" y="0"/>
                    <a:pt x="1790" y="27"/>
                    <a:pt x="1691" y="77"/>
                  </a:cubicBezTo>
                  <a:cubicBezTo>
                    <a:pt x="1632" y="100"/>
                    <a:pt x="1572" y="160"/>
                    <a:pt x="1513" y="207"/>
                  </a:cubicBezTo>
                  <a:cubicBezTo>
                    <a:pt x="1477" y="231"/>
                    <a:pt x="1453" y="255"/>
                    <a:pt x="1429" y="267"/>
                  </a:cubicBezTo>
                  <a:lnTo>
                    <a:pt x="1310" y="386"/>
                  </a:lnTo>
                  <a:cubicBezTo>
                    <a:pt x="1251" y="446"/>
                    <a:pt x="1191" y="517"/>
                    <a:pt x="1132" y="577"/>
                  </a:cubicBezTo>
                  <a:cubicBezTo>
                    <a:pt x="1013" y="731"/>
                    <a:pt x="894" y="874"/>
                    <a:pt x="774" y="1041"/>
                  </a:cubicBezTo>
                  <a:cubicBezTo>
                    <a:pt x="679" y="1160"/>
                    <a:pt x="572" y="1291"/>
                    <a:pt x="477" y="1422"/>
                  </a:cubicBezTo>
                  <a:cubicBezTo>
                    <a:pt x="405" y="1529"/>
                    <a:pt x="358" y="1648"/>
                    <a:pt x="298" y="1767"/>
                  </a:cubicBezTo>
                  <a:cubicBezTo>
                    <a:pt x="274" y="1827"/>
                    <a:pt x="227" y="1874"/>
                    <a:pt x="203" y="1934"/>
                  </a:cubicBezTo>
                  <a:cubicBezTo>
                    <a:pt x="143" y="2017"/>
                    <a:pt x="60" y="2124"/>
                    <a:pt x="36" y="2232"/>
                  </a:cubicBezTo>
                  <a:cubicBezTo>
                    <a:pt x="24" y="2255"/>
                    <a:pt x="24" y="2291"/>
                    <a:pt x="1" y="2303"/>
                  </a:cubicBezTo>
                  <a:cubicBezTo>
                    <a:pt x="1" y="2529"/>
                    <a:pt x="179" y="2708"/>
                    <a:pt x="417" y="2720"/>
                  </a:cubicBezTo>
                  <a:cubicBezTo>
                    <a:pt x="434" y="2722"/>
                    <a:pt x="450" y="2723"/>
                    <a:pt x="465" y="2723"/>
                  </a:cubicBezTo>
                  <a:cubicBezTo>
                    <a:pt x="534" y="2723"/>
                    <a:pt x="585" y="2701"/>
                    <a:pt x="643" y="2672"/>
                  </a:cubicBezTo>
                  <a:cubicBezTo>
                    <a:pt x="679" y="2696"/>
                    <a:pt x="703" y="2696"/>
                    <a:pt x="739" y="2696"/>
                  </a:cubicBezTo>
                  <a:cubicBezTo>
                    <a:pt x="834" y="2696"/>
                    <a:pt x="929" y="2660"/>
                    <a:pt x="1013" y="2613"/>
                  </a:cubicBezTo>
                  <a:cubicBezTo>
                    <a:pt x="1096" y="2577"/>
                    <a:pt x="1155" y="2529"/>
                    <a:pt x="1227" y="2482"/>
                  </a:cubicBezTo>
                  <a:cubicBezTo>
                    <a:pt x="1346" y="2410"/>
                    <a:pt x="1453" y="2315"/>
                    <a:pt x="1548" y="2232"/>
                  </a:cubicBezTo>
                  <a:cubicBezTo>
                    <a:pt x="1608" y="2172"/>
                    <a:pt x="1656" y="2101"/>
                    <a:pt x="1715" y="2041"/>
                  </a:cubicBezTo>
                  <a:cubicBezTo>
                    <a:pt x="1810" y="1934"/>
                    <a:pt x="1894" y="1815"/>
                    <a:pt x="1965" y="1708"/>
                  </a:cubicBezTo>
                  <a:cubicBezTo>
                    <a:pt x="2108" y="1529"/>
                    <a:pt x="2227" y="1350"/>
                    <a:pt x="2346" y="1160"/>
                  </a:cubicBezTo>
                  <a:cubicBezTo>
                    <a:pt x="2406" y="1089"/>
                    <a:pt x="2477" y="993"/>
                    <a:pt x="2525" y="910"/>
                  </a:cubicBezTo>
                  <a:cubicBezTo>
                    <a:pt x="2608" y="791"/>
                    <a:pt x="2608" y="588"/>
                    <a:pt x="2584" y="458"/>
                  </a:cubicBezTo>
                  <a:cubicBezTo>
                    <a:pt x="2548" y="338"/>
                    <a:pt x="2489" y="255"/>
                    <a:pt x="2418" y="172"/>
                  </a:cubicBezTo>
                  <a:cubicBezTo>
                    <a:pt x="2306" y="53"/>
                    <a:pt x="2158" y="0"/>
                    <a:pt x="20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7"/>
            <p:cNvSpPr/>
            <p:nvPr/>
          </p:nvSpPr>
          <p:spPr>
            <a:xfrm>
              <a:off x="2751825" y="3278350"/>
              <a:ext cx="56875" cy="68375"/>
            </a:xfrm>
            <a:custGeom>
              <a:rect b="b" l="l" r="r" t="t"/>
              <a:pathLst>
                <a:path extrusionOk="0" h="2735" w="2275">
                  <a:moveTo>
                    <a:pt x="460" y="1"/>
                  </a:moveTo>
                  <a:cubicBezTo>
                    <a:pt x="381" y="1"/>
                    <a:pt x="304" y="19"/>
                    <a:pt x="238" y="54"/>
                  </a:cubicBezTo>
                  <a:cubicBezTo>
                    <a:pt x="96" y="138"/>
                    <a:pt x="12" y="293"/>
                    <a:pt x="0" y="447"/>
                  </a:cubicBezTo>
                  <a:cubicBezTo>
                    <a:pt x="0" y="495"/>
                    <a:pt x="12" y="555"/>
                    <a:pt x="36" y="602"/>
                  </a:cubicBezTo>
                  <a:cubicBezTo>
                    <a:pt x="0" y="709"/>
                    <a:pt x="12" y="805"/>
                    <a:pt x="72" y="900"/>
                  </a:cubicBezTo>
                  <a:cubicBezTo>
                    <a:pt x="119" y="971"/>
                    <a:pt x="167" y="1067"/>
                    <a:pt x="215" y="1150"/>
                  </a:cubicBezTo>
                  <a:cubicBezTo>
                    <a:pt x="274" y="1293"/>
                    <a:pt x="310" y="1424"/>
                    <a:pt x="369" y="1555"/>
                  </a:cubicBezTo>
                  <a:cubicBezTo>
                    <a:pt x="405" y="1650"/>
                    <a:pt x="453" y="1709"/>
                    <a:pt x="488" y="1781"/>
                  </a:cubicBezTo>
                  <a:cubicBezTo>
                    <a:pt x="536" y="1840"/>
                    <a:pt x="584" y="1888"/>
                    <a:pt x="631" y="1948"/>
                  </a:cubicBezTo>
                  <a:cubicBezTo>
                    <a:pt x="667" y="2019"/>
                    <a:pt x="715" y="2079"/>
                    <a:pt x="774" y="2138"/>
                  </a:cubicBezTo>
                  <a:lnTo>
                    <a:pt x="881" y="2245"/>
                  </a:lnTo>
                  <a:cubicBezTo>
                    <a:pt x="941" y="2305"/>
                    <a:pt x="989" y="2340"/>
                    <a:pt x="1048" y="2388"/>
                  </a:cubicBezTo>
                  <a:cubicBezTo>
                    <a:pt x="1131" y="2460"/>
                    <a:pt x="1227" y="2519"/>
                    <a:pt x="1322" y="2602"/>
                  </a:cubicBezTo>
                  <a:cubicBezTo>
                    <a:pt x="1346" y="2614"/>
                    <a:pt x="1370" y="2626"/>
                    <a:pt x="1405" y="2638"/>
                  </a:cubicBezTo>
                  <a:cubicBezTo>
                    <a:pt x="1441" y="2674"/>
                    <a:pt x="1500" y="2698"/>
                    <a:pt x="1560" y="2721"/>
                  </a:cubicBezTo>
                  <a:cubicBezTo>
                    <a:pt x="1608" y="2721"/>
                    <a:pt x="1667" y="2733"/>
                    <a:pt x="1727" y="2733"/>
                  </a:cubicBezTo>
                  <a:cubicBezTo>
                    <a:pt x="1735" y="2734"/>
                    <a:pt x="1744" y="2735"/>
                    <a:pt x="1752" y="2735"/>
                  </a:cubicBezTo>
                  <a:cubicBezTo>
                    <a:pt x="1879" y="2735"/>
                    <a:pt x="2030" y="2656"/>
                    <a:pt x="2120" y="2567"/>
                  </a:cubicBezTo>
                  <a:cubicBezTo>
                    <a:pt x="2215" y="2460"/>
                    <a:pt x="2274" y="2329"/>
                    <a:pt x="2274" y="2186"/>
                  </a:cubicBezTo>
                  <a:cubicBezTo>
                    <a:pt x="2274" y="2138"/>
                    <a:pt x="2274" y="2090"/>
                    <a:pt x="2262" y="2067"/>
                  </a:cubicBezTo>
                  <a:cubicBezTo>
                    <a:pt x="2262" y="2007"/>
                    <a:pt x="2251" y="1924"/>
                    <a:pt x="2203" y="1864"/>
                  </a:cubicBezTo>
                  <a:cubicBezTo>
                    <a:pt x="2203" y="1840"/>
                    <a:pt x="2191" y="1829"/>
                    <a:pt x="2179" y="1805"/>
                  </a:cubicBezTo>
                  <a:lnTo>
                    <a:pt x="2036" y="1626"/>
                  </a:lnTo>
                  <a:cubicBezTo>
                    <a:pt x="1977" y="1555"/>
                    <a:pt x="1941" y="1495"/>
                    <a:pt x="1881" y="1424"/>
                  </a:cubicBezTo>
                  <a:cubicBezTo>
                    <a:pt x="1786" y="1305"/>
                    <a:pt x="1703" y="1197"/>
                    <a:pt x="1596" y="1078"/>
                  </a:cubicBezTo>
                  <a:cubicBezTo>
                    <a:pt x="1548" y="1019"/>
                    <a:pt x="1489" y="971"/>
                    <a:pt x="1429" y="912"/>
                  </a:cubicBezTo>
                  <a:cubicBezTo>
                    <a:pt x="1370" y="852"/>
                    <a:pt x="1298" y="816"/>
                    <a:pt x="1239" y="769"/>
                  </a:cubicBezTo>
                  <a:lnTo>
                    <a:pt x="1203" y="733"/>
                  </a:lnTo>
                  <a:cubicBezTo>
                    <a:pt x="1119" y="650"/>
                    <a:pt x="1012" y="543"/>
                    <a:pt x="929" y="435"/>
                  </a:cubicBezTo>
                  <a:cubicBezTo>
                    <a:pt x="929" y="293"/>
                    <a:pt x="822" y="126"/>
                    <a:pt x="691" y="54"/>
                  </a:cubicBezTo>
                  <a:cubicBezTo>
                    <a:pt x="619" y="19"/>
                    <a:pt x="539" y="1"/>
                    <a:pt x="4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2646750" y="3045025"/>
              <a:ext cx="83950" cy="86250"/>
            </a:xfrm>
            <a:custGeom>
              <a:rect b="b" l="l" r="r" t="t"/>
              <a:pathLst>
                <a:path extrusionOk="0" h="3450" w="3358">
                  <a:moveTo>
                    <a:pt x="1712" y="0"/>
                  </a:moveTo>
                  <a:cubicBezTo>
                    <a:pt x="1669" y="0"/>
                    <a:pt x="1626" y="2"/>
                    <a:pt x="1584" y="5"/>
                  </a:cubicBezTo>
                  <a:cubicBezTo>
                    <a:pt x="1465" y="17"/>
                    <a:pt x="1346" y="41"/>
                    <a:pt x="1239" y="77"/>
                  </a:cubicBezTo>
                  <a:cubicBezTo>
                    <a:pt x="1120" y="124"/>
                    <a:pt x="1001" y="172"/>
                    <a:pt x="905" y="232"/>
                  </a:cubicBezTo>
                  <a:cubicBezTo>
                    <a:pt x="774" y="291"/>
                    <a:pt x="679" y="363"/>
                    <a:pt x="572" y="458"/>
                  </a:cubicBezTo>
                  <a:cubicBezTo>
                    <a:pt x="346" y="648"/>
                    <a:pt x="155" y="898"/>
                    <a:pt x="84" y="1184"/>
                  </a:cubicBezTo>
                  <a:cubicBezTo>
                    <a:pt x="48" y="1244"/>
                    <a:pt x="48" y="1303"/>
                    <a:pt x="36" y="1363"/>
                  </a:cubicBezTo>
                  <a:cubicBezTo>
                    <a:pt x="36" y="1434"/>
                    <a:pt x="24" y="1529"/>
                    <a:pt x="24" y="1601"/>
                  </a:cubicBezTo>
                  <a:lnTo>
                    <a:pt x="24" y="1708"/>
                  </a:lnTo>
                  <a:cubicBezTo>
                    <a:pt x="24" y="1767"/>
                    <a:pt x="12" y="1827"/>
                    <a:pt x="0" y="1887"/>
                  </a:cubicBezTo>
                  <a:lnTo>
                    <a:pt x="0" y="1922"/>
                  </a:lnTo>
                  <a:cubicBezTo>
                    <a:pt x="24" y="2018"/>
                    <a:pt x="24" y="2089"/>
                    <a:pt x="36" y="2172"/>
                  </a:cubicBezTo>
                  <a:cubicBezTo>
                    <a:pt x="48" y="2279"/>
                    <a:pt x="96" y="2410"/>
                    <a:pt x="143" y="2518"/>
                  </a:cubicBezTo>
                  <a:cubicBezTo>
                    <a:pt x="227" y="2732"/>
                    <a:pt x="358" y="2910"/>
                    <a:pt x="536" y="3041"/>
                  </a:cubicBezTo>
                  <a:cubicBezTo>
                    <a:pt x="620" y="3101"/>
                    <a:pt x="691" y="3161"/>
                    <a:pt x="774" y="3208"/>
                  </a:cubicBezTo>
                  <a:cubicBezTo>
                    <a:pt x="822" y="3244"/>
                    <a:pt x="870" y="3268"/>
                    <a:pt x="917" y="3280"/>
                  </a:cubicBezTo>
                  <a:cubicBezTo>
                    <a:pt x="1012" y="3327"/>
                    <a:pt x="1155" y="3375"/>
                    <a:pt x="1274" y="3399"/>
                  </a:cubicBezTo>
                  <a:cubicBezTo>
                    <a:pt x="1372" y="3428"/>
                    <a:pt x="1478" y="3449"/>
                    <a:pt x="1586" y="3449"/>
                  </a:cubicBezTo>
                  <a:cubicBezTo>
                    <a:pt x="1609" y="3449"/>
                    <a:pt x="1632" y="3448"/>
                    <a:pt x="1655" y="3446"/>
                  </a:cubicBezTo>
                  <a:cubicBezTo>
                    <a:pt x="1810" y="3446"/>
                    <a:pt x="1953" y="3434"/>
                    <a:pt x="2084" y="3387"/>
                  </a:cubicBezTo>
                  <a:cubicBezTo>
                    <a:pt x="2191" y="3363"/>
                    <a:pt x="2286" y="3315"/>
                    <a:pt x="2382" y="3268"/>
                  </a:cubicBezTo>
                  <a:cubicBezTo>
                    <a:pt x="2441" y="3232"/>
                    <a:pt x="2501" y="3208"/>
                    <a:pt x="2548" y="3172"/>
                  </a:cubicBezTo>
                  <a:cubicBezTo>
                    <a:pt x="2667" y="3101"/>
                    <a:pt x="2786" y="3030"/>
                    <a:pt x="2882" y="2922"/>
                  </a:cubicBezTo>
                  <a:cubicBezTo>
                    <a:pt x="2941" y="2863"/>
                    <a:pt x="2977" y="2791"/>
                    <a:pt x="3025" y="2732"/>
                  </a:cubicBezTo>
                  <a:lnTo>
                    <a:pt x="3120" y="2601"/>
                  </a:lnTo>
                  <a:cubicBezTo>
                    <a:pt x="3179" y="2482"/>
                    <a:pt x="3239" y="2363"/>
                    <a:pt x="3263" y="2220"/>
                  </a:cubicBezTo>
                  <a:cubicBezTo>
                    <a:pt x="3358" y="1815"/>
                    <a:pt x="3334" y="1398"/>
                    <a:pt x="3191" y="994"/>
                  </a:cubicBezTo>
                  <a:cubicBezTo>
                    <a:pt x="3156" y="898"/>
                    <a:pt x="3120" y="803"/>
                    <a:pt x="3072" y="720"/>
                  </a:cubicBezTo>
                  <a:lnTo>
                    <a:pt x="2941" y="541"/>
                  </a:lnTo>
                  <a:cubicBezTo>
                    <a:pt x="2858" y="434"/>
                    <a:pt x="2775" y="363"/>
                    <a:pt x="2667" y="291"/>
                  </a:cubicBezTo>
                  <a:cubicBezTo>
                    <a:pt x="2644" y="255"/>
                    <a:pt x="2596" y="232"/>
                    <a:pt x="2548" y="196"/>
                  </a:cubicBezTo>
                  <a:cubicBezTo>
                    <a:pt x="2489" y="172"/>
                    <a:pt x="2417" y="136"/>
                    <a:pt x="2358" y="113"/>
                  </a:cubicBezTo>
                  <a:cubicBezTo>
                    <a:pt x="2251" y="77"/>
                    <a:pt x="2144" y="41"/>
                    <a:pt x="2024" y="17"/>
                  </a:cubicBezTo>
                  <a:cubicBezTo>
                    <a:pt x="1923" y="9"/>
                    <a:pt x="1816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0" name="Google Shape;530;p27"/>
          <p:cNvGrpSpPr/>
          <p:nvPr/>
        </p:nvGrpSpPr>
        <p:grpSpPr>
          <a:xfrm flipH="1" rot="3431598">
            <a:off x="-653069" y="-226797"/>
            <a:ext cx="1882891" cy="2778937"/>
            <a:chOff x="5765984" y="1914543"/>
            <a:chExt cx="1248975" cy="1843347"/>
          </a:xfrm>
        </p:grpSpPr>
        <p:sp>
          <p:nvSpPr>
            <p:cNvPr id="531" name="Google Shape;531;p27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7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7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7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7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6" name="Google Shape;536;p27"/>
          <p:cNvGrpSpPr/>
          <p:nvPr/>
        </p:nvGrpSpPr>
        <p:grpSpPr>
          <a:xfrm rot="-514975">
            <a:off x="1301536" y="1023040"/>
            <a:ext cx="2210851" cy="3548189"/>
            <a:chOff x="878375" y="1352975"/>
            <a:chExt cx="1474300" cy="2366100"/>
          </a:xfrm>
        </p:grpSpPr>
        <p:grpSp>
          <p:nvGrpSpPr>
            <p:cNvPr id="537" name="Google Shape;537;p27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538" name="Google Shape;538;p27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27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27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27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27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27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27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27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27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27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27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27"/>
              <p:cNvSpPr/>
              <p:nvPr/>
            </p:nvSpPr>
            <p:spPr>
              <a:xfrm flipH="1" rot="10785218">
                <a:off x="1310305" y="2474568"/>
                <a:ext cx="567355" cy="397679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27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27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27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27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27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27"/>
              <p:cNvSpPr/>
              <p:nvPr/>
            </p:nvSpPr>
            <p:spPr>
              <a:xfrm>
                <a:off x="1558013" y="2461761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27"/>
              <p:cNvSpPr/>
              <p:nvPr/>
            </p:nvSpPr>
            <p:spPr>
              <a:xfrm>
                <a:off x="1582738" y="2483811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7" name="Google Shape;557;p27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9" name="Google Shape;559;p27"/>
          <p:cNvGrpSpPr/>
          <p:nvPr/>
        </p:nvGrpSpPr>
        <p:grpSpPr>
          <a:xfrm flipH="1" rot="4203774">
            <a:off x="7476652" y="-194565"/>
            <a:ext cx="1327795" cy="1026433"/>
            <a:chOff x="519783" y="-175249"/>
            <a:chExt cx="1327749" cy="1026398"/>
          </a:xfrm>
        </p:grpSpPr>
        <p:sp>
          <p:nvSpPr>
            <p:cNvPr id="560" name="Google Shape;560;p27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0850" y="445025"/>
            <a:ext cx="772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0850" y="1152475"/>
            <a:ext cx="7722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●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23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○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23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■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23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●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23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○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23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■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23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●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23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○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23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■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8"/>
          <p:cNvSpPr txBox="1"/>
          <p:nvPr>
            <p:ph type="ctrTitle"/>
          </p:nvPr>
        </p:nvSpPr>
        <p:spPr>
          <a:xfrm>
            <a:off x="528550" y="1497300"/>
            <a:ext cx="5314200" cy="24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>
                <a:solidFill>
                  <a:schemeClr val="accent2"/>
                </a:solidFill>
              </a:rPr>
              <a:t>Puntualidad</a:t>
            </a:r>
            <a:endParaRPr sz="63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Enero 2025  </a:t>
            </a:r>
            <a:endParaRPr sz="4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3.° a 5.° grado</a:t>
            </a:r>
            <a:endParaRPr sz="2300"/>
          </a:p>
        </p:txBody>
      </p:sp>
      <p:sp>
        <p:nvSpPr>
          <p:cNvPr id="567" name="Google Shape;567;p28"/>
          <p:cNvSpPr/>
          <p:nvPr/>
        </p:nvSpPr>
        <p:spPr>
          <a:xfrm rot="508408">
            <a:off x="6374880" y="2677693"/>
            <a:ext cx="2678141" cy="474590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8" name="Google Shape;568;p28"/>
          <p:cNvGrpSpPr/>
          <p:nvPr/>
        </p:nvGrpSpPr>
        <p:grpSpPr>
          <a:xfrm>
            <a:off x="5707518" y="605336"/>
            <a:ext cx="1972171" cy="3165132"/>
            <a:chOff x="878375" y="1352975"/>
            <a:chExt cx="1474300" cy="2366100"/>
          </a:xfrm>
        </p:grpSpPr>
        <p:grpSp>
          <p:nvGrpSpPr>
            <p:cNvPr id="569" name="Google Shape;569;p28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570" name="Google Shape;570;p28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28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28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FF70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28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28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28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28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28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28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28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28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28"/>
              <p:cNvSpPr/>
              <p:nvPr/>
            </p:nvSpPr>
            <p:spPr>
              <a:xfrm>
                <a:off x="1291825" y="2255775"/>
                <a:ext cx="567350" cy="39767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28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28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28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28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28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28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28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9" name="Google Shape;589;p28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1" name="Google Shape;591;p28"/>
          <p:cNvGrpSpPr/>
          <p:nvPr/>
        </p:nvGrpSpPr>
        <p:grpSpPr>
          <a:xfrm>
            <a:off x="5396975" y="693973"/>
            <a:ext cx="445779" cy="857975"/>
            <a:chOff x="4952525" y="897198"/>
            <a:chExt cx="445779" cy="857975"/>
          </a:xfrm>
        </p:grpSpPr>
        <p:sp>
          <p:nvSpPr>
            <p:cNvPr id="592" name="Google Shape;592;p28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8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4" name="Google Shape;594;p28"/>
          <p:cNvGrpSpPr/>
          <p:nvPr/>
        </p:nvGrpSpPr>
        <p:grpSpPr>
          <a:xfrm rot="-1959167">
            <a:off x="4533311" y="3742127"/>
            <a:ext cx="1882906" cy="2778960"/>
            <a:chOff x="5765984" y="1914543"/>
            <a:chExt cx="1248975" cy="1843347"/>
          </a:xfrm>
        </p:grpSpPr>
        <p:sp>
          <p:nvSpPr>
            <p:cNvPr id="595" name="Google Shape;595;p28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8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8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8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8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00" name="Google Shape;6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7525" y="4102375"/>
            <a:ext cx="5174700" cy="9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9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 estudiante:</a:t>
            </a:r>
            <a:endParaRPr/>
          </a:p>
        </p:txBody>
      </p:sp>
      <p:sp>
        <p:nvSpPr>
          <p:cNvPr id="606" name="Google Shape;606;p29"/>
          <p:cNvSpPr txBox="1"/>
          <p:nvPr>
            <p:ph idx="1" type="subTitle"/>
          </p:nvPr>
        </p:nvSpPr>
        <p:spPr>
          <a:xfrm>
            <a:off x="3224100" y="1552300"/>
            <a:ext cx="4662000" cy="86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Tratará el significado de la puntualidad: Cuidado y diligencia en llegar y hacer las cosas a su debido tiempo</a:t>
            </a:r>
            <a:r>
              <a:rPr lang="en" sz="1800"/>
              <a:t>.</a:t>
            </a:r>
            <a:endParaRPr sz="1800"/>
          </a:p>
        </p:txBody>
      </p:sp>
      <p:sp>
        <p:nvSpPr>
          <p:cNvPr id="607" name="Google Shape;607;p29"/>
          <p:cNvSpPr txBox="1"/>
          <p:nvPr>
            <p:ph idx="2" type="subTitle"/>
          </p:nvPr>
        </p:nvSpPr>
        <p:spPr>
          <a:xfrm>
            <a:off x="3224041" y="2699100"/>
            <a:ext cx="36990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Explicará por qué es importante ser puntual.</a:t>
            </a:r>
            <a:endParaRPr sz="1700"/>
          </a:p>
        </p:txBody>
      </p:sp>
      <p:sp>
        <p:nvSpPr>
          <p:cNvPr id="608" name="Google Shape;608;p29"/>
          <p:cNvSpPr txBox="1"/>
          <p:nvPr>
            <p:ph idx="3" type="subTitle"/>
          </p:nvPr>
        </p:nvSpPr>
        <p:spPr>
          <a:xfrm>
            <a:off x="3224050" y="3487400"/>
            <a:ext cx="3830700" cy="7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Explorará formas de mostrar ser puntual en la casa y en la escuela.</a:t>
            </a:r>
            <a:endParaRPr sz="1700"/>
          </a:p>
        </p:txBody>
      </p:sp>
      <p:sp>
        <p:nvSpPr>
          <p:cNvPr id="609" name="Google Shape;609;p29"/>
          <p:cNvSpPr txBox="1"/>
          <p:nvPr>
            <p:ph idx="4" type="title"/>
          </p:nvPr>
        </p:nvSpPr>
        <p:spPr>
          <a:xfrm>
            <a:off x="2220838" y="1552306"/>
            <a:ext cx="9270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10" name="Google Shape;610;p29"/>
          <p:cNvSpPr txBox="1"/>
          <p:nvPr>
            <p:ph idx="5" type="title"/>
          </p:nvPr>
        </p:nvSpPr>
        <p:spPr>
          <a:xfrm>
            <a:off x="2220837" y="2699098"/>
            <a:ext cx="9270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11" name="Google Shape;611;p29"/>
          <p:cNvSpPr txBox="1"/>
          <p:nvPr>
            <p:ph idx="6" type="title"/>
          </p:nvPr>
        </p:nvSpPr>
        <p:spPr>
          <a:xfrm>
            <a:off x="2220838" y="3541090"/>
            <a:ext cx="9270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612" name="Google Shape;612;p29"/>
          <p:cNvGrpSpPr/>
          <p:nvPr/>
        </p:nvGrpSpPr>
        <p:grpSpPr>
          <a:xfrm>
            <a:off x="7785100" y="1492100"/>
            <a:ext cx="1965416" cy="1731129"/>
            <a:chOff x="7708900" y="576075"/>
            <a:chExt cx="1965416" cy="1731129"/>
          </a:xfrm>
        </p:grpSpPr>
        <p:sp>
          <p:nvSpPr>
            <p:cNvPr id="613" name="Google Shape;613;p29"/>
            <p:cNvSpPr/>
            <p:nvPr/>
          </p:nvSpPr>
          <p:spPr>
            <a:xfrm>
              <a:off x="7708900" y="576075"/>
              <a:ext cx="1965416" cy="1731129"/>
            </a:xfrm>
            <a:custGeom>
              <a:rect b="b" l="l" r="r" t="t"/>
              <a:pathLst>
                <a:path extrusionOk="0" h="36915" w="41911">
                  <a:moveTo>
                    <a:pt x="18931" y="5653"/>
                  </a:moveTo>
                  <a:cubicBezTo>
                    <a:pt x="18979" y="5653"/>
                    <a:pt x="19015" y="5664"/>
                    <a:pt x="19062" y="5688"/>
                  </a:cubicBezTo>
                  <a:cubicBezTo>
                    <a:pt x="19157" y="5712"/>
                    <a:pt x="19229" y="5772"/>
                    <a:pt x="19300" y="5831"/>
                  </a:cubicBezTo>
                  <a:cubicBezTo>
                    <a:pt x="19348" y="5879"/>
                    <a:pt x="19407" y="5903"/>
                    <a:pt x="19455" y="5950"/>
                  </a:cubicBezTo>
                  <a:cubicBezTo>
                    <a:pt x="19586" y="6045"/>
                    <a:pt x="19705" y="6165"/>
                    <a:pt x="19812" y="6295"/>
                  </a:cubicBezTo>
                  <a:cubicBezTo>
                    <a:pt x="19872" y="6355"/>
                    <a:pt x="19908" y="6426"/>
                    <a:pt x="19943" y="6510"/>
                  </a:cubicBezTo>
                  <a:lnTo>
                    <a:pt x="19991" y="6641"/>
                  </a:lnTo>
                  <a:cubicBezTo>
                    <a:pt x="20015" y="6700"/>
                    <a:pt x="20050" y="6760"/>
                    <a:pt x="20074" y="6831"/>
                  </a:cubicBezTo>
                  <a:cubicBezTo>
                    <a:pt x="20074" y="6867"/>
                    <a:pt x="20086" y="6903"/>
                    <a:pt x="20122" y="6962"/>
                  </a:cubicBezTo>
                  <a:lnTo>
                    <a:pt x="20122" y="6974"/>
                  </a:lnTo>
                  <a:lnTo>
                    <a:pt x="20122" y="7057"/>
                  </a:lnTo>
                  <a:cubicBezTo>
                    <a:pt x="20122" y="7081"/>
                    <a:pt x="20110" y="7117"/>
                    <a:pt x="20086" y="7141"/>
                  </a:cubicBezTo>
                  <a:cubicBezTo>
                    <a:pt x="20062" y="7177"/>
                    <a:pt x="20015" y="7236"/>
                    <a:pt x="19967" y="7260"/>
                  </a:cubicBezTo>
                  <a:cubicBezTo>
                    <a:pt x="19931" y="7296"/>
                    <a:pt x="19884" y="7319"/>
                    <a:pt x="19824" y="7319"/>
                  </a:cubicBezTo>
                  <a:cubicBezTo>
                    <a:pt x="19777" y="7319"/>
                    <a:pt x="19729" y="7319"/>
                    <a:pt x="19693" y="7308"/>
                  </a:cubicBezTo>
                  <a:cubicBezTo>
                    <a:pt x="19646" y="7296"/>
                    <a:pt x="19610" y="7272"/>
                    <a:pt x="19586" y="7260"/>
                  </a:cubicBezTo>
                  <a:cubicBezTo>
                    <a:pt x="19550" y="7248"/>
                    <a:pt x="19527" y="7212"/>
                    <a:pt x="19491" y="7200"/>
                  </a:cubicBezTo>
                  <a:cubicBezTo>
                    <a:pt x="19396" y="7129"/>
                    <a:pt x="19288" y="7022"/>
                    <a:pt x="19181" y="6915"/>
                  </a:cubicBezTo>
                  <a:cubicBezTo>
                    <a:pt x="19122" y="6879"/>
                    <a:pt x="19062" y="6819"/>
                    <a:pt x="19015" y="6760"/>
                  </a:cubicBezTo>
                  <a:cubicBezTo>
                    <a:pt x="18979" y="6724"/>
                    <a:pt x="18931" y="6676"/>
                    <a:pt x="18896" y="6641"/>
                  </a:cubicBezTo>
                  <a:cubicBezTo>
                    <a:pt x="18812" y="6534"/>
                    <a:pt x="18717" y="6415"/>
                    <a:pt x="18681" y="6284"/>
                  </a:cubicBezTo>
                  <a:cubicBezTo>
                    <a:pt x="18681" y="6260"/>
                    <a:pt x="18657" y="6248"/>
                    <a:pt x="18657" y="6236"/>
                  </a:cubicBezTo>
                  <a:cubicBezTo>
                    <a:pt x="18634" y="6176"/>
                    <a:pt x="18598" y="6105"/>
                    <a:pt x="18598" y="6022"/>
                  </a:cubicBezTo>
                  <a:lnTo>
                    <a:pt x="18598" y="6010"/>
                  </a:lnTo>
                  <a:cubicBezTo>
                    <a:pt x="18622" y="5962"/>
                    <a:pt x="18622" y="5891"/>
                    <a:pt x="18645" y="5843"/>
                  </a:cubicBezTo>
                  <a:cubicBezTo>
                    <a:pt x="18645" y="5831"/>
                    <a:pt x="18657" y="5831"/>
                    <a:pt x="18657" y="5819"/>
                  </a:cubicBezTo>
                  <a:cubicBezTo>
                    <a:pt x="18681" y="5772"/>
                    <a:pt x="18705" y="5748"/>
                    <a:pt x="18753" y="5712"/>
                  </a:cubicBezTo>
                  <a:cubicBezTo>
                    <a:pt x="18800" y="5688"/>
                    <a:pt x="18836" y="5653"/>
                    <a:pt x="18896" y="5653"/>
                  </a:cubicBezTo>
                  <a:close/>
                  <a:moveTo>
                    <a:pt x="15931" y="6400"/>
                  </a:moveTo>
                  <a:cubicBezTo>
                    <a:pt x="15978" y="6400"/>
                    <a:pt x="16026" y="6403"/>
                    <a:pt x="16074" y="6403"/>
                  </a:cubicBezTo>
                  <a:cubicBezTo>
                    <a:pt x="16121" y="6403"/>
                    <a:pt x="16157" y="6415"/>
                    <a:pt x="16193" y="6426"/>
                  </a:cubicBezTo>
                  <a:cubicBezTo>
                    <a:pt x="16252" y="6450"/>
                    <a:pt x="16324" y="6462"/>
                    <a:pt x="16383" y="6486"/>
                  </a:cubicBezTo>
                  <a:cubicBezTo>
                    <a:pt x="16538" y="6546"/>
                    <a:pt x="16681" y="6605"/>
                    <a:pt x="16836" y="6688"/>
                  </a:cubicBezTo>
                  <a:cubicBezTo>
                    <a:pt x="16895" y="6724"/>
                    <a:pt x="16967" y="6760"/>
                    <a:pt x="17026" y="6807"/>
                  </a:cubicBezTo>
                  <a:cubicBezTo>
                    <a:pt x="17098" y="6843"/>
                    <a:pt x="17169" y="6903"/>
                    <a:pt x="17252" y="6962"/>
                  </a:cubicBezTo>
                  <a:cubicBezTo>
                    <a:pt x="17324" y="7046"/>
                    <a:pt x="17395" y="7141"/>
                    <a:pt x="17431" y="7260"/>
                  </a:cubicBezTo>
                  <a:cubicBezTo>
                    <a:pt x="17455" y="7308"/>
                    <a:pt x="17467" y="7355"/>
                    <a:pt x="17467" y="7403"/>
                  </a:cubicBezTo>
                  <a:cubicBezTo>
                    <a:pt x="17467" y="7403"/>
                    <a:pt x="17467" y="7415"/>
                    <a:pt x="17455" y="7415"/>
                  </a:cubicBezTo>
                  <a:cubicBezTo>
                    <a:pt x="17455" y="7474"/>
                    <a:pt x="17443" y="7534"/>
                    <a:pt x="17395" y="7581"/>
                  </a:cubicBezTo>
                  <a:cubicBezTo>
                    <a:pt x="17383" y="7629"/>
                    <a:pt x="17348" y="7700"/>
                    <a:pt x="17288" y="7724"/>
                  </a:cubicBezTo>
                  <a:cubicBezTo>
                    <a:pt x="17276" y="7736"/>
                    <a:pt x="17252" y="7760"/>
                    <a:pt x="17217" y="7772"/>
                  </a:cubicBezTo>
                  <a:cubicBezTo>
                    <a:pt x="17193" y="7772"/>
                    <a:pt x="17157" y="7784"/>
                    <a:pt x="17133" y="7784"/>
                  </a:cubicBezTo>
                  <a:lnTo>
                    <a:pt x="17086" y="7784"/>
                  </a:lnTo>
                  <a:cubicBezTo>
                    <a:pt x="17050" y="7784"/>
                    <a:pt x="17014" y="7796"/>
                    <a:pt x="16979" y="7796"/>
                  </a:cubicBezTo>
                  <a:cubicBezTo>
                    <a:pt x="16936" y="7804"/>
                    <a:pt x="16893" y="7808"/>
                    <a:pt x="16851" y="7808"/>
                  </a:cubicBezTo>
                  <a:cubicBezTo>
                    <a:pt x="16715" y="7808"/>
                    <a:pt x="16582" y="7770"/>
                    <a:pt x="16455" y="7724"/>
                  </a:cubicBezTo>
                  <a:cubicBezTo>
                    <a:pt x="16395" y="7712"/>
                    <a:pt x="16336" y="7677"/>
                    <a:pt x="16276" y="7653"/>
                  </a:cubicBezTo>
                  <a:lnTo>
                    <a:pt x="16145" y="7605"/>
                  </a:lnTo>
                  <a:cubicBezTo>
                    <a:pt x="15967" y="7534"/>
                    <a:pt x="15776" y="7427"/>
                    <a:pt x="15657" y="7284"/>
                  </a:cubicBezTo>
                  <a:cubicBezTo>
                    <a:pt x="15609" y="7224"/>
                    <a:pt x="15562" y="7165"/>
                    <a:pt x="15550" y="7081"/>
                  </a:cubicBezTo>
                  <a:cubicBezTo>
                    <a:pt x="15538" y="7046"/>
                    <a:pt x="15502" y="6998"/>
                    <a:pt x="15490" y="6950"/>
                  </a:cubicBezTo>
                  <a:cubicBezTo>
                    <a:pt x="15478" y="6927"/>
                    <a:pt x="15478" y="6879"/>
                    <a:pt x="15478" y="6843"/>
                  </a:cubicBezTo>
                  <a:lnTo>
                    <a:pt x="15478" y="6784"/>
                  </a:lnTo>
                  <a:cubicBezTo>
                    <a:pt x="15490" y="6748"/>
                    <a:pt x="15526" y="6700"/>
                    <a:pt x="15550" y="6653"/>
                  </a:cubicBezTo>
                  <a:cubicBezTo>
                    <a:pt x="15550" y="6641"/>
                    <a:pt x="15562" y="6629"/>
                    <a:pt x="15562" y="6605"/>
                  </a:cubicBezTo>
                  <a:cubicBezTo>
                    <a:pt x="15597" y="6546"/>
                    <a:pt x="15645" y="6522"/>
                    <a:pt x="15681" y="6474"/>
                  </a:cubicBezTo>
                  <a:cubicBezTo>
                    <a:pt x="15717" y="6450"/>
                    <a:pt x="15740" y="6426"/>
                    <a:pt x="15788" y="6415"/>
                  </a:cubicBezTo>
                  <a:cubicBezTo>
                    <a:pt x="15836" y="6403"/>
                    <a:pt x="15883" y="6400"/>
                    <a:pt x="15931" y="6400"/>
                  </a:cubicBezTo>
                  <a:close/>
                  <a:moveTo>
                    <a:pt x="28712" y="6075"/>
                  </a:moveTo>
                  <a:cubicBezTo>
                    <a:pt x="28736" y="6075"/>
                    <a:pt x="28760" y="6081"/>
                    <a:pt x="28790" y="6093"/>
                  </a:cubicBezTo>
                  <a:cubicBezTo>
                    <a:pt x="28873" y="6117"/>
                    <a:pt x="28956" y="6176"/>
                    <a:pt x="29016" y="6224"/>
                  </a:cubicBezTo>
                  <a:cubicBezTo>
                    <a:pt x="29063" y="6248"/>
                    <a:pt x="29087" y="6272"/>
                    <a:pt x="29123" y="6295"/>
                  </a:cubicBezTo>
                  <a:cubicBezTo>
                    <a:pt x="29206" y="6367"/>
                    <a:pt x="29313" y="6450"/>
                    <a:pt x="29409" y="6534"/>
                  </a:cubicBezTo>
                  <a:lnTo>
                    <a:pt x="29421" y="6546"/>
                  </a:lnTo>
                  <a:cubicBezTo>
                    <a:pt x="29433" y="6546"/>
                    <a:pt x="29433" y="6569"/>
                    <a:pt x="29444" y="6569"/>
                  </a:cubicBezTo>
                  <a:cubicBezTo>
                    <a:pt x="29528" y="6605"/>
                    <a:pt x="29599" y="6688"/>
                    <a:pt x="29659" y="6748"/>
                  </a:cubicBezTo>
                  <a:cubicBezTo>
                    <a:pt x="29718" y="6784"/>
                    <a:pt x="29766" y="6867"/>
                    <a:pt x="29825" y="6927"/>
                  </a:cubicBezTo>
                  <a:cubicBezTo>
                    <a:pt x="29873" y="6962"/>
                    <a:pt x="29897" y="7022"/>
                    <a:pt x="29933" y="7069"/>
                  </a:cubicBezTo>
                  <a:cubicBezTo>
                    <a:pt x="29968" y="7141"/>
                    <a:pt x="30004" y="7236"/>
                    <a:pt x="30016" y="7308"/>
                  </a:cubicBezTo>
                  <a:cubicBezTo>
                    <a:pt x="30016" y="7327"/>
                    <a:pt x="30016" y="7346"/>
                    <a:pt x="30003" y="7346"/>
                  </a:cubicBezTo>
                  <a:cubicBezTo>
                    <a:pt x="30000" y="7346"/>
                    <a:pt x="29997" y="7345"/>
                    <a:pt x="29992" y="7343"/>
                  </a:cubicBezTo>
                  <a:cubicBezTo>
                    <a:pt x="29992" y="7379"/>
                    <a:pt x="29992" y="7427"/>
                    <a:pt x="29968" y="7474"/>
                  </a:cubicBezTo>
                  <a:cubicBezTo>
                    <a:pt x="29956" y="7498"/>
                    <a:pt x="29956" y="7522"/>
                    <a:pt x="29945" y="7546"/>
                  </a:cubicBezTo>
                  <a:cubicBezTo>
                    <a:pt x="29945" y="7558"/>
                    <a:pt x="29933" y="7558"/>
                    <a:pt x="29933" y="7581"/>
                  </a:cubicBezTo>
                  <a:cubicBezTo>
                    <a:pt x="29909" y="7605"/>
                    <a:pt x="29897" y="7617"/>
                    <a:pt x="29885" y="7653"/>
                  </a:cubicBezTo>
                  <a:cubicBezTo>
                    <a:pt x="29873" y="7677"/>
                    <a:pt x="29837" y="7700"/>
                    <a:pt x="29825" y="7712"/>
                  </a:cubicBezTo>
                  <a:cubicBezTo>
                    <a:pt x="29790" y="7724"/>
                    <a:pt x="29778" y="7724"/>
                    <a:pt x="29754" y="7736"/>
                  </a:cubicBezTo>
                  <a:lnTo>
                    <a:pt x="29730" y="7736"/>
                  </a:lnTo>
                  <a:cubicBezTo>
                    <a:pt x="29718" y="7760"/>
                    <a:pt x="29706" y="7772"/>
                    <a:pt x="29694" y="7772"/>
                  </a:cubicBezTo>
                  <a:cubicBezTo>
                    <a:pt x="29694" y="7784"/>
                    <a:pt x="29671" y="7796"/>
                    <a:pt x="29659" y="7819"/>
                  </a:cubicBezTo>
                  <a:cubicBezTo>
                    <a:pt x="29611" y="7855"/>
                    <a:pt x="29540" y="7903"/>
                    <a:pt x="29480" y="7903"/>
                  </a:cubicBezTo>
                  <a:lnTo>
                    <a:pt x="29349" y="7903"/>
                  </a:lnTo>
                  <a:cubicBezTo>
                    <a:pt x="29302" y="7891"/>
                    <a:pt x="29266" y="7879"/>
                    <a:pt x="29230" y="7855"/>
                  </a:cubicBezTo>
                  <a:cubicBezTo>
                    <a:pt x="29183" y="7843"/>
                    <a:pt x="29147" y="7819"/>
                    <a:pt x="29123" y="7784"/>
                  </a:cubicBezTo>
                  <a:cubicBezTo>
                    <a:pt x="29087" y="7772"/>
                    <a:pt x="29075" y="7736"/>
                    <a:pt x="29052" y="7724"/>
                  </a:cubicBezTo>
                  <a:cubicBezTo>
                    <a:pt x="28968" y="7665"/>
                    <a:pt x="28932" y="7593"/>
                    <a:pt x="28873" y="7534"/>
                  </a:cubicBezTo>
                  <a:cubicBezTo>
                    <a:pt x="28813" y="7462"/>
                    <a:pt x="28766" y="7379"/>
                    <a:pt x="28706" y="7308"/>
                  </a:cubicBezTo>
                  <a:cubicBezTo>
                    <a:pt x="28611" y="7177"/>
                    <a:pt x="28540" y="7046"/>
                    <a:pt x="28468" y="6891"/>
                  </a:cubicBezTo>
                  <a:cubicBezTo>
                    <a:pt x="28432" y="6831"/>
                    <a:pt x="28409" y="6760"/>
                    <a:pt x="28397" y="6688"/>
                  </a:cubicBezTo>
                  <a:cubicBezTo>
                    <a:pt x="28373" y="6605"/>
                    <a:pt x="28361" y="6546"/>
                    <a:pt x="28361" y="6474"/>
                  </a:cubicBezTo>
                  <a:cubicBezTo>
                    <a:pt x="28361" y="6450"/>
                    <a:pt x="28373" y="6415"/>
                    <a:pt x="28373" y="6391"/>
                  </a:cubicBezTo>
                  <a:cubicBezTo>
                    <a:pt x="28397" y="6343"/>
                    <a:pt x="28409" y="6307"/>
                    <a:pt x="28421" y="6272"/>
                  </a:cubicBezTo>
                  <a:cubicBezTo>
                    <a:pt x="28432" y="6224"/>
                    <a:pt x="28480" y="6176"/>
                    <a:pt x="28528" y="6153"/>
                  </a:cubicBezTo>
                  <a:cubicBezTo>
                    <a:pt x="28551" y="6117"/>
                    <a:pt x="28599" y="6105"/>
                    <a:pt x="28635" y="6093"/>
                  </a:cubicBezTo>
                  <a:cubicBezTo>
                    <a:pt x="28665" y="6081"/>
                    <a:pt x="28688" y="6075"/>
                    <a:pt x="28712" y="6075"/>
                  </a:cubicBezTo>
                  <a:close/>
                  <a:moveTo>
                    <a:pt x="20466" y="1"/>
                  </a:moveTo>
                  <a:cubicBezTo>
                    <a:pt x="20176" y="1"/>
                    <a:pt x="19906" y="19"/>
                    <a:pt x="19646" y="57"/>
                  </a:cubicBezTo>
                  <a:cubicBezTo>
                    <a:pt x="19241" y="116"/>
                    <a:pt x="18836" y="223"/>
                    <a:pt x="18407" y="330"/>
                  </a:cubicBezTo>
                  <a:cubicBezTo>
                    <a:pt x="18229" y="378"/>
                    <a:pt x="18050" y="438"/>
                    <a:pt x="17824" y="521"/>
                  </a:cubicBezTo>
                  <a:cubicBezTo>
                    <a:pt x="17562" y="628"/>
                    <a:pt x="17324" y="735"/>
                    <a:pt x="17098" y="831"/>
                  </a:cubicBezTo>
                  <a:cubicBezTo>
                    <a:pt x="16752" y="997"/>
                    <a:pt x="16395" y="1188"/>
                    <a:pt x="15967" y="1450"/>
                  </a:cubicBezTo>
                  <a:lnTo>
                    <a:pt x="15895" y="1485"/>
                  </a:lnTo>
                  <a:cubicBezTo>
                    <a:pt x="15728" y="1581"/>
                    <a:pt x="15562" y="1688"/>
                    <a:pt x="15407" y="1783"/>
                  </a:cubicBezTo>
                  <a:lnTo>
                    <a:pt x="15347" y="1819"/>
                  </a:lnTo>
                  <a:cubicBezTo>
                    <a:pt x="15288" y="1866"/>
                    <a:pt x="15205" y="1926"/>
                    <a:pt x="15133" y="1962"/>
                  </a:cubicBezTo>
                  <a:lnTo>
                    <a:pt x="15002" y="2057"/>
                  </a:lnTo>
                  <a:cubicBezTo>
                    <a:pt x="14907" y="2116"/>
                    <a:pt x="14824" y="2188"/>
                    <a:pt x="14728" y="2259"/>
                  </a:cubicBezTo>
                  <a:cubicBezTo>
                    <a:pt x="14419" y="2533"/>
                    <a:pt x="14073" y="2831"/>
                    <a:pt x="13764" y="3140"/>
                  </a:cubicBezTo>
                  <a:lnTo>
                    <a:pt x="13752" y="3152"/>
                  </a:lnTo>
                  <a:cubicBezTo>
                    <a:pt x="13454" y="3450"/>
                    <a:pt x="13145" y="3771"/>
                    <a:pt x="12859" y="4093"/>
                  </a:cubicBezTo>
                  <a:cubicBezTo>
                    <a:pt x="12549" y="4462"/>
                    <a:pt x="12228" y="4867"/>
                    <a:pt x="11930" y="5272"/>
                  </a:cubicBezTo>
                  <a:lnTo>
                    <a:pt x="11859" y="5379"/>
                  </a:lnTo>
                  <a:cubicBezTo>
                    <a:pt x="11657" y="5676"/>
                    <a:pt x="11430" y="5986"/>
                    <a:pt x="11240" y="6307"/>
                  </a:cubicBezTo>
                  <a:cubicBezTo>
                    <a:pt x="11204" y="6367"/>
                    <a:pt x="11156" y="6426"/>
                    <a:pt x="11133" y="6486"/>
                  </a:cubicBezTo>
                  <a:cubicBezTo>
                    <a:pt x="10930" y="6819"/>
                    <a:pt x="10740" y="7141"/>
                    <a:pt x="10597" y="7486"/>
                  </a:cubicBezTo>
                  <a:lnTo>
                    <a:pt x="10585" y="7522"/>
                  </a:lnTo>
                  <a:cubicBezTo>
                    <a:pt x="10454" y="7772"/>
                    <a:pt x="10359" y="8022"/>
                    <a:pt x="10263" y="8272"/>
                  </a:cubicBezTo>
                  <a:cubicBezTo>
                    <a:pt x="10204" y="8474"/>
                    <a:pt x="10144" y="8665"/>
                    <a:pt x="10073" y="8927"/>
                  </a:cubicBezTo>
                  <a:cubicBezTo>
                    <a:pt x="9966" y="9332"/>
                    <a:pt x="9835" y="9784"/>
                    <a:pt x="9716" y="10213"/>
                  </a:cubicBezTo>
                  <a:cubicBezTo>
                    <a:pt x="9656" y="10451"/>
                    <a:pt x="9585" y="10689"/>
                    <a:pt x="9525" y="10939"/>
                  </a:cubicBezTo>
                  <a:cubicBezTo>
                    <a:pt x="9418" y="10796"/>
                    <a:pt x="9335" y="10677"/>
                    <a:pt x="9228" y="10570"/>
                  </a:cubicBezTo>
                  <a:cubicBezTo>
                    <a:pt x="9097" y="10415"/>
                    <a:pt x="8942" y="10272"/>
                    <a:pt x="8763" y="10141"/>
                  </a:cubicBezTo>
                  <a:cubicBezTo>
                    <a:pt x="8454" y="9879"/>
                    <a:pt x="8120" y="9701"/>
                    <a:pt x="7799" y="9617"/>
                  </a:cubicBezTo>
                  <a:cubicBezTo>
                    <a:pt x="7560" y="9556"/>
                    <a:pt x="7325" y="9526"/>
                    <a:pt x="7101" y="9526"/>
                  </a:cubicBezTo>
                  <a:cubicBezTo>
                    <a:pt x="6846" y="9526"/>
                    <a:pt x="6604" y="9565"/>
                    <a:pt x="6382" y="9641"/>
                  </a:cubicBezTo>
                  <a:cubicBezTo>
                    <a:pt x="6132" y="9748"/>
                    <a:pt x="5906" y="9867"/>
                    <a:pt x="5715" y="9998"/>
                  </a:cubicBezTo>
                  <a:cubicBezTo>
                    <a:pt x="5608" y="10082"/>
                    <a:pt x="5489" y="10165"/>
                    <a:pt x="5358" y="10284"/>
                  </a:cubicBezTo>
                  <a:cubicBezTo>
                    <a:pt x="5227" y="10403"/>
                    <a:pt x="5072" y="10558"/>
                    <a:pt x="4941" y="10737"/>
                  </a:cubicBezTo>
                  <a:lnTo>
                    <a:pt x="4906" y="10772"/>
                  </a:lnTo>
                  <a:lnTo>
                    <a:pt x="4644" y="11129"/>
                  </a:lnTo>
                  <a:cubicBezTo>
                    <a:pt x="4584" y="11201"/>
                    <a:pt x="4525" y="11296"/>
                    <a:pt x="4477" y="11368"/>
                  </a:cubicBezTo>
                  <a:lnTo>
                    <a:pt x="4453" y="11415"/>
                  </a:lnTo>
                  <a:cubicBezTo>
                    <a:pt x="4346" y="11570"/>
                    <a:pt x="4239" y="11725"/>
                    <a:pt x="4120" y="11939"/>
                  </a:cubicBezTo>
                  <a:lnTo>
                    <a:pt x="4072" y="12010"/>
                  </a:lnTo>
                  <a:cubicBezTo>
                    <a:pt x="3989" y="12177"/>
                    <a:pt x="3882" y="12320"/>
                    <a:pt x="3810" y="12487"/>
                  </a:cubicBezTo>
                  <a:cubicBezTo>
                    <a:pt x="3703" y="12701"/>
                    <a:pt x="3620" y="12903"/>
                    <a:pt x="3513" y="13130"/>
                  </a:cubicBezTo>
                  <a:cubicBezTo>
                    <a:pt x="3275" y="13654"/>
                    <a:pt x="3120" y="14058"/>
                    <a:pt x="3001" y="14451"/>
                  </a:cubicBezTo>
                  <a:cubicBezTo>
                    <a:pt x="2917" y="14797"/>
                    <a:pt x="2810" y="15142"/>
                    <a:pt x="2727" y="15463"/>
                  </a:cubicBezTo>
                  <a:lnTo>
                    <a:pt x="2667" y="15654"/>
                  </a:lnTo>
                  <a:cubicBezTo>
                    <a:pt x="2632" y="15773"/>
                    <a:pt x="2584" y="15892"/>
                    <a:pt x="2560" y="16011"/>
                  </a:cubicBezTo>
                  <a:cubicBezTo>
                    <a:pt x="2465" y="16261"/>
                    <a:pt x="2393" y="16547"/>
                    <a:pt x="2334" y="16821"/>
                  </a:cubicBezTo>
                  <a:cubicBezTo>
                    <a:pt x="2322" y="16904"/>
                    <a:pt x="2286" y="16999"/>
                    <a:pt x="2274" y="17083"/>
                  </a:cubicBezTo>
                  <a:cubicBezTo>
                    <a:pt x="2262" y="17202"/>
                    <a:pt x="2227" y="17333"/>
                    <a:pt x="2203" y="17452"/>
                  </a:cubicBezTo>
                  <a:cubicBezTo>
                    <a:pt x="2155" y="17666"/>
                    <a:pt x="2096" y="17880"/>
                    <a:pt x="2036" y="18059"/>
                  </a:cubicBezTo>
                  <a:cubicBezTo>
                    <a:pt x="1965" y="18249"/>
                    <a:pt x="1905" y="18452"/>
                    <a:pt x="1834" y="18666"/>
                  </a:cubicBezTo>
                  <a:cubicBezTo>
                    <a:pt x="1751" y="18845"/>
                    <a:pt x="1691" y="19035"/>
                    <a:pt x="1631" y="19226"/>
                  </a:cubicBezTo>
                  <a:cubicBezTo>
                    <a:pt x="1441" y="19857"/>
                    <a:pt x="1262" y="20464"/>
                    <a:pt x="1084" y="21071"/>
                  </a:cubicBezTo>
                  <a:cubicBezTo>
                    <a:pt x="1024" y="21285"/>
                    <a:pt x="965" y="21476"/>
                    <a:pt x="905" y="21666"/>
                  </a:cubicBezTo>
                  <a:cubicBezTo>
                    <a:pt x="679" y="22405"/>
                    <a:pt x="488" y="23167"/>
                    <a:pt x="286" y="24191"/>
                  </a:cubicBezTo>
                  <a:cubicBezTo>
                    <a:pt x="167" y="24738"/>
                    <a:pt x="84" y="25203"/>
                    <a:pt x="48" y="25643"/>
                  </a:cubicBezTo>
                  <a:cubicBezTo>
                    <a:pt x="24" y="25774"/>
                    <a:pt x="12" y="25941"/>
                    <a:pt x="0" y="26179"/>
                  </a:cubicBezTo>
                  <a:lnTo>
                    <a:pt x="0" y="26357"/>
                  </a:lnTo>
                  <a:cubicBezTo>
                    <a:pt x="0" y="26762"/>
                    <a:pt x="84" y="27131"/>
                    <a:pt x="179" y="27560"/>
                  </a:cubicBezTo>
                  <a:cubicBezTo>
                    <a:pt x="191" y="27643"/>
                    <a:pt x="203" y="27715"/>
                    <a:pt x="238" y="27786"/>
                  </a:cubicBezTo>
                  <a:cubicBezTo>
                    <a:pt x="250" y="27822"/>
                    <a:pt x="250" y="27858"/>
                    <a:pt x="262" y="27893"/>
                  </a:cubicBezTo>
                  <a:cubicBezTo>
                    <a:pt x="298" y="27953"/>
                    <a:pt x="310" y="28024"/>
                    <a:pt x="346" y="28084"/>
                  </a:cubicBezTo>
                  <a:cubicBezTo>
                    <a:pt x="346" y="28120"/>
                    <a:pt x="357" y="28143"/>
                    <a:pt x="369" y="28179"/>
                  </a:cubicBezTo>
                  <a:cubicBezTo>
                    <a:pt x="465" y="28393"/>
                    <a:pt x="548" y="28620"/>
                    <a:pt x="667" y="28858"/>
                  </a:cubicBezTo>
                  <a:cubicBezTo>
                    <a:pt x="762" y="29024"/>
                    <a:pt x="846" y="29215"/>
                    <a:pt x="965" y="29394"/>
                  </a:cubicBezTo>
                  <a:cubicBezTo>
                    <a:pt x="1143" y="29667"/>
                    <a:pt x="1298" y="29870"/>
                    <a:pt x="1453" y="30048"/>
                  </a:cubicBezTo>
                  <a:cubicBezTo>
                    <a:pt x="1608" y="30215"/>
                    <a:pt x="1774" y="30382"/>
                    <a:pt x="1953" y="30560"/>
                  </a:cubicBezTo>
                  <a:cubicBezTo>
                    <a:pt x="2084" y="30691"/>
                    <a:pt x="2227" y="30810"/>
                    <a:pt x="2370" y="30929"/>
                  </a:cubicBezTo>
                  <a:lnTo>
                    <a:pt x="2441" y="30989"/>
                  </a:lnTo>
                  <a:cubicBezTo>
                    <a:pt x="2632" y="31156"/>
                    <a:pt x="2822" y="31299"/>
                    <a:pt x="3048" y="31465"/>
                  </a:cubicBezTo>
                  <a:cubicBezTo>
                    <a:pt x="3298" y="31644"/>
                    <a:pt x="3572" y="31822"/>
                    <a:pt x="3822" y="32001"/>
                  </a:cubicBezTo>
                  <a:cubicBezTo>
                    <a:pt x="3917" y="32061"/>
                    <a:pt x="4013" y="32132"/>
                    <a:pt x="4108" y="32192"/>
                  </a:cubicBezTo>
                  <a:lnTo>
                    <a:pt x="4596" y="32501"/>
                  </a:lnTo>
                  <a:lnTo>
                    <a:pt x="4691" y="32561"/>
                  </a:lnTo>
                  <a:cubicBezTo>
                    <a:pt x="4822" y="32644"/>
                    <a:pt x="4953" y="32727"/>
                    <a:pt x="5072" y="32823"/>
                  </a:cubicBezTo>
                  <a:lnTo>
                    <a:pt x="5203" y="32906"/>
                  </a:lnTo>
                  <a:lnTo>
                    <a:pt x="5239" y="32918"/>
                  </a:lnTo>
                  <a:cubicBezTo>
                    <a:pt x="5584" y="33156"/>
                    <a:pt x="5953" y="33418"/>
                    <a:pt x="6334" y="33596"/>
                  </a:cubicBezTo>
                  <a:cubicBezTo>
                    <a:pt x="6477" y="33668"/>
                    <a:pt x="6620" y="33727"/>
                    <a:pt x="6751" y="33787"/>
                  </a:cubicBezTo>
                  <a:cubicBezTo>
                    <a:pt x="7013" y="33894"/>
                    <a:pt x="7275" y="34013"/>
                    <a:pt x="7525" y="34144"/>
                  </a:cubicBezTo>
                  <a:cubicBezTo>
                    <a:pt x="7966" y="34370"/>
                    <a:pt x="8382" y="34585"/>
                    <a:pt x="8692" y="34763"/>
                  </a:cubicBezTo>
                  <a:cubicBezTo>
                    <a:pt x="9132" y="35001"/>
                    <a:pt x="9525" y="35216"/>
                    <a:pt x="9871" y="35418"/>
                  </a:cubicBezTo>
                  <a:lnTo>
                    <a:pt x="9966" y="35478"/>
                  </a:lnTo>
                  <a:cubicBezTo>
                    <a:pt x="10311" y="35680"/>
                    <a:pt x="10668" y="35882"/>
                    <a:pt x="11025" y="36073"/>
                  </a:cubicBezTo>
                  <a:cubicBezTo>
                    <a:pt x="11490" y="36311"/>
                    <a:pt x="11966" y="36513"/>
                    <a:pt x="12383" y="36656"/>
                  </a:cubicBezTo>
                  <a:cubicBezTo>
                    <a:pt x="12633" y="36764"/>
                    <a:pt x="12919" y="36823"/>
                    <a:pt x="13228" y="36871"/>
                  </a:cubicBezTo>
                  <a:lnTo>
                    <a:pt x="13300" y="36883"/>
                  </a:lnTo>
                  <a:cubicBezTo>
                    <a:pt x="13426" y="36892"/>
                    <a:pt x="13546" y="36914"/>
                    <a:pt x="13664" y="36914"/>
                  </a:cubicBezTo>
                  <a:cubicBezTo>
                    <a:pt x="13701" y="36914"/>
                    <a:pt x="13739" y="36912"/>
                    <a:pt x="13776" y="36906"/>
                  </a:cubicBezTo>
                  <a:cubicBezTo>
                    <a:pt x="13943" y="36894"/>
                    <a:pt x="14121" y="36883"/>
                    <a:pt x="14300" y="36835"/>
                  </a:cubicBezTo>
                  <a:cubicBezTo>
                    <a:pt x="14609" y="36764"/>
                    <a:pt x="14943" y="36633"/>
                    <a:pt x="15252" y="36430"/>
                  </a:cubicBezTo>
                  <a:cubicBezTo>
                    <a:pt x="15371" y="36371"/>
                    <a:pt x="15478" y="36299"/>
                    <a:pt x="15586" y="36228"/>
                  </a:cubicBezTo>
                  <a:lnTo>
                    <a:pt x="15621" y="36192"/>
                  </a:lnTo>
                  <a:cubicBezTo>
                    <a:pt x="15728" y="36121"/>
                    <a:pt x="15836" y="36049"/>
                    <a:pt x="15919" y="35978"/>
                  </a:cubicBezTo>
                  <a:cubicBezTo>
                    <a:pt x="15955" y="35942"/>
                    <a:pt x="16002" y="35918"/>
                    <a:pt x="16026" y="35882"/>
                  </a:cubicBezTo>
                  <a:cubicBezTo>
                    <a:pt x="16264" y="35704"/>
                    <a:pt x="16455" y="35454"/>
                    <a:pt x="16633" y="35216"/>
                  </a:cubicBezTo>
                  <a:cubicBezTo>
                    <a:pt x="16860" y="34918"/>
                    <a:pt x="17026" y="34608"/>
                    <a:pt x="17145" y="34275"/>
                  </a:cubicBezTo>
                  <a:cubicBezTo>
                    <a:pt x="17205" y="34108"/>
                    <a:pt x="17252" y="33977"/>
                    <a:pt x="17264" y="33858"/>
                  </a:cubicBezTo>
                  <a:cubicBezTo>
                    <a:pt x="17276" y="33692"/>
                    <a:pt x="17324" y="33501"/>
                    <a:pt x="17324" y="33311"/>
                  </a:cubicBezTo>
                  <a:lnTo>
                    <a:pt x="17324" y="33204"/>
                  </a:lnTo>
                  <a:cubicBezTo>
                    <a:pt x="17324" y="33061"/>
                    <a:pt x="17312" y="32918"/>
                    <a:pt x="17288" y="32775"/>
                  </a:cubicBezTo>
                  <a:lnTo>
                    <a:pt x="17288" y="32775"/>
                  </a:lnTo>
                  <a:cubicBezTo>
                    <a:pt x="17562" y="32954"/>
                    <a:pt x="17860" y="33120"/>
                    <a:pt x="18145" y="33275"/>
                  </a:cubicBezTo>
                  <a:cubicBezTo>
                    <a:pt x="18443" y="33454"/>
                    <a:pt x="18824" y="33668"/>
                    <a:pt x="19229" y="33870"/>
                  </a:cubicBezTo>
                  <a:cubicBezTo>
                    <a:pt x="19419" y="33966"/>
                    <a:pt x="19658" y="34085"/>
                    <a:pt x="19884" y="34192"/>
                  </a:cubicBezTo>
                  <a:cubicBezTo>
                    <a:pt x="20086" y="34287"/>
                    <a:pt x="20312" y="34382"/>
                    <a:pt x="20527" y="34466"/>
                  </a:cubicBezTo>
                  <a:cubicBezTo>
                    <a:pt x="21015" y="34680"/>
                    <a:pt x="21503" y="34847"/>
                    <a:pt x="21872" y="34978"/>
                  </a:cubicBezTo>
                  <a:cubicBezTo>
                    <a:pt x="22622" y="35228"/>
                    <a:pt x="23456" y="35442"/>
                    <a:pt x="24372" y="35597"/>
                  </a:cubicBezTo>
                  <a:cubicBezTo>
                    <a:pt x="25349" y="35775"/>
                    <a:pt x="26277" y="35930"/>
                    <a:pt x="27230" y="35978"/>
                  </a:cubicBezTo>
                  <a:cubicBezTo>
                    <a:pt x="27284" y="35981"/>
                    <a:pt x="27337" y="35982"/>
                    <a:pt x="27390" y="35982"/>
                  </a:cubicBezTo>
                  <a:cubicBezTo>
                    <a:pt x="27535" y="35982"/>
                    <a:pt x="27677" y="35971"/>
                    <a:pt x="27825" y="35954"/>
                  </a:cubicBezTo>
                  <a:cubicBezTo>
                    <a:pt x="28349" y="35918"/>
                    <a:pt x="28813" y="35859"/>
                    <a:pt x="29278" y="35716"/>
                  </a:cubicBezTo>
                  <a:cubicBezTo>
                    <a:pt x="29671" y="35597"/>
                    <a:pt x="30004" y="35466"/>
                    <a:pt x="30290" y="35299"/>
                  </a:cubicBezTo>
                  <a:cubicBezTo>
                    <a:pt x="30552" y="35144"/>
                    <a:pt x="30837" y="34942"/>
                    <a:pt x="31099" y="34728"/>
                  </a:cubicBezTo>
                  <a:cubicBezTo>
                    <a:pt x="31385" y="34501"/>
                    <a:pt x="31599" y="34287"/>
                    <a:pt x="31754" y="34073"/>
                  </a:cubicBezTo>
                  <a:cubicBezTo>
                    <a:pt x="31980" y="33775"/>
                    <a:pt x="32159" y="33537"/>
                    <a:pt x="32290" y="33251"/>
                  </a:cubicBezTo>
                  <a:cubicBezTo>
                    <a:pt x="32469" y="32858"/>
                    <a:pt x="32588" y="32549"/>
                    <a:pt x="32647" y="32251"/>
                  </a:cubicBezTo>
                  <a:cubicBezTo>
                    <a:pt x="32707" y="31941"/>
                    <a:pt x="32742" y="31668"/>
                    <a:pt x="32754" y="31418"/>
                  </a:cubicBezTo>
                  <a:lnTo>
                    <a:pt x="32754" y="31346"/>
                  </a:lnTo>
                  <a:cubicBezTo>
                    <a:pt x="32766" y="31239"/>
                    <a:pt x="32766" y="31120"/>
                    <a:pt x="32766" y="31013"/>
                  </a:cubicBezTo>
                  <a:cubicBezTo>
                    <a:pt x="32766" y="30929"/>
                    <a:pt x="32754" y="30834"/>
                    <a:pt x="32754" y="30763"/>
                  </a:cubicBezTo>
                  <a:cubicBezTo>
                    <a:pt x="32742" y="30501"/>
                    <a:pt x="32707" y="30263"/>
                    <a:pt x="32671" y="30036"/>
                  </a:cubicBezTo>
                  <a:lnTo>
                    <a:pt x="32671" y="30036"/>
                  </a:lnTo>
                  <a:cubicBezTo>
                    <a:pt x="32802" y="30084"/>
                    <a:pt x="32945" y="30108"/>
                    <a:pt x="33088" y="30156"/>
                  </a:cubicBezTo>
                  <a:cubicBezTo>
                    <a:pt x="33207" y="30179"/>
                    <a:pt x="33302" y="30215"/>
                    <a:pt x="33421" y="30239"/>
                  </a:cubicBezTo>
                  <a:cubicBezTo>
                    <a:pt x="33469" y="30263"/>
                    <a:pt x="33528" y="30275"/>
                    <a:pt x="33576" y="30287"/>
                  </a:cubicBezTo>
                  <a:lnTo>
                    <a:pt x="33885" y="30382"/>
                  </a:lnTo>
                  <a:lnTo>
                    <a:pt x="33981" y="30394"/>
                  </a:lnTo>
                  <a:lnTo>
                    <a:pt x="34433" y="30501"/>
                  </a:lnTo>
                  <a:cubicBezTo>
                    <a:pt x="34576" y="30525"/>
                    <a:pt x="34719" y="30560"/>
                    <a:pt x="34898" y="30584"/>
                  </a:cubicBezTo>
                  <a:cubicBezTo>
                    <a:pt x="35124" y="30632"/>
                    <a:pt x="35386" y="30656"/>
                    <a:pt x="35648" y="30679"/>
                  </a:cubicBezTo>
                  <a:cubicBezTo>
                    <a:pt x="35767" y="30685"/>
                    <a:pt x="35880" y="30688"/>
                    <a:pt x="35991" y="30688"/>
                  </a:cubicBezTo>
                  <a:cubicBezTo>
                    <a:pt x="36103" y="30688"/>
                    <a:pt x="36213" y="30685"/>
                    <a:pt x="36326" y="30679"/>
                  </a:cubicBezTo>
                  <a:cubicBezTo>
                    <a:pt x="36541" y="30656"/>
                    <a:pt x="36791" y="30632"/>
                    <a:pt x="37041" y="30584"/>
                  </a:cubicBezTo>
                  <a:cubicBezTo>
                    <a:pt x="37207" y="30560"/>
                    <a:pt x="37386" y="30525"/>
                    <a:pt x="37553" y="30501"/>
                  </a:cubicBezTo>
                  <a:lnTo>
                    <a:pt x="37565" y="30501"/>
                  </a:lnTo>
                  <a:cubicBezTo>
                    <a:pt x="37684" y="30477"/>
                    <a:pt x="37791" y="30453"/>
                    <a:pt x="37886" y="30417"/>
                  </a:cubicBezTo>
                  <a:cubicBezTo>
                    <a:pt x="37934" y="30406"/>
                    <a:pt x="37993" y="30394"/>
                    <a:pt x="38041" y="30382"/>
                  </a:cubicBezTo>
                  <a:cubicBezTo>
                    <a:pt x="38112" y="30358"/>
                    <a:pt x="38172" y="30334"/>
                    <a:pt x="38243" y="30322"/>
                  </a:cubicBezTo>
                  <a:cubicBezTo>
                    <a:pt x="38279" y="30298"/>
                    <a:pt x="38303" y="30298"/>
                    <a:pt x="38338" y="30287"/>
                  </a:cubicBezTo>
                  <a:cubicBezTo>
                    <a:pt x="38481" y="30239"/>
                    <a:pt x="38648" y="30203"/>
                    <a:pt x="38803" y="30144"/>
                  </a:cubicBezTo>
                  <a:cubicBezTo>
                    <a:pt x="39124" y="30001"/>
                    <a:pt x="39458" y="29870"/>
                    <a:pt x="39755" y="29644"/>
                  </a:cubicBezTo>
                  <a:lnTo>
                    <a:pt x="39791" y="29620"/>
                  </a:lnTo>
                  <a:cubicBezTo>
                    <a:pt x="39910" y="29525"/>
                    <a:pt x="40053" y="29429"/>
                    <a:pt x="40148" y="29322"/>
                  </a:cubicBezTo>
                  <a:cubicBezTo>
                    <a:pt x="40291" y="29191"/>
                    <a:pt x="40386" y="29072"/>
                    <a:pt x="40493" y="28917"/>
                  </a:cubicBezTo>
                  <a:cubicBezTo>
                    <a:pt x="40684" y="28667"/>
                    <a:pt x="40839" y="28370"/>
                    <a:pt x="40982" y="27965"/>
                  </a:cubicBezTo>
                  <a:cubicBezTo>
                    <a:pt x="41089" y="27679"/>
                    <a:pt x="41148" y="27381"/>
                    <a:pt x="41196" y="27084"/>
                  </a:cubicBezTo>
                  <a:cubicBezTo>
                    <a:pt x="41220" y="26881"/>
                    <a:pt x="41255" y="26655"/>
                    <a:pt x="41255" y="26453"/>
                  </a:cubicBezTo>
                  <a:lnTo>
                    <a:pt x="41255" y="26369"/>
                  </a:lnTo>
                  <a:cubicBezTo>
                    <a:pt x="41255" y="26238"/>
                    <a:pt x="41255" y="26107"/>
                    <a:pt x="41244" y="25988"/>
                  </a:cubicBezTo>
                  <a:cubicBezTo>
                    <a:pt x="41220" y="25810"/>
                    <a:pt x="41208" y="25631"/>
                    <a:pt x="41184" y="25453"/>
                  </a:cubicBezTo>
                  <a:lnTo>
                    <a:pt x="41160" y="25381"/>
                  </a:lnTo>
                  <a:cubicBezTo>
                    <a:pt x="41148" y="25345"/>
                    <a:pt x="41148" y="25322"/>
                    <a:pt x="41148" y="25286"/>
                  </a:cubicBezTo>
                  <a:cubicBezTo>
                    <a:pt x="41148" y="25226"/>
                    <a:pt x="41136" y="25155"/>
                    <a:pt x="41113" y="25084"/>
                  </a:cubicBezTo>
                  <a:lnTo>
                    <a:pt x="41077" y="24881"/>
                  </a:lnTo>
                  <a:lnTo>
                    <a:pt x="41029" y="24691"/>
                  </a:lnTo>
                  <a:cubicBezTo>
                    <a:pt x="41017" y="24619"/>
                    <a:pt x="40982" y="24548"/>
                    <a:pt x="40970" y="24464"/>
                  </a:cubicBezTo>
                  <a:lnTo>
                    <a:pt x="40958" y="24405"/>
                  </a:lnTo>
                  <a:cubicBezTo>
                    <a:pt x="40958" y="24381"/>
                    <a:pt x="40946" y="24369"/>
                    <a:pt x="40946" y="24333"/>
                  </a:cubicBezTo>
                  <a:cubicBezTo>
                    <a:pt x="40922" y="24274"/>
                    <a:pt x="40898" y="24214"/>
                    <a:pt x="40886" y="24143"/>
                  </a:cubicBezTo>
                  <a:cubicBezTo>
                    <a:pt x="40803" y="23929"/>
                    <a:pt x="40743" y="23714"/>
                    <a:pt x="40660" y="23500"/>
                  </a:cubicBezTo>
                  <a:cubicBezTo>
                    <a:pt x="40648" y="23452"/>
                    <a:pt x="40613" y="23393"/>
                    <a:pt x="40601" y="23357"/>
                  </a:cubicBezTo>
                  <a:cubicBezTo>
                    <a:pt x="40553" y="23214"/>
                    <a:pt x="40505" y="23095"/>
                    <a:pt x="40446" y="22976"/>
                  </a:cubicBezTo>
                  <a:lnTo>
                    <a:pt x="40327" y="22714"/>
                  </a:lnTo>
                  <a:lnTo>
                    <a:pt x="40291" y="22619"/>
                  </a:lnTo>
                  <a:cubicBezTo>
                    <a:pt x="40208" y="22464"/>
                    <a:pt x="40136" y="22297"/>
                    <a:pt x="40053" y="22143"/>
                  </a:cubicBezTo>
                  <a:lnTo>
                    <a:pt x="39993" y="22024"/>
                  </a:lnTo>
                  <a:cubicBezTo>
                    <a:pt x="39946" y="21964"/>
                    <a:pt x="39910" y="21893"/>
                    <a:pt x="39874" y="21833"/>
                  </a:cubicBezTo>
                  <a:lnTo>
                    <a:pt x="39827" y="21750"/>
                  </a:lnTo>
                  <a:lnTo>
                    <a:pt x="39815" y="21714"/>
                  </a:lnTo>
                  <a:cubicBezTo>
                    <a:pt x="39779" y="21655"/>
                    <a:pt x="39755" y="21595"/>
                    <a:pt x="39708" y="21535"/>
                  </a:cubicBezTo>
                  <a:lnTo>
                    <a:pt x="39648" y="21452"/>
                  </a:lnTo>
                  <a:cubicBezTo>
                    <a:pt x="39589" y="21369"/>
                    <a:pt x="39541" y="21285"/>
                    <a:pt x="39481" y="21214"/>
                  </a:cubicBezTo>
                  <a:lnTo>
                    <a:pt x="39350" y="21035"/>
                  </a:lnTo>
                  <a:cubicBezTo>
                    <a:pt x="39339" y="21000"/>
                    <a:pt x="39303" y="20976"/>
                    <a:pt x="39291" y="20940"/>
                  </a:cubicBezTo>
                  <a:lnTo>
                    <a:pt x="39243" y="20881"/>
                  </a:lnTo>
                  <a:cubicBezTo>
                    <a:pt x="39100" y="20690"/>
                    <a:pt x="38946" y="20476"/>
                    <a:pt x="38767" y="20297"/>
                  </a:cubicBezTo>
                  <a:cubicBezTo>
                    <a:pt x="38481" y="19988"/>
                    <a:pt x="38184" y="19678"/>
                    <a:pt x="37850" y="19392"/>
                  </a:cubicBezTo>
                  <a:cubicBezTo>
                    <a:pt x="37695" y="19273"/>
                    <a:pt x="37553" y="19142"/>
                    <a:pt x="37386" y="19023"/>
                  </a:cubicBezTo>
                  <a:cubicBezTo>
                    <a:pt x="37457" y="18988"/>
                    <a:pt x="37553" y="18964"/>
                    <a:pt x="37624" y="18928"/>
                  </a:cubicBezTo>
                  <a:cubicBezTo>
                    <a:pt x="37803" y="18857"/>
                    <a:pt x="37969" y="18797"/>
                    <a:pt x="38124" y="18737"/>
                  </a:cubicBezTo>
                  <a:cubicBezTo>
                    <a:pt x="38386" y="18654"/>
                    <a:pt x="38636" y="18547"/>
                    <a:pt x="38886" y="18428"/>
                  </a:cubicBezTo>
                  <a:cubicBezTo>
                    <a:pt x="39053" y="18356"/>
                    <a:pt x="39231" y="18261"/>
                    <a:pt x="39398" y="18178"/>
                  </a:cubicBezTo>
                  <a:lnTo>
                    <a:pt x="39410" y="18154"/>
                  </a:lnTo>
                  <a:cubicBezTo>
                    <a:pt x="39589" y="18059"/>
                    <a:pt x="39767" y="17952"/>
                    <a:pt x="39946" y="17833"/>
                  </a:cubicBezTo>
                  <a:cubicBezTo>
                    <a:pt x="40184" y="17666"/>
                    <a:pt x="40410" y="17499"/>
                    <a:pt x="40613" y="17344"/>
                  </a:cubicBezTo>
                  <a:cubicBezTo>
                    <a:pt x="40779" y="17202"/>
                    <a:pt x="40946" y="17071"/>
                    <a:pt x="41101" y="16892"/>
                  </a:cubicBezTo>
                  <a:lnTo>
                    <a:pt x="41124" y="16880"/>
                  </a:lnTo>
                  <a:cubicBezTo>
                    <a:pt x="41303" y="16702"/>
                    <a:pt x="41494" y="16511"/>
                    <a:pt x="41625" y="16297"/>
                  </a:cubicBezTo>
                  <a:cubicBezTo>
                    <a:pt x="41672" y="16213"/>
                    <a:pt x="41732" y="16118"/>
                    <a:pt x="41779" y="15999"/>
                  </a:cubicBezTo>
                  <a:cubicBezTo>
                    <a:pt x="41815" y="15892"/>
                    <a:pt x="41863" y="15797"/>
                    <a:pt x="41875" y="15689"/>
                  </a:cubicBezTo>
                  <a:cubicBezTo>
                    <a:pt x="41898" y="15570"/>
                    <a:pt x="41910" y="15451"/>
                    <a:pt x="41910" y="15344"/>
                  </a:cubicBezTo>
                  <a:cubicBezTo>
                    <a:pt x="41910" y="15225"/>
                    <a:pt x="41875" y="15106"/>
                    <a:pt x="41851" y="14999"/>
                  </a:cubicBezTo>
                  <a:cubicBezTo>
                    <a:pt x="41779" y="14797"/>
                    <a:pt x="41660" y="14606"/>
                    <a:pt x="41505" y="14427"/>
                  </a:cubicBezTo>
                  <a:cubicBezTo>
                    <a:pt x="41375" y="14261"/>
                    <a:pt x="41184" y="14154"/>
                    <a:pt x="41029" y="14082"/>
                  </a:cubicBezTo>
                  <a:cubicBezTo>
                    <a:pt x="40839" y="13987"/>
                    <a:pt x="40672" y="13927"/>
                    <a:pt x="40493" y="13904"/>
                  </a:cubicBezTo>
                  <a:cubicBezTo>
                    <a:pt x="40374" y="13892"/>
                    <a:pt x="40243" y="13856"/>
                    <a:pt x="40077" y="13844"/>
                  </a:cubicBezTo>
                  <a:cubicBezTo>
                    <a:pt x="39978" y="13836"/>
                    <a:pt x="39868" y="13822"/>
                    <a:pt x="39759" y="13822"/>
                  </a:cubicBezTo>
                  <a:cubicBezTo>
                    <a:pt x="39710" y="13822"/>
                    <a:pt x="39660" y="13825"/>
                    <a:pt x="39612" y="13832"/>
                  </a:cubicBezTo>
                  <a:cubicBezTo>
                    <a:pt x="39458" y="13844"/>
                    <a:pt x="39291" y="13868"/>
                    <a:pt x="39124" y="13880"/>
                  </a:cubicBezTo>
                  <a:lnTo>
                    <a:pt x="39053" y="13904"/>
                  </a:lnTo>
                  <a:cubicBezTo>
                    <a:pt x="38565" y="13963"/>
                    <a:pt x="38148" y="14035"/>
                    <a:pt x="37755" y="14130"/>
                  </a:cubicBezTo>
                  <a:cubicBezTo>
                    <a:pt x="37350" y="14213"/>
                    <a:pt x="36969" y="14368"/>
                    <a:pt x="36600" y="14499"/>
                  </a:cubicBezTo>
                  <a:lnTo>
                    <a:pt x="36564" y="14511"/>
                  </a:lnTo>
                  <a:cubicBezTo>
                    <a:pt x="36422" y="14570"/>
                    <a:pt x="36279" y="14618"/>
                    <a:pt x="36136" y="14677"/>
                  </a:cubicBezTo>
                  <a:lnTo>
                    <a:pt x="36148" y="14666"/>
                  </a:lnTo>
                  <a:lnTo>
                    <a:pt x="36160" y="14642"/>
                  </a:lnTo>
                  <a:cubicBezTo>
                    <a:pt x="36326" y="14463"/>
                    <a:pt x="36493" y="14273"/>
                    <a:pt x="36612" y="14106"/>
                  </a:cubicBezTo>
                  <a:lnTo>
                    <a:pt x="36624" y="14094"/>
                  </a:lnTo>
                  <a:lnTo>
                    <a:pt x="36636" y="14082"/>
                  </a:lnTo>
                  <a:lnTo>
                    <a:pt x="36636" y="14094"/>
                  </a:lnTo>
                  <a:cubicBezTo>
                    <a:pt x="36803" y="13880"/>
                    <a:pt x="36981" y="13665"/>
                    <a:pt x="37136" y="13404"/>
                  </a:cubicBezTo>
                  <a:cubicBezTo>
                    <a:pt x="37279" y="13153"/>
                    <a:pt x="37398" y="12951"/>
                    <a:pt x="37493" y="12749"/>
                  </a:cubicBezTo>
                  <a:cubicBezTo>
                    <a:pt x="37684" y="12344"/>
                    <a:pt x="37922" y="11784"/>
                    <a:pt x="38053" y="11201"/>
                  </a:cubicBezTo>
                  <a:cubicBezTo>
                    <a:pt x="38148" y="10796"/>
                    <a:pt x="38267" y="10296"/>
                    <a:pt x="38327" y="9808"/>
                  </a:cubicBezTo>
                  <a:cubicBezTo>
                    <a:pt x="38362" y="9451"/>
                    <a:pt x="38410" y="9082"/>
                    <a:pt x="38410" y="8712"/>
                  </a:cubicBezTo>
                  <a:lnTo>
                    <a:pt x="38410" y="8546"/>
                  </a:lnTo>
                  <a:cubicBezTo>
                    <a:pt x="38386" y="8022"/>
                    <a:pt x="38291" y="7546"/>
                    <a:pt x="38124" y="7129"/>
                  </a:cubicBezTo>
                  <a:cubicBezTo>
                    <a:pt x="38041" y="6891"/>
                    <a:pt x="37946" y="6653"/>
                    <a:pt x="37826" y="6415"/>
                  </a:cubicBezTo>
                  <a:cubicBezTo>
                    <a:pt x="37743" y="6224"/>
                    <a:pt x="37636" y="6045"/>
                    <a:pt x="37553" y="5855"/>
                  </a:cubicBezTo>
                  <a:cubicBezTo>
                    <a:pt x="37076" y="4914"/>
                    <a:pt x="36600" y="4224"/>
                    <a:pt x="36029" y="3676"/>
                  </a:cubicBezTo>
                  <a:cubicBezTo>
                    <a:pt x="35802" y="3474"/>
                    <a:pt x="35600" y="3295"/>
                    <a:pt x="35409" y="3152"/>
                  </a:cubicBezTo>
                  <a:cubicBezTo>
                    <a:pt x="35231" y="3021"/>
                    <a:pt x="35052" y="2902"/>
                    <a:pt x="34874" y="2783"/>
                  </a:cubicBezTo>
                  <a:cubicBezTo>
                    <a:pt x="34421" y="2497"/>
                    <a:pt x="33993" y="2295"/>
                    <a:pt x="33576" y="2164"/>
                  </a:cubicBezTo>
                  <a:cubicBezTo>
                    <a:pt x="33385" y="2081"/>
                    <a:pt x="33159" y="2057"/>
                    <a:pt x="32945" y="2021"/>
                  </a:cubicBezTo>
                  <a:cubicBezTo>
                    <a:pt x="32707" y="1997"/>
                    <a:pt x="32469" y="1962"/>
                    <a:pt x="32231" y="1950"/>
                  </a:cubicBezTo>
                  <a:cubicBezTo>
                    <a:pt x="32111" y="1938"/>
                    <a:pt x="31992" y="1938"/>
                    <a:pt x="31861" y="1938"/>
                  </a:cubicBezTo>
                  <a:cubicBezTo>
                    <a:pt x="31778" y="1938"/>
                    <a:pt x="31671" y="1938"/>
                    <a:pt x="31576" y="1950"/>
                  </a:cubicBezTo>
                  <a:cubicBezTo>
                    <a:pt x="31540" y="1950"/>
                    <a:pt x="31480" y="1962"/>
                    <a:pt x="31433" y="1962"/>
                  </a:cubicBezTo>
                  <a:cubicBezTo>
                    <a:pt x="31218" y="1997"/>
                    <a:pt x="30980" y="2021"/>
                    <a:pt x="30778" y="2069"/>
                  </a:cubicBezTo>
                  <a:lnTo>
                    <a:pt x="30683" y="2081"/>
                  </a:lnTo>
                  <a:cubicBezTo>
                    <a:pt x="30504" y="2128"/>
                    <a:pt x="30326" y="2176"/>
                    <a:pt x="30171" y="2235"/>
                  </a:cubicBezTo>
                  <a:cubicBezTo>
                    <a:pt x="29956" y="2295"/>
                    <a:pt x="29730" y="2378"/>
                    <a:pt x="29516" y="2474"/>
                  </a:cubicBezTo>
                  <a:cubicBezTo>
                    <a:pt x="29111" y="2616"/>
                    <a:pt x="28682" y="2819"/>
                    <a:pt x="28182" y="3057"/>
                  </a:cubicBezTo>
                  <a:cubicBezTo>
                    <a:pt x="27730" y="3295"/>
                    <a:pt x="27349" y="3498"/>
                    <a:pt x="27039" y="3724"/>
                  </a:cubicBezTo>
                  <a:cubicBezTo>
                    <a:pt x="26682" y="3974"/>
                    <a:pt x="26337" y="4283"/>
                    <a:pt x="25980" y="4676"/>
                  </a:cubicBezTo>
                  <a:cubicBezTo>
                    <a:pt x="25920" y="4736"/>
                    <a:pt x="25849" y="4807"/>
                    <a:pt x="25789" y="4879"/>
                  </a:cubicBezTo>
                  <a:lnTo>
                    <a:pt x="25789" y="4795"/>
                  </a:lnTo>
                  <a:cubicBezTo>
                    <a:pt x="25789" y="4557"/>
                    <a:pt x="25765" y="4319"/>
                    <a:pt x="25730" y="4129"/>
                  </a:cubicBezTo>
                  <a:cubicBezTo>
                    <a:pt x="25658" y="3652"/>
                    <a:pt x="25539" y="3236"/>
                    <a:pt x="25349" y="2855"/>
                  </a:cubicBezTo>
                  <a:cubicBezTo>
                    <a:pt x="25170" y="2485"/>
                    <a:pt x="24908" y="2116"/>
                    <a:pt x="24599" y="1759"/>
                  </a:cubicBezTo>
                  <a:cubicBezTo>
                    <a:pt x="24289" y="1402"/>
                    <a:pt x="23956" y="1104"/>
                    <a:pt x="23598" y="854"/>
                  </a:cubicBezTo>
                  <a:cubicBezTo>
                    <a:pt x="23408" y="711"/>
                    <a:pt x="23229" y="616"/>
                    <a:pt x="23051" y="521"/>
                  </a:cubicBezTo>
                  <a:cubicBezTo>
                    <a:pt x="22836" y="414"/>
                    <a:pt x="22622" y="330"/>
                    <a:pt x="22348" y="235"/>
                  </a:cubicBezTo>
                  <a:cubicBezTo>
                    <a:pt x="22158" y="176"/>
                    <a:pt x="21944" y="140"/>
                    <a:pt x="21753" y="104"/>
                  </a:cubicBezTo>
                  <a:cubicBezTo>
                    <a:pt x="21551" y="57"/>
                    <a:pt x="21301" y="33"/>
                    <a:pt x="21015" y="21"/>
                  </a:cubicBezTo>
                  <a:cubicBezTo>
                    <a:pt x="20823" y="8"/>
                    <a:pt x="20641" y="1"/>
                    <a:pt x="2046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9"/>
            <p:cNvSpPr/>
            <p:nvPr/>
          </p:nvSpPr>
          <p:spPr>
            <a:xfrm>
              <a:off x="7775350" y="1377087"/>
              <a:ext cx="1613657" cy="532399"/>
            </a:xfrm>
            <a:custGeom>
              <a:rect b="b" l="l" r="r" t="t"/>
              <a:pathLst>
                <a:path extrusionOk="0" h="11353" w="34410">
                  <a:moveTo>
                    <a:pt x="34200" y="1"/>
                  </a:moveTo>
                  <a:cubicBezTo>
                    <a:pt x="34194" y="1"/>
                    <a:pt x="34189" y="1"/>
                    <a:pt x="34183" y="2"/>
                  </a:cubicBezTo>
                  <a:cubicBezTo>
                    <a:pt x="34052" y="13"/>
                    <a:pt x="33909" y="37"/>
                    <a:pt x="33790" y="61"/>
                  </a:cubicBezTo>
                  <a:cubicBezTo>
                    <a:pt x="33016" y="240"/>
                    <a:pt x="32242" y="430"/>
                    <a:pt x="31468" y="633"/>
                  </a:cubicBezTo>
                  <a:cubicBezTo>
                    <a:pt x="30754" y="811"/>
                    <a:pt x="30028" y="990"/>
                    <a:pt x="29313" y="1145"/>
                  </a:cubicBezTo>
                  <a:cubicBezTo>
                    <a:pt x="28647" y="1311"/>
                    <a:pt x="27956" y="1466"/>
                    <a:pt x="27289" y="1597"/>
                  </a:cubicBezTo>
                  <a:cubicBezTo>
                    <a:pt x="26563" y="1740"/>
                    <a:pt x="25813" y="1883"/>
                    <a:pt x="25087" y="2037"/>
                  </a:cubicBezTo>
                  <a:cubicBezTo>
                    <a:pt x="24670" y="2133"/>
                    <a:pt x="24265" y="2216"/>
                    <a:pt x="23848" y="2311"/>
                  </a:cubicBezTo>
                  <a:cubicBezTo>
                    <a:pt x="23467" y="2383"/>
                    <a:pt x="23098" y="2478"/>
                    <a:pt x="22717" y="2561"/>
                  </a:cubicBezTo>
                  <a:cubicBezTo>
                    <a:pt x="21991" y="2728"/>
                    <a:pt x="21277" y="2907"/>
                    <a:pt x="20562" y="3097"/>
                  </a:cubicBezTo>
                  <a:cubicBezTo>
                    <a:pt x="19181" y="3454"/>
                    <a:pt x="17800" y="3859"/>
                    <a:pt x="16407" y="4264"/>
                  </a:cubicBezTo>
                  <a:cubicBezTo>
                    <a:pt x="15002" y="4669"/>
                    <a:pt x="13597" y="5074"/>
                    <a:pt x="12204" y="5538"/>
                  </a:cubicBezTo>
                  <a:cubicBezTo>
                    <a:pt x="10751" y="6014"/>
                    <a:pt x="9347" y="6526"/>
                    <a:pt x="7918" y="7050"/>
                  </a:cubicBezTo>
                  <a:cubicBezTo>
                    <a:pt x="7215" y="7300"/>
                    <a:pt x="6513" y="7562"/>
                    <a:pt x="5834" y="7860"/>
                  </a:cubicBezTo>
                  <a:cubicBezTo>
                    <a:pt x="5156" y="8157"/>
                    <a:pt x="4489" y="8455"/>
                    <a:pt x="3834" y="8776"/>
                  </a:cubicBezTo>
                  <a:cubicBezTo>
                    <a:pt x="3512" y="8931"/>
                    <a:pt x="3191" y="9098"/>
                    <a:pt x="2870" y="9265"/>
                  </a:cubicBezTo>
                  <a:cubicBezTo>
                    <a:pt x="2536" y="9443"/>
                    <a:pt x="2215" y="9586"/>
                    <a:pt x="1881" y="9765"/>
                  </a:cubicBezTo>
                  <a:cubicBezTo>
                    <a:pt x="1572" y="9919"/>
                    <a:pt x="1286" y="10110"/>
                    <a:pt x="988" y="10289"/>
                  </a:cubicBezTo>
                  <a:cubicBezTo>
                    <a:pt x="715" y="10467"/>
                    <a:pt x="429" y="10658"/>
                    <a:pt x="143" y="10836"/>
                  </a:cubicBezTo>
                  <a:cubicBezTo>
                    <a:pt x="60" y="10896"/>
                    <a:pt x="0" y="10991"/>
                    <a:pt x="12" y="11074"/>
                  </a:cubicBezTo>
                  <a:cubicBezTo>
                    <a:pt x="12" y="11122"/>
                    <a:pt x="12" y="11170"/>
                    <a:pt x="36" y="11205"/>
                  </a:cubicBezTo>
                  <a:cubicBezTo>
                    <a:pt x="83" y="11265"/>
                    <a:pt x="143" y="11324"/>
                    <a:pt x="214" y="11348"/>
                  </a:cubicBezTo>
                  <a:cubicBezTo>
                    <a:pt x="232" y="11351"/>
                    <a:pt x="249" y="11353"/>
                    <a:pt x="266" y="11353"/>
                  </a:cubicBezTo>
                  <a:cubicBezTo>
                    <a:pt x="317" y="11353"/>
                    <a:pt x="366" y="11339"/>
                    <a:pt x="429" y="11312"/>
                  </a:cubicBezTo>
                  <a:cubicBezTo>
                    <a:pt x="750" y="11170"/>
                    <a:pt x="1084" y="10991"/>
                    <a:pt x="1405" y="10836"/>
                  </a:cubicBezTo>
                  <a:cubicBezTo>
                    <a:pt x="1750" y="10693"/>
                    <a:pt x="2072" y="10539"/>
                    <a:pt x="2417" y="10408"/>
                  </a:cubicBezTo>
                  <a:cubicBezTo>
                    <a:pt x="2715" y="10289"/>
                    <a:pt x="3001" y="10169"/>
                    <a:pt x="3298" y="10050"/>
                  </a:cubicBezTo>
                  <a:cubicBezTo>
                    <a:pt x="3548" y="9943"/>
                    <a:pt x="3798" y="9824"/>
                    <a:pt x="4060" y="9717"/>
                  </a:cubicBezTo>
                  <a:cubicBezTo>
                    <a:pt x="4203" y="9657"/>
                    <a:pt x="4370" y="9598"/>
                    <a:pt x="4513" y="9538"/>
                  </a:cubicBezTo>
                  <a:cubicBezTo>
                    <a:pt x="5191" y="9288"/>
                    <a:pt x="5858" y="9026"/>
                    <a:pt x="6525" y="8800"/>
                  </a:cubicBezTo>
                  <a:cubicBezTo>
                    <a:pt x="7239" y="8562"/>
                    <a:pt x="7954" y="8336"/>
                    <a:pt x="8668" y="8098"/>
                  </a:cubicBezTo>
                  <a:cubicBezTo>
                    <a:pt x="9370" y="7872"/>
                    <a:pt x="10049" y="7669"/>
                    <a:pt x="10751" y="7443"/>
                  </a:cubicBezTo>
                  <a:cubicBezTo>
                    <a:pt x="11442" y="7241"/>
                    <a:pt x="12109" y="7002"/>
                    <a:pt x="12787" y="6788"/>
                  </a:cubicBezTo>
                  <a:cubicBezTo>
                    <a:pt x="14228" y="6348"/>
                    <a:pt x="15669" y="5907"/>
                    <a:pt x="17109" y="5478"/>
                  </a:cubicBezTo>
                  <a:cubicBezTo>
                    <a:pt x="18538" y="5050"/>
                    <a:pt x="19967" y="4645"/>
                    <a:pt x="21396" y="4216"/>
                  </a:cubicBezTo>
                  <a:cubicBezTo>
                    <a:pt x="22765" y="3800"/>
                    <a:pt x="24134" y="3407"/>
                    <a:pt x="25515" y="3026"/>
                  </a:cubicBezTo>
                  <a:cubicBezTo>
                    <a:pt x="26301" y="2799"/>
                    <a:pt x="27111" y="2573"/>
                    <a:pt x="27896" y="2359"/>
                  </a:cubicBezTo>
                  <a:cubicBezTo>
                    <a:pt x="28611" y="2157"/>
                    <a:pt x="29313" y="1954"/>
                    <a:pt x="30016" y="1728"/>
                  </a:cubicBezTo>
                  <a:cubicBezTo>
                    <a:pt x="30718" y="1526"/>
                    <a:pt x="31409" y="1287"/>
                    <a:pt x="32111" y="1061"/>
                  </a:cubicBezTo>
                  <a:cubicBezTo>
                    <a:pt x="32480" y="942"/>
                    <a:pt x="32838" y="823"/>
                    <a:pt x="33219" y="704"/>
                  </a:cubicBezTo>
                  <a:cubicBezTo>
                    <a:pt x="33373" y="656"/>
                    <a:pt x="33528" y="609"/>
                    <a:pt x="33695" y="573"/>
                  </a:cubicBezTo>
                  <a:cubicBezTo>
                    <a:pt x="33778" y="537"/>
                    <a:pt x="33873" y="513"/>
                    <a:pt x="33957" y="490"/>
                  </a:cubicBezTo>
                  <a:cubicBezTo>
                    <a:pt x="34052" y="466"/>
                    <a:pt x="34123" y="454"/>
                    <a:pt x="34207" y="430"/>
                  </a:cubicBezTo>
                  <a:lnTo>
                    <a:pt x="34195" y="430"/>
                  </a:lnTo>
                  <a:cubicBezTo>
                    <a:pt x="34254" y="430"/>
                    <a:pt x="34302" y="418"/>
                    <a:pt x="34350" y="371"/>
                  </a:cubicBezTo>
                  <a:cubicBezTo>
                    <a:pt x="34373" y="347"/>
                    <a:pt x="34409" y="287"/>
                    <a:pt x="34409" y="228"/>
                  </a:cubicBezTo>
                  <a:cubicBezTo>
                    <a:pt x="34409" y="114"/>
                    <a:pt x="34312" y="1"/>
                    <a:pt x="3420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9"/>
            <p:cNvSpPr/>
            <p:nvPr/>
          </p:nvSpPr>
          <p:spPr>
            <a:xfrm>
              <a:off x="7868576" y="1363440"/>
              <a:ext cx="563397" cy="282402"/>
            </a:xfrm>
            <a:custGeom>
              <a:rect b="b" l="l" r="r" t="t"/>
              <a:pathLst>
                <a:path extrusionOk="0" h="6022" w="12014">
                  <a:moveTo>
                    <a:pt x="3775" y="1174"/>
                  </a:moveTo>
                  <a:lnTo>
                    <a:pt x="3775" y="1174"/>
                  </a:lnTo>
                  <a:cubicBezTo>
                    <a:pt x="3800" y="1184"/>
                    <a:pt x="3825" y="1194"/>
                    <a:pt x="3851" y="1204"/>
                  </a:cubicBezTo>
                  <a:lnTo>
                    <a:pt x="3851" y="1204"/>
                  </a:lnTo>
                  <a:cubicBezTo>
                    <a:pt x="3830" y="1193"/>
                    <a:pt x="3805" y="1181"/>
                    <a:pt x="3775" y="1174"/>
                  </a:cubicBezTo>
                  <a:close/>
                  <a:moveTo>
                    <a:pt x="210" y="1"/>
                  </a:moveTo>
                  <a:cubicBezTo>
                    <a:pt x="191" y="1"/>
                    <a:pt x="173" y="7"/>
                    <a:pt x="155" y="19"/>
                  </a:cubicBezTo>
                  <a:cubicBezTo>
                    <a:pt x="72" y="31"/>
                    <a:pt x="12" y="90"/>
                    <a:pt x="0" y="162"/>
                  </a:cubicBezTo>
                  <a:cubicBezTo>
                    <a:pt x="0" y="173"/>
                    <a:pt x="0" y="197"/>
                    <a:pt x="12" y="233"/>
                  </a:cubicBezTo>
                  <a:cubicBezTo>
                    <a:pt x="12" y="328"/>
                    <a:pt x="84" y="435"/>
                    <a:pt x="179" y="447"/>
                  </a:cubicBezTo>
                  <a:cubicBezTo>
                    <a:pt x="786" y="709"/>
                    <a:pt x="1417" y="983"/>
                    <a:pt x="2025" y="1269"/>
                  </a:cubicBezTo>
                  <a:cubicBezTo>
                    <a:pt x="2667" y="1543"/>
                    <a:pt x="3275" y="1828"/>
                    <a:pt x="3894" y="2126"/>
                  </a:cubicBezTo>
                  <a:cubicBezTo>
                    <a:pt x="4572" y="2459"/>
                    <a:pt x="5227" y="2769"/>
                    <a:pt x="5894" y="3090"/>
                  </a:cubicBezTo>
                  <a:cubicBezTo>
                    <a:pt x="6549" y="3412"/>
                    <a:pt x="7204" y="3722"/>
                    <a:pt x="7859" y="4043"/>
                  </a:cubicBezTo>
                  <a:cubicBezTo>
                    <a:pt x="8168" y="4198"/>
                    <a:pt x="8466" y="4364"/>
                    <a:pt x="8775" y="4507"/>
                  </a:cubicBezTo>
                  <a:cubicBezTo>
                    <a:pt x="9097" y="4674"/>
                    <a:pt x="9418" y="4841"/>
                    <a:pt x="9752" y="4995"/>
                  </a:cubicBezTo>
                  <a:cubicBezTo>
                    <a:pt x="10073" y="5162"/>
                    <a:pt x="10407" y="5341"/>
                    <a:pt x="10728" y="5507"/>
                  </a:cubicBezTo>
                  <a:cubicBezTo>
                    <a:pt x="11026" y="5674"/>
                    <a:pt x="11323" y="5817"/>
                    <a:pt x="11621" y="5996"/>
                  </a:cubicBezTo>
                  <a:cubicBezTo>
                    <a:pt x="11657" y="6014"/>
                    <a:pt x="11696" y="6022"/>
                    <a:pt x="11736" y="6022"/>
                  </a:cubicBezTo>
                  <a:cubicBezTo>
                    <a:pt x="11825" y="6022"/>
                    <a:pt x="11913" y="5979"/>
                    <a:pt x="11954" y="5912"/>
                  </a:cubicBezTo>
                  <a:cubicBezTo>
                    <a:pt x="12014" y="5793"/>
                    <a:pt x="11966" y="5650"/>
                    <a:pt x="11859" y="5579"/>
                  </a:cubicBezTo>
                  <a:cubicBezTo>
                    <a:pt x="11740" y="5507"/>
                    <a:pt x="11633" y="5436"/>
                    <a:pt x="11514" y="5353"/>
                  </a:cubicBezTo>
                  <a:cubicBezTo>
                    <a:pt x="11240" y="5162"/>
                    <a:pt x="10966" y="4972"/>
                    <a:pt x="10680" y="4793"/>
                  </a:cubicBezTo>
                  <a:cubicBezTo>
                    <a:pt x="10371" y="4603"/>
                    <a:pt x="10061" y="4400"/>
                    <a:pt x="9752" y="4198"/>
                  </a:cubicBezTo>
                  <a:cubicBezTo>
                    <a:pt x="9430" y="3983"/>
                    <a:pt x="9109" y="3793"/>
                    <a:pt x="8799" y="3602"/>
                  </a:cubicBezTo>
                  <a:cubicBezTo>
                    <a:pt x="8502" y="3424"/>
                    <a:pt x="8204" y="3245"/>
                    <a:pt x="7906" y="3079"/>
                  </a:cubicBezTo>
                  <a:cubicBezTo>
                    <a:pt x="7585" y="2912"/>
                    <a:pt x="7263" y="2733"/>
                    <a:pt x="6930" y="2579"/>
                  </a:cubicBezTo>
                  <a:cubicBezTo>
                    <a:pt x="6573" y="2400"/>
                    <a:pt x="6216" y="2221"/>
                    <a:pt x="5858" y="2055"/>
                  </a:cubicBezTo>
                  <a:cubicBezTo>
                    <a:pt x="5549" y="1900"/>
                    <a:pt x="5227" y="1769"/>
                    <a:pt x="4906" y="1638"/>
                  </a:cubicBezTo>
                  <a:cubicBezTo>
                    <a:pt x="4550" y="1482"/>
                    <a:pt x="4205" y="1347"/>
                    <a:pt x="3851" y="1204"/>
                  </a:cubicBezTo>
                  <a:lnTo>
                    <a:pt x="3851" y="1204"/>
                  </a:lnTo>
                  <a:cubicBezTo>
                    <a:pt x="3863" y="1211"/>
                    <a:pt x="3873" y="1217"/>
                    <a:pt x="3882" y="1221"/>
                  </a:cubicBezTo>
                  <a:cubicBezTo>
                    <a:pt x="3263" y="971"/>
                    <a:pt x="2620" y="745"/>
                    <a:pt x="1977" y="519"/>
                  </a:cubicBezTo>
                  <a:lnTo>
                    <a:pt x="1132" y="257"/>
                  </a:lnTo>
                  <a:cubicBezTo>
                    <a:pt x="965" y="197"/>
                    <a:pt x="810" y="150"/>
                    <a:pt x="643" y="102"/>
                  </a:cubicBezTo>
                  <a:cubicBezTo>
                    <a:pt x="512" y="66"/>
                    <a:pt x="381" y="31"/>
                    <a:pt x="274" y="19"/>
                  </a:cubicBezTo>
                  <a:cubicBezTo>
                    <a:pt x="251" y="7"/>
                    <a:pt x="230" y="1"/>
                    <a:pt x="21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9"/>
            <p:cNvSpPr/>
            <p:nvPr/>
          </p:nvSpPr>
          <p:spPr>
            <a:xfrm>
              <a:off x="8234307" y="932148"/>
              <a:ext cx="724762" cy="552470"/>
            </a:xfrm>
            <a:custGeom>
              <a:rect b="b" l="l" r="r" t="t"/>
              <a:pathLst>
                <a:path extrusionOk="0" h="11781" w="15455">
                  <a:moveTo>
                    <a:pt x="274" y="0"/>
                  </a:moveTo>
                  <a:cubicBezTo>
                    <a:pt x="274" y="7"/>
                    <a:pt x="278" y="10"/>
                    <a:pt x="281" y="11"/>
                  </a:cubicBezTo>
                  <a:lnTo>
                    <a:pt x="281" y="11"/>
                  </a:lnTo>
                  <a:cubicBezTo>
                    <a:pt x="258" y="7"/>
                    <a:pt x="235" y="4"/>
                    <a:pt x="212" y="4"/>
                  </a:cubicBezTo>
                  <a:cubicBezTo>
                    <a:pt x="177" y="4"/>
                    <a:pt x="142" y="10"/>
                    <a:pt x="107" y="24"/>
                  </a:cubicBezTo>
                  <a:cubicBezTo>
                    <a:pt x="36" y="72"/>
                    <a:pt x="0" y="143"/>
                    <a:pt x="60" y="215"/>
                  </a:cubicBezTo>
                  <a:cubicBezTo>
                    <a:pt x="60" y="298"/>
                    <a:pt x="107" y="357"/>
                    <a:pt x="167" y="393"/>
                  </a:cubicBezTo>
                  <a:cubicBezTo>
                    <a:pt x="191" y="417"/>
                    <a:pt x="214" y="429"/>
                    <a:pt x="238" y="429"/>
                  </a:cubicBezTo>
                  <a:cubicBezTo>
                    <a:pt x="310" y="441"/>
                    <a:pt x="369" y="477"/>
                    <a:pt x="453" y="500"/>
                  </a:cubicBezTo>
                  <a:cubicBezTo>
                    <a:pt x="714" y="619"/>
                    <a:pt x="988" y="750"/>
                    <a:pt x="1250" y="893"/>
                  </a:cubicBezTo>
                  <a:cubicBezTo>
                    <a:pt x="1417" y="977"/>
                    <a:pt x="1584" y="1048"/>
                    <a:pt x="1726" y="1143"/>
                  </a:cubicBezTo>
                  <a:cubicBezTo>
                    <a:pt x="1917" y="1250"/>
                    <a:pt x="2119" y="1369"/>
                    <a:pt x="2310" y="1465"/>
                  </a:cubicBezTo>
                  <a:cubicBezTo>
                    <a:pt x="2477" y="1560"/>
                    <a:pt x="2619" y="1667"/>
                    <a:pt x="2774" y="1750"/>
                  </a:cubicBezTo>
                  <a:cubicBezTo>
                    <a:pt x="2893" y="1822"/>
                    <a:pt x="3024" y="1905"/>
                    <a:pt x="3143" y="1989"/>
                  </a:cubicBezTo>
                  <a:cubicBezTo>
                    <a:pt x="3310" y="2096"/>
                    <a:pt x="3465" y="2203"/>
                    <a:pt x="3620" y="2298"/>
                  </a:cubicBezTo>
                  <a:cubicBezTo>
                    <a:pt x="3798" y="2417"/>
                    <a:pt x="3977" y="2560"/>
                    <a:pt x="4155" y="2679"/>
                  </a:cubicBezTo>
                  <a:cubicBezTo>
                    <a:pt x="4263" y="2763"/>
                    <a:pt x="4382" y="2834"/>
                    <a:pt x="4501" y="2929"/>
                  </a:cubicBezTo>
                  <a:cubicBezTo>
                    <a:pt x="4644" y="3048"/>
                    <a:pt x="4810" y="3155"/>
                    <a:pt x="4953" y="3274"/>
                  </a:cubicBezTo>
                  <a:cubicBezTo>
                    <a:pt x="4929" y="3239"/>
                    <a:pt x="4894" y="3227"/>
                    <a:pt x="4870" y="3191"/>
                  </a:cubicBezTo>
                  <a:lnTo>
                    <a:pt x="4870" y="3191"/>
                  </a:lnTo>
                  <a:cubicBezTo>
                    <a:pt x="4894" y="3215"/>
                    <a:pt x="4941" y="3239"/>
                    <a:pt x="4977" y="3274"/>
                  </a:cubicBezTo>
                  <a:cubicBezTo>
                    <a:pt x="5298" y="3513"/>
                    <a:pt x="5608" y="3763"/>
                    <a:pt x="5941" y="4013"/>
                  </a:cubicBezTo>
                  <a:cubicBezTo>
                    <a:pt x="6251" y="4251"/>
                    <a:pt x="6549" y="4489"/>
                    <a:pt x="6858" y="4739"/>
                  </a:cubicBezTo>
                  <a:cubicBezTo>
                    <a:pt x="7418" y="5179"/>
                    <a:pt x="7953" y="5620"/>
                    <a:pt x="8489" y="6049"/>
                  </a:cubicBezTo>
                  <a:cubicBezTo>
                    <a:pt x="9049" y="6513"/>
                    <a:pt x="9620" y="6977"/>
                    <a:pt x="10180" y="7454"/>
                  </a:cubicBezTo>
                  <a:cubicBezTo>
                    <a:pt x="10728" y="7930"/>
                    <a:pt x="11287" y="8406"/>
                    <a:pt x="11823" y="8882"/>
                  </a:cubicBezTo>
                  <a:cubicBezTo>
                    <a:pt x="12371" y="9370"/>
                    <a:pt x="12906" y="9859"/>
                    <a:pt x="13454" y="10359"/>
                  </a:cubicBezTo>
                  <a:lnTo>
                    <a:pt x="14264" y="11073"/>
                  </a:lnTo>
                  <a:cubicBezTo>
                    <a:pt x="14407" y="11168"/>
                    <a:pt x="14538" y="11287"/>
                    <a:pt x="14692" y="11406"/>
                  </a:cubicBezTo>
                  <a:cubicBezTo>
                    <a:pt x="14823" y="11525"/>
                    <a:pt x="14990" y="11633"/>
                    <a:pt x="15133" y="11752"/>
                  </a:cubicBezTo>
                  <a:cubicBezTo>
                    <a:pt x="15153" y="11771"/>
                    <a:pt x="15183" y="11780"/>
                    <a:pt x="15214" y="11780"/>
                  </a:cubicBezTo>
                  <a:cubicBezTo>
                    <a:pt x="15240" y="11780"/>
                    <a:pt x="15266" y="11774"/>
                    <a:pt x="15288" y="11764"/>
                  </a:cubicBezTo>
                  <a:cubicBezTo>
                    <a:pt x="15347" y="11752"/>
                    <a:pt x="15395" y="11704"/>
                    <a:pt x="15419" y="11668"/>
                  </a:cubicBezTo>
                  <a:cubicBezTo>
                    <a:pt x="15431" y="11621"/>
                    <a:pt x="15454" y="11561"/>
                    <a:pt x="15431" y="11514"/>
                  </a:cubicBezTo>
                  <a:cubicBezTo>
                    <a:pt x="15419" y="11490"/>
                    <a:pt x="15407" y="11454"/>
                    <a:pt x="15371" y="11430"/>
                  </a:cubicBezTo>
                  <a:cubicBezTo>
                    <a:pt x="15347" y="11395"/>
                    <a:pt x="15335" y="11383"/>
                    <a:pt x="15312" y="11347"/>
                  </a:cubicBezTo>
                  <a:cubicBezTo>
                    <a:pt x="15014" y="10978"/>
                    <a:pt x="14704" y="10621"/>
                    <a:pt x="14383" y="10263"/>
                  </a:cubicBezTo>
                  <a:cubicBezTo>
                    <a:pt x="13883" y="9740"/>
                    <a:pt x="13395" y="9228"/>
                    <a:pt x="12895" y="8716"/>
                  </a:cubicBezTo>
                  <a:cubicBezTo>
                    <a:pt x="12371" y="8192"/>
                    <a:pt x="11835" y="7680"/>
                    <a:pt x="11299" y="7168"/>
                  </a:cubicBezTo>
                  <a:cubicBezTo>
                    <a:pt x="10239" y="6156"/>
                    <a:pt x="9096" y="5251"/>
                    <a:pt x="7930" y="4358"/>
                  </a:cubicBezTo>
                  <a:cubicBezTo>
                    <a:pt x="7608" y="4084"/>
                    <a:pt x="7263" y="3834"/>
                    <a:pt x="6918" y="3584"/>
                  </a:cubicBezTo>
                  <a:cubicBezTo>
                    <a:pt x="6799" y="3513"/>
                    <a:pt x="6703" y="3417"/>
                    <a:pt x="6584" y="3346"/>
                  </a:cubicBezTo>
                  <a:lnTo>
                    <a:pt x="6084" y="2989"/>
                  </a:lnTo>
                  <a:cubicBezTo>
                    <a:pt x="5810" y="2798"/>
                    <a:pt x="5536" y="2596"/>
                    <a:pt x="5251" y="2417"/>
                  </a:cubicBezTo>
                  <a:cubicBezTo>
                    <a:pt x="5048" y="2298"/>
                    <a:pt x="4858" y="2167"/>
                    <a:pt x="4655" y="2048"/>
                  </a:cubicBezTo>
                  <a:cubicBezTo>
                    <a:pt x="4524" y="1965"/>
                    <a:pt x="4382" y="1893"/>
                    <a:pt x="4239" y="1798"/>
                  </a:cubicBezTo>
                  <a:cubicBezTo>
                    <a:pt x="3631" y="1429"/>
                    <a:pt x="3012" y="1084"/>
                    <a:pt x="2358" y="786"/>
                  </a:cubicBezTo>
                  <a:cubicBezTo>
                    <a:pt x="2203" y="715"/>
                    <a:pt x="2036" y="631"/>
                    <a:pt x="1881" y="560"/>
                  </a:cubicBezTo>
                  <a:cubicBezTo>
                    <a:pt x="1762" y="512"/>
                    <a:pt x="1643" y="465"/>
                    <a:pt x="1524" y="417"/>
                  </a:cubicBezTo>
                  <a:cubicBezTo>
                    <a:pt x="1429" y="381"/>
                    <a:pt x="1357" y="334"/>
                    <a:pt x="1262" y="310"/>
                  </a:cubicBezTo>
                  <a:cubicBezTo>
                    <a:pt x="941" y="179"/>
                    <a:pt x="607" y="60"/>
                    <a:pt x="274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9"/>
            <p:cNvSpPr/>
            <p:nvPr/>
          </p:nvSpPr>
          <p:spPr>
            <a:xfrm>
              <a:off x="8496776" y="652607"/>
              <a:ext cx="821835" cy="741785"/>
            </a:xfrm>
            <a:custGeom>
              <a:rect b="b" l="l" r="r" t="t"/>
              <a:pathLst>
                <a:path extrusionOk="0" h="15818" w="17525">
                  <a:moveTo>
                    <a:pt x="197" y="1"/>
                  </a:moveTo>
                  <a:cubicBezTo>
                    <a:pt x="95" y="1"/>
                    <a:pt x="1" y="87"/>
                    <a:pt x="11" y="199"/>
                  </a:cubicBezTo>
                  <a:cubicBezTo>
                    <a:pt x="11" y="270"/>
                    <a:pt x="59" y="353"/>
                    <a:pt x="118" y="377"/>
                  </a:cubicBezTo>
                  <a:cubicBezTo>
                    <a:pt x="142" y="413"/>
                    <a:pt x="190" y="413"/>
                    <a:pt x="225" y="413"/>
                  </a:cubicBezTo>
                  <a:cubicBezTo>
                    <a:pt x="320" y="437"/>
                    <a:pt x="416" y="472"/>
                    <a:pt x="523" y="508"/>
                  </a:cubicBezTo>
                  <a:cubicBezTo>
                    <a:pt x="821" y="651"/>
                    <a:pt x="1094" y="770"/>
                    <a:pt x="1380" y="925"/>
                  </a:cubicBezTo>
                  <a:lnTo>
                    <a:pt x="1690" y="1104"/>
                  </a:lnTo>
                  <a:cubicBezTo>
                    <a:pt x="1749" y="1139"/>
                    <a:pt x="1833" y="1163"/>
                    <a:pt x="1892" y="1211"/>
                  </a:cubicBezTo>
                  <a:cubicBezTo>
                    <a:pt x="2047" y="1318"/>
                    <a:pt x="2202" y="1401"/>
                    <a:pt x="2368" y="1508"/>
                  </a:cubicBezTo>
                  <a:cubicBezTo>
                    <a:pt x="2940" y="1866"/>
                    <a:pt x="3476" y="2270"/>
                    <a:pt x="4035" y="2675"/>
                  </a:cubicBezTo>
                  <a:cubicBezTo>
                    <a:pt x="4226" y="2818"/>
                    <a:pt x="4404" y="2949"/>
                    <a:pt x="4595" y="3104"/>
                  </a:cubicBezTo>
                  <a:cubicBezTo>
                    <a:pt x="4773" y="3247"/>
                    <a:pt x="4964" y="3401"/>
                    <a:pt x="5143" y="3544"/>
                  </a:cubicBezTo>
                  <a:cubicBezTo>
                    <a:pt x="5702" y="4009"/>
                    <a:pt x="6238" y="4473"/>
                    <a:pt x="6774" y="4949"/>
                  </a:cubicBezTo>
                  <a:cubicBezTo>
                    <a:pt x="7321" y="5437"/>
                    <a:pt x="7869" y="5949"/>
                    <a:pt x="8405" y="6438"/>
                  </a:cubicBezTo>
                  <a:cubicBezTo>
                    <a:pt x="9488" y="7414"/>
                    <a:pt x="10500" y="8450"/>
                    <a:pt x="11536" y="9486"/>
                  </a:cubicBezTo>
                  <a:cubicBezTo>
                    <a:pt x="12036" y="10009"/>
                    <a:pt x="12548" y="10509"/>
                    <a:pt x="13048" y="11033"/>
                  </a:cubicBezTo>
                  <a:cubicBezTo>
                    <a:pt x="13536" y="11557"/>
                    <a:pt x="14048" y="12057"/>
                    <a:pt x="14525" y="12593"/>
                  </a:cubicBezTo>
                  <a:cubicBezTo>
                    <a:pt x="15013" y="13129"/>
                    <a:pt x="15465" y="13688"/>
                    <a:pt x="15941" y="14224"/>
                  </a:cubicBezTo>
                  <a:cubicBezTo>
                    <a:pt x="16156" y="14474"/>
                    <a:pt x="16394" y="14736"/>
                    <a:pt x="16608" y="15022"/>
                  </a:cubicBezTo>
                  <a:cubicBezTo>
                    <a:pt x="16692" y="15141"/>
                    <a:pt x="16799" y="15272"/>
                    <a:pt x="16906" y="15415"/>
                  </a:cubicBezTo>
                  <a:cubicBezTo>
                    <a:pt x="16954" y="15474"/>
                    <a:pt x="17013" y="15534"/>
                    <a:pt x="17073" y="15593"/>
                  </a:cubicBezTo>
                  <a:cubicBezTo>
                    <a:pt x="17132" y="15653"/>
                    <a:pt x="17204" y="15712"/>
                    <a:pt x="17251" y="15772"/>
                  </a:cubicBezTo>
                  <a:cubicBezTo>
                    <a:pt x="17278" y="15804"/>
                    <a:pt x="17312" y="15817"/>
                    <a:pt x="17347" y="15817"/>
                  </a:cubicBezTo>
                  <a:cubicBezTo>
                    <a:pt x="17389" y="15817"/>
                    <a:pt x="17433" y="15798"/>
                    <a:pt x="17465" y="15772"/>
                  </a:cubicBezTo>
                  <a:cubicBezTo>
                    <a:pt x="17525" y="15701"/>
                    <a:pt x="17525" y="15629"/>
                    <a:pt x="17501" y="15570"/>
                  </a:cubicBezTo>
                  <a:cubicBezTo>
                    <a:pt x="17501" y="15558"/>
                    <a:pt x="17489" y="15558"/>
                    <a:pt x="17489" y="15546"/>
                  </a:cubicBezTo>
                  <a:cubicBezTo>
                    <a:pt x="17442" y="15427"/>
                    <a:pt x="17406" y="15320"/>
                    <a:pt x="17346" y="15212"/>
                  </a:cubicBezTo>
                  <a:cubicBezTo>
                    <a:pt x="17287" y="15117"/>
                    <a:pt x="17215" y="14998"/>
                    <a:pt x="17156" y="14891"/>
                  </a:cubicBezTo>
                  <a:cubicBezTo>
                    <a:pt x="17025" y="14677"/>
                    <a:pt x="16906" y="14462"/>
                    <a:pt x="16775" y="14248"/>
                  </a:cubicBezTo>
                  <a:cubicBezTo>
                    <a:pt x="16025" y="12998"/>
                    <a:pt x="15060" y="11914"/>
                    <a:pt x="14132" y="10783"/>
                  </a:cubicBezTo>
                  <a:cubicBezTo>
                    <a:pt x="13655" y="10200"/>
                    <a:pt x="13179" y="9616"/>
                    <a:pt x="12679" y="9069"/>
                  </a:cubicBezTo>
                  <a:cubicBezTo>
                    <a:pt x="12167" y="8509"/>
                    <a:pt x="11655" y="7950"/>
                    <a:pt x="11131" y="7414"/>
                  </a:cubicBezTo>
                  <a:cubicBezTo>
                    <a:pt x="10119" y="6378"/>
                    <a:pt x="9048" y="5414"/>
                    <a:pt x="7964" y="4437"/>
                  </a:cubicBezTo>
                  <a:cubicBezTo>
                    <a:pt x="7702" y="4235"/>
                    <a:pt x="7476" y="4009"/>
                    <a:pt x="7214" y="3806"/>
                  </a:cubicBezTo>
                  <a:cubicBezTo>
                    <a:pt x="7036" y="3651"/>
                    <a:pt x="6881" y="3520"/>
                    <a:pt x="6690" y="3366"/>
                  </a:cubicBezTo>
                  <a:cubicBezTo>
                    <a:pt x="6559" y="3270"/>
                    <a:pt x="6416" y="3163"/>
                    <a:pt x="6286" y="3056"/>
                  </a:cubicBezTo>
                  <a:cubicBezTo>
                    <a:pt x="6131" y="2937"/>
                    <a:pt x="5988" y="2818"/>
                    <a:pt x="5833" y="2711"/>
                  </a:cubicBezTo>
                  <a:cubicBezTo>
                    <a:pt x="5643" y="2592"/>
                    <a:pt x="5464" y="2461"/>
                    <a:pt x="5273" y="2330"/>
                  </a:cubicBezTo>
                  <a:cubicBezTo>
                    <a:pt x="5131" y="2235"/>
                    <a:pt x="4988" y="2151"/>
                    <a:pt x="4857" y="2056"/>
                  </a:cubicBezTo>
                  <a:cubicBezTo>
                    <a:pt x="4714" y="1973"/>
                    <a:pt x="4595" y="1877"/>
                    <a:pt x="4464" y="1806"/>
                  </a:cubicBezTo>
                  <a:cubicBezTo>
                    <a:pt x="4142" y="1627"/>
                    <a:pt x="3821" y="1437"/>
                    <a:pt x="3499" y="1258"/>
                  </a:cubicBezTo>
                  <a:cubicBezTo>
                    <a:pt x="3321" y="1151"/>
                    <a:pt x="3130" y="1068"/>
                    <a:pt x="2952" y="961"/>
                  </a:cubicBezTo>
                  <a:cubicBezTo>
                    <a:pt x="2892" y="925"/>
                    <a:pt x="2809" y="901"/>
                    <a:pt x="2749" y="865"/>
                  </a:cubicBezTo>
                  <a:cubicBezTo>
                    <a:pt x="2654" y="806"/>
                    <a:pt x="2535" y="770"/>
                    <a:pt x="2416" y="711"/>
                  </a:cubicBezTo>
                  <a:cubicBezTo>
                    <a:pt x="2249" y="627"/>
                    <a:pt x="2095" y="556"/>
                    <a:pt x="1940" y="496"/>
                  </a:cubicBezTo>
                  <a:cubicBezTo>
                    <a:pt x="1773" y="425"/>
                    <a:pt x="1606" y="365"/>
                    <a:pt x="1440" y="306"/>
                  </a:cubicBezTo>
                  <a:cubicBezTo>
                    <a:pt x="1059" y="187"/>
                    <a:pt x="666" y="32"/>
                    <a:pt x="249" y="8"/>
                  </a:cubicBezTo>
                  <a:cubicBezTo>
                    <a:pt x="232" y="3"/>
                    <a:pt x="215" y="1"/>
                    <a:pt x="197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9"/>
            <p:cNvSpPr/>
            <p:nvPr/>
          </p:nvSpPr>
          <p:spPr>
            <a:xfrm>
              <a:off x="8932756" y="1432985"/>
              <a:ext cx="308288" cy="814144"/>
            </a:xfrm>
            <a:custGeom>
              <a:rect b="b" l="l" r="r" t="t"/>
              <a:pathLst>
                <a:path extrusionOk="0" h="17361" w="6574">
                  <a:moveTo>
                    <a:pt x="6406" y="0"/>
                  </a:moveTo>
                  <a:cubicBezTo>
                    <a:pt x="6335" y="0"/>
                    <a:pt x="6252" y="48"/>
                    <a:pt x="6240" y="119"/>
                  </a:cubicBezTo>
                  <a:cubicBezTo>
                    <a:pt x="6228" y="167"/>
                    <a:pt x="6216" y="226"/>
                    <a:pt x="6216" y="274"/>
                  </a:cubicBezTo>
                  <a:cubicBezTo>
                    <a:pt x="6180" y="393"/>
                    <a:pt x="6168" y="512"/>
                    <a:pt x="6133" y="619"/>
                  </a:cubicBezTo>
                  <a:cubicBezTo>
                    <a:pt x="6061" y="893"/>
                    <a:pt x="6002" y="1179"/>
                    <a:pt x="5942" y="1465"/>
                  </a:cubicBezTo>
                  <a:cubicBezTo>
                    <a:pt x="5871" y="1774"/>
                    <a:pt x="5799" y="2072"/>
                    <a:pt x="5716" y="2381"/>
                  </a:cubicBezTo>
                  <a:cubicBezTo>
                    <a:pt x="5692" y="2536"/>
                    <a:pt x="5644" y="2667"/>
                    <a:pt x="5597" y="2822"/>
                  </a:cubicBezTo>
                  <a:cubicBezTo>
                    <a:pt x="5561" y="2977"/>
                    <a:pt x="5501" y="3143"/>
                    <a:pt x="5454" y="3310"/>
                  </a:cubicBezTo>
                  <a:cubicBezTo>
                    <a:pt x="5359" y="3608"/>
                    <a:pt x="5275" y="3917"/>
                    <a:pt x="5168" y="4215"/>
                  </a:cubicBezTo>
                  <a:cubicBezTo>
                    <a:pt x="4966" y="4822"/>
                    <a:pt x="4787" y="5453"/>
                    <a:pt x="4585" y="6060"/>
                  </a:cubicBezTo>
                  <a:cubicBezTo>
                    <a:pt x="4406" y="6656"/>
                    <a:pt x="4204" y="7251"/>
                    <a:pt x="3989" y="7834"/>
                  </a:cubicBezTo>
                  <a:cubicBezTo>
                    <a:pt x="3775" y="8454"/>
                    <a:pt x="3549" y="9073"/>
                    <a:pt x="3323" y="9692"/>
                  </a:cubicBezTo>
                  <a:cubicBezTo>
                    <a:pt x="3096" y="10275"/>
                    <a:pt x="2894" y="10859"/>
                    <a:pt x="2668" y="11430"/>
                  </a:cubicBezTo>
                  <a:cubicBezTo>
                    <a:pt x="2430" y="12073"/>
                    <a:pt x="2180" y="12716"/>
                    <a:pt x="1906" y="13335"/>
                  </a:cubicBezTo>
                  <a:cubicBezTo>
                    <a:pt x="1668" y="13907"/>
                    <a:pt x="1418" y="14490"/>
                    <a:pt x="1168" y="15050"/>
                  </a:cubicBezTo>
                  <a:lnTo>
                    <a:pt x="941" y="15538"/>
                  </a:lnTo>
                  <a:cubicBezTo>
                    <a:pt x="870" y="15704"/>
                    <a:pt x="775" y="15859"/>
                    <a:pt x="703" y="16014"/>
                  </a:cubicBezTo>
                  <a:cubicBezTo>
                    <a:pt x="632" y="16169"/>
                    <a:pt x="537" y="16335"/>
                    <a:pt x="453" y="16478"/>
                  </a:cubicBezTo>
                  <a:cubicBezTo>
                    <a:pt x="346" y="16657"/>
                    <a:pt x="227" y="16836"/>
                    <a:pt x="108" y="17002"/>
                  </a:cubicBezTo>
                  <a:cubicBezTo>
                    <a:pt x="37" y="17050"/>
                    <a:pt x="1" y="17121"/>
                    <a:pt x="48" y="17145"/>
                  </a:cubicBezTo>
                  <a:lnTo>
                    <a:pt x="48" y="17193"/>
                  </a:lnTo>
                  <a:cubicBezTo>
                    <a:pt x="72" y="17302"/>
                    <a:pt x="162" y="17360"/>
                    <a:pt x="255" y="17360"/>
                  </a:cubicBezTo>
                  <a:cubicBezTo>
                    <a:pt x="304" y="17360"/>
                    <a:pt x="353" y="17344"/>
                    <a:pt x="394" y="17312"/>
                  </a:cubicBezTo>
                  <a:cubicBezTo>
                    <a:pt x="513" y="17252"/>
                    <a:pt x="596" y="17133"/>
                    <a:pt x="691" y="17026"/>
                  </a:cubicBezTo>
                  <a:cubicBezTo>
                    <a:pt x="715" y="16967"/>
                    <a:pt x="763" y="16931"/>
                    <a:pt x="810" y="16871"/>
                  </a:cubicBezTo>
                  <a:cubicBezTo>
                    <a:pt x="870" y="16788"/>
                    <a:pt x="929" y="16705"/>
                    <a:pt x="989" y="16609"/>
                  </a:cubicBezTo>
                  <a:lnTo>
                    <a:pt x="1168" y="16347"/>
                  </a:lnTo>
                  <a:cubicBezTo>
                    <a:pt x="1239" y="16216"/>
                    <a:pt x="1334" y="16097"/>
                    <a:pt x="1406" y="15954"/>
                  </a:cubicBezTo>
                  <a:cubicBezTo>
                    <a:pt x="1525" y="15752"/>
                    <a:pt x="1632" y="15538"/>
                    <a:pt x="1751" y="15335"/>
                  </a:cubicBezTo>
                  <a:cubicBezTo>
                    <a:pt x="1870" y="15109"/>
                    <a:pt x="1965" y="14907"/>
                    <a:pt x="2084" y="14681"/>
                  </a:cubicBezTo>
                  <a:cubicBezTo>
                    <a:pt x="2239" y="14407"/>
                    <a:pt x="2370" y="14133"/>
                    <a:pt x="2501" y="13859"/>
                  </a:cubicBezTo>
                  <a:cubicBezTo>
                    <a:pt x="2561" y="13728"/>
                    <a:pt x="2644" y="13573"/>
                    <a:pt x="2704" y="13442"/>
                  </a:cubicBezTo>
                  <a:cubicBezTo>
                    <a:pt x="2775" y="13299"/>
                    <a:pt x="2846" y="13145"/>
                    <a:pt x="2906" y="13002"/>
                  </a:cubicBezTo>
                  <a:cubicBezTo>
                    <a:pt x="3037" y="12704"/>
                    <a:pt x="3180" y="12406"/>
                    <a:pt x="3299" y="12109"/>
                  </a:cubicBezTo>
                  <a:cubicBezTo>
                    <a:pt x="3430" y="11763"/>
                    <a:pt x="3561" y="11430"/>
                    <a:pt x="3692" y="11109"/>
                  </a:cubicBezTo>
                  <a:cubicBezTo>
                    <a:pt x="4168" y="9906"/>
                    <a:pt x="4609" y="8680"/>
                    <a:pt x="5001" y="7465"/>
                  </a:cubicBezTo>
                  <a:cubicBezTo>
                    <a:pt x="5204" y="6882"/>
                    <a:pt x="5382" y="6275"/>
                    <a:pt x="5537" y="5679"/>
                  </a:cubicBezTo>
                  <a:cubicBezTo>
                    <a:pt x="5716" y="5060"/>
                    <a:pt x="5882" y="4441"/>
                    <a:pt x="6037" y="3810"/>
                  </a:cubicBezTo>
                  <a:cubicBezTo>
                    <a:pt x="6097" y="3501"/>
                    <a:pt x="6168" y="3191"/>
                    <a:pt x="6228" y="2881"/>
                  </a:cubicBezTo>
                  <a:cubicBezTo>
                    <a:pt x="6275" y="2560"/>
                    <a:pt x="6335" y="2239"/>
                    <a:pt x="6371" y="1905"/>
                  </a:cubicBezTo>
                  <a:cubicBezTo>
                    <a:pt x="6418" y="1607"/>
                    <a:pt x="6466" y="1310"/>
                    <a:pt x="6490" y="1012"/>
                  </a:cubicBezTo>
                  <a:cubicBezTo>
                    <a:pt x="6525" y="881"/>
                    <a:pt x="6525" y="738"/>
                    <a:pt x="6537" y="595"/>
                  </a:cubicBezTo>
                  <a:cubicBezTo>
                    <a:pt x="6549" y="524"/>
                    <a:pt x="6549" y="453"/>
                    <a:pt x="6549" y="381"/>
                  </a:cubicBezTo>
                  <a:cubicBezTo>
                    <a:pt x="6549" y="298"/>
                    <a:pt x="6573" y="238"/>
                    <a:pt x="6573" y="167"/>
                  </a:cubicBezTo>
                  <a:cubicBezTo>
                    <a:pt x="6573" y="83"/>
                    <a:pt x="6490" y="0"/>
                    <a:pt x="6406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9"/>
            <p:cNvSpPr/>
            <p:nvPr/>
          </p:nvSpPr>
          <p:spPr>
            <a:xfrm>
              <a:off x="8691577" y="1502202"/>
              <a:ext cx="257969" cy="664033"/>
            </a:xfrm>
            <a:custGeom>
              <a:rect b="b" l="l" r="r" t="t"/>
              <a:pathLst>
                <a:path extrusionOk="0" h="14160" w="5501">
                  <a:moveTo>
                    <a:pt x="5227" y="1"/>
                  </a:moveTo>
                  <a:cubicBezTo>
                    <a:pt x="5108" y="1"/>
                    <a:pt x="5001" y="72"/>
                    <a:pt x="4953" y="191"/>
                  </a:cubicBezTo>
                  <a:cubicBezTo>
                    <a:pt x="4906" y="310"/>
                    <a:pt x="4882" y="429"/>
                    <a:pt x="4834" y="548"/>
                  </a:cubicBezTo>
                  <a:cubicBezTo>
                    <a:pt x="4787" y="691"/>
                    <a:pt x="4751" y="810"/>
                    <a:pt x="4703" y="941"/>
                  </a:cubicBezTo>
                  <a:cubicBezTo>
                    <a:pt x="4608" y="1179"/>
                    <a:pt x="4537" y="1417"/>
                    <a:pt x="4465" y="1667"/>
                  </a:cubicBezTo>
                  <a:cubicBezTo>
                    <a:pt x="4251" y="2358"/>
                    <a:pt x="4072" y="3049"/>
                    <a:pt x="3834" y="3727"/>
                  </a:cubicBezTo>
                  <a:cubicBezTo>
                    <a:pt x="3584" y="4394"/>
                    <a:pt x="3346" y="5061"/>
                    <a:pt x="3096" y="5727"/>
                  </a:cubicBezTo>
                  <a:cubicBezTo>
                    <a:pt x="2846" y="6406"/>
                    <a:pt x="2572" y="7073"/>
                    <a:pt x="2322" y="7740"/>
                  </a:cubicBezTo>
                  <a:cubicBezTo>
                    <a:pt x="2048" y="8430"/>
                    <a:pt x="1798" y="9097"/>
                    <a:pt x="1548" y="9776"/>
                  </a:cubicBezTo>
                  <a:cubicBezTo>
                    <a:pt x="1274" y="10478"/>
                    <a:pt x="1000" y="11180"/>
                    <a:pt x="738" y="11895"/>
                  </a:cubicBezTo>
                  <a:cubicBezTo>
                    <a:pt x="619" y="12216"/>
                    <a:pt x="524" y="12562"/>
                    <a:pt x="405" y="12895"/>
                  </a:cubicBezTo>
                  <a:lnTo>
                    <a:pt x="227" y="13431"/>
                  </a:lnTo>
                  <a:cubicBezTo>
                    <a:pt x="179" y="13562"/>
                    <a:pt x="119" y="13681"/>
                    <a:pt x="72" y="13800"/>
                  </a:cubicBezTo>
                  <a:cubicBezTo>
                    <a:pt x="48" y="13824"/>
                    <a:pt x="24" y="13859"/>
                    <a:pt x="24" y="13883"/>
                  </a:cubicBezTo>
                  <a:cubicBezTo>
                    <a:pt x="12" y="13907"/>
                    <a:pt x="12" y="13907"/>
                    <a:pt x="12" y="13919"/>
                  </a:cubicBezTo>
                  <a:cubicBezTo>
                    <a:pt x="0" y="13931"/>
                    <a:pt x="0" y="13943"/>
                    <a:pt x="24" y="14002"/>
                  </a:cubicBezTo>
                  <a:cubicBezTo>
                    <a:pt x="24" y="14062"/>
                    <a:pt x="84" y="14145"/>
                    <a:pt x="143" y="14157"/>
                  </a:cubicBezTo>
                  <a:cubicBezTo>
                    <a:pt x="153" y="14159"/>
                    <a:pt x="164" y="14160"/>
                    <a:pt x="175" y="14160"/>
                  </a:cubicBezTo>
                  <a:cubicBezTo>
                    <a:pt x="232" y="14160"/>
                    <a:pt x="302" y="14135"/>
                    <a:pt x="322" y="14086"/>
                  </a:cubicBezTo>
                  <a:cubicBezTo>
                    <a:pt x="322" y="14062"/>
                    <a:pt x="346" y="14050"/>
                    <a:pt x="346" y="14038"/>
                  </a:cubicBezTo>
                  <a:cubicBezTo>
                    <a:pt x="357" y="13990"/>
                    <a:pt x="381" y="13943"/>
                    <a:pt x="393" y="13907"/>
                  </a:cubicBezTo>
                  <a:cubicBezTo>
                    <a:pt x="441" y="13800"/>
                    <a:pt x="488" y="13693"/>
                    <a:pt x="548" y="13609"/>
                  </a:cubicBezTo>
                  <a:cubicBezTo>
                    <a:pt x="608" y="13514"/>
                    <a:pt x="667" y="13407"/>
                    <a:pt x="727" y="13312"/>
                  </a:cubicBezTo>
                  <a:cubicBezTo>
                    <a:pt x="846" y="13050"/>
                    <a:pt x="977" y="12812"/>
                    <a:pt x="1119" y="12573"/>
                  </a:cubicBezTo>
                  <a:cubicBezTo>
                    <a:pt x="1453" y="11942"/>
                    <a:pt x="1810" y="11300"/>
                    <a:pt x="2143" y="10645"/>
                  </a:cubicBezTo>
                  <a:cubicBezTo>
                    <a:pt x="2477" y="9978"/>
                    <a:pt x="2774" y="9275"/>
                    <a:pt x="3096" y="8585"/>
                  </a:cubicBezTo>
                  <a:cubicBezTo>
                    <a:pt x="3227" y="8252"/>
                    <a:pt x="3370" y="7918"/>
                    <a:pt x="3513" y="7573"/>
                  </a:cubicBezTo>
                  <a:cubicBezTo>
                    <a:pt x="3632" y="7263"/>
                    <a:pt x="3763" y="6954"/>
                    <a:pt x="3882" y="6644"/>
                  </a:cubicBezTo>
                  <a:cubicBezTo>
                    <a:pt x="3953" y="6442"/>
                    <a:pt x="4025" y="6239"/>
                    <a:pt x="4108" y="6049"/>
                  </a:cubicBezTo>
                  <a:cubicBezTo>
                    <a:pt x="4179" y="5870"/>
                    <a:pt x="4239" y="5692"/>
                    <a:pt x="4298" y="5513"/>
                  </a:cubicBezTo>
                  <a:cubicBezTo>
                    <a:pt x="4418" y="5168"/>
                    <a:pt x="4525" y="4823"/>
                    <a:pt x="4620" y="4477"/>
                  </a:cubicBezTo>
                  <a:cubicBezTo>
                    <a:pt x="4727" y="4168"/>
                    <a:pt x="4810" y="3846"/>
                    <a:pt x="4882" y="3513"/>
                  </a:cubicBezTo>
                  <a:cubicBezTo>
                    <a:pt x="4965" y="3144"/>
                    <a:pt x="5060" y="2775"/>
                    <a:pt x="5132" y="2394"/>
                  </a:cubicBezTo>
                  <a:cubicBezTo>
                    <a:pt x="5227" y="2025"/>
                    <a:pt x="5287" y="1644"/>
                    <a:pt x="5346" y="1263"/>
                  </a:cubicBezTo>
                  <a:cubicBezTo>
                    <a:pt x="5370" y="1108"/>
                    <a:pt x="5382" y="941"/>
                    <a:pt x="5418" y="774"/>
                  </a:cubicBezTo>
                  <a:cubicBezTo>
                    <a:pt x="5441" y="608"/>
                    <a:pt x="5477" y="453"/>
                    <a:pt x="5489" y="286"/>
                  </a:cubicBezTo>
                  <a:cubicBezTo>
                    <a:pt x="5501" y="131"/>
                    <a:pt x="5358" y="1"/>
                    <a:pt x="5227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9"/>
            <p:cNvSpPr/>
            <p:nvPr/>
          </p:nvSpPr>
          <p:spPr>
            <a:xfrm>
              <a:off x="8205233" y="1645701"/>
              <a:ext cx="221157" cy="581826"/>
            </a:xfrm>
            <a:custGeom>
              <a:rect b="b" l="l" r="r" t="t"/>
              <a:pathLst>
                <a:path extrusionOk="0" h="12407" w="4716">
                  <a:moveTo>
                    <a:pt x="4490" y="0"/>
                  </a:moveTo>
                  <a:cubicBezTo>
                    <a:pt x="4382" y="0"/>
                    <a:pt x="4299" y="84"/>
                    <a:pt x="4263" y="167"/>
                  </a:cubicBezTo>
                  <a:cubicBezTo>
                    <a:pt x="4204" y="310"/>
                    <a:pt x="4180" y="453"/>
                    <a:pt x="4132" y="584"/>
                  </a:cubicBezTo>
                  <a:cubicBezTo>
                    <a:pt x="4085" y="703"/>
                    <a:pt x="4061" y="822"/>
                    <a:pt x="4025" y="941"/>
                  </a:cubicBezTo>
                  <a:cubicBezTo>
                    <a:pt x="3942" y="1239"/>
                    <a:pt x="3847" y="1548"/>
                    <a:pt x="3751" y="1846"/>
                  </a:cubicBezTo>
                  <a:cubicBezTo>
                    <a:pt x="3656" y="2167"/>
                    <a:pt x="3525" y="2465"/>
                    <a:pt x="3418" y="2763"/>
                  </a:cubicBezTo>
                  <a:cubicBezTo>
                    <a:pt x="3180" y="3370"/>
                    <a:pt x="2954" y="4001"/>
                    <a:pt x="2751" y="4620"/>
                  </a:cubicBezTo>
                  <a:cubicBezTo>
                    <a:pt x="2299" y="5930"/>
                    <a:pt x="1882" y="7251"/>
                    <a:pt x="1454" y="8561"/>
                  </a:cubicBezTo>
                  <a:cubicBezTo>
                    <a:pt x="1370" y="8847"/>
                    <a:pt x="1263" y="9132"/>
                    <a:pt x="1156" y="9418"/>
                  </a:cubicBezTo>
                  <a:cubicBezTo>
                    <a:pt x="1096" y="9573"/>
                    <a:pt x="1037" y="9728"/>
                    <a:pt x="977" y="9871"/>
                  </a:cubicBezTo>
                  <a:cubicBezTo>
                    <a:pt x="918" y="10049"/>
                    <a:pt x="846" y="10216"/>
                    <a:pt x="775" y="10395"/>
                  </a:cubicBezTo>
                  <a:cubicBezTo>
                    <a:pt x="656" y="10704"/>
                    <a:pt x="501" y="11026"/>
                    <a:pt x="370" y="11335"/>
                  </a:cubicBezTo>
                  <a:cubicBezTo>
                    <a:pt x="311" y="11466"/>
                    <a:pt x="251" y="11621"/>
                    <a:pt x="191" y="11752"/>
                  </a:cubicBezTo>
                  <a:cubicBezTo>
                    <a:pt x="156" y="11835"/>
                    <a:pt x="120" y="11919"/>
                    <a:pt x="84" y="12002"/>
                  </a:cubicBezTo>
                  <a:lnTo>
                    <a:pt x="37" y="12097"/>
                  </a:lnTo>
                  <a:cubicBezTo>
                    <a:pt x="25" y="12133"/>
                    <a:pt x="13" y="12169"/>
                    <a:pt x="1" y="12216"/>
                  </a:cubicBezTo>
                  <a:lnTo>
                    <a:pt x="1" y="12240"/>
                  </a:lnTo>
                  <a:cubicBezTo>
                    <a:pt x="1" y="12246"/>
                    <a:pt x="1" y="12249"/>
                    <a:pt x="5" y="12249"/>
                  </a:cubicBezTo>
                  <a:cubicBezTo>
                    <a:pt x="10" y="12249"/>
                    <a:pt x="19" y="12246"/>
                    <a:pt x="37" y="12240"/>
                  </a:cubicBezTo>
                  <a:cubicBezTo>
                    <a:pt x="37" y="12276"/>
                    <a:pt x="37" y="12300"/>
                    <a:pt x="60" y="12311"/>
                  </a:cubicBezTo>
                  <a:cubicBezTo>
                    <a:pt x="72" y="12347"/>
                    <a:pt x="84" y="12359"/>
                    <a:pt x="120" y="12371"/>
                  </a:cubicBezTo>
                  <a:cubicBezTo>
                    <a:pt x="138" y="12395"/>
                    <a:pt x="171" y="12407"/>
                    <a:pt x="205" y="12407"/>
                  </a:cubicBezTo>
                  <a:cubicBezTo>
                    <a:pt x="239" y="12407"/>
                    <a:pt x="275" y="12395"/>
                    <a:pt x="299" y="12371"/>
                  </a:cubicBezTo>
                  <a:cubicBezTo>
                    <a:pt x="322" y="12347"/>
                    <a:pt x="334" y="12311"/>
                    <a:pt x="358" y="12288"/>
                  </a:cubicBezTo>
                  <a:lnTo>
                    <a:pt x="358" y="12276"/>
                  </a:lnTo>
                  <a:cubicBezTo>
                    <a:pt x="382" y="12192"/>
                    <a:pt x="430" y="12133"/>
                    <a:pt x="477" y="12073"/>
                  </a:cubicBezTo>
                  <a:cubicBezTo>
                    <a:pt x="513" y="12014"/>
                    <a:pt x="549" y="11942"/>
                    <a:pt x="596" y="11883"/>
                  </a:cubicBezTo>
                  <a:cubicBezTo>
                    <a:pt x="680" y="11740"/>
                    <a:pt x="751" y="11597"/>
                    <a:pt x="846" y="11466"/>
                  </a:cubicBezTo>
                  <a:cubicBezTo>
                    <a:pt x="918" y="11323"/>
                    <a:pt x="1013" y="11180"/>
                    <a:pt x="1096" y="11037"/>
                  </a:cubicBezTo>
                  <a:cubicBezTo>
                    <a:pt x="1168" y="10907"/>
                    <a:pt x="1275" y="10752"/>
                    <a:pt x="1346" y="10609"/>
                  </a:cubicBezTo>
                  <a:lnTo>
                    <a:pt x="1620" y="10109"/>
                  </a:lnTo>
                  <a:cubicBezTo>
                    <a:pt x="1692" y="9966"/>
                    <a:pt x="1763" y="9799"/>
                    <a:pt x="1846" y="9656"/>
                  </a:cubicBezTo>
                  <a:cubicBezTo>
                    <a:pt x="1918" y="9502"/>
                    <a:pt x="1977" y="9335"/>
                    <a:pt x="2049" y="9192"/>
                  </a:cubicBezTo>
                  <a:cubicBezTo>
                    <a:pt x="2108" y="9049"/>
                    <a:pt x="2168" y="8918"/>
                    <a:pt x="2227" y="8775"/>
                  </a:cubicBezTo>
                  <a:cubicBezTo>
                    <a:pt x="2287" y="8597"/>
                    <a:pt x="2358" y="8430"/>
                    <a:pt x="2442" y="8251"/>
                  </a:cubicBezTo>
                  <a:cubicBezTo>
                    <a:pt x="2513" y="8073"/>
                    <a:pt x="2573" y="7894"/>
                    <a:pt x="2644" y="7716"/>
                  </a:cubicBezTo>
                  <a:lnTo>
                    <a:pt x="2954" y="6870"/>
                  </a:lnTo>
                  <a:cubicBezTo>
                    <a:pt x="3192" y="6192"/>
                    <a:pt x="3418" y="5525"/>
                    <a:pt x="3644" y="4858"/>
                  </a:cubicBezTo>
                  <a:cubicBezTo>
                    <a:pt x="3847" y="4227"/>
                    <a:pt x="4049" y="3608"/>
                    <a:pt x="4228" y="2977"/>
                  </a:cubicBezTo>
                  <a:cubicBezTo>
                    <a:pt x="4311" y="2667"/>
                    <a:pt x="4371" y="2358"/>
                    <a:pt x="4430" y="2024"/>
                  </a:cubicBezTo>
                  <a:cubicBezTo>
                    <a:pt x="4490" y="1715"/>
                    <a:pt x="4549" y="1393"/>
                    <a:pt x="4597" y="1060"/>
                  </a:cubicBezTo>
                  <a:cubicBezTo>
                    <a:pt x="4644" y="798"/>
                    <a:pt x="4704" y="512"/>
                    <a:pt x="4716" y="239"/>
                  </a:cubicBezTo>
                  <a:cubicBezTo>
                    <a:pt x="4716" y="108"/>
                    <a:pt x="4609" y="0"/>
                    <a:pt x="4490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9"/>
            <p:cNvSpPr/>
            <p:nvPr/>
          </p:nvSpPr>
          <p:spPr>
            <a:xfrm>
              <a:off x="8087996" y="1867936"/>
              <a:ext cx="277009" cy="285122"/>
            </a:xfrm>
            <a:custGeom>
              <a:rect b="b" l="l" r="r" t="t"/>
              <a:pathLst>
                <a:path extrusionOk="0" h="6080" w="5907">
                  <a:moveTo>
                    <a:pt x="5739" y="0"/>
                  </a:moveTo>
                  <a:cubicBezTo>
                    <a:pt x="5680" y="0"/>
                    <a:pt x="5632" y="36"/>
                    <a:pt x="5608" y="72"/>
                  </a:cubicBezTo>
                  <a:cubicBezTo>
                    <a:pt x="5561" y="119"/>
                    <a:pt x="5525" y="179"/>
                    <a:pt x="5489" y="238"/>
                  </a:cubicBezTo>
                  <a:cubicBezTo>
                    <a:pt x="5251" y="512"/>
                    <a:pt x="5001" y="762"/>
                    <a:pt x="4763" y="1012"/>
                  </a:cubicBezTo>
                  <a:cubicBezTo>
                    <a:pt x="4501" y="1298"/>
                    <a:pt x="4239" y="1548"/>
                    <a:pt x="3965" y="1822"/>
                  </a:cubicBezTo>
                  <a:cubicBezTo>
                    <a:pt x="3632" y="2143"/>
                    <a:pt x="3299" y="2453"/>
                    <a:pt x="2953" y="2786"/>
                  </a:cubicBezTo>
                  <a:cubicBezTo>
                    <a:pt x="2632" y="3084"/>
                    <a:pt x="2322" y="3393"/>
                    <a:pt x="1989" y="3703"/>
                  </a:cubicBezTo>
                  <a:cubicBezTo>
                    <a:pt x="1644" y="4036"/>
                    <a:pt x="1310" y="4346"/>
                    <a:pt x="977" y="4679"/>
                  </a:cubicBezTo>
                  <a:cubicBezTo>
                    <a:pt x="810" y="4834"/>
                    <a:pt x="655" y="5001"/>
                    <a:pt x="501" y="5167"/>
                  </a:cubicBezTo>
                  <a:cubicBezTo>
                    <a:pt x="334" y="5346"/>
                    <a:pt x="179" y="5525"/>
                    <a:pt x="24" y="5715"/>
                  </a:cubicBezTo>
                  <a:cubicBezTo>
                    <a:pt x="13" y="5751"/>
                    <a:pt x="1" y="5787"/>
                    <a:pt x="13" y="5834"/>
                  </a:cubicBezTo>
                  <a:lnTo>
                    <a:pt x="13" y="5894"/>
                  </a:lnTo>
                  <a:cubicBezTo>
                    <a:pt x="24" y="5953"/>
                    <a:pt x="72" y="6013"/>
                    <a:pt x="120" y="6048"/>
                  </a:cubicBezTo>
                  <a:cubicBezTo>
                    <a:pt x="154" y="6070"/>
                    <a:pt x="190" y="6079"/>
                    <a:pt x="225" y="6079"/>
                  </a:cubicBezTo>
                  <a:cubicBezTo>
                    <a:pt x="288" y="6079"/>
                    <a:pt x="348" y="6051"/>
                    <a:pt x="394" y="6013"/>
                  </a:cubicBezTo>
                  <a:cubicBezTo>
                    <a:pt x="548" y="5894"/>
                    <a:pt x="679" y="5763"/>
                    <a:pt x="810" y="5632"/>
                  </a:cubicBezTo>
                  <a:cubicBezTo>
                    <a:pt x="965" y="5489"/>
                    <a:pt x="1096" y="5346"/>
                    <a:pt x="1251" y="5191"/>
                  </a:cubicBezTo>
                  <a:cubicBezTo>
                    <a:pt x="1513" y="4929"/>
                    <a:pt x="1798" y="4655"/>
                    <a:pt x="2060" y="4393"/>
                  </a:cubicBezTo>
                  <a:cubicBezTo>
                    <a:pt x="2394" y="4060"/>
                    <a:pt x="2703" y="3739"/>
                    <a:pt x="3013" y="3405"/>
                  </a:cubicBezTo>
                  <a:cubicBezTo>
                    <a:pt x="3346" y="3072"/>
                    <a:pt x="3692" y="2727"/>
                    <a:pt x="4001" y="2369"/>
                  </a:cubicBezTo>
                  <a:cubicBezTo>
                    <a:pt x="4168" y="2179"/>
                    <a:pt x="4335" y="1977"/>
                    <a:pt x="4501" y="1786"/>
                  </a:cubicBezTo>
                  <a:cubicBezTo>
                    <a:pt x="4632" y="1619"/>
                    <a:pt x="4775" y="1465"/>
                    <a:pt x="4918" y="1310"/>
                  </a:cubicBezTo>
                  <a:cubicBezTo>
                    <a:pt x="5085" y="1143"/>
                    <a:pt x="5251" y="965"/>
                    <a:pt x="5406" y="786"/>
                  </a:cubicBezTo>
                  <a:cubicBezTo>
                    <a:pt x="5489" y="703"/>
                    <a:pt x="5573" y="607"/>
                    <a:pt x="5644" y="524"/>
                  </a:cubicBezTo>
                  <a:cubicBezTo>
                    <a:pt x="5692" y="476"/>
                    <a:pt x="5739" y="417"/>
                    <a:pt x="5787" y="357"/>
                  </a:cubicBezTo>
                  <a:cubicBezTo>
                    <a:pt x="5811" y="333"/>
                    <a:pt x="5823" y="286"/>
                    <a:pt x="5859" y="250"/>
                  </a:cubicBezTo>
                  <a:cubicBezTo>
                    <a:pt x="5882" y="226"/>
                    <a:pt x="5906" y="167"/>
                    <a:pt x="5882" y="119"/>
                  </a:cubicBezTo>
                  <a:cubicBezTo>
                    <a:pt x="5870" y="60"/>
                    <a:pt x="5811" y="0"/>
                    <a:pt x="5739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2" name="Google Shape;622;p29"/>
          <p:cNvGrpSpPr/>
          <p:nvPr/>
        </p:nvGrpSpPr>
        <p:grpSpPr>
          <a:xfrm rot="1290722">
            <a:off x="-280220" y="2226707"/>
            <a:ext cx="1886413" cy="1886445"/>
            <a:chOff x="878375" y="1793500"/>
            <a:chExt cx="1474300" cy="1474325"/>
          </a:xfrm>
        </p:grpSpPr>
        <p:grpSp>
          <p:nvGrpSpPr>
            <p:cNvPr id="623" name="Google Shape;623;p29"/>
            <p:cNvGrpSpPr/>
            <p:nvPr/>
          </p:nvGrpSpPr>
          <p:grpSpPr>
            <a:xfrm>
              <a:off x="878375" y="1793500"/>
              <a:ext cx="1474300" cy="1474325"/>
              <a:chOff x="878375" y="1793500"/>
              <a:chExt cx="1474300" cy="1474325"/>
            </a:xfrm>
          </p:grpSpPr>
          <p:sp>
            <p:nvSpPr>
              <p:cNvPr id="624" name="Google Shape;624;p29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29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29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29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29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9" name="Google Shape;629;p29"/>
              <p:cNvSpPr/>
              <p:nvPr/>
            </p:nvSpPr>
            <p:spPr>
              <a:xfrm flipH="1" rot="-2581588">
                <a:off x="1291839" y="2255767"/>
                <a:ext cx="567320" cy="397654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0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29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29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29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29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29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29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FF70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29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7" name="Google Shape;637;p29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9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9" name="Google Shape;639;p29"/>
          <p:cNvGrpSpPr/>
          <p:nvPr/>
        </p:nvGrpSpPr>
        <p:grpSpPr>
          <a:xfrm>
            <a:off x="482593" y="4460592"/>
            <a:ext cx="684562" cy="679525"/>
            <a:chOff x="1582325" y="3695000"/>
            <a:chExt cx="254825" cy="252950"/>
          </a:xfrm>
        </p:grpSpPr>
        <p:sp>
          <p:nvSpPr>
            <p:cNvPr id="640" name="Google Shape;640;p29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9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9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9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7" name="Google Shape;647;p29"/>
          <p:cNvSpPr/>
          <p:nvPr/>
        </p:nvSpPr>
        <p:spPr>
          <a:xfrm rot="508408">
            <a:off x="8281417" y="3505056"/>
            <a:ext cx="2678141" cy="474590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0"/>
          <p:cNvSpPr txBox="1"/>
          <p:nvPr>
            <p:ph type="title"/>
          </p:nvPr>
        </p:nvSpPr>
        <p:spPr>
          <a:xfrm>
            <a:off x="2733250" y="1849175"/>
            <a:ext cx="6411000" cy="225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En otras palabras</a:t>
            </a:r>
            <a:r>
              <a:rPr lang="en" sz="5500"/>
              <a:t>:</a:t>
            </a:r>
            <a:endParaRPr sz="5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Ser puntual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Ser respetuosos del tiempo de los demás</a:t>
            </a:r>
            <a:endParaRPr sz="2400"/>
          </a:p>
        </p:txBody>
      </p:sp>
      <p:sp>
        <p:nvSpPr>
          <p:cNvPr id="653" name="Google Shape;653;p30"/>
          <p:cNvSpPr txBox="1"/>
          <p:nvPr>
            <p:ph idx="2" type="title"/>
          </p:nvPr>
        </p:nvSpPr>
        <p:spPr>
          <a:xfrm>
            <a:off x="2172200" y="0"/>
            <a:ext cx="6077100" cy="17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Prontitud</a:t>
            </a:r>
            <a:endParaRPr/>
          </a:p>
        </p:txBody>
      </p:sp>
      <p:sp>
        <p:nvSpPr>
          <p:cNvPr id="654" name="Google Shape;654;p30"/>
          <p:cNvSpPr/>
          <p:nvPr/>
        </p:nvSpPr>
        <p:spPr>
          <a:xfrm rot="508408">
            <a:off x="1298705" y="997793"/>
            <a:ext cx="2678141" cy="474590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5" name="Google Shape;655;p30"/>
          <p:cNvGrpSpPr/>
          <p:nvPr/>
        </p:nvGrpSpPr>
        <p:grpSpPr>
          <a:xfrm rot="-515045">
            <a:off x="455206" y="1727895"/>
            <a:ext cx="2044612" cy="3281391"/>
            <a:chOff x="878375" y="1352975"/>
            <a:chExt cx="1474300" cy="2366100"/>
          </a:xfrm>
        </p:grpSpPr>
        <p:grpSp>
          <p:nvGrpSpPr>
            <p:cNvPr id="656" name="Google Shape;656;p30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657" name="Google Shape;657;p30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30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30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FF70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30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1" name="Google Shape;661;p30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2" name="Google Shape;662;p30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30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30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30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30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30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30"/>
              <p:cNvSpPr/>
              <p:nvPr/>
            </p:nvSpPr>
            <p:spPr>
              <a:xfrm flipH="1" rot="10785218">
                <a:off x="1310305" y="2474568"/>
                <a:ext cx="567355" cy="397679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30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30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30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30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30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30"/>
              <p:cNvSpPr/>
              <p:nvPr/>
            </p:nvSpPr>
            <p:spPr>
              <a:xfrm>
                <a:off x="1558013" y="2461761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30"/>
              <p:cNvSpPr/>
              <p:nvPr/>
            </p:nvSpPr>
            <p:spPr>
              <a:xfrm>
                <a:off x="1582738" y="2483811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76" name="Google Shape;676;p30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0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8" name="Google Shape;678;p30"/>
          <p:cNvSpPr/>
          <p:nvPr/>
        </p:nvSpPr>
        <p:spPr>
          <a:xfrm flipH="1" rot="1026654">
            <a:off x="-166268" y="1619572"/>
            <a:ext cx="587323" cy="988243"/>
          </a:xfrm>
          <a:custGeom>
            <a:rect b="b" l="l" r="r" t="t"/>
            <a:pathLst>
              <a:path extrusionOk="0" h="12162" w="7228">
                <a:moveTo>
                  <a:pt x="691" y="1782"/>
                </a:moveTo>
                <a:cubicBezTo>
                  <a:pt x="739" y="2091"/>
                  <a:pt x="798" y="2389"/>
                  <a:pt x="858" y="2699"/>
                </a:cubicBezTo>
                <a:cubicBezTo>
                  <a:pt x="918" y="3044"/>
                  <a:pt x="989" y="3389"/>
                  <a:pt x="1108" y="3711"/>
                </a:cubicBezTo>
                <a:cubicBezTo>
                  <a:pt x="1168" y="3913"/>
                  <a:pt x="1251" y="4092"/>
                  <a:pt x="1322" y="4270"/>
                </a:cubicBezTo>
                <a:cubicBezTo>
                  <a:pt x="1394" y="4449"/>
                  <a:pt x="1465" y="4604"/>
                  <a:pt x="1560" y="4770"/>
                </a:cubicBezTo>
                <a:cubicBezTo>
                  <a:pt x="1632" y="4925"/>
                  <a:pt x="1703" y="5068"/>
                  <a:pt x="1799" y="5199"/>
                </a:cubicBezTo>
                <a:cubicBezTo>
                  <a:pt x="1918" y="5377"/>
                  <a:pt x="2025" y="5580"/>
                  <a:pt x="2156" y="5735"/>
                </a:cubicBezTo>
                <a:cubicBezTo>
                  <a:pt x="2382" y="6020"/>
                  <a:pt x="2596" y="6306"/>
                  <a:pt x="2858" y="6556"/>
                </a:cubicBezTo>
                <a:cubicBezTo>
                  <a:pt x="3370" y="7080"/>
                  <a:pt x="3942" y="7556"/>
                  <a:pt x="4478" y="8044"/>
                </a:cubicBezTo>
                <a:cubicBezTo>
                  <a:pt x="4728" y="8271"/>
                  <a:pt x="4978" y="8497"/>
                  <a:pt x="5216" y="8735"/>
                </a:cubicBezTo>
                <a:cubicBezTo>
                  <a:pt x="5359" y="8866"/>
                  <a:pt x="5490" y="8997"/>
                  <a:pt x="5609" y="9128"/>
                </a:cubicBezTo>
                <a:cubicBezTo>
                  <a:pt x="5680" y="9223"/>
                  <a:pt x="5775" y="9307"/>
                  <a:pt x="5847" y="9402"/>
                </a:cubicBezTo>
                <a:cubicBezTo>
                  <a:pt x="5966" y="9533"/>
                  <a:pt x="6085" y="9688"/>
                  <a:pt x="6192" y="9830"/>
                </a:cubicBezTo>
                <a:cubicBezTo>
                  <a:pt x="6287" y="9997"/>
                  <a:pt x="6383" y="10176"/>
                  <a:pt x="6454" y="10354"/>
                </a:cubicBezTo>
                <a:cubicBezTo>
                  <a:pt x="6490" y="10438"/>
                  <a:pt x="6502" y="10533"/>
                  <a:pt x="6513" y="10640"/>
                </a:cubicBezTo>
                <a:cubicBezTo>
                  <a:pt x="6513" y="10723"/>
                  <a:pt x="6513" y="10795"/>
                  <a:pt x="6502" y="10890"/>
                </a:cubicBezTo>
                <a:cubicBezTo>
                  <a:pt x="6490" y="10938"/>
                  <a:pt x="6454" y="10997"/>
                  <a:pt x="6442" y="11033"/>
                </a:cubicBezTo>
                <a:cubicBezTo>
                  <a:pt x="6406" y="11069"/>
                  <a:pt x="6394" y="11116"/>
                  <a:pt x="6371" y="11140"/>
                </a:cubicBezTo>
                <a:cubicBezTo>
                  <a:pt x="6335" y="11176"/>
                  <a:pt x="6287" y="11200"/>
                  <a:pt x="6263" y="11235"/>
                </a:cubicBezTo>
                <a:cubicBezTo>
                  <a:pt x="6204" y="11259"/>
                  <a:pt x="6132" y="11295"/>
                  <a:pt x="6073" y="11319"/>
                </a:cubicBezTo>
                <a:cubicBezTo>
                  <a:pt x="5918" y="11378"/>
                  <a:pt x="5775" y="11414"/>
                  <a:pt x="5609" y="11426"/>
                </a:cubicBezTo>
                <a:cubicBezTo>
                  <a:pt x="5478" y="11426"/>
                  <a:pt x="5359" y="11414"/>
                  <a:pt x="5216" y="11390"/>
                </a:cubicBezTo>
                <a:cubicBezTo>
                  <a:pt x="4942" y="11319"/>
                  <a:pt x="4668" y="11212"/>
                  <a:pt x="4418" y="11092"/>
                </a:cubicBezTo>
                <a:cubicBezTo>
                  <a:pt x="4073" y="10938"/>
                  <a:pt x="3775" y="10723"/>
                  <a:pt x="3489" y="10485"/>
                </a:cubicBezTo>
                <a:cubicBezTo>
                  <a:pt x="3311" y="10342"/>
                  <a:pt x="3156" y="10164"/>
                  <a:pt x="3001" y="9985"/>
                </a:cubicBezTo>
                <a:cubicBezTo>
                  <a:pt x="2930" y="9890"/>
                  <a:pt x="2834" y="9783"/>
                  <a:pt x="2763" y="9688"/>
                </a:cubicBezTo>
                <a:cubicBezTo>
                  <a:pt x="2656" y="9545"/>
                  <a:pt x="2573" y="9402"/>
                  <a:pt x="2465" y="9271"/>
                </a:cubicBezTo>
                <a:cubicBezTo>
                  <a:pt x="2346" y="9068"/>
                  <a:pt x="2215" y="8878"/>
                  <a:pt x="2108" y="8675"/>
                </a:cubicBezTo>
                <a:cubicBezTo>
                  <a:pt x="2061" y="8580"/>
                  <a:pt x="2025" y="8509"/>
                  <a:pt x="1977" y="8414"/>
                </a:cubicBezTo>
                <a:cubicBezTo>
                  <a:pt x="1965" y="8378"/>
                  <a:pt x="1930" y="8342"/>
                  <a:pt x="1918" y="8294"/>
                </a:cubicBezTo>
                <a:cubicBezTo>
                  <a:pt x="1858" y="8175"/>
                  <a:pt x="1799" y="8044"/>
                  <a:pt x="1739" y="7925"/>
                </a:cubicBezTo>
                <a:cubicBezTo>
                  <a:pt x="1632" y="7699"/>
                  <a:pt x="1549" y="7449"/>
                  <a:pt x="1441" y="7211"/>
                </a:cubicBezTo>
                <a:cubicBezTo>
                  <a:pt x="1370" y="7021"/>
                  <a:pt x="1310" y="6830"/>
                  <a:pt x="1227" y="6628"/>
                </a:cubicBezTo>
                <a:cubicBezTo>
                  <a:pt x="1168" y="6473"/>
                  <a:pt x="1132" y="6306"/>
                  <a:pt x="1072" y="6139"/>
                </a:cubicBezTo>
                <a:cubicBezTo>
                  <a:pt x="1025" y="6044"/>
                  <a:pt x="989" y="5925"/>
                  <a:pt x="965" y="5806"/>
                </a:cubicBezTo>
                <a:cubicBezTo>
                  <a:pt x="918" y="5604"/>
                  <a:pt x="858" y="5413"/>
                  <a:pt x="810" y="5223"/>
                </a:cubicBezTo>
                <a:cubicBezTo>
                  <a:pt x="727" y="4794"/>
                  <a:pt x="668" y="4377"/>
                  <a:pt x="632" y="3937"/>
                </a:cubicBezTo>
                <a:cubicBezTo>
                  <a:pt x="608" y="3651"/>
                  <a:pt x="608" y="3377"/>
                  <a:pt x="608" y="3091"/>
                </a:cubicBezTo>
                <a:cubicBezTo>
                  <a:pt x="608" y="2925"/>
                  <a:pt x="620" y="2770"/>
                  <a:pt x="620" y="2603"/>
                </a:cubicBezTo>
                <a:cubicBezTo>
                  <a:pt x="632" y="2496"/>
                  <a:pt x="632" y="2389"/>
                  <a:pt x="632" y="2294"/>
                </a:cubicBezTo>
                <a:cubicBezTo>
                  <a:pt x="656" y="2139"/>
                  <a:pt x="656" y="1996"/>
                  <a:pt x="668" y="1841"/>
                </a:cubicBezTo>
                <a:cubicBezTo>
                  <a:pt x="668" y="1829"/>
                  <a:pt x="668" y="1829"/>
                  <a:pt x="691" y="1782"/>
                </a:cubicBezTo>
                <a:close/>
                <a:moveTo>
                  <a:pt x="693" y="1"/>
                </a:moveTo>
                <a:cubicBezTo>
                  <a:pt x="612" y="1"/>
                  <a:pt x="530" y="41"/>
                  <a:pt x="501" y="127"/>
                </a:cubicBezTo>
                <a:cubicBezTo>
                  <a:pt x="453" y="258"/>
                  <a:pt x="429" y="413"/>
                  <a:pt x="394" y="555"/>
                </a:cubicBezTo>
                <a:cubicBezTo>
                  <a:pt x="358" y="734"/>
                  <a:pt x="322" y="913"/>
                  <a:pt x="298" y="1091"/>
                </a:cubicBezTo>
                <a:cubicBezTo>
                  <a:pt x="275" y="1258"/>
                  <a:pt x="251" y="1413"/>
                  <a:pt x="215" y="1567"/>
                </a:cubicBezTo>
                <a:cubicBezTo>
                  <a:pt x="179" y="1818"/>
                  <a:pt x="144" y="2032"/>
                  <a:pt x="120" y="2258"/>
                </a:cubicBezTo>
                <a:cubicBezTo>
                  <a:pt x="84" y="2437"/>
                  <a:pt x="72" y="2615"/>
                  <a:pt x="60" y="2794"/>
                </a:cubicBezTo>
                <a:cubicBezTo>
                  <a:pt x="25" y="3091"/>
                  <a:pt x="1" y="3389"/>
                  <a:pt x="1" y="3699"/>
                </a:cubicBezTo>
                <a:lnTo>
                  <a:pt x="1" y="3865"/>
                </a:lnTo>
                <a:cubicBezTo>
                  <a:pt x="1" y="4365"/>
                  <a:pt x="25" y="4866"/>
                  <a:pt x="120" y="5354"/>
                </a:cubicBezTo>
                <a:cubicBezTo>
                  <a:pt x="144" y="5592"/>
                  <a:pt x="203" y="5830"/>
                  <a:pt x="263" y="6068"/>
                </a:cubicBezTo>
                <a:cubicBezTo>
                  <a:pt x="310" y="6211"/>
                  <a:pt x="358" y="6378"/>
                  <a:pt x="394" y="6532"/>
                </a:cubicBezTo>
                <a:cubicBezTo>
                  <a:pt x="441" y="6687"/>
                  <a:pt x="489" y="6842"/>
                  <a:pt x="548" y="7009"/>
                </a:cubicBezTo>
                <a:cubicBezTo>
                  <a:pt x="596" y="7128"/>
                  <a:pt x="632" y="7259"/>
                  <a:pt x="679" y="7378"/>
                </a:cubicBezTo>
                <a:cubicBezTo>
                  <a:pt x="715" y="7449"/>
                  <a:pt x="727" y="7521"/>
                  <a:pt x="751" y="7604"/>
                </a:cubicBezTo>
                <a:cubicBezTo>
                  <a:pt x="834" y="7794"/>
                  <a:pt x="906" y="7973"/>
                  <a:pt x="977" y="8164"/>
                </a:cubicBezTo>
                <a:cubicBezTo>
                  <a:pt x="1013" y="8235"/>
                  <a:pt x="1049" y="8318"/>
                  <a:pt x="1084" y="8390"/>
                </a:cubicBezTo>
                <a:cubicBezTo>
                  <a:pt x="1132" y="8497"/>
                  <a:pt x="1168" y="8580"/>
                  <a:pt x="1215" y="8687"/>
                </a:cubicBezTo>
                <a:cubicBezTo>
                  <a:pt x="1251" y="8747"/>
                  <a:pt x="1287" y="8806"/>
                  <a:pt x="1322" y="8866"/>
                </a:cubicBezTo>
                <a:cubicBezTo>
                  <a:pt x="1382" y="8949"/>
                  <a:pt x="1430" y="9056"/>
                  <a:pt x="1489" y="9164"/>
                </a:cubicBezTo>
                <a:cubicBezTo>
                  <a:pt x="1513" y="9223"/>
                  <a:pt x="1560" y="9271"/>
                  <a:pt x="1584" y="9330"/>
                </a:cubicBezTo>
                <a:cubicBezTo>
                  <a:pt x="1668" y="9426"/>
                  <a:pt x="1727" y="9521"/>
                  <a:pt x="1787" y="9628"/>
                </a:cubicBezTo>
                <a:cubicBezTo>
                  <a:pt x="1882" y="9807"/>
                  <a:pt x="2025" y="9961"/>
                  <a:pt x="2144" y="10128"/>
                </a:cubicBezTo>
                <a:cubicBezTo>
                  <a:pt x="2239" y="10259"/>
                  <a:pt x="2358" y="10402"/>
                  <a:pt x="2465" y="10533"/>
                </a:cubicBezTo>
                <a:cubicBezTo>
                  <a:pt x="2620" y="10723"/>
                  <a:pt x="2799" y="10890"/>
                  <a:pt x="2977" y="11033"/>
                </a:cubicBezTo>
                <a:cubicBezTo>
                  <a:pt x="3156" y="11188"/>
                  <a:pt x="3346" y="11331"/>
                  <a:pt x="3537" y="11450"/>
                </a:cubicBezTo>
                <a:cubicBezTo>
                  <a:pt x="3775" y="11604"/>
                  <a:pt x="4013" y="11735"/>
                  <a:pt x="4263" y="11843"/>
                </a:cubicBezTo>
                <a:cubicBezTo>
                  <a:pt x="4478" y="11950"/>
                  <a:pt x="4704" y="12021"/>
                  <a:pt x="4942" y="12081"/>
                </a:cubicBezTo>
                <a:cubicBezTo>
                  <a:pt x="5073" y="12104"/>
                  <a:pt x="5204" y="12140"/>
                  <a:pt x="5359" y="12152"/>
                </a:cubicBezTo>
                <a:cubicBezTo>
                  <a:pt x="5418" y="12158"/>
                  <a:pt x="5478" y="12161"/>
                  <a:pt x="5537" y="12161"/>
                </a:cubicBezTo>
                <a:cubicBezTo>
                  <a:pt x="5597" y="12161"/>
                  <a:pt x="5656" y="12158"/>
                  <a:pt x="5716" y="12152"/>
                </a:cubicBezTo>
                <a:cubicBezTo>
                  <a:pt x="5954" y="12140"/>
                  <a:pt x="6168" y="12093"/>
                  <a:pt x="6394" y="12009"/>
                </a:cubicBezTo>
                <a:cubicBezTo>
                  <a:pt x="6466" y="11974"/>
                  <a:pt x="6525" y="11950"/>
                  <a:pt x="6609" y="11902"/>
                </a:cubicBezTo>
                <a:cubicBezTo>
                  <a:pt x="6644" y="11866"/>
                  <a:pt x="6728" y="11831"/>
                  <a:pt x="6764" y="11783"/>
                </a:cubicBezTo>
                <a:cubicBezTo>
                  <a:pt x="6859" y="11688"/>
                  <a:pt x="6942" y="11604"/>
                  <a:pt x="7002" y="11497"/>
                </a:cubicBezTo>
                <a:cubicBezTo>
                  <a:pt x="7061" y="11390"/>
                  <a:pt x="7121" y="11295"/>
                  <a:pt x="7156" y="11176"/>
                </a:cubicBezTo>
                <a:cubicBezTo>
                  <a:pt x="7180" y="11057"/>
                  <a:pt x="7216" y="10914"/>
                  <a:pt x="7216" y="10795"/>
                </a:cubicBezTo>
                <a:cubicBezTo>
                  <a:pt x="7228" y="10533"/>
                  <a:pt x="7180" y="10259"/>
                  <a:pt x="7085" y="10009"/>
                </a:cubicBezTo>
                <a:cubicBezTo>
                  <a:pt x="7002" y="9783"/>
                  <a:pt x="6883" y="9580"/>
                  <a:pt x="6752" y="9366"/>
                </a:cubicBezTo>
                <a:cubicBezTo>
                  <a:pt x="6644" y="9211"/>
                  <a:pt x="6525" y="9033"/>
                  <a:pt x="6406" y="8878"/>
                </a:cubicBezTo>
                <a:lnTo>
                  <a:pt x="6192" y="8616"/>
                </a:lnTo>
                <a:cubicBezTo>
                  <a:pt x="6085" y="8461"/>
                  <a:pt x="5954" y="8330"/>
                  <a:pt x="5835" y="8199"/>
                </a:cubicBezTo>
                <a:cubicBezTo>
                  <a:pt x="5728" y="8080"/>
                  <a:pt x="5621" y="7973"/>
                  <a:pt x="5501" y="7854"/>
                </a:cubicBezTo>
                <a:cubicBezTo>
                  <a:pt x="5240" y="7580"/>
                  <a:pt x="4978" y="7330"/>
                  <a:pt x="4716" y="7080"/>
                </a:cubicBezTo>
                <a:lnTo>
                  <a:pt x="3954" y="6366"/>
                </a:lnTo>
                <a:cubicBezTo>
                  <a:pt x="3692" y="6116"/>
                  <a:pt x="3418" y="5878"/>
                  <a:pt x="3180" y="5592"/>
                </a:cubicBezTo>
                <a:cubicBezTo>
                  <a:pt x="3061" y="5461"/>
                  <a:pt x="2942" y="5318"/>
                  <a:pt x="2834" y="5175"/>
                </a:cubicBezTo>
                <a:cubicBezTo>
                  <a:pt x="2739" y="5044"/>
                  <a:pt x="2644" y="4889"/>
                  <a:pt x="2537" y="4758"/>
                </a:cubicBezTo>
                <a:cubicBezTo>
                  <a:pt x="2334" y="4461"/>
                  <a:pt x="2144" y="4163"/>
                  <a:pt x="1965" y="3853"/>
                </a:cubicBezTo>
                <a:cubicBezTo>
                  <a:pt x="1787" y="3520"/>
                  <a:pt x="1632" y="3175"/>
                  <a:pt x="1501" y="2841"/>
                </a:cubicBezTo>
                <a:cubicBezTo>
                  <a:pt x="1441" y="2651"/>
                  <a:pt x="1382" y="2460"/>
                  <a:pt x="1322" y="2270"/>
                </a:cubicBezTo>
                <a:cubicBezTo>
                  <a:pt x="1263" y="2068"/>
                  <a:pt x="1191" y="1865"/>
                  <a:pt x="1144" y="1663"/>
                </a:cubicBezTo>
                <a:cubicBezTo>
                  <a:pt x="1096" y="1460"/>
                  <a:pt x="1049" y="1258"/>
                  <a:pt x="1025" y="1056"/>
                </a:cubicBezTo>
                <a:cubicBezTo>
                  <a:pt x="989" y="841"/>
                  <a:pt x="977" y="651"/>
                  <a:pt x="953" y="460"/>
                </a:cubicBezTo>
                <a:cubicBezTo>
                  <a:pt x="953" y="401"/>
                  <a:pt x="906" y="353"/>
                  <a:pt x="858" y="329"/>
                </a:cubicBezTo>
                <a:cubicBezTo>
                  <a:pt x="858" y="305"/>
                  <a:pt x="870" y="282"/>
                  <a:pt x="870" y="270"/>
                </a:cubicBezTo>
                <a:cubicBezTo>
                  <a:pt x="906" y="163"/>
                  <a:pt x="858" y="43"/>
                  <a:pt x="751" y="8"/>
                </a:cubicBezTo>
                <a:cubicBezTo>
                  <a:pt x="732" y="3"/>
                  <a:pt x="713" y="1"/>
                  <a:pt x="693" y="1"/>
                </a:cubicBezTo>
                <a:close/>
              </a:path>
            </a:pathLst>
          </a:custGeom>
          <a:solidFill>
            <a:srgbClr val="E6C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1"/>
          <p:cNvSpPr txBox="1"/>
          <p:nvPr>
            <p:ph type="title"/>
          </p:nvPr>
        </p:nvSpPr>
        <p:spPr>
          <a:xfrm>
            <a:off x="907675" y="103825"/>
            <a:ext cx="77040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CFISD Punctuality Video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/>
          <p:cNvSpPr txBox="1"/>
          <p:nvPr>
            <p:ph type="title"/>
          </p:nvPr>
        </p:nvSpPr>
        <p:spPr>
          <a:xfrm>
            <a:off x="720000" y="77775"/>
            <a:ext cx="7704000" cy="14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/>
              <a:t>Las profesiones y la puntualidad</a:t>
            </a:r>
            <a:endParaRPr sz="4400"/>
          </a:p>
        </p:txBody>
      </p:sp>
      <p:sp>
        <p:nvSpPr>
          <p:cNvPr id="689" name="Google Shape;689;p32"/>
          <p:cNvSpPr txBox="1"/>
          <p:nvPr>
            <p:ph idx="1" type="subTitle"/>
          </p:nvPr>
        </p:nvSpPr>
        <p:spPr>
          <a:xfrm>
            <a:off x="125075" y="1572600"/>
            <a:ext cx="5535900" cy="340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 u="sng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 u="sng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u="sng"/>
              <a:t>Para pensar y compartir</a:t>
            </a:r>
            <a:r>
              <a:rPr lang="en" sz="2800"/>
              <a:t> </a:t>
            </a:r>
            <a:endParaRPr sz="28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600"/>
              <a:t>¿Qué profesiones crees tú que requieran que la persona sea puntual?</a:t>
            </a:r>
            <a:endParaRPr sz="2600"/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600"/>
              <a:t>¿Cuál es el impacto o de qué forma afecta la puntualidad a su trabajo</a:t>
            </a:r>
            <a:r>
              <a:rPr lang="en" sz="2600"/>
              <a:t>?</a:t>
            </a:r>
            <a:endParaRPr sz="2600"/>
          </a:p>
        </p:txBody>
      </p:sp>
      <p:sp>
        <p:nvSpPr>
          <p:cNvPr id="690" name="Google Shape;690;p32"/>
          <p:cNvSpPr/>
          <p:nvPr/>
        </p:nvSpPr>
        <p:spPr>
          <a:xfrm rot="334457">
            <a:off x="5843398" y="2593234"/>
            <a:ext cx="2964438" cy="525311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1" name="Google Shape;691;p32"/>
          <p:cNvGrpSpPr/>
          <p:nvPr/>
        </p:nvGrpSpPr>
        <p:grpSpPr>
          <a:xfrm rot="-314948">
            <a:off x="5795558" y="1652559"/>
            <a:ext cx="1887057" cy="3028532"/>
            <a:chOff x="878375" y="1352975"/>
            <a:chExt cx="1474300" cy="2366100"/>
          </a:xfrm>
        </p:grpSpPr>
        <p:grpSp>
          <p:nvGrpSpPr>
            <p:cNvPr id="692" name="Google Shape;692;p32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693" name="Google Shape;693;p32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32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32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32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32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32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32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32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32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32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32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32"/>
              <p:cNvSpPr/>
              <p:nvPr/>
            </p:nvSpPr>
            <p:spPr>
              <a:xfrm flipH="1" rot="-2862677">
                <a:off x="1291819" y="2255779"/>
                <a:ext cx="567378" cy="39769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24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32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32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32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32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32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32"/>
              <p:cNvSpPr/>
              <p:nvPr/>
            </p:nvSpPr>
            <p:spPr>
              <a:xfrm>
                <a:off x="1571889" y="2533926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D324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32"/>
              <p:cNvSpPr/>
              <p:nvPr/>
            </p:nvSpPr>
            <p:spPr>
              <a:xfrm>
                <a:off x="1596614" y="2555976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2" name="Google Shape;712;p32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2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4" name="Google Shape;714;p32"/>
          <p:cNvSpPr/>
          <p:nvPr/>
        </p:nvSpPr>
        <p:spPr>
          <a:xfrm rot="-1646139">
            <a:off x="8273712" y="998579"/>
            <a:ext cx="653655" cy="1099854"/>
          </a:xfrm>
          <a:custGeom>
            <a:rect b="b" l="l" r="r" t="t"/>
            <a:pathLst>
              <a:path extrusionOk="0" h="12162" w="7228">
                <a:moveTo>
                  <a:pt x="691" y="1782"/>
                </a:moveTo>
                <a:cubicBezTo>
                  <a:pt x="739" y="2091"/>
                  <a:pt x="798" y="2389"/>
                  <a:pt x="858" y="2699"/>
                </a:cubicBezTo>
                <a:cubicBezTo>
                  <a:pt x="918" y="3044"/>
                  <a:pt x="989" y="3389"/>
                  <a:pt x="1108" y="3711"/>
                </a:cubicBezTo>
                <a:cubicBezTo>
                  <a:pt x="1168" y="3913"/>
                  <a:pt x="1251" y="4092"/>
                  <a:pt x="1322" y="4270"/>
                </a:cubicBezTo>
                <a:cubicBezTo>
                  <a:pt x="1394" y="4449"/>
                  <a:pt x="1465" y="4604"/>
                  <a:pt x="1560" y="4770"/>
                </a:cubicBezTo>
                <a:cubicBezTo>
                  <a:pt x="1632" y="4925"/>
                  <a:pt x="1703" y="5068"/>
                  <a:pt x="1799" y="5199"/>
                </a:cubicBezTo>
                <a:cubicBezTo>
                  <a:pt x="1918" y="5377"/>
                  <a:pt x="2025" y="5580"/>
                  <a:pt x="2156" y="5735"/>
                </a:cubicBezTo>
                <a:cubicBezTo>
                  <a:pt x="2382" y="6020"/>
                  <a:pt x="2596" y="6306"/>
                  <a:pt x="2858" y="6556"/>
                </a:cubicBezTo>
                <a:cubicBezTo>
                  <a:pt x="3370" y="7080"/>
                  <a:pt x="3942" y="7556"/>
                  <a:pt x="4478" y="8044"/>
                </a:cubicBezTo>
                <a:cubicBezTo>
                  <a:pt x="4728" y="8271"/>
                  <a:pt x="4978" y="8497"/>
                  <a:pt x="5216" y="8735"/>
                </a:cubicBezTo>
                <a:cubicBezTo>
                  <a:pt x="5359" y="8866"/>
                  <a:pt x="5490" y="8997"/>
                  <a:pt x="5609" y="9128"/>
                </a:cubicBezTo>
                <a:cubicBezTo>
                  <a:pt x="5680" y="9223"/>
                  <a:pt x="5775" y="9307"/>
                  <a:pt x="5847" y="9402"/>
                </a:cubicBezTo>
                <a:cubicBezTo>
                  <a:pt x="5966" y="9533"/>
                  <a:pt x="6085" y="9688"/>
                  <a:pt x="6192" y="9830"/>
                </a:cubicBezTo>
                <a:cubicBezTo>
                  <a:pt x="6287" y="9997"/>
                  <a:pt x="6383" y="10176"/>
                  <a:pt x="6454" y="10354"/>
                </a:cubicBezTo>
                <a:cubicBezTo>
                  <a:pt x="6490" y="10438"/>
                  <a:pt x="6502" y="10533"/>
                  <a:pt x="6513" y="10640"/>
                </a:cubicBezTo>
                <a:cubicBezTo>
                  <a:pt x="6513" y="10723"/>
                  <a:pt x="6513" y="10795"/>
                  <a:pt x="6502" y="10890"/>
                </a:cubicBezTo>
                <a:cubicBezTo>
                  <a:pt x="6490" y="10938"/>
                  <a:pt x="6454" y="10997"/>
                  <a:pt x="6442" y="11033"/>
                </a:cubicBezTo>
                <a:cubicBezTo>
                  <a:pt x="6406" y="11069"/>
                  <a:pt x="6394" y="11116"/>
                  <a:pt x="6371" y="11140"/>
                </a:cubicBezTo>
                <a:cubicBezTo>
                  <a:pt x="6335" y="11176"/>
                  <a:pt x="6287" y="11200"/>
                  <a:pt x="6263" y="11235"/>
                </a:cubicBezTo>
                <a:cubicBezTo>
                  <a:pt x="6204" y="11259"/>
                  <a:pt x="6132" y="11295"/>
                  <a:pt x="6073" y="11319"/>
                </a:cubicBezTo>
                <a:cubicBezTo>
                  <a:pt x="5918" y="11378"/>
                  <a:pt x="5775" y="11414"/>
                  <a:pt x="5609" y="11426"/>
                </a:cubicBezTo>
                <a:cubicBezTo>
                  <a:pt x="5478" y="11426"/>
                  <a:pt x="5359" y="11414"/>
                  <a:pt x="5216" y="11390"/>
                </a:cubicBezTo>
                <a:cubicBezTo>
                  <a:pt x="4942" y="11319"/>
                  <a:pt x="4668" y="11212"/>
                  <a:pt x="4418" y="11092"/>
                </a:cubicBezTo>
                <a:cubicBezTo>
                  <a:pt x="4073" y="10938"/>
                  <a:pt x="3775" y="10723"/>
                  <a:pt x="3489" y="10485"/>
                </a:cubicBezTo>
                <a:cubicBezTo>
                  <a:pt x="3311" y="10342"/>
                  <a:pt x="3156" y="10164"/>
                  <a:pt x="3001" y="9985"/>
                </a:cubicBezTo>
                <a:cubicBezTo>
                  <a:pt x="2930" y="9890"/>
                  <a:pt x="2834" y="9783"/>
                  <a:pt x="2763" y="9688"/>
                </a:cubicBezTo>
                <a:cubicBezTo>
                  <a:pt x="2656" y="9545"/>
                  <a:pt x="2573" y="9402"/>
                  <a:pt x="2465" y="9271"/>
                </a:cubicBezTo>
                <a:cubicBezTo>
                  <a:pt x="2346" y="9068"/>
                  <a:pt x="2215" y="8878"/>
                  <a:pt x="2108" y="8675"/>
                </a:cubicBezTo>
                <a:cubicBezTo>
                  <a:pt x="2061" y="8580"/>
                  <a:pt x="2025" y="8509"/>
                  <a:pt x="1977" y="8414"/>
                </a:cubicBezTo>
                <a:cubicBezTo>
                  <a:pt x="1965" y="8378"/>
                  <a:pt x="1930" y="8342"/>
                  <a:pt x="1918" y="8294"/>
                </a:cubicBezTo>
                <a:cubicBezTo>
                  <a:pt x="1858" y="8175"/>
                  <a:pt x="1799" y="8044"/>
                  <a:pt x="1739" y="7925"/>
                </a:cubicBezTo>
                <a:cubicBezTo>
                  <a:pt x="1632" y="7699"/>
                  <a:pt x="1549" y="7449"/>
                  <a:pt x="1441" y="7211"/>
                </a:cubicBezTo>
                <a:cubicBezTo>
                  <a:pt x="1370" y="7021"/>
                  <a:pt x="1310" y="6830"/>
                  <a:pt x="1227" y="6628"/>
                </a:cubicBezTo>
                <a:cubicBezTo>
                  <a:pt x="1168" y="6473"/>
                  <a:pt x="1132" y="6306"/>
                  <a:pt x="1072" y="6139"/>
                </a:cubicBezTo>
                <a:cubicBezTo>
                  <a:pt x="1025" y="6044"/>
                  <a:pt x="989" y="5925"/>
                  <a:pt x="965" y="5806"/>
                </a:cubicBezTo>
                <a:cubicBezTo>
                  <a:pt x="918" y="5604"/>
                  <a:pt x="858" y="5413"/>
                  <a:pt x="810" y="5223"/>
                </a:cubicBezTo>
                <a:cubicBezTo>
                  <a:pt x="727" y="4794"/>
                  <a:pt x="668" y="4377"/>
                  <a:pt x="632" y="3937"/>
                </a:cubicBezTo>
                <a:cubicBezTo>
                  <a:pt x="608" y="3651"/>
                  <a:pt x="608" y="3377"/>
                  <a:pt x="608" y="3091"/>
                </a:cubicBezTo>
                <a:cubicBezTo>
                  <a:pt x="608" y="2925"/>
                  <a:pt x="620" y="2770"/>
                  <a:pt x="620" y="2603"/>
                </a:cubicBezTo>
                <a:cubicBezTo>
                  <a:pt x="632" y="2496"/>
                  <a:pt x="632" y="2389"/>
                  <a:pt x="632" y="2294"/>
                </a:cubicBezTo>
                <a:cubicBezTo>
                  <a:pt x="656" y="2139"/>
                  <a:pt x="656" y="1996"/>
                  <a:pt x="668" y="1841"/>
                </a:cubicBezTo>
                <a:cubicBezTo>
                  <a:pt x="668" y="1829"/>
                  <a:pt x="668" y="1829"/>
                  <a:pt x="691" y="1782"/>
                </a:cubicBezTo>
                <a:close/>
                <a:moveTo>
                  <a:pt x="693" y="1"/>
                </a:moveTo>
                <a:cubicBezTo>
                  <a:pt x="612" y="1"/>
                  <a:pt x="530" y="41"/>
                  <a:pt x="501" y="127"/>
                </a:cubicBezTo>
                <a:cubicBezTo>
                  <a:pt x="453" y="258"/>
                  <a:pt x="429" y="413"/>
                  <a:pt x="394" y="555"/>
                </a:cubicBezTo>
                <a:cubicBezTo>
                  <a:pt x="358" y="734"/>
                  <a:pt x="322" y="913"/>
                  <a:pt x="298" y="1091"/>
                </a:cubicBezTo>
                <a:cubicBezTo>
                  <a:pt x="275" y="1258"/>
                  <a:pt x="251" y="1413"/>
                  <a:pt x="215" y="1567"/>
                </a:cubicBezTo>
                <a:cubicBezTo>
                  <a:pt x="179" y="1818"/>
                  <a:pt x="144" y="2032"/>
                  <a:pt x="120" y="2258"/>
                </a:cubicBezTo>
                <a:cubicBezTo>
                  <a:pt x="84" y="2437"/>
                  <a:pt x="72" y="2615"/>
                  <a:pt x="60" y="2794"/>
                </a:cubicBezTo>
                <a:cubicBezTo>
                  <a:pt x="25" y="3091"/>
                  <a:pt x="1" y="3389"/>
                  <a:pt x="1" y="3699"/>
                </a:cubicBezTo>
                <a:lnTo>
                  <a:pt x="1" y="3865"/>
                </a:lnTo>
                <a:cubicBezTo>
                  <a:pt x="1" y="4365"/>
                  <a:pt x="25" y="4866"/>
                  <a:pt x="120" y="5354"/>
                </a:cubicBezTo>
                <a:cubicBezTo>
                  <a:pt x="144" y="5592"/>
                  <a:pt x="203" y="5830"/>
                  <a:pt x="263" y="6068"/>
                </a:cubicBezTo>
                <a:cubicBezTo>
                  <a:pt x="310" y="6211"/>
                  <a:pt x="358" y="6378"/>
                  <a:pt x="394" y="6532"/>
                </a:cubicBezTo>
                <a:cubicBezTo>
                  <a:pt x="441" y="6687"/>
                  <a:pt x="489" y="6842"/>
                  <a:pt x="548" y="7009"/>
                </a:cubicBezTo>
                <a:cubicBezTo>
                  <a:pt x="596" y="7128"/>
                  <a:pt x="632" y="7259"/>
                  <a:pt x="679" y="7378"/>
                </a:cubicBezTo>
                <a:cubicBezTo>
                  <a:pt x="715" y="7449"/>
                  <a:pt x="727" y="7521"/>
                  <a:pt x="751" y="7604"/>
                </a:cubicBezTo>
                <a:cubicBezTo>
                  <a:pt x="834" y="7794"/>
                  <a:pt x="906" y="7973"/>
                  <a:pt x="977" y="8164"/>
                </a:cubicBezTo>
                <a:cubicBezTo>
                  <a:pt x="1013" y="8235"/>
                  <a:pt x="1049" y="8318"/>
                  <a:pt x="1084" y="8390"/>
                </a:cubicBezTo>
                <a:cubicBezTo>
                  <a:pt x="1132" y="8497"/>
                  <a:pt x="1168" y="8580"/>
                  <a:pt x="1215" y="8687"/>
                </a:cubicBezTo>
                <a:cubicBezTo>
                  <a:pt x="1251" y="8747"/>
                  <a:pt x="1287" y="8806"/>
                  <a:pt x="1322" y="8866"/>
                </a:cubicBezTo>
                <a:cubicBezTo>
                  <a:pt x="1382" y="8949"/>
                  <a:pt x="1430" y="9056"/>
                  <a:pt x="1489" y="9164"/>
                </a:cubicBezTo>
                <a:cubicBezTo>
                  <a:pt x="1513" y="9223"/>
                  <a:pt x="1560" y="9271"/>
                  <a:pt x="1584" y="9330"/>
                </a:cubicBezTo>
                <a:cubicBezTo>
                  <a:pt x="1668" y="9426"/>
                  <a:pt x="1727" y="9521"/>
                  <a:pt x="1787" y="9628"/>
                </a:cubicBezTo>
                <a:cubicBezTo>
                  <a:pt x="1882" y="9807"/>
                  <a:pt x="2025" y="9961"/>
                  <a:pt x="2144" y="10128"/>
                </a:cubicBezTo>
                <a:cubicBezTo>
                  <a:pt x="2239" y="10259"/>
                  <a:pt x="2358" y="10402"/>
                  <a:pt x="2465" y="10533"/>
                </a:cubicBezTo>
                <a:cubicBezTo>
                  <a:pt x="2620" y="10723"/>
                  <a:pt x="2799" y="10890"/>
                  <a:pt x="2977" y="11033"/>
                </a:cubicBezTo>
                <a:cubicBezTo>
                  <a:pt x="3156" y="11188"/>
                  <a:pt x="3346" y="11331"/>
                  <a:pt x="3537" y="11450"/>
                </a:cubicBezTo>
                <a:cubicBezTo>
                  <a:pt x="3775" y="11604"/>
                  <a:pt x="4013" y="11735"/>
                  <a:pt x="4263" y="11843"/>
                </a:cubicBezTo>
                <a:cubicBezTo>
                  <a:pt x="4478" y="11950"/>
                  <a:pt x="4704" y="12021"/>
                  <a:pt x="4942" y="12081"/>
                </a:cubicBezTo>
                <a:cubicBezTo>
                  <a:pt x="5073" y="12104"/>
                  <a:pt x="5204" y="12140"/>
                  <a:pt x="5359" y="12152"/>
                </a:cubicBezTo>
                <a:cubicBezTo>
                  <a:pt x="5418" y="12158"/>
                  <a:pt x="5478" y="12161"/>
                  <a:pt x="5537" y="12161"/>
                </a:cubicBezTo>
                <a:cubicBezTo>
                  <a:pt x="5597" y="12161"/>
                  <a:pt x="5656" y="12158"/>
                  <a:pt x="5716" y="12152"/>
                </a:cubicBezTo>
                <a:cubicBezTo>
                  <a:pt x="5954" y="12140"/>
                  <a:pt x="6168" y="12093"/>
                  <a:pt x="6394" y="12009"/>
                </a:cubicBezTo>
                <a:cubicBezTo>
                  <a:pt x="6466" y="11974"/>
                  <a:pt x="6525" y="11950"/>
                  <a:pt x="6609" y="11902"/>
                </a:cubicBezTo>
                <a:cubicBezTo>
                  <a:pt x="6644" y="11866"/>
                  <a:pt x="6728" y="11831"/>
                  <a:pt x="6764" y="11783"/>
                </a:cubicBezTo>
                <a:cubicBezTo>
                  <a:pt x="6859" y="11688"/>
                  <a:pt x="6942" y="11604"/>
                  <a:pt x="7002" y="11497"/>
                </a:cubicBezTo>
                <a:cubicBezTo>
                  <a:pt x="7061" y="11390"/>
                  <a:pt x="7121" y="11295"/>
                  <a:pt x="7156" y="11176"/>
                </a:cubicBezTo>
                <a:cubicBezTo>
                  <a:pt x="7180" y="11057"/>
                  <a:pt x="7216" y="10914"/>
                  <a:pt x="7216" y="10795"/>
                </a:cubicBezTo>
                <a:cubicBezTo>
                  <a:pt x="7228" y="10533"/>
                  <a:pt x="7180" y="10259"/>
                  <a:pt x="7085" y="10009"/>
                </a:cubicBezTo>
                <a:cubicBezTo>
                  <a:pt x="7002" y="9783"/>
                  <a:pt x="6883" y="9580"/>
                  <a:pt x="6752" y="9366"/>
                </a:cubicBezTo>
                <a:cubicBezTo>
                  <a:pt x="6644" y="9211"/>
                  <a:pt x="6525" y="9033"/>
                  <a:pt x="6406" y="8878"/>
                </a:cubicBezTo>
                <a:lnTo>
                  <a:pt x="6192" y="8616"/>
                </a:lnTo>
                <a:cubicBezTo>
                  <a:pt x="6085" y="8461"/>
                  <a:pt x="5954" y="8330"/>
                  <a:pt x="5835" y="8199"/>
                </a:cubicBezTo>
                <a:cubicBezTo>
                  <a:pt x="5728" y="8080"/>
                  <a:pt x="5621" y="7973"/>
                  <a:pt x="5501" y="7854"/>
                </a:cubicBezTo>
                <a:cubicBezTo>
                  <a:pt x="5240" y="7580"/>
                  <a:pt x="4978" y="7330"/>
                  <a:pt x="4716" y="7080"/>
                </a:cubicBezTo>
                <a:lnTo>
                  <a:pt x="3954" y="6366"/>
                </a:lnTo>
                <a:cubicBezTo>
                  <a:pt x="3692" y="6116"/>
                  <a:pt x="3418" y="5878"/>
                  <a:pt x="3180" y="5592"/>
                </a:cubicBezTo>
                <a:cubicBezTo>
                  <a:pt x="3061" y="5461"/>
                  <a:pt x="2942" y="5318"/>
                  <a:pt x="2834" y="5175"/>
                </a:cubicBezTo>
                <a:cubicBezTo>
                  <a:pt x="2739" y="5044"/>
                  <a:pt x="2644" y="4889"/>
                  <a:pt x="2537" y="4758"/>
                </a:cubicBezTo>
                <a:cubicBezTo>
                  <a:pt x="2334" y="4461"/>
                  <a:pt x="2144" y="4163"/>
                  <a:pt x="1965" y="3853"/>
                </a:cubicBezTo>
                <a:cubicBezTo>
                  <a:pt x="1787" y="3520"/>
                  <a:pt x="1632" y="3175"/>
                  <a:pt x="1501" y="2841"/>
                </a:cubicBezTo>
                <a:cubicBezTo>
                  <a:pt x="1441" y="2651"/>
                  <a:pt x="1382" y="2460"/>
                  <a:pt x="1322" y="2270"/>
                </a:cubicBezTo>
                <a:cubicBezTo>
                  <a:pt x="1263" y="2068"/>
                  <a:pt x="1191" y="1865"/>
                  <a:pt x="1144" y="1663"/>
                </a:cubicBezTo>
                <a:cubicBezTo>
                  <a:pt x="1096" y="1460"/>
                  <a:pt x="1049" y="1258"/>
                  <a:pt x="1025" y="1056"/>
                </a:cubicBezTo>
                <a:cubicBezTo>
                  <a:pt x="989" y="841"/>
                  <a:pt x="977" y="651"/>
                  <a:pt x="953" y="460"/>
                </a:cubicBezTo>
                <a:cubicBezTo>
                  <a:pt x="953" y="401"/>
                  <a:pt x="906" y="353"/>
                  <a:pt x="858" y="329"/>
                </a:cubicBezTo>
                <a:cubicBezTo>
                  <a:pt x="858" y="305"/>
                  <a:pt x="870" y="282"/>
                  <a:pt x="870" y="270"/>
                </a:cubicBezTo>
                <a:cubicBezTo>
                  <a:pt x="906" y="163"/>
                  <a:pt x="858" y="43"/>
                  <a:pt x="751" y="8"/>
                </a:cubicBezTo>
                <a:cubicBezTo>
                  <a:pt x="732" y="3"/>
                  <a:pt x="713" y="1"/>
                  <a:pt x="693" y="1"/>
                </a:cubicBezTo>
                <a:close/>
              </a:path>
            </a:pathLst>
          </a:custGeom>
          <a:solidFill>
            <a:srgbClr val="97A9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5" name="Google Shape;715;p32"/>
          <p:cNvGrpSpPr/>
          <p:nvPr/>
        </p:nvGrpSpPr>
        <p:grpSpPr>
          <a:xfrm rot="-4964118">
            <a:off x="5446663" y="4363127"/>
            <a:ext cx="684553" cy="679516"/>
            <a:chOff x="1582325" y="3695000"/>
            <a:chExt cx="254825" cy="252950"/>
          </a:xfrm>
        </p:grpSpPr>
        <p:sp>
          <p:nvSpPr>
            <p:cNvPr id="716" name="Google Shape;716;p32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2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2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2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2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2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2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3" name="Google Shape;723;p32"/>
          <p:cNvGrpSpPr/>
          <p:nvPr/>
        </p:nvGrpSpPr>
        <p:grpSpPr>
          <a:xfrm flipH="1" rot="2700000">
            <a:off x="-796695" y="-338491"/>
            <a:ext cx="1882894" cy="2778941"/>
            <a:chOff x="5765984" y="1914543"/>
            <a:chExt cx="1248975" cy="1843347"/>
          </a:xfrm>
        </p:grpSpPr>
        <p:sp>
          <p:nvSpPr>
            <p:cNvPr id="724" name="Google Shape;724;p32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2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32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2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2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9" name="Google Shape;729;p32"/>
          <p:cNvGrpSpPr/>
          <p:nvPr/>
        </p:nvGrpSpPr>
        <p:grpSpPr>
          <a:xfrm flipH="1" rot="9441036">
            <a:off x="7241016" y="4391479"/>
            <a:ext cx="1327780" cy="1026421"/>
            <a:chOff x="519783" y="-175249"/>
            <a:chExt cx="1327749" cy="1026398"/>
          </a:xfrm>
        </p:grpSpPr>
        <p:sp>
          <p:nvSpPr>
            <p:cNvPr id="730" name="Google Shape;730;p32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2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33"/>
          <p:cNvSpPr txBox="1"/>
          <p:nvPr>
            <p:ph type="title"/>
          </p:nvPr>
        </p:nvSpPr>
        <p:spPr>
          <a:xfrm>
            <a:off x="196250" y="190275"/>
            <a:ext cx="8281800" cy="13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Ejemplos de puntualidad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Instrucciones</a:t>
            </a:r>
            <a:r>
              <a:rPr lang="en" sz="1500"/>
              <a:t>: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Muestra un pulgar hacia arriba si es un ejemplo de puntualidad.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Pulgares hacia abajo si la situación hipotética no refleja puntualidad.</a:t>
            </a:r>
            <a:endParaRPr sz="1500"/>
          </a:p>
        </p:txBody>
      </p:sp>
      <p:sp>
        <p:nvSpPr>
          <p:cNvPr id="737" name="Google Shape;737;p33"/>
          <p:cNvSpPr txBox="1"/>
          <p:nvPr>
            <p:ph idx="1" type="subTitle"/>
          </p:nvPr>
        </p:nvSpPr>
        <p:spPr>
          <a:xfrm>
            <a:off x="1710384" y="1965038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Situación hipotética #1 </a:t>
            </a:r>
            <a:endParaRPr/>
          </a:p>
        </p:txBody>
      </p:sp>
      <p:sp>
        <p:nvSpPr>
          <p:cNvPr id="738" name="Google Shape;738;p33"/>
          <p:cNvSpPr txBox="1"/>
          <p:nvPr>
            <p:ph idx="2" type="title"/>
          </p:nvPr>
        </p:nvSpPr>
        <p:spPr>
          <a:xfrm>
            <a:off x="720000" y="1973875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39" name="Google Shape;739;p33"/>
          <p:cNvSpPr txBox="1"/>
          <p:nvPr>
            <p:ph idx="3" type="subTitle"/>
          </p:nvPr>
        </p:nvSpPr>
        <p:spPr>
          <a:xfrm>
            <a:off x="1710350" y="2333250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La práctica de baloncesto no comienza hasta las </a:t>
            </a:r>
            <a:r>
              <a:rPr lang="en" sz="1600"/>
              <a:t>3:30 p.m. pero yo llego a las 3:15 p.m. para hacer calentamiento.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33"/>
          <p:cNvSpPr txBox="1"/>
          <p:nvPr>
            <p:ph idx="4" type="subTitle"/>
          </p:nvPr>
        </p:nvSpPr>
        <p:spPr>
          <a:xfrm>
            <a:off x="1710384" y="2944213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Situación hipotética</a:t>
            </a:r>
            <a:r>
              <a:rPr lang="en"/>
              <a:t> #2</a:t>
            </a:r>
            <a:endParaRPr/>
          </a:p>
        </p:txBody>
      </p:sp>
      <p:sp>
        <p:nvSpPr>
          <p:cNvPr id="741" name="Google Shape;741;p33"/>
          <p:cNvSpPr txBox="1"/>
          <p:nvPr>
            <p:ph idx="5" type="title"/>
          </p:nvPr>
        </p:nvSpPr>
        <p:spPr>
          <a:xfrm>
            <a:off x="720000" y="2944213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42" name="Google Shape;742;p33"/>
          <p:cNvSpPr txBox="1"/>
          <p:nvPr>
            <p:ph idx="6" type="subTitle"/>
          </p:nvPr>
        </p:nvSpPr>
        <p:spPr>
          <a:xfrm>
            <a:off x="1710350" y="3302062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La película comienza al mediodía</a:t>
            </a:r>
            <a:r>
              <a:rPr lang="en" sz="1600"/>
              <a:t>, pero yo llego a las 12:30 p.m. y debo esperar en fila para comprar palomitas de maíz.</a:t>
            </a:r>
            <a:endParaRPr sz="1600"/>
          </a:p>
        </p:txBody>
      </p:sp>
      <p:sp>
        <p:nvSpPr>
          <p:cNvPr id="743" name="Google Shape;743;p33"/>
          <p:cNvSpPr txBox="1"/>
          <p:nvPr>
            <p:ph idx="7" type="subTitle"/>
          </p:nvPr>
        </p:nvSpPr>
        <p:spPr>
          <a:xfrm>
            <a:off x="1710384" y="3914575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Situación hipotética</a:t>
            </a:r>
            <a:r>
              <a:rPr lang="en"/>
              <a:t> #3</a:t>
            </a:r>
            <a:endParaRPr/>
          </a:p>
        </p:txBody>
      </p:sp>
      <p:sp>
        <p:nvSpPr>
          <p:cNvPr id="744" name="Google Shape;744;p33"/>
          <p:cNvSpPr txBox="1"/>
          <p:nvPr>
            <p:ph idx="8" type="title"/>
          </p:nvPr>
        </p:nvSpPr>
        <p:spPr>
          <a:xfrm>
            <a:off x="720000" y="3914575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45" name="Google Shape;745;p33"/>
          <p:cNvSpPr txBox="1"/>
          <p:nvPr>
            <p:ph idx="9" type="subTitle"/>
          </p:nvPr>
        </p:nvSpPr>
        <p:spPr>
          <a:xfrm>
            <a:off x="1710350" y="4272425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Nuestro concierto de coro comienza a las </a:t>
            </a:r>
            <a:r>
              <a:rPr lang="en" sz="1600"/>
              <a:t>6:00 p.m. pero yo llego 10 minutos más temprano para buscar mi lugar en el escenario.</a:t>
            </a:r>
            <a:endParaRPr sz="1600"/>
          </a:p>
        </p:txBody>
      </p:sp>
      <p:sp>
        <p:nvSpPr>
          <p:cNvPr id="746" name="Google Shape;746;p33"/>
          <p:cNvSpPr/>
          <p:nvPr/>
        </p:nvSpPr>
        <p:spPr>
          <a:xfrm rot="-1014214">
            <a:off x="6507206" y="1097698"/>
            <a:ext cx="2678173" cy="474595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7" name="Google Shape;747;p33"/>
          <p:cNvGrpSpPr/>
          <p:nvPr/>
        </p:nvGrpSpPr>
        <p:grpSpPr>
          <a:xfrm rot="977978">
            <a:off x="7418681" y="-12967"/>
            <a:ext cx="2279787" cy="2279826"/>
            <a:chOff x="878375" y="1793500"/>
            <a:chExt cx="1474300" cy="1474325"/>
          </a:xfrm>
        </p:grpSpPr>
        <p:grpSp>
          <p:nvGrpSpPr>
            <p:cNvPr id="748" name="Google Shape;748;p33"/>
            <p:cNvGrpSpPr/>
            <p:nvPr/>
          </p:nvGrpSpPr>
          <p:grpSpPr>
            <a:xfrm>
              <a:off x="878375" y="1793500"/>
              <a:ext cx="1474300" cy="1474325"/>
              <a:chOff x="878375" y="1793500"/>
              <a:chExt cx="1474300" cy="1474325"/>
            </a:xfrm>
          </p:grpSpPr>
          <p:sp>
            <p:nvSpPr>
              <p:cNvPr id="749" name="Google Shape;749;p33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33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33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33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33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33"/>
              <p:cNvSpPr/>
              <p:nvPr/>
            </p:nvSpPr>
            <p:spPr>
              <a:xfrm>
                <a:off x="1291825" y="2255775"/>
                <a:ext cx="567350" cy="39767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33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33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33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33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33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33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33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62" name="Google Shape;762;p33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3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4" name="Google Shape;764;p33"/>
          <p:cNvGrpSpPr/>
          <p:nvPr/>
        </p:nvGrpSpPr>
        <p:grpSpPr>
          <a:xfrm rot="3824029">
            <a:off x="7830669" y="3459706"/>
            <a:ext cx="2565863" cy="2778947"/>
            <a:chOff x="2606275" y="1142525"/>
            <a:chExt cx="795950" cy="862050"/>
          </a:xfrm>
        </p:grpSpPr>
        <p:sp>
          <p:nvSpPr>
            <p:cNvPr id="765" name="Google Shape;765;p33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3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3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3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33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3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3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33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3" name="Google Shape;773;p33"/>
          <p:cNvSpPr/>
          <p:nvPr/>
        </p:nvSpPr>
        <p:spPr>
          <a:xfrm>
            <a:off x="8004466" y="3543138"/>
            <a:ext cx="274554" cy="685082"/>
          </a:xfrm>
          <a:custGeom>
            <a:rect b="b" l="l" r="r" t="t"/>
            <a:pathLst>
              <a:path extrusionOk="0" h="10787" w="4323">
                <a:moveTo>
                  <a:pt x="2465" y="3072"/>
                </a:moveTo>
                <a:cubicBezTo>
                  <a:pt x="2501" y="3214"/>
                  <a:pt x="2548" y="3334"/>
                  <a:pt x="2608" y="3453"/>
                </a:cubicBezTo>
                <a:cubicBezTo>
                  <a:pt x="2667" y="3584"/>
                  <a:pt x="2727" y="3715"/>
                  <a:pt x="2798" y="3834"/>
                </a:cubicBezTo>
                <a:cubicBezTo>
                  <a:pt x="2882" y="3953"/>
                  <a:pt x="2941" y="4072"/>
                  <a:pt x="3024" y="4191"/>
                </a:cubicBezTo>
                <a:cubicBezTo>
                  <a:pt x="3084" y="4262"/>
                  <a:pt x="3132" y="4346"/>
                  <a:pt x="3191" y="4417"/>
                </a:cubicBezTo>
                <a:cubicBezTo>
                  <a:pt x="3239" y="4477"/>
                  <a:pt x="3274" y="4536"/>
                  <a:pt x="3322" y="4584"/>
                </a:cubicBezTo>
                <a:cubicBezTo>
                  <a:pt x="3429" y="4703"/>
                  <a:pt x="3513" y="4798"/>
                  <a:pt x="3620" y="4905"/>
                </a:cubicBezTo>
                <a:cubicBezTo>
                  <a:pt x="3739" y="5024"/>
                  <a:pt x="3846" y="5143"/>
                  <a:pt x="3965" y="5286"/>
                </a:cubicBezTo>
                <a:cubicBezTo>
                  <a:pt x="3965" y="5298"/>
                  <a:pt x="3977" y="5298"/>
                  <a:pt x="3977" y="5310"/>
                </a:cubicBezTo>
                <a:cubicBezTo>
                  <a:pt x="3715" y="5489"/>
                  <a:pt x="3441" y="5667"/>
                  <a:pt x="3251" y="5941"/>
                </a:cubicBezTo>
                <a:lnTo>
                  <a:pt x="3120" y="6120"/>
                </a:lnTo>
                <a:cubicBezTo>
                  <a:pt x="3084" y="6155"/>
                  <a:pt x="3060" y="6191"/>
                  <a:pt x="3036" y="6239"/>
                </a:cubicBezTo>
                <a:cubicBezTo>
                  <a:pt x="3012" y="6298"/>
                  <a:pt x="2977" y="6334"/>
                  <a:pt x="2953" y="6393"/>
                </a:cubicBezTo>
                <a:cubicBezTo>
                  <a:pt x="2882" y="6512"/>
                  <a:pt x="2822" y="6655"/>
                  <a:pt x="2762" y="6786"/>
                </a:cubicBezTo>
                <a:cubicBezTo>
                  <a:pt x="2715" y="6870"/>
                  <a:pt x="2679" y="6965"/>
                  <a:pt x="2655" y="7048"/>
                </a:cubicBezTo>
                <a:cubicBezTo>
                  <a:pt x="2620" y="7108"/>
                  <a:pt x="2608" y="7167"/>
                  <a:pt x="2584" y="7227"/>
                </a:cubicBezTo>
                <a:lnTo>
                  <a:pt x="2489" y="7501"/>
                </a:lnTo>
                <a:cubicBezTo>
                  <a:pt x="2477" y="7548"/>
                  <a:pt x="2465" y="7584"/>
                  <a:pt x="2441" y="7644"/>
                </a:cubicBezTo>
                <a:cubicBezTo>
                  <a:pt x="2429" y="7691"/>
                  <a:pt x="2417" y="7739"/>
                  <a:pt x="2417" y="7786"/>
                </a:cubicBezTo>
                <a:cubicBezTo>
                  <a:pt x="2381" y="7691"/>
                  <a:pt x="2358" y="7584"/>
                  <a:pt x="2322" y="7501"/>
                </a:cubicBezTo>
                <a:cubicBezTo>
                  <a:pt x="2215" y="7203"/>
                  <a:pt x="2108" y="6917"/>
                  <a:pt x="1965" y="6632"/>
                </a:cubicBezTo>
                <a:cubicBezTo>
                  <a:pt x="1881" y="6441"/>
                  <a:pt x="1774" y="6262"/>
                  <a:pt x="1667" y="6096"/>
                </a:cubicBezTo>
                <a:cubicBezTo>
                  <a:pt x="1548" y="5917"/>
                  <a:pt x="1429" y="5762"/>
                  <a:pt x="1286" y="5608"/>
                </a:cubicBezTo>
                <a:cubicBezTo>
                  <a:pt x="1131" y="5465"/>
                  <a:pt x="988" y="5322"/>
                  <a:pt x="810" y="5203"/>
                </a:cubicBezTo>
                <a:cubicBezTo>
                  <a:pt x="715" y="5179"/>
                  <a:pt x="679" y="5167"/>
                  <a:pt x="631" y="5131"/>
                </a:cubicBezTo>
                <a:cubicBezTo>
                  <a:pt x="750" y="5084"/>
                  <a:pt x="857" y="5024"/>
                  <a:pt x="953" y="4965"/>
                </a:cubicBezTo>
                <a:cubicBezTo>
                  <a:pt x="1072" y="4905"/>
                  <a:pt x="1179" y="4822"/>
                  <a:pt x="1286" y="4750"/>
                </a:cubicBezTo>
                <a:cubicBezTo>
                  <a:pt x="1429" y="4631"/>
                  <a:pt x="1584" y="4500"/>
                  <a:pt x="1715" y="4357"/>
                </a:cubicBezTo>
                <a:cubicBezTo>
                  <a:pt x="1846" y="4203"/>
                  <a:pt x="1965" y="4048"/>
                  <a:pt x="2084" y="3881"/>
                </a:cubicBezTo>
                <a:cubicBezTo>
                  <a:pt x="2179" y="3726"/>
                  <a:pt x="2250" y="3584"/>
                  <a:pt x="2322" y="3417"/>
                </a:cubicBezTo>
                <a:cubicBezTo>
                  <a:pt x="2370" y="3298"/>
                  <a:pt x="2417" y="3191"/>
                  <a:pt x="2465" y="3072"/>
                </a:cubicBezTo>
                <a:close/>
                <a:moveTo>
                  <a:pt x="2176" y="0"/>
                </a:moveTo>
                <a:cubicBezTo>
                  <a:pt x="2150" y="0"/>
                  <a:pt x="2123" y="4"/>
                  <a:pt x="2096" y="12"/>
                </a:cubicBezTo>
                <a:cubicBezTo>
                  <a:pt x="2024" y="24"/>
                  <a:pt x="1953" y="83"/>
                  <a:pt x="1905" y="166"/>
                </a:cubicBezTo>
                <a:cubicBezTo>
                  <a:pt x="1869" y="238"/>
                  <a:pt x="1869" y="309"/>
                  <a:pt x="1881" y="381"/>
                </a:cubicBezTo>
                <a:cubicBezTo>
                  <a:pt x="1893" y="440"/>
                  <a:pt x="1893" y="500"/>
                  <a:pt x="1905" y="559"/>
                </a:cubicBezTo>
                <a:cubicBezTo>
                  <a:pt x="1953" y="976"/>
                  <a:pt x="1941" y="1393"/>
                  <a:pt x="1893" y="1810"/>
                </a:cubicBezTo>
                <a:cubicBezTo>
                  <a:pt x="1846" y="2167"/>
                  <a:pt x="1762" y="2524"/>
                  <a:pt x="1619" y="2881"/>
                </a:cubicBezTo>
                <a:cubicBezTo>
                  <a:pt x="1488" y="3203"/>
                  <a:pt x="1322" y="3476"/>
                  <a:pt x="1131" y="3750"/>
                </a:cubicBezTo>
                <a:cubicBezTo>
                  <a:pt x="929" y="4012"/>
                  <a:pt x="691" y="4250"/>
                  <a:pt x="465" y="4488"/>
                </a:cubicBezTo>
                <a:cubicBezTo>
                  <a:pt x="381" y="4584"/>
                  <a:pt x="286" y="4691"/>
                  <a:pt x="215" y="4774"/>
                </a:cubicBezTo>
                <a:cubicBezTo>
                  <a:pt x="191" y="4810"/>
                  <a:pt x="167" y="4822"/>
                  <a:pt x="155" y="4846"/>
                </a:cubicBezTo>
                <a:lnTo>
                  <a:pt x="107" y="4893"/>
                </a:lnTo>
                <a:cubicBezTo>
                  <a:pt x="95" y="4929"/>
                  <a:pt x="48" y="4953"/>
                  <a:pt x="36" y="4989"/>
                </a:cubicBezTo>
                <a:cubicBezTo>
                  <a:pt x="24" y="5024"/>
                  <a:pt x="0" y="5060"/>
                  <a:pt x="0" y="5096"/>
                </a:cubicBezTo>
                <a:cubicBezTo>
                  <a:pt x="0" y="5143"/>
                  <a:pt x="24" y="5191"/>
                  <a:pt x="36" y="5215"/>
                </a:cubicBezTo>
                <a:cubicBezTo>
                  <a:pt x="60" y="5274"/>
                  <a:pt x="119" y="5310"/>
                  <a:pt x="167" y="5322"/>
                </a:cubicBezTo>
                <a:cubicBezTo>
                  <a:pt x="226" y="5358"/>
                  <a:pt x="286" y="5370"/>
                  <a:pt x="334" y="5393"/>
                </a:cubicBezTo>
                <a:cubicBezTo>
                  <a:pt x="393" y="5429"/>
                  <a:pt x="453" y="5477"/>
                  <a:pt x="500" y="5500"/>
                </a:cubicBezTo>
                <a:cubicBezTo>
                  <a:pt x="643" y="5620"/>
                  <a:pt x="762" y="5739"/>
                  <a:pt x="881" y="5893"/>
                </a:cubicBezTo>
                <a:cubicBezTo>
                  <a:pt x="1048" y="6120"/>
                  <a:pt x="1179" y="6370"/>
                  <a:pt x="1286" y="6620"/>
                </a:cubicBezTo>
                <a:cubicBezTo>
                  <a:pt x="1334" y="6751"/>
                  <a:pt x="1369" y="6870"/>
                  <a:pt x="1417" y="7013"/>
                </a:cubicBezTo>
                <a:cubicBezTo>
                  <a:pt x="1453" y="7084"/>
                  <a:pt x="1477" y="7167"/>
                  <a:pt x="1488" y="7251"/>
                </a:cubicBezTo>
                <a:cubicBezTo>
                  <a:pt x="1512" y="7322"/>
                  <a:pt x="1536" y="7394"/>
                  <a:pt x="1548" y="7465"/>
                </a:cubicBezTo>
                <a:cubicBezTo>
                  <a:pt x="1596" y="7620"/>
                  <a:pt x="1631" y="7763"/>
                  <a:pt x="1655" y="7917"/>
                </a:cubicBezTo>
                <a:cubicBezTo>
                  <a:pt x="1727" y="8215"/>
                  <a:pt x="1774" y="8513"/>
                  <a:pt x="1834" y="8810"/>
                </a:cubicBezTo>
                <a:cubicBezTo>
                  <a:pt x="1893" y="9072"/>
                  <a:pt x="1929" y="9358"/>
                  <a:pt x="1989" y="9644"/>
                </a:cubicBezTo>
                <a:cubicBezTo>
                  <a:pt x="2024" y="9941"/>
                  <a:pt x="2084" y="10251"/>
                  <a:pt x="2191" y="10549"/>
                </a:cubicBezTo>
                <a:cubicBezTo>
                  <a:pt x="2203" y="10608"/>
                  <a:pt x="2239" y="10656"/>
                  <a:pt x="2286" y="10703"/>
                </a:cubicBezTo>
                <a:cubicBezTo>
                  <a:pt x="2310" y="10715"/>
                  <a:pt x="2322" y="10727"/>
                  <a:pt x="2358" y="10763"/>
                </a:cubicBezTo>
                <a:cubicBezTo>
                  <a:pt x="2381" y="10775"/>
                  <a:pt x="2441" y="10787"/>
                  <a:pt x="2501" y="10787"/>
                </a:cubicBezTo>
                <a:cubicBezTo>
                  <a:pt x="2536" y="10787"/>
                  <a:pt x="2560" y="10787"/>
                  <a:pt x="2596" y="10775"/>
                </a:cubicBezTo>
                <a:cubicBezTo>
                  <a:pt x="2679" y="10739"/>
                  <a:pt x="2762" y="10703"/>
                  <a:pt x="2798" y="10608"/>
                </a:cubicBezTo>
                <a:cubicBezTo>
                  <a:pt x="2834" y="10561"/>
                  <a:pt x="2846" y="10501"/>
                  <a:pt x="2846" y="10442"/>
                </a:cubicBezTo>
                <a:cubicBezTo>
                  <a:pt x="2858" y="10263"/>
                  <a:pt x="2858" y="10084"/>
                  <a:pt x="2834" y="9906"/>
                </a:cubicBezTo>
                <a:lnTo>
                  <a:pt x="2834" y="9787"/>
                </a:lnTo>
                <a:cubicBezTo>
                  <a:pt x="2834" y="9680"/>
                  <a:pt x="2834" y="9584"/>
                  <a:pt x="2846" y="9477"/>
                </a:cubicBezTo>
                <a:cubicBezTo>
                  <a:pt x="2858" y="9358"/>
                  <a:pt x="2858" y="9239"/>
                  <a:pt x="2882" y="9120"/>
                </a:cubicBezTo>
                <a:lnTo>
                  <a:pt x="2917" y="8810"/>
                </a:lnTo>
                <a:cubicBezTo>
                  <a:pt x="2941" y="8703"/>
                  <a:pt x="2953" y="8596"/>
                  <a:pt x="2977" y="8489"/>
                </a:cubicBezTo>
                <a:cubicBezTo>
                  <a:pt x="3001" y="8394"/>
                  <a:pt x="3024" y="8287"/>
                  <a:pt x="3036" y="8179"/>
                </a:cubicBezTo>
                <a:lnTo>
                  <a:pt x="3132" y="7822"/>
                </a:lnTo>
                <a:cubicBezTo>
                  <a:pt x="3167" y="7691"/>
                  <a:pt x="3203" y="7572"/>
                  <a:pt x="3251" y="7441"/>
                </a:cubicBezTo>
                <a:cubicBezTo>
                  <a:pt x="3274" y="7334"/>
                  <a:pt x="3322" y="7215"/>
                  <a:pt x="3358" y="7108"/>
                </a:cubicBezTo>
                <a:cubicBezTo>
                  <a:pt x="3405" y="6929"/>
                  <a:pt x="3489" y="6751"/>
                  <a:pt x="3560" y="6572"/>
                </a:cubicBezTo>
                <a:cubicBezTo>
                  <a:pt x="3608" y="6489"/>
                  <a:pt x="3655" y="6382"/>
                  <a:pt x="3691" y="6286"/>
                </a:cubicBezTo>
                <a:cubicBezTo>
                  <a:pt x="3751" y="6167"/>
                  <a:pt x="3822" y="6048"/>
                  <a:pt x="3917" y="5929"/>
                </a:cubicBezTo>
                <a:cubicBezTo>
                  <a:pt x="4001" y="5810"/>
                  <a:pt x="4084" y="5691"/>
                  <a:pt x="4167" y="5572"/>
                </a:cubicBezTo>
                <a:cubicBezTo>
                  <a:pt x="4191" y="5560"/>
                  <a:pt x="4203" y="5548"/>
                  <a:pt x="4215" y="5512"/>
                </a:cubicBezTo>
                <a:cubicBezTo>
                  <a:pt x="4251" y="5489"/>
                  <a:pt x="4286" y="5441"/>
                  <a:pt x="4298" y="5393"/>
                </a:cubicBezTo>
                <a:cubicBezTo>
                  <a:pt x="4322" y="5346"/>
                  <a:pt x="4322" y="5286"/>
                  <a:pt x="4298" y="5239"/>
                </a:cubicBezTo>
                <a:cubicBezTo>
                  <a:pt x="4286" y="5191"/>
                  <a:pt x="4263" y="5131"/>
                  <a:pt x="4251" y="5084"/>
                </a:cubicBezTo>
                <a:cubicBezTo>
                  <a:pt x="4191" y="4977"/>
                  <a:pt x="4132" y="4893"/>
                  <a:pt x="4060" y="4786"/>
                </a:cubicBezTo>
                <a:cubicBezTo>
                  <a:pt x="4001" y="4703"/>
                  <a:pt x="3953" y="4608"/>
                  <a:pt x="3870" y="4524"/>
                </a:cubicBezTo>
                <a:cubicBezTo>
                  <a:pt x="3810" y="4453"/>
                  <a:pt x="3763" y="4369"/>
                  <a:pt x="3703" y="4286"/>
                </a:cubicBezTo>
                <a:cubicBezTo>
                  <a:pt x="3608" y="4119"/>
                  <a:pt x="3501" y="3953"/>
                  <a:pt x="3405" y="3774"/>
                </a:cubicBezTo>
                <a:cubicBezTo>
                  <a:pt x="3322" y="3607"/>
                  <a:pt x="3251" y="3453"/>
                  <a:pt x="3191" y="3274"/>
                </a:cubicBezTo>
                <a:cubicBezTo>
                  <a:pt x="3024" y="2845"/>
                  <a:pt x="2870" y="2393"/>
                  <a:pt x="2786" y="1952"/>
                </a:cubicBezTo>
                <a:cubicBezTo>
                  <a:pt x="2739" y="1726"/>
                  <a:pt x="2691" y="1500"/>
                  <a:pt x="2655" y="1298"/>
                </a:cubicBezTo>
                <a:cubicBezTo>
                  <a:pt x="2631" y="1250"/>
                  <a:pt x="2631" y="1202"/>
                  <a:pt x="2620" y="1155"/>
                </a:cubicBezTo>
                <a:cubicBezTo>
                  <a:pt x="2596" y="845"/>
                  <a:pt x="2548" y="536"/>
                  <a:pt x="2477" y="238"/>
                </a:cubicBezTo>
                <a:cubicBezTo>
                  <a:pt x="2437" y="98"/>
                  <a:pt x="2313" y="0"/>
                  <a:pt x="2176" y="0"/>
                </a:cubicBezTo>
                <a:close/>
              </a:path>
            </a:pathLst>
          </a:custGeom>
          <a:solidFill>
            <a:srgbClr val="FFC7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4" name="Google Shape;774;p33"/>
          <p:cNvGrpSpPr/>
          <p:nvPr/>
        </p:nvGrpSpPr>
        <p:grpSpPr>
          <a:xfrm>
            <a:off x="8265593" y="2570967"/>
            <a:ext cx="684562" cy="679525"/>
            <a:chOff x="1582325" y="3695000"/>
            <a:chExt cx="254825" cy="252950"/>
          </a:xfrm>
        </p:grpSpPr>
        <p:sp>
          <p:nvSpPr>
            <p:cNvPr id="775" name="Google Shape;775;p33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3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3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3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3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3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33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4"/>
          <p:cNvSpPr txBox="1"/>
          <p:nvPr>
            <p:ph type="title"/>
          </p:nvPr>
        </p:nvSpPr>
        <p:spPr>
          <a:xfrm>
            <a:off x="720000" y="445025"/>
            <a:ext cx="77040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Ejemplos de puntualidad</a:t>
            </a:r>
            <a:endParaRPr/>
          </a:p>
        </p:txBody>
      </p:sp>
      <p:sp>
        <p:nvSpPr>
          <p:cNvPr id="787" name="Google Shape;787;p34"/>
          <p:cNvSpPr txBox="1"/>
          <p:nvPr>
            <p:ph idx="1" type="subTitle"/>
          </p:nvPr>
        </p:nvSpPr>
        <p:spPr>
          <a:xfrm>
            <a:off x="1710384" y="1736438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Situación hipotética</a:t>
            </a:r>
            <a:r>
              <a:rPr lang="en"/>
              <a:t> #4</a:t>
            </a:r>
            <a:endParaRPr/>
          </a:p>
        </p:txBody>
      </p:sp>
      <p:sp>
        <p:nvSpPr>
          <p:cNvPr id="788" name="Google Shape;788;p34"/>
          <p:cNvSpPr txBox="1"/>
          <p:nvPr>
            <p:ph idx="2" type="title"/>
          </p:nvPr>
        </p:nvSpPr>
        <p:spPr>
          <a:xfrm>
            <a:off x="720000" y="1619450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789" name="Google Shape;789;p34"/>
          <p:cNvSpPr txBox="1"/>
          <p:nvPr>
            <p:ph idx="3" type="subTitle"/>
          </p:nvPr>
        </p:nvSpPr>
        <p:spPr>
          <a:xfrm>
            <a:off x="1710350" y="2104650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La fiesta de cumpleaños de mi mejor amigo comienza al mediodía, pero yo llego a la </a:t>
            </a:r>
            <a:r>
              <a:rPr lang="en" sz="1600"/>
              <a:t>1:00 p.m. porque tuve que comprar el regalo.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34"/>
          <p:cNvSpPr txBox="1"/>
          <p:nvPr>
            <p:ph idx="4" type="subTitle"/>
          </p:nvPr>
        </p:nvSpPr>
        <p:spPr>
          <a:xfrm>
            <a:off x="1710384" y="2825500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Situación hipotética</a:t>
            </a:r>
            <a:r>
              <a:rPr lang="en"/>
              <a:t> #5</a:t>
            </a:r>
            <a:endParaRPr/>
          </a:p>
        </p:txBody>
      </p:sp>
      <p:sp>
        <p:nvSpPr>
          <p:cNvPr id="791" name="Google Shape;791;p34"/>
          <p:cNvSpPr txBox="1"/>
          <p:nvPr>
            <p:ph idx="5" type="title"/>
          </p:nvPr>
        </p:nvSpPr>
        <p:spPr>
          <a:xfrm>
            <a:off x="720000" y="2715613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792" name="Google Shape;792;p34"/>
          <p:cNvSpPr txBox="1"/>
          <p:nvPr>
            <p:ph idx="6" type="subTitle"/>
          </p:nvPr>
        </p:nvSpPr>
        <p:spPr>
          <a:xfrm>
            <a:off x="1710350" y="3250512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Tenía que hacer mi tarea escolar para la casa para el miércoles, pero la entregué el jueves por la mañana</a:t>
            </a:r>
            <a:r>
              <a:rPr lang="en" sz="1600"/>
              <a:t>.</a:t>
            </a:r>
            <a:r>
              <a:rPr lang="en"/>
              <a:t> </a:t>
            </a:r>
            <a:endParaRPr/>
          </a:p>
        </p:txBody>
      </p:sp>
      <p:sp>
        <p:nvSpPr>
          <p:cNvPr id="793" name="Google Shape;793;p34"/>
          <p:cNvSpPr txBox="1"/>
          <p:nvPr>
            <p:ph idx="7" type="subTitle"/>
          </p:nvPr>
        </p:nvSpPr>
        <p:spPr>
          <a:xfrm>
            <a:off x="1710384" y="3914575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Situación hipotética</a:t>
            </a:r>
            <a:r>
              <a:rPr lang="en"/>
              <a:t> #6</a:t>
            </a:r>
            <a:endParaRPr/>
          </a:p>
        </p:txBody>
      </p:sp>
      <p:sp>
        <p:nvSpPr>
          <p:cNvPr id="794" name="Google Shape;794;p34"/>
          <p:cNvSpPr txBox="1"/>
          <p:nvPr>
            <p:ph idx="8" type="title"/>
          </p:nvPr>
        </p:nvSpPr>
        <p:spPr>
          <a:xfrm>
            <a:off x="720000" y="3914575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795" name="Google Shape;795;p34"/>
          <p:cNvSpPr txBox="1"/>
          <p:nvPr>
            <p:ph idx="9" type="subTitle"/>
          </p:nvPr>
        </p:nvSpPr>
        <p:spPr>
          <a:xfrm>
            <a:off x="1710350" y="4272425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Era hora de cambiar de clase, pero decidí dar una vuelta más por la escuela.</a:t>
            </a:r>
            <a:endParaRPr sz="1600"/>
          </a:p>
        </p:txBody>
      </p:sp>
      <p:sp>
        <p:nvSpPr>
          <p:cNvPr id="796" name="Google Shape;796;p34"/>
          <p:cNvSpPr/>
          <p:nvPr/>
        </p:nvSpPr>
        <p:spPr>
          <a:xfrm rot="-1014214">
            <a:off x="6507206" y="869098"/>
            <a:ext cx="2678173" cy="474595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7" name="Google Shape;797;p34"/>
          <p:cNvGrpSpPr/>
          <p:nvPr/>
        </p:nvGrpSpPr>
        <p:grpSpPr>
          <a:xfrm rot="977978">
            <a:off x="7418681" y="-241567"/>
            <a:ext cx="2279787" cy="2279826"/>
            <a:chOff x="878375" y="1793500"/>
            <a:chExt cx="1474300" cy="1474325"/>
          </a:xfrm>
        </p:grpSpPr>
        <p:grpSp>
          <p:nvGrpSpPr>
            <p:cNvPr id="798" name="Google Shape;798;p34"/>
            <p:cNvGrpSpPr/>
            <p:nvPr/>
          </p:nvGrpSpPr>
          <p:grpSpPr>
            <a:xfrm>
              <a:off x="878375" y="1793500"/>
              <a:ext cx="1474300" cy="1474325"/>
              <a:chOff x="878375" y="1793500"/>
              <a:chExt cx="1474300" cy="1474325"/>
            </a:xfrm>
          </p:grpSpPr>
          <p:sp>
            <p:nvSpPr>
              <p:cNvPr id="799" name="Google Shape;799;p34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34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34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34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34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34"/>
              <p:cNvSpPr/>
              <p:nvPr/>
            </p:nvSpPr>
            <p:spPr>
              <a:xfrm>
                <a:off x="1291825" y="2255775"/>
                <a:ext cx="567350" cy="39767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34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34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34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34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34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34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34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2" name="Google Shape;812;p34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4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4" name="Google Shape;814;p34"/>
          <p:cNvGrpSpPr/>
          <p:nvPr/>
        </p:nvGrpSpPr>
        <p:grpSpPr>
          <a:xfrm rot="3824029">
            <a:off x="7830669" y="3459706"/>
            <a:ext cx="2565863" cy="2778947"/>
            <a:chOff x="2606275" y="1142525"/>
            <a:chExt cx="795950" cy="862050"/>
          </a:xfrm>
        </p:grpSpPr>
        <p:sp>
          <p:nvSpPr>
            <p:cNvPr id="815" name="Google Shape;815;p34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4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4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4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4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4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4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4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3" name="Google Shape;823;p34"/>
          <p:cNvSpPr/>
          <p:nvPr/>
        </p:nvSpPr>
        <p:spPr>
          <a:xfrm>
            <a:off x="8004466" y="3543138"/>
            <a:ext cx="274554" cy="685082"/>
          </a:xfrm>
          <a:custGeom>
            <a:rect b="b" l="l" r="r" t="t"/>
            <a:pathLst>
              <a:path extrusionOk="0" h="10787" w="4323">
                <a:moveTo>
                  <a:pt x="2465" y="3072"/>
                </a:moveTo>
                <a:cubicBezTo>
                  <a:pt x="2501" y="3214"/>
                  <a:pt x="2548" y="3334"/>
                  <a:pt x="2608" y="3453"/>
                </a:cubicBezTo>
                <a:cubicBezTo>
                  <a:pt x="2667" y="3584"/>
                  <a:pt x="2727" y="3715"/>
                  <a:pt x="2798" y="3834"/>
                </a:cubicBezTo>
                <a:cubicBezTo>
                  <a:pt x="2882" y="3953"/>
                  <a:pt x="2941" y="4072"/>
                  <a:pt x="3024" y="4191"/>
                </a:cubicBezTo>
                <a:cubicBezTo>
                  <a:pt x="3084" y="4262"/>
                  <a:pt x="3132" y="4346"/>
                  <a:pt x="3191" y="4417"/>
                </a:cubicBezTo>
                <a:cubicBezTo>
                  <a:pt x="3239" y="4477"/>
                  <a:pt x="3274" y="4536"/>
                  <a:pt x="3322" y="4584"/>
                </a:cubicBezTo>
                <a:cubicBezTo>
                  <a:pt x="3429" y="4703"/>
                  <a:pt x="3513" y="4798"/>
                  <a:pt x="3620" y="4905"/>
                </a:cubicBezTo>
                <a:cubicBezTo>
                  <a:pt x="3739" y="5024"/>
                  <a:pt x="3846" y="5143"/>
                  <a:pt x="3965" y="5286"/>
                </a:cubicBezTo>
                <a:cubicBezTo>
                  <a:pt x="3965" y="5298"/>
                  <a:pt x="3977" y="5298"/>
                  <a:pt x="3977" y="5310"/>
                </a:cubicBezTo>
                <a:cubicBezTo>
                  <a:pt x="3715" y="5489"/>
                  <a:pt x="3441" y="5667"/>
                  <a:pt x="3251" y="5941"/>
                </a:cubicBezTo>
                <a:lnTo>
                  <a:pt x="3120" y="6120"/>
                </a:lnTo>
                <a:cubicBezTo>
                  <a:pt x="3084" y="6155"/>
                  <a:pt x="3060" y="6191"/>
                  <a:pt x="3036" y="6239"/>
                </a:cubicBezTo>
                <a:cubicBezTo>
                  <a:pt x="3012" y="6298"/>
                  <a:pt x="2977" y="6334"/>
                  <a:pt x="2953" y="6393"/>
                </a:cubicBezTo>
                <a:cubicBezTo>
                  <a:pt x="2882" y="6512"/>
                  <a:pt x="2822" y="6655"/>
                  <a:pt x="2762" y="6786"/>
                </a:cubicBezTo>
                <a:cubicBezTo>
                  <a:pt x="2715" y="6870"/>
                  <a:pt x="2679" y="6965"/>
                  <a:pt x="2655" y="7048"/>
                </a:cubicBezTo>
                <a:cubicBezTo>
                  <a:pt x="2620" y="7108"/>
                  <a:pt x="2608" y="7167"/>
                  <a:pt x="2584" y="7227"/>
                </a:cubicBezTo>
                <a:lnTo>
                  <a:pt x="2489" y="7501"/>
                </a:lnTo>
                <a:cubicBezTo>
                  <a:pt x="2477" y="7548"/>
                  <a:pt x="2465" y="7584"/>
                  <a:pt x="2441" y="7644"/>
                </a:cubicBezTo>
                <a:cubicBezTo>
                  <a:pt x="2429" y="7691"/>
                  <a:pt x="2417" y="7739"/>
                  <a:pt x="2417" y="7786"/>
                </a:cubicBezTo>
                <a:cubicBezTo>
                  <a:pt x="2381" y="7691"/>
                  <a:pt x="2358" y="7584"/>
                  <a:pt x="2322" y="7501"/>
                </a:cubicBezTo>
                <a:cubicBezTo>
                  <a:pt x="2215" y="7203"/>
                  <a:pt x="2108" y="6917"/>
                  <a:pt x="1965" y="6632"/>
                </a:cubicBezTo>
                <a:cubicBezTo>
                  <a:pt x="1881" y="6441"/>
                  <a:pt x="1774" y="6262"/>
                  <a:pt x="1667" y="6096"/>
                </a:cubicBezTo>
                <a:cubicBezTo>
                  <a:pt x="1548" y="5917"/>
                  <a:pt x="1429" y="5762"/>
                  <a:pt x="1286" y="5608"/>
                </a:cubicBezTo>
                <a:cubicBezTo>
                  <a:pt x="1131" y="5465"/>
                  <a:pt x="988" y="5322"/>
                  <a:pt x="810" y="5203"/>
                </a:cubicBezTo>
                <a:cubicBezTo>
                  <a:pt x="715" y="5179"/>
                  <a:pt x="679" y="5167"/>
                  <a:pt x="631" y="5131"/>
                </a:cubicBezTo>
                <a:cubicBezTo>
                  <a:pt x="750" y="5084"/>
                  <a:pt x="857" y="5024"/>
                  <a:pt x="953" y="4965"/>
                </a:cubicBezTo>
                <a:cubicBezTo>
                  <a:pt x="1072" y="4905"/>
                  <a:pt x="1179" y="4822"/>
                  <a:pt x="1286" y="4750"/>
                </a:cubicBezTo>
                <a:cubicBezTo>
                  <a:pt x="1429" y="4631"/>
                  <a:pt x="1584" y="4500"/>
                  <a:pt x="1715" y="4357"/>
                </a:cubicBezTo>
                <a:cubicBezTo>
                  <a:pt x="1846" y="4203"/>
                  <a:pt x="1965" y="4048"/>
                  <a:pt x="2084" y="3881"/>
                </a:cubicBezTo>
                <a:cubicBezTo>
                  <a:pt x="2179" y="3726"/>
                  <a:pt x="2250" y="3584"/>
                  <a:pt x="2322" y="3417"/>
                </a:cubicBezTo>
                <a:cubicBezTo>
                  <a:pt x="2370" y="3298"/>
                  <a:pt x="2417" y="3191"/>
                  <a:pt x="2465" y="3072"/>
                </a:cubicBezTo>
                <a:close/>
                <a:moveTo>
                  <a:pt x="2176" y="0"/>
                </a:moveTo>
                <a:cubicBezTo>
                  <a:pt x="2150" y="0"/>
                  <a:pt x="2123" y="4"/>
                  <a:pt x="2096" y="12"/>
                </a:cubicBezTo>
                <a:cubicBezTo>
                  <a:pt x="2024" y="24"/>
                  <a:pt x="1953" y="83"/>
                  <a:pt x="1905" y="166"/>
                </a:cubicBezTo>
                <a:cubicBezTo>
                  <a:pt x="1869" y="238"/>
                  <a:pt x="1869" y="309"/>
                  <a:pt x="1881" y="381"/>
                </a:cubicBezTo>
                <a:cubicBezTo>
                  <a:pt x="1893" y="440"/>
                  <a:pt x="1893" y="500"/>
                  <a:pt x="1905" y="559"/>
                </a:cubicBezTo>
                <a:cubicBezTo>
                  <a:pt x="1953" y="976"/>
                  <a:pt x="1941" y="1393"/>
                  <a:pt x="1893" y="1810"/>
                </a:cubicBezTo>
                <a:cubicBezTo>
                  <a:pt x="1846" y="2167"/>
                  <a:pt x="1762" y="2524"/>
                  <a:pt x="1619" y="2881"/>
                </a:cubicBezTo>
                <a:cubicBezTo>
                  <a:pt x="1488" y="3203"/>
                  <a:pt x="1322" y="3476"/>
                  <a:pt x="1131" y="3750"/>
                </a:cubicBezTo>
                <a:cubicBezTo>
                  <a:pt x="929" y="4012"/>
                  <a:pt x="691" y="4250"/>
                  <a:pt x="465" y="4488"/>
                </a:cubicBezTo>
                <a:cubicBezTo>
                  <a:pt x="381" y="4584"/>
                  <a:pt x="286" y="4691"/>
                  <a:pt x="215" y="4774"/>
                </a:cubicBezTo>
                <a:cubicBezTo>
                  <a:pt x="191" y="4810"/>
                  <a:pt x="167" y="4822"/>
                  <a:pt x="155" y="4846"/>
                </a:cubicBezTo>
                <a:lnTo>
                  <a:pt x="107" y="4893"/>
                </a:lnTo>
                <a:cubicBezTo>
                  <a:pt x="95" y="4929"/>
                  <a:pt x="48" y="4953"/>
                  <a:pt x="36" y="4989"/>
                </a:cubicBezTo>
                <a:cubicBezTo>
                  <a:pt x="24" y="5024"/>
                  <a:pt x="0" y="5060"/>
                  <a:pt x="0" y="5096"/>
                </a:cubicBezTo>
                <a:cubicBezTo>
                  <a:pt x="0" y="5143"/>
                  <a:pt x="24" y="5191"/>
                  <a:pt x="36" y="5215"/>
                </a:cubicBezTo>
                <a:cubicBezTo>
                  <a:pt x="60" y="5274"/>
                  <a:pt x="119" y="5310"/>
                  <a:pt x="167" y="5322"/>
                </a:cubicBezTo>
                <a:cubicBezTo>
                  <a:pt x="226" y="5358"/>
                  <a:pt x="286" y="5370"/>
                  <a:pt x="334" y="5393"/>
                </a:cubicBezTo>
                <a:cubicBezTo>
                  <a:pt x="393" y="5429"/>
                  <a:pt x="453" y="5477"/>
                  <a:pt x="500" y="5500"/>
                </a:cubicBezTo>
                <a:cubicBezTo>
                  <a:pt x="643" y="5620"/>
                  <a:pt x="762" y="5739"/>
                  <a:pt x="881" y="5893"/>
                </a:cubicBezTo>
                <a:cubicBezTo>
                  <a:pt x="1048" y="6120"/>
                  <a:pt x="1179" y="6370"/>
                  <a:pt x="1286" y="6620"/>
                </a:cubicBezTo>
                <a:cubicBezTo>
                  <a:pt x="1334" y="6751"/>
                  <a:pt x="1369" y="6870"/>
                  <a:pt x="1417" y="7013"/>
                </a:cubicBezTo>
                <a:cubicBezTo>
                  <a:pt x="1453" y="7084"/>
                  <a:pt x="1477" y="7167"/>
                  <a:pt x="1488" y="7251"/>
                </a:cubicBezTo>
                <a:cubicBezTo>
                  <a:pt x="1512" y="7322"/>
                  <a:pt x="1536" y="7394"/>
                  <a:pt x="1548" y="7465"/>
                </a:cubicBezTo>
                <a:cubicBezTo>
                  <a:pt x="1596" y="7620"/>
                  <a:pt x="1631" y="7763"/>
                  <a:pt x="1655" y="7917"/>
                </a:cubicBezTo>
                <a:cubicBezTo>
                  <a:pt x="1727" y="8215"/>
                  <a:pt x="1774" y="8513"/>
                  <a:pt x="1834" y="8810"/>
                </a:cubicBezTo>
                <a:cubicBezTo>
                  <a:pt x="1893" y="9072"/>
                  <a:pt x="1929" y="9358"/>
                  <a:pt x="1989" y="9644"/>
                </a:cubicBezTo>
                <a:cubicBezTo>
                  <a:pt x="2024" y="9941"/>
                  <a:pt x="2084" y="10251"/>
                  <a:pt x="2191" y="10549"/>
                </a:cubicBezTo>
                <a:cubicBezTo>
                  <a:pt x="2203" y="10608"/>
                  <a:pt x="2239" y="10656"/>
                  <a:pt x="2286" y="10703"/>
                </a:cubicBezTo>
                <a:cubicBezTo>
                  <a:pt x="2310" y="10715"/>
                  <a:pt x="2322" y="10727"/>
                  <a:pt x="2358" y="10763"/>
                </a:cubicBezTo>
                <a:cubicBezTo>
                  <a:pt x="2381" y="10775"/>
                  <a:pt x="2441" y="10787"/>
                  <a:pt x="2501" y="10787"/>
                </a:cubicBezTo>
                <a:cubicBezTo>
                  <a:pt x="2536" y="10787"/>
                  <a:pt x="2560" y="10787"/>
                  <a:pt x="2596" y="10775"/>
                </a:cubicBezTo>
                <a:cubicBezTo>
                  <a:pt x="2679" y="10739"/>
                  <a:pt x="2762" y="10703"/>
                  <a:pt x="2798" y="10608"/>
                </a:cubicBezTo>
                <a:cubicBezTo>
                  <a:pt x="2834" y="10561"/>
                  <a:pt x="2846" y="10501"/>
                  <a:pt x="2846" y="10442"/>
                </a:cubicBezTo>
                <a:cubicBezTo>
                  <a:pt x="2858" y="10263"/>
                  <a:pt x="2858" y="10084"/>
                  <a:pt x="2834" y="9906"/>
                </a:cubicBezTo>
                <a:lnTo>
                  <a:pt x="2834" y="9787"/>
                </a:lnTo>
                <a:cubicBezTo>
                  <a:pt x="2834" y="9680"/>
                  <a:pt x="2834" y="9584"/>
                  <a:pt x="2846" y="9477"/>
                </a:cubicBezTo>
                <a:cubicBezTo>
                  <a:pt x="2858" y="9358"/>
                  <a:pt x="2858" y="9239"/>
                  <a:pt x="2882" y="9120"/>
                </a:cubicBezTo>
                <a:lnTo>
                  <a:pt x="2917" y="8810"/>
                </a:lnTo>
                <a:cubicBezTo>
                  <a:pt x="2941" y="8703"/>
                  <a:pt x="2953" y="8596"/>
                  <a:pt x="2977" y="8489"/>
                </a:cubicBezTo>
                <a:cubicBezTo>
                  <a:pt x="3001" y="8394"/>
                  <a:pt x="3024" y="8287"/>
                  <a:pt x="3036" y="8179"/>
                </a:cubicBezTo>
                <a:lnTo>
                  <a:pt x="3132" y="7822"/>
                </a:lnTo>
                <a:cubicBezTo>
                  <a:pt x="3167" y="7691"/>
                  <a:pt x="3203" y="7572"/>
                  <a:pt x="3251" y="7441"/>
                </a:cubicBezTo>
                <a:cubicBezTo>
                  <a:pt x="3274" y="7334"/>
                  <a:pt x="3322" y="7215"/>
                  <a:pt x="3358" y="7108"/>
                </a:cubicBezTo>
                <a:cubicBezTo>
                  <a:pt x="3405" y="6929"/>
                  <a:pt x="3489" y="6751"/>
                  <a:pt x="3560" y="6572"/>
                </a:cubicBezTo>
                <a:cubicBezTo>
                  <a:pt x="3608" y="6489"/>
                  <a:pt x="3655" y="6382"/>
                  <a:pt x="3691" y="6286"/>
                </a:cubicBezTo>
                <a:cubicBezTo>
                  <a:pt x="3751" y="6167"/>
                  <a:pt x="3822" y="6048"/>
                  <a:pt x="3917" y="5929"/>
                </a:cubicBezTo>
                <a:cubicBezTo>
                  <a:pt x="4001" y="5810"/>
                  <a:pt x="4084" y="5691"/>
                  <a:pt x="4167" y="5572"/>
                </a:cubicBezTo>
                <a:cubicBezTo>
                  <a:pt x="4191" y="5560"/>
                  <a:pt x="4203" y="5548"/>
                  <a:pt x="4215" y="5512"/>
                </a:cubicBezTo>
                <a:cubicBezTo>
                  <a:pt x="4251" y="5489"/>
                  <a:pt x="4286" y="5441"/>
                  <a:pt x="4298" y="5393"/>
                </a:cubicBezTo>
                <a:cubicBezTo>
                  <a:pt x="4322" y="5346"/>
                  <a:pt x="4322" y="5286"/>
                  <a:pt x="4298" y="5239"/>
                </a:cubicBezTo>
                <a:cubicBezTo>
                  <a:pt x="4286" y="5191"/>
                  <a:pt x="4263" y="5131"/>
                  <a:pt x="4251" y="5084"/>
                </a:cubicBezTo>
                <a:cubicBezTo>
                  <a:pt x="4191" y="4977"/>
                  <a:pt x="4132" y="4893"/>
                  <a:pt x="4060" y="4786"/>
                </a:cubicBezTo>
                <a:cubicBezTo>
                  <a:pt x="4001" y="4703"/>
                  <a:pt x="3953" y="4608"/>
                  <a:pt x="3870" y="4524"/>
                </a:cubicBezTo>
                <a:cubicBezTo>
                  <a:pt x="3810" y="4453"/>
                  <a:pt x="3763" y="4369"/>
                  <a:pt x="3703" y="4286"/>
                </a:cubicBezTo>
                <a:cubicBezTo>
                  <a:pt x="3608" y="4119"/>
                  <a:pt x="3501" y="3953"/>
                  <a:pt x="3405" y="3774"/>
                </a:cubicBezTo>
                <a:cubicBezTo>
                  <a:pt x="3322" y="3607"/>
                  <a:pt x="3251" y="3453"/>
                  <a:pt x="3191" y="3274"/>
                </a:cubicBezTo>
                <a:cubicBezTo>
                  <a:pt x="3024" y="2845"/>
                  <a:pt x="2870" y="2393"/>
                  <a:pt x="2786" y="1952"/>
                </a:cubicBezTo>
                <a:cubicBezTo>
                  <a:pt x="2739" y="1726"/>
                  <a:pt x="2691" y="1500"/>
                  <a:pt x="2655" y="1298"/>
                </a:cubicBezTo>
                <a:cubicBezTo>
                  <a:pt x="2631" y="1250"/>
                  <a:pt x="2631" y="1202"/>
                  <a:pt x="2620" y="1155"/>
                </a:cubicBezTo>
                <a:cubicBezTo>
                  <a:pt x="2596" y="845"/>
                  <a:pt x="2548" y="536"/>
                  <a:pt x="2477" y="238"/>
                </a:cubicBezTo>
                <a:cubicBezTo>
                  <a:pt x="2437" y="98"/>
                  <a:pt x="2313" y="0"/>
                  <a:pt x="2176" y="0"/>
                </a:cubicBezTo>
                <a:close/>
              </a:path>
            </a:pathLst>
          </a:custGeom>
          <a:solidFill>
            <a:srgbClr val="FFC7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4" name="Google Shape;824;p34"/>
          <p:cNvGrpSpPr/>
          <p:nvPr/>
        </p:nvGrpSpPr>
        <p:grpSpPr>
          <a:xfrm>
            <a:off x="8265593" y="2570967"/>
            <a:ext cx="684562" cy="679525"/>
            <a:chOff x="1582325" y="3695000"/>
            <a:chExt cx="254825" cy="252950"/>
          </a:xfrm>
        </p:grpSpPr>
        <p:sp>
          <p:nvSpPr>
            <p:cNvPr id="825" name="Google Shape;825;p34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4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4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4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4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4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34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35"/>
          <p:cNvSpPr txBox="1"/>
          <p:nvPr>
            <p:ph type="title"/>
          </p:nvPr>
        </p:nvSpPr>
        <p:spPr>
          <a:xfrm>
            <a:off x="720000" y="31707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/>
              <a:t>Reflexión</a:t>
            </a:r>
            <a:endParaRPr sz="4800"/>
          </a:p>
        </p:txBody>
      </p:sp>
      <p:sp>
        <p:nvSpPr>
          <p:cNvPr id="837" name="Google Shape;837;p35"/>
          <p:cNvSpPr/>
          <p:nvPr/>
        </p:nvSpPr>
        <p:spPr>
          <a:xfrm rot="1212314">
            <a:off x="6954572" y="3987982"/>
            <a:ext cx="2678131" cy="474588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8" name="Google Shape;838;p35"/>
          <p:cNvGrpSpPr/>
          <p:nvPr/>
        </p:nvGrpSpPr>
        <p:grpSpPr>
          <a:xfrm flipH="1" rot="-10633560">
            <a:off x="6347875" y="4681960"/>
            <a:ext cx="1327844" cy="1026471"/>
            <a:chOff x="519783" y="-175249"/>
            <a:chExt cx="1327749" cy="1026398"/>
          </a:xfrm>
        </p:grpSpPr>
        <p:sp>
          <p:nvSpPr>
            <p:cNvPr id="839" name="Google Shape;839;p35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5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1" name="Google Shape;841;p35"/>
          <p:cNvGrpSpPr/>
          <p:nvPr/>
        </p:nvGrpSpPr>
        <p:grpSpPr>
          <a:xfrm>
            <a:off x="5763368" y="1481338"/>
            <a:ext cx="2677220" cy="2629974"/>
            <a:chOff x="5606628" y="1562726"/>
            <a:chExt cx="3176955" cy="3156474"/>
          </a:xfrm>
        </p:grpSpPr>
        <p:sp>
          <p:nvSpPr>
            <p:cNvPr id="842" name="Google Shape;842;p35"/>
            <p:cNvSpPr/>
            <p:nvPr/>
          </p:nvSpPr>
          <p:spPr>
            <a:xfrm rot="1230705">
              <a:off x="5956101" y="1919427"/>
              <a:ext cx="2478010" cy="2443070"/>
            </a:xfrm>
            <a:custGeom>
              <a:rect b="b" l="l" r="r" t="t"/>
              <a:pathLst>
                <a:path extrusionOk="0" h="45450" w="46100">
                  <a:moveTo>
                    <a:pt x="23035" y="1"/>
                  </a:moveTo>
                  <a:cubicBezTo>
                    <a:pt x="10768" y="1"/>
                    <a:pt x="662" y="9788"/>
                    <a:pt x="334" y="22125"/>
                  </a:cubicBezTo>
                  <a:cubicBezTo>
                    <a:pt x="0" y="34667"/>
                    <a:pt x="9874" y="45108"/>
                    <a:pt x="22449" y="45442"/>
                  </a:cubicBezTo>
                  <a:cubicBezTo>
                    <a:pt x="22655" y="45447"/>
                    <a:pt x="22860" y="45450"/>
                    <a:pt x="23064" y="45450"/>
                  </a:cubicBezTo>
                  <a:cubicBezTo>
                    <a:pt x="35331" y="45450"/>
                    <a:pt x="45438" y="35663"/>
                    <a:pt x="45766" y="23326"/>
                  </a:cubicBezTo>
                  <a:cubicBezTo>
                    <a:pt x="46100" y="10783"/>
                    <a:pt x="36193" y="343"/>
                    <a:pt x="23650" y="9"/>
                  </a:cubicBezTo>
                  <a:cubicBezTo>
                    <a:pt x="23445" y="4"/>
                    <a:pt x="23240" y="1"/>
                    <a:pt x="23035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35"/>
            <p:cNvSpPr/>
            <p:nvPr/>
          </p:nvSpPr>
          <p:spPr>
            <a:xfrm rot="1230705">
              <a:off x="6148747" y="2095894"/>
              <a:ext cx="2070992" cy="2030355"/>
            </a:xfrm>
            <a:custGeom>
              <a:rect b="b" l="l" r="r" t="t"/>
              <a:pathLst>
                <a:path extrusionOk="0" h="37772" w="38528">
                  <a:moveTo>
                    <a:pt x="19617" y="1"/>
                  </a:moveTo>
                  <a:cubicBezTo>
                    <a:pt x="9602" y="1"/>
                    <a:pt x="1131" y="7753"/>
                    <a:pt x="367" y="17902"/>
                  </a:cubicBezTo>
                  <a:cubicBezTo>
                    <a:pt x="0" y="23006"/>
                    <a:pt x="1602" y="27776"/>
                    <a:pt x="4604" y="31512"/>
                  </a:cubicBezTo>
                  <a:cubicBezTo>
                    <a:pt x="7839" y="35014"/>
                    <a:pt x="12276" y="37349"/>
                    <a:pt x="17413" y="37716"/>
                  </a:cubicBezTo>
                  <a:cubicBezTo>
                    <a:pt x="17905" y="37753"/>
                    <a:pt x="18393" y="37771"/>
                    <a:pt x="18879" y="37771"/>
                  </a:cubicBezTo>
                  <a:cubicBezTo>
                    <a:pt x="28896" y="37771"/>
                    <a:pt x="37397" y="30019"/>
                    <a:pt x="38161" y="19870"/>
                  </a:cubicBezTo>
                  <a:cubicBezTo>
                    <a:pt x="38528" y="14800"/>
                    <a:pt x="36893" y="9963"/>
                    <a:pt x="33891" y="6260"/>
                  </a:cubicBezTo>
                  <a:cubicBezTo>
                    <a:pt x="30689" y="2758"/>
                    <a:pt x="26219" y="423"/>
                    <a:pt x="21082" y="56"/>
                  </a:cubicBezTo>
                  <a:cubicBezTo>
                    <a:pt x="20591" y="19"/>
                    <a:pt x="20102" y="1"/>
                    <a:pt x="196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5"/>
            <p:cNvSpPr/>
            <p:nvPr/>
          </p:nvSpPr>
          <p:spPr>
            <a:xfrm rot="1230704">
              <a:off x="6187384" y="2150730"/>
              <a:ext cx="1973695" cy="1920701"/>
            </a:xfrm>
            <a:custGeom>
              <a:rect b="b" l="l" r="r" t="t"/>
              <a:pathLst>
                <a:path extrusionOk="0" h="34540" w="35493">
                  <a:moveTo>
                    <a:pt x="17880" y="148"/>
                  </a:moveTo>
                  <a:cubicBezTo>
                    <a:pt x="18313" y="148"/>
                    <a:pt x="18747" y="148"/>
                    <a:pt x="19181" y="181"/>
                  </a:cubicBezTo>
                  <a:cubicBezTo>
                    <a:pt x="23717" y="548"/>
                    <a:pt x="27887" y="2650"/>
                    <a:pt x="30856" y="6086"/>
                  </a:cubicBezTo>
                  <a:cubicBezTo>
                    <a:pt x="33824" y="9555"/>
                    <a:pt x="35259" y="13991"/>
                    <a:pt x="34925" y="18528"/>
                  </a:cubicBezTo>
                  <a:cubicBezTo>
                    <a:pt x="34257" y="27474"/>
                    <a:pt x="26691" y="34353"/>
                    <a:pt x="17854" y="34353"/>
                  </a:cubicBezTo>
                  <a:cubicBezTo>
                    <a:pt x="17432" y="34353"/>
                    <a:pt x="17006" y="34338"/>
                    <a:pt x="16579" y="34306"/>
                  </a:cubicBezTo>
                  <a:cubicBezTo>
                    <a:pt x="7205" y="33572"/>
                    <a:pt x="134" y="25333"/>
                    <a:pt x="834" y="15959"/>
                  </a:cubicBezTo>
                  <a:cubicBezTo>
                    <a:pt x="1535" y="6986"/>
                    <a:pt x="9040" y="148"/>
                    <a:pt x="17880" y="148"/>
                  </a:cubicBezTo>
                  <a:close/>
                  <a:moveTo>
                    <a:pt x="17927" y="1"/>
                  </a:moveTo>
                  <a:cubicBezTo>
                    <a:pt x="8969" y="1"/>
                    <a:pt x="1370" y="6918"/>
                    <a:pt x="701" y="15993"/>
                  </a:cubicBezTo>
                  <a:cubicBezTo>
                    <a:pt x="0" y="25500"/>
                    <a:pt x="7139" y="33805"/>
                    <a:pt x="16646" y="34506"/>
                  </a:cubicBezTo>
                  <a:cubicBezTo>
                    <a:pt x="17046" y="34539"/>
                    <a:pt x="17513" y="34539"/>
                    <a:pt x="17913" y="34539"/>
                  </a:cubicBezTo>
                  <a:cubicBezTo>
                    <a:pt x="26853" y="34539"/>
                    <a:pt x="34425" y="27634"/>
                    <a:pt x="35159" y="18561"/>
                  </a:cubicBezTo>
                  <a:cubicBezTo>
                    <a:pt x="35492" y="13991"/>
                    <a:pt x="34025" y="9521"/>
                    <a:pt x="31022" y="6019"/>
                  </a:cubicBezTo>
                  <a:cubicBezTo>
                    <a:pt x="28020" y="2516"/>
                    <a:pt x="23784" y="382"/>
                    <a:pt x="19214" y="48"/>
                  </a:cubicBezTo>
                  <a:cubicBezTo>
                    <a:pt x="18782" y="16"/>
                    <a:pt x="18353" y="1"/>
                    <a:pt x="17927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5"/>
            <p:cNvSpPr/>
            <p:nvPr/>
          </p:nvSpPr>
          <p:spPr>
            <a:xfrm rot="1230705">
              <a:off x="7057392" y="2283628"/>
              <a:ext cx="139919" cy="193726"/>
            </a:xfrm>
            <a:custGeom>
              <a:rect b="b" l="l" r="r" t="t"/>
              <a:pathLst>
                <a:path extrusionOk="0" h="3604" w="2603">
                  <a:moveTo>
                    <a:pt x="1101" y="1"/>
                  </a:moveTo>
                  <a:cubicBezTo>
                    <a:pt x="1034" y="1"/>
                    <a:pt x="968" y="1"/>
                    <a:pt x="867" y="68"/>
                  </a:cubicBezTo>
                  <a:cubicBezTo>
                    <a:pt x="734" y="101"/>
                    <a:pt x="667" y="168"/>
                    <a:pt x="601" y="268"/>
                  </a:cubicBezTo>
                  <a:lnTo>
                    <a:pt x="100" y="1302"/>
                  </a:lnTo>
                  <a:cubicBezTo>
                    <a:pt x="34" y="1435"/>
                    <a:pt x="0" y="1569"/>
                    <a:pt x="34" y="1635"/>
                  </a:cubicBezTo>
                  <a:cubicBezTo>
                    <a:pt x="100" y="1735"/>
                    <a:pt x="167" y="1802"/>
                    <a:pt x="334" y="1902"/>
                  </a:cubicBezTo>
                  <a:cubicBezTo>
                    <a:pt x="412" y="1941"/>
                    <a:pt x="490" y="1958"/>
                    <a:pt x="555" y="1958"/>
                  </a:cubicBezTo>
                  <a:cubicBezTo>
                    <a:pt x="601" y="1958"/>
                    <a:pt x="640" y="1949"/>
                    <a:pt x="667" y="1936"/>
                  </a:cubicBezTo>
                  <a:cubicBezTo>
                    <a:pt x="767" y="1902"/>
                    <a:pt x="834" y="1802"/>
                    <a:pt x="934" y="1635"/>
                  </a:cubicBezTo>
                  <a:lnTo>
                    <a:pt x="968" y="1569"/>
                  </a:lnTo>
                  <a:lnTo>
                    <a:pt x="1668" y="3270"/>
                  </a:lnTo>
                  <a:cubicBezTo>
                    <a:pt x="1701" y="3337"/>
                    <a:pt x="1701" y="3403"/>
                    <a:pt x="1768" y="3437"/>
                  </a:cubicBezTo>
                  <a:cubicBezTo>
                    <a:pt x="1768" y="3470"/>
                    <a:pt x="1801" y="3503"/>
                    <a:pt x="1835" y="3570"/>
                  </a:cubicBezTo>
                  <a:cubicBezTo>
                    <a:pt x="1868" y="3603"/>
                    <a:pt x="1935" y="3603"/>
                    <a:pt x="2002" y="3603"/>
                  </a:cubicBezTo>
                  <a:cubicBezTo>
                    <a:pt x="2102" y="3603"/>
                    <a:pt x="2168" y="3570"/>
                    <a:pt x="2268" y="3503"/>
                  </a:cubicBezTo>
                  <a:cubicBezTo>
                    <a:pt x="2369" y="3470"/>
                    <a:pt x="2469" y="3437"/>
                    <a:pt x="2502" y="3403"/>
                  </a:cubicBezTo>
                  <a:cubicBezTo>
                    <a:pt x="2535" y="3337"/>
                    <a:pt x="2602" y="3270"/>
                    <a:pt x="2602" y="3237"/>
                  </a:cubicBezTo>
                  <a:lnTo>
                    <a:pt x="2602" y="3103"/>
                  </a:lnTo>
                  <a:cubicBezTo>
                    <a:pt x="2602" y="3070"/>
                    <a:pt x="2602" y="3003"/>
                    <a:pt x="2535" y="2936"/>
                  </a:cubicBezTo>
                  <a:lnTo>
                    <a:pt x="1468" y="301"/>
                  </a:lnTo>
                  <a:cubicBezTo>
                    <a:pt x="1468" y="268"/>
                    <a:pt x="1435" y="201"/>
                    <a:pt x="1435" y="168"/>
                  </a:cubicBezTo>
                  <a:cubicBezTo>
                    <a:pt x="1368" y="168"/>
                    <a:pt x="1368" y="134"/>
                    <a:pt x="1334" y="101"/>
                  </a:cubicBezTo>
                  <a:cubicBezTo>
                    <a:pt x="1301" y="68"/>
                    <a:pt x="1268" y="1"/>
                    <a:pt x="1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5"/>
            <p:cNvSpPr/>
            <p:nvPr/>
          </p:nvSpPr>
          <p:spPr>
            <a:xfrm rot="1230705">
              <a:off x="7165445" y="2286525"/>
              <a:ext cx="199101" cy="214367"/>
            </a:xfrm>
            <a:custGeom>
              <a:rect b="b" l="l" r="r" t="t"/>
              <a:pathLst>
                <a:path extrusionOk="0" h="3988" w="3704">
                  <a:moveTo>
                    <a:pt x="1414" y="1"/>
                  </a:moveTo>
                  <a:cubicBezTo>
                    <a:pt x="1235" y="1"/>
                    <a:pt x="1052" y="43"/>
                    <a:pt x="868" y="126"/>
                  </a:cubicBezTo>
                  <a:cubicBezTo>
                    <a:pt x="501" y="293"/>
                    <a:pt x="234" y="526"/>
                    <a:pt x="101" y="927"/>
                  </a:cubicBezTo>
                  <a:cubicBezTo>
                    <a:pt x="1" y="1294"/>
                    <a:pt x="1" y="1627"/>
                    <a:pt x="101" y="1961"/>
                  </a:cubicBezTo>
                  <a:cubicBezTo>
                    <a:pt x="101" y="1994"/>
                    <a:pt x="168" y="2027"/>
                    <a:pt x="168" y="2094"/>
                  </a:cubicBezTo>
                  <a:cubicBezTo>
                    <a:pt x="201" y="2094"/>
                    <a:pt x="201" y="2127"/>
                    <a:pt x="234" y="2161"/>
                  </a:cubicBezTo>
                  <a:cubicBezTo>
                    <a:pt x="234" y="2194"/>
                    <a:pt x="268" y="2261"/>
                    <a:pt x="334" y="2261"/>
                  </a:cubicBezTo>
                  <a:lnTo>
                    <a:pt x="501" y="2261"/>
                  </a:lnTo>
                  <a:cubicBezTo>
                    <a:pt x="535" y="2261"/>
                    <a:pt x="601" y="2261"/>
                    <a:pt x="701" y="2194"/>
                  </a:cubicBezTo>
                  <a:cubicBezTo>
                    <a:pt x="835" y="2161"/>
                    <a:pt x="902" y="2127"/>
                    <a:pt x="935" y="2094"/>
                  </a:cubicBezTo>
                  <a:cubicBezTo>
                    <a:pt x="1002" y="2027"/>
                    <a:pt x="1035" y="1994"/>
                    <a:pt x="1035" y="1961"/>
                  </a:cubicBezTo>
                  <a:lnTo>
                    <a:pt x="1035" y="1827"/>
                  </a:lnTo>
                  <a:cubicBezTo>
                    <a:pt x="1035" y="1794"/>
                    <a:pt x="1035" y="1761"/>
                    <a:pt x="1002" y="1660"/>
                  </a:cubicBezTo>
                  <a:lnTo>
                    <a:pt x="1002" y="1627"/>
                  </a:lnTo>
                  <a:lnTo>
                    <a:pt x="935" y="1494"/>
                  </a:lnTo>
                  <a:cubicBezTo>
                    <a:pt x="935" y="1427"/>
                    <a:pt x="935" y="1327"/>
                    <a:pt x="1002" y="1193"/>
                  </a:cubicBezTo>
                  <a:cubicBezTo>
                    <a:pt x="1035" y="1093"/>
                    <a:pt x="1102" y="993"/>
                    <a:pt x="1235" y="960"/>
                  </a:cubicBezTo>
                  <a:cubicBezTo>
                    <a:pt x="1302" y="927"/>
                    <a:pt x="1369" y="927"/>
                    <a:pt x="1435" y="927"/>
                  </a:cubicBezTo>
                  <a:cubicBezTo>
                    <a:pt x="1535" y="927"/>
                    <a:pt x="1569" y="927"/>
                    <a:pt x="1602" y="960"/>
                  </a:cubicBezTo>
                  <a:cubicBezTo>
                    <a:pt x="1669" y="960"/>
                    <a:pt x="1702" y="993"/>
                    <a:pt x="1735" y="1027"/>
                  </a:cubicBezTo>
                  <a:lnTo>
                    <a:pt x="1836" y="1127"/>
                  </a:lnTo>
                  <a:cubicBezTo>
                    <a:pt x="1869" y="1127"/>
                    <a:pt x="1869" y="1160"/>
                    <a:pt x="1869" y="1160"/>
                  </a:cubicBezTo>
                  <a:cubicBezTo>
                    <a:pt x="1936" y="1294"/>
                    <a:pt x="1936" y="1460"/>
                    <a:pt x="1869" y="1627"/>
                  </a:cubicBezTo>
                  <a:cubicBezTo>
                    <a:pt x="1769" y="1794"/>
                    <a:pt x="1702" y="1961"/>
                    <a:pt x="1569" y="2127"/>
                  </a:cubicBezTo>
                  <a:lnTo>
                    <a:pt x="1202" y="2628"/>
                  </a:lnTo>
                  <a:cubicBezTo>
                    <a:pt x="1068" y="2795"/>
                    <a:pt x="935" y="2961"/>
                    <a:pt x="902" y="3162"/>
                  </a:cubicBezTo>
                  <a:cubicBezTo>
                    <a:pt x="835" y="3362"/>
                    <a:pt x="835" y="3528"/>
                    <a:pt x="902" y="3695"/>
                  </a:cubicBezTo>
                  <a:cubicBezTo>
                    <a:pt x="935" y="3829"/>
                    <a:pt x="1035" y="3929"/>
                    <a:pt x="1168" y="3962"/>
                  </a:cubicBezTo>
                  <a:cubicBezTo>
                    <a:pt x="1202" y="3979"/>
                    <a:pt x="1252" y="3987"/>
                    <a:pt x="1310" y="3987"/>
                  </a:cubicBezTo>
                  <a:cubicBezTo>
                    <a:pt x="1369" y="3987"/>
                    <a:pt x="1435" y="3979"/>
                    <a:pt x="1502" y="3962"/>
                  </a:cubicBezTo>
                  <a:lnTo>
                    <a:pt x="3370" y="3195"/>
                  </a:lnTo>
                  <a:cubicBezTo>
                    <a:pt x="3437" y="3162"/>
                    <a:pt x="3503" y="3162"/>
                    <a:pt x="3537" y="3128"/>
                  </a:cubicBezTo>
                  <a:cubicBezTo>
                    <a:pt x="3570" y="3128"/>
                    <a:pt x="3603" y="3095"/>
                    <a:pt x="3670" y="3028"/>
                  </a:cubicBezTo>
                  <a:cubicBezTo>
                    <a:pt x="3704" y="2995"/>
                    <a:pt x="3704" y="2961"/>
                    <a:pt x="3704" y="2861"/>
                  </a:cubicBezTo>
                  <a:cubicBezTo>
                    <a:pt x="3704" y="2795"/>
                    <a:pt x="3670" y="2695"/>
                    <a:pt x="3603" y="2628"/>
                  </a:cubicBezTo>
                  <a:cubicBezTo>
                    <a:pt x="3570" y="2494"/>
                    <a:pt x="3537" y="2428"/>
                    <a:pt x="3503" y="2361"/>
                  </a:cubicBezTo>
                  <a:cubicBezTo>
                    <a:pt x="3403" y="2328"/>
                    <a:pt x="3370" y="2294"/>
                    <a:pt x="3337" y="2294"/>
                  </a:cubicBezTo>
                  <a:lnTo>
                    <a:pt x="3203" y="2294"/>
                  </a:lnTo>
                  <a:cubicBezTo>
                    <a:pt x="3170" y="2294"/>
                    <a:pt x="3103" y="2294"/>
                    <a:pt x="3036" y="2328"/>
                  </a:cubicBezTo>
                  <a:lnTo>
                    <a:pt x="2069" y="2761"/>
                  </a:lnTo>
                  <a:lnTo>
                    <a:pt x="2069" y="2695"/>
                  </a:lnTo>
                  <a:lnTo>
                    <a:pt x="2169" y="2628"/>
                  </a:lnTo>
                  <a:cubicBezTo>
                    <a:pt x="2202" y="2528"/>
                    <a:pt x="2269" y="2461"/>
                    <a:pt x="2369" y="2328"/>
                  </a:cubicBezTo>
                  <a:cubicBezTo>
                    <a:pt x="2436" y="2194"/>
                    <a:pt x="2536" y="2094"/>
                    <a:pt x="2603" y="1927"/>
                  </a:cubicBezTo>
                  <a:cubicBezTo>
                    <a:pt x="2703" y="1794"/>
                    <a:pt x="2736" y="1627"/>
                    <a:pt x="2736" y="1427"/>
                  </a:cubicBezTo>
                  <a:cubicBezTo>
                    <a:pt x="2770" y="1260"/>
                    <a:pt x="2736" y="1027"/>
                    <a:pt x="2669" y="860"/>
                  </a:cubicBezTo>
                  <a:cubicBezTo>
                    <a:pt x="2536" y="526"/>
                    <a:pt x="2269" y="293"/>
                    <a:pt x="1936" y="126"/>
                  </a:cubicBezTo>
                  <a:cubicBezTo>
                    <a:pt x="1769" y="43"/>
                    <a:pt x="1594" y="1"/>
                    <a:pt x="14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5"/>
            <p:cNvSpPr/>
            <p:nvPr/>
          </p:nvSpPr>
          <p:spPr>
            <a:xfrm rot="1230705">
              <a:off x="7527790" y="2376980"/>
              <a:ext cx="138091" cy="193726"/>
            </a:xfrm>
            <a:custGeom>
              <a:rect b="b" l="l" r="r" t="t"/>
              <a:pathLst>
                <a:path extrusionOk="0" h="3604" w="2569">
                  <a:moveTo>
                    <a:pt x="1035" y="1"/>
                  </a:moveTo>
                  <a:cubicBezTo>
                    <a:pt x="1001" y="1"/>
                    <a:pt x="901" y="1"/>
                    <a:pt x="834" y="34"/>
                  </a:cubicBezTo>
                  <a:cubicBezTo>
                    <a:pt x="734" y="67"/>
                    <a:pt x="668" y="134"/>
                    <a:pt x="568" y="267"/>
                  </a:cubicBezTo>
                  <a:lnTo>
                    <a:pt x="67" y="1335"/>
                  </a:lnTo>
                  <a:cubicBezTo>
                    <a:pt x="34" y="1435"/>
                    <a:pt x="0" y="1568"/>
                    <a:pt x="34" y="1668"/>
                  </a:cubicBezTo>
                  <a:cubicBezTo>
                    <a:pt x="67" y="1735"/>
                    <a:pt x="167" y="1835"/>
                    <a:pt x="334" y="1902"/>
                  </a:cubicBezTo>
                  <a:cubicBezTo>
                    <a:pt x="407" y="1957"/>
                    <a:pt x="471" y="1982"/>
                    <a:pt x="530" y="1982"/>
                  </a:cubicBezTo>
                  <a:cubicBezTo>
                    <a:pt x="578" y="1982"/>
                    <a:pt x="623" y="1965"/>
                    <a:pt x="668" y="1935"/>
                  </a:cubicBezTo>
                  <a:cubicBezTo>
                    <a:pt x="734" y="1902"/>
                    <a:pt x="834" y="1835"/>
                    <a:pt x="901" y="1668"/>
                  </a:cubicBezTo>
                  <a:lnTo>
                    <a:pt x="968" y="1568"/>
                  </a:lnTo>
                  <a:lnTo>
                    <a:pt x="1668" y="3270"/>
                  </a:lnTo>
                  <a:cubicBezTo>
                    <a:pt x="1702" y="3370"/>
                    <a:pt x="1702" y="3403"/>
                    <a:pt x="1735" y="3436"/>
                  </a:cubicBezTo>
                  <a:cubicBezTo>
                    <a:pt x="1735" y="3503"/>
                    <a:pt x="1802" y="3536"/>
                    <a:pt x="1835" y="3570"/>
                  </a:cubicBezTo>
                  <a:cubicBezTo>
                    <a:pt x="1868" y="3603"/>
                    <a:pt x="1902" y="3603"/>
                    <a:pt x="2002" y="3603"/>
                  </a:cubicBezTo>
                  <a:cubicBezTo>
                    <a:pt x="2069" y="3603"/>
                    <a:pt x="2169" y="3570"/>
                    <a:pt x="2235" y="3536"/>
                  </a:cubicBezTo>
                  <a:cubicBezTo>
                    <a:pt x="2369" y="3503"/>
                    <a:pt x="2469" y="3436"/>
                    <a:pt x="2502" y="3403"/>
                  </a:cubicBezTo>
                  <a:cubicBezTo>
                    <a:pt x="2536" y="3370"/>
                    <a:pt x="2569" y="3270"/>
                    <a:pt x="2569" y="3236"/>
                  </a:cubicBezTo>
                  <a:lnTo>
                    <a:pt x="2569" y="3103"/>
                  </a:lnTo>
                  <a:cubicBezTo>
                    <a:pt x="2569" y="3069"/>
                    <a:pt x="2569" y="3036"/>
                    <a:pt x="2536" y="2936"/>
                  </a:cubicBezTo>
                  <a:lnTo>
                    <a:pt x="1468" y="334"/>
                  </a:lnTo>
                  <a:cubicBezTo>
                    <a:pt x="1468" y="267"/>
                    <a:pt x="1401" y="234"/>
                    <a:pt x="1401" y="201"/>
                  </a:cubicBezTo>
                  <a:cubicBezTo>
                    <a:pt x="1368" y="134"/>
                    <a:pt x="1368" y="101"/>
                    <a:pt x="1335" y="67"/>
                  </a:cubicBezTo>
                  <a:cubicBezTo>
                    <a:pt x="1301" y="34"/>
                    <a:pt x="1235" y="1"/>
                    <a:pt x="1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5"/>
            <p:cNvSpPr/>
            <p:nvPr/>
          </p:nvSpPr>
          <p:spPr>
            <a:xfrm rot="1230705">
              <a:off x="7791141" y="2666151"/>
              <a:ext cx="199047" cy="214313"/>
            </a:xfrm>
            <a:custGeom>
              <a:rect b="b" l="l" r="r" t="t"/>
              <a:pathLst>
                <a:path extrusionOk="0" h="3987" w="3703">
                  <a:moveTo>
                    <a:pt x="1430" y="0"/>
                  </a:moveTo>
                  <a:cubicBezTo>
                    <a:pt x="1243" y="0"/>
                    <a:pt x="1051" y="42"/>
                    <a:pt x="867" y="125"/>
                  </a:cubicBezTo>
                  <a:cubicBezTo>
                    <a:pt x="500" y="292"/>
                    <a:pt x="234" y="559"/>
                    <a:pt x="134" y="926"/>
                  </a:cubicBezTo>
                  <a:cubicBezTo>
                    <a:pt x="0" y="1293"/>
                    <a:pt x="0" y="1626"/>
                    <a:pt x="134" y="1960"/>
                  </a:cubicBezTo>
                  <a:cubicBezTo>
                    <a:pt x="134" y="1993"/>
                    <a:pt x="167" y="2060"/>
                    <a:pt x="167" y="2093"/>
                  </a:cubicBezTo>
                  <a:cubicBezTo>
                    <a:pt x="200" y="2093"/>
                    <a:pt x="200" y="2127"/>
                    <a:pt x="234" y="2160"/>
                  </a:cubicBezTo>
                  <a:cubicBezTo>
                    <a:pt x="234" y="2227"/>
                    <a:pt x="300" y="2260"/>
                    <a:pt x="334" y="2260"/>
                  </a:cubicBezTo>
                  <a:lnTo>
                    <a:pt x="500" y="2260"/>
                  </a:lnTo>
                  <a:cubicBezTo>
                    <a:pt x="534" y="2260"/>
                    <a:pt x="634" y="2260"/>
                    <a:pt x="701" y="2227"/>
                  </a:cubicBezTo>
                  <a:cubicBezTo>
                    <a:pt x="834" y="2160"/>
                    <a:pt x="901" y="2127"/>
                    <a:pt x="967" y="2093"/>
                  </a:cubicBezTo>
                  <a:cubicBezTo>
                    <a:pt x="1001" y="2060"/>
                    <a:pt x="1034" y="1993"/>
                    <a:pt x="1034" y="1960"/>
                  </a:cubicBezTo>
                  <a:lnTo>
                    <a:pt x="1034" y="1826"/>
                  </a:lnTo>
                  <a:cubicBezTo>
                    <a:pt x="1034" y="1793"/>
                    <a:pt x="1034" y="1760"/>
                    <a:pt x="1001" y="1660"/>
                  </a:cubicBezTo>
                  <a:lnTo>
                    <a:pt x="1001" y="1626"/>
                  </a:lnTo>
                  <a:lnTo>
                    <a:pt x="967" y="1493"/>
                  </a:lnTo>
                  <a:cubicBezTo>
                    <a:pt x="967" y="1426"/>
                    <a:pt x="967" y="1326"/>
                    <a:pt x="1001" y="1226"/>
                  </a:cubicBezTo>
                  <a:cubicBezTo>
                    <a:pt x="1034" y="1093"/>
                    <a:pt x="1134" y="992"/>
                    <a:pt x="1234" y="959"/>
                  </a:cubicBezTo>
                  <a:cubicBezTo>
                    <a:pt x="1334" y="926"/>
                    <a:pt x="1368" y="926"/>
                    <a:pt x="1468" y="926"/>
                  </a:cubicBezTo>
                  <a:cubicBezTo>
                    <a:pt x="1535" y="926"/>
                    <a:pt x="1568" y="926"/>
                    <a:pt x="1635" y="959"/>
                  </a:cubicBezTo>
                  <a:cubicBezTo>
                    <a:pt x="1668" y="959"/>
                    <a:pt x="1701" y="992"/>
                    <a:pt x="1735" y="1059"/>
                  </a:cubicBezTo>
                  <a:lnTo>
                    <a:pt x="1835" y="1126"/>
                  </a:lnTo>
                  <a:cubicBezTo>
                    <a:pt x="1868" y="1126"/>
                    <a:pt x="1868" y="1159"/>
                    <a:pt x="1868" y="1159"/>
                  </a:cubicBezTo>
                  <a:cubicBezTo>
                    <a:pt x="1968" y="1293"/>
                    <a:pt x="1968" y="1459"/>
                    <a:pt x="1868" y="1626"/>
                  </a:cubicBezTo>
                  <a:cubicBezTo>
                    <a:pt x="1801" y="1793"/>
                    <a:pt x="1701" y="1960"/>
                    <a:pt x="1568" y="2127"/>
                  </a:cubicBezTo>
                  <a:lnTo>
                    <a:pt x="1201" y="2627"/>
                  </a:lnTo>
                  <a:cubicBezTo>
                    <a:pt x="1068" y="2794"/>
                    <a:pt x="967" y="2961"/>
                    <a:pt x="901" y="3161"/>
                  </a:cubicBezTo>
                  <a:cubicBezTo>
                    <a:pt x="834" y="3361"/>
                    <a:pt x="834" y="3528"/>
                    <a:pt x="901" y="3694"/>
                  </a:cubicBezTo>
                  <a:cubicBezTo>
                    <a:pt x="967" y="3828"/>
                    <a:pt x="1034" y="3928"/>
                    <a:pt x="1168" y="3961"/>
                  </a:cubicBezTo>
                  <a:cubicBezTo>
                    <a:pt x="1201" y="3978"/>
                    <a:pt x="1251" y="3986"/>
                    <a:pt x="1309" y="3986"/>
                  </a:cubicBezTo>
                  <a:cubicBezTo>
                    <a:pt x="1368" y="3986"/>
                    <a:pt x="1434" y="3978"/>
                    <a:pt x="1501" y="3961"/>
                  </a:cubicBezTo>
                  <a:lnTo>
                    <a:pt x="3369" y="3194"/>
                  </a:lnTo>
                  <a:cubicBezTo>
                    <a:pt x="3469" y="3161"/>
                    <a:pt x="3503" y="3161"/>
                    <a:pt x="3536" y="3127"/>
                  </a:cubicBezTo>
                  <a:cubicBezTo>
                    <a:pt x="3569" y="3127"/>
                    <a:pt x="3636" y="3094"/>
                    <a:pt x="3669" y="3061"/>
                  </a:cubicBezTo>
                  <a:cubicBezTo>
                    <a:pt x="3703" y="2994"/>
                    <a:pt x="3703" y="2961"/>
                    <a:pt x="3703" y="2860"/>
                  </a:cubicBezTo>
                  <a:cubicBezTo>
                    <a:pt x="3669" y="2794"/>
                    <a:pt x="3669" y="2694"/>
                    <a:pt x="3636" y="2627"/>
                  </a:cubicBezTo>
                  <a:cubicBezTo>
                    <a:pt x="3569" y="2494"/>
                    <a:pt x="3536" y="2427"/>
                    <a:pt x="3503" y="2393"/>
                  </a:cubicBezTo>
                  <a:cubicBezTo>
                    <a:pt x="3403" y="2327"/>
                    <a:pt x="3369" y="2293"/>
                    <a:pt x="3336" y="2293"/>
                  </a:cubicBezTo>
                  <a:lnTo>
                    <a:pt x="3202" y="2293"/>
                  </a:lnTo>
                  <a:cubicBezTo>
                    <a:pt x="3169" y="2293"/>
                    <a:pt x="3136" y="2293"/>
                    <a:pt x="3036" y="2327"/>
                  </a:cubicBezTo>
                  <a:lnTo>
                    <a:pt x="2068" y="2760"/>
                  </a:lnTo>
                  <a:lnTo>
                    <a:pt x="2068" y="2727"/>
                  </a:lnTo>
                  <a:lnTo>
                    <a:pt x="2168" y="2627"/>
                  </a:lnTo>
                  <a:cubicBezTo>
                    <a:pt x="2202" y="2560"/>
                    <a:pt x="2302" y="2460"/>
                    <a:pt x="2368" y="2327"/>
                  </a:cubicBezTo>
                  <a:cubicBezTo>
                    <a:pt x="2469" y="2227"/>
                    <a:pt x="2535" y="2093"/>
                    <a:pt x="2635" y="1926"/>
                  </a:cubicBezTo>
                  <a:cubicBezTo>
                    <a:pt x="2702" y="1793"/>
                    <a:pt x="2735" y="1626"/>
                    <a:pt x="2735" y="1426"/>
                  </a:cubicBezTo>
                  <a:cubicBezTo>
                    <a:pt x="2802" y="1259"/>
                    <a:pt x="2735" y="1059"/>
                    <a:pt x="2669" y="892"/>
                  </a:cubicBezTo>
                  <a:cubicBezTo>
                    <a:pt x="2535" y="559"/>
                    <a:pt x="2302" y="292"/>
                    <a:pt x="1968" y="125"/>
                  </a:cubicBezTo>
                  <a:cubicBezTo>
                    <a:pt x="1801" y="42"/>
                    <a:pt x="1618" y="0"/>
                    <a:pt x="14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5"/>
            <p:cNvSpPr/>
            <p:nvPr/>
          </p:nvSpPr>
          <p:spPr>
            <a:xfrm rot="1230705">
              <a:off x="6403250" y="2647543"/>
              <a:ext cx="138145" cy="199101"/>
            </a:xfrm>
            <a:custGeom>
              <a:rect b="b" l="l" r="r" t="t"/>
              <a:pathLst>
                <a:path extrusionOk="0" h="3704" w="2570">
                  <a:moveTo>
                    <a:pt x="1035" y="1"/>
                  </a:moveTo>
                  <a:cubicBezTo>
                    <a:pt x="1001" y="1"/>
                    <a:pt x="935" y="1"/>
                    <a:pt x="835" y="34"/>
                  </a:cubicBezTo>
                  <a:cubicBezTo>
                    <a:pt x="768" y="67"/>
                    <a:pt x="668" y="167"/>
                    <a:pt x="568" y="367"/>
                  </a:cubicBezTo>
                  <a:lnTo>
                    <a:pt x="67" y="1402"/>
                  </a:lnTo>
                  <a:cubicBezTo>
                    <a:pt x="34" y="1535"/>
                    <a:pt x="1" y="1668"/>
                    <a:pt x="34" y="1735"/>
                  </a:cubicBezTo>
                  <a:cubicBezTo>
                    <a:pt x="101" y="1835"/>
                    <a:pt x="168" y="1902"/>
                    <a:pt x="334" y="2002"/>
                  </a:cubicBezTo>
                  <a:cubicBezTo>
                    <a:pt x="412" y="2041"/>
                    <a:pt x="479" y="2057"/>
                    <a:pt x="541" y="2057"/>
                  </a:cubicBezTo>
                  <a:cubicBezTo>
                    <a:pt x="585" y="2057"/>
                    <a:pt x="626" y="2049"/>
                    <a:pt x="668" y="2035"/>
                  </a:cubicBezTo>
                  <a:cubicBezTo>
                    <a:pt x="735" y="2002"/>
                    <a:pt x="835" y="1902"/>
                    <a:pt x="901" y="1735"/>
                  </a:cubicBezTo>
                  <a:lnTo>
                    <a:pt x="968" y="1668"/>
                  </a:lnTo>
                  <a:lnTo>
                    <a:pt x="1669" y="3370"/>
                  </a:lnTo>
                  <a:cubicBezTo>
                    <a:pt x="1702" y="3470"/>
                    <a:pt x="1702" y="3503"/>
                    <a:pt x="1735" y="3536"/>
                  </a:cubicBezTo>
                  <a:cubicBezTo>
                    <a:pt x="1735" y="3570"/>
                    <a:pt x="1802" y="3636"/>
                    <a:pt x="1835" y="3670"/>
                  </a:cubicBezTo>
                  <a:cubicBezTo>
                    <a:pt x="1869" y="3703"/>
                    <a:pt x="1935" y="3703"/>
                    <a:pt x="2002" y="3703"/>
                  </a:cubicBezTo>
                  <a:cubicBezTo>
                    <a:pt x="2069" y="3703"/>
                    <a:pt x="2169" y="3670"/>
                    <a:pt x="2236" y="3636"/>
                  </a:cubicBezTo>
                  <a:cubicBezTo>
                    <a:pt x="2369" y="3570"/>
                    <a:pt x="2469" y="3536"/>
                    <a:pt x="2503" y="3503"/>
                  </a:cubicBezTo>
                  <a:cubicBezTo>
                    <a:pt x="2536" y="3470"/>
                    <a:pt x="2569" y="3370"/>
                    <a:pt x="2569" y="3336"/>
                  </a:cubicBezTo>
                  <a:lnTo>
                    <a:pt x="2569" y="3169"/>
                  </a:lnTo>
                  <a:cubicBezTo>
                    <a:pt x="2569" y="3136"/>
                    <a:pt x="2569" y="3069"/>
                    <a:pt x="2536" y="3003"/>
                  </a:cubicBezTo>
                  <a:lnTo>
                    <a:pt x="1468" y="334"/>
                  </a:lnTo>
                  <a:cubicBezTo>
                    <a:pt x="1468" y="301"/>
                    <a:pt x="1435" y="234"/>
                    <a:pt x="1435" y="201"/>
                  </a:cubicBezTo>
                  <a:cubicBezTo>
                    <a:pt x="1368" y="167"/>
                    <a:pt x="1368" y="134"/>
                    <a:pt x="1335" y="67"/>
                  </a:cubicBezTo>
                  <a:cubicBezTo>
                    <a:pt x="1302" y="34"/>
                    <a:pt x="1268" y="1"/>
                    <a:pt x="12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5"/>
            <p:cNvSpPr/>
            <p:nvPr/>
          </p:nvSpPr>
          <p:spPr>
            <a:xfrm rot="1230705">
              <a:off x="6525333" y="2642107"/>
              <a:ext cx="170397" cy="208078"/>
            </a:xfrm>
            <a:custGeom>
              <a:rect b="b" l="l" r="r" t="t"/>
              <a:pathLst>
                <a:path extrusionOk="0" h="3871" w="3170">
                  <a:moveTo>
                    <a:pt x="1392" y="920"/>
                  </a:moveTo>
                  <a:cubicBezTo>
                    <a:pt x="1649" y="920"/>
                    <a:pt x="1880" y="1192"/>
                    <a:pt x="2068" y="1702"/>
                  </a:cubicBezTo>
                  <a:lnTo>
                    <a:pt x="2068" y="1735"/>
                  </a:lnTo>
                  <a:cubicBezTo>
                    <a:pt x="2335" y="2403"/>
                    <a:pt x="2269" y="2803"/>
                    <a:pt x="1935" y="2903"/>
                  </a:cubicBezTo>
                  <a:cubicBezTo>
                    <a:pt x="1875" y="2927"/>
                    <a:pt x="1818" y="2939"/>
                    <a:pt x="1762" y="2939"/>
                  </a:cubicBezTo>
                  <a:cubicBezTo>
                    <a:pt x="1507" y="2939"/>
                    <a:pt x="1293" y="2683"/>
                    <a:pt x="1101" y="2136"/>
                  </a:cubicBezTo>
                  <a:cubicBezTo>
                    <a:pt x="834" y="1502"/>
                    <a:pt x="868" y="1068"/>
                    <a:pt x="1201" y="968"/>
                  </a:cubicBezTo>
                  <a:cubicBezTo>
                    <a:pt x="1266" y="936"/>
                    <a:pt x="1330" y="920"/>
                    <a:pt x="1392" y="920"/>
                  </a:cubicBezTo>
                  <a:close/>
                  <a:moveTo>
                    <a:pt x="1435" y="1"/>
                  </a:moveTo>
                  <a:cubicBezTo>
                    <a:pt x="1234" y="1"/>
                    <a:pt x="1034" y="34"/>
                    <a:pt x="834" y="134"/>
                  </a:cubicBezTo>
                  <a:cubicBezTo>
                    <a:pt x="567" y="201"/>
                    <a:pt x="401" y="334"/>
                    <a:pt x="267" y="501"/>
                  </a:cubicBezTo>
                  <a:cubicBezTo>
                    <a:pt x="167" y="668"/>
                    <a:pt x="67" y="835"/>
                    <a:pt x="34" y="1002"/>
                  </a:cubicBezTo>
                  <a:cubicBezTo>
                    <a:pt x="0" y="1168"/>
                    <a:pt x="0" y="1335"/>
                    <a:pt x="0" y="1535"/>
                  </a:cubicBezTo>
                  <a:cubicBezTo>
                    <a:pt x="0" y="1702"/>
                    <a:pt x="34" y="1869"/>
                    <a:pt x="67" y="2036"/>
                  </a:cubicBezTo>
                  <a:cubicBezTo>
                    <a:pt x="100" y="2202"/>
                    <a:pt x="200" y="2369"/>
                    <a:pt x="234" y="2503"/>
                  </a:cubicBezTo>
                  <a:cubicBezTo>
                    <a:pt x="267" y="2669"/>
                    <a:pt x="367" y="2836"/>
                    <a:pt x="434" y="2970"/>
                  </a:cubicBezTo>
                  <a:cubicBezTo>
                    <a:pt x="534" y="3070"/>
                    <a:pt x="667" y="3203"/>
                    <a:pt x="767" y="3370"/>
                  </a:cubicBezTo>
                  <a:cubicBezTo>
                    <a:pt x="901" y="3503"/>
                    <a:pt x="1068" y="3637"/>
                    <a:pt x="1201" y="3703"/>
                  </a:cubicBezTo>
                  <a:cubicBezTo>
                    <a:pt x="1368" y="3804"/>
                    <a:pt x="1535" y="3870"/>
                    <a:pt x="1735" y="3870"/>
                  </a:cubicBezTo>
                  <a:cubicBezTo>
                    <a:pt x="1902" y="3870"/>
                    <a:pt x="2168" y="3837"/>
                    <a:pt x="2369" y="3737"/>
                  </a:cubicBezTo>
                  <a:cubicBezTo>
                    <a:pt x="2569" y="3637"/>
                    <a:pt x="2736" y="3537"/>
                    <a:pt x="2869" y="3370"/>
                  </a:cubicBezTo>
                  <a:cubicBezTo>
                    <a:pt x="3002" y="3236"/>
                    <a:pt x="3069" y="3070"/>
                    <a:pt x="3102" y="2903"/>
                  </a:cubicBezTo>
                  <a:cubicBezTo>
                    <a:pt x="3169" y="2736"/>
                    <a:pt x="3169" y="2569"/>
                    <a:pt x="3169" y="2369"/>
                  </a:cubicBezTo>
                  <a:cubicBezTo>
                    <a:pt x="3169" y="2169"/>
                    <a:pt x="3102" y="2002"/>
                    <a:pt x="3069" y="1835"/>
                  </a:cubicBezTo>
                  <a:cubicBezTo>
                    <a:pt x="3036" y="1702"/>
                    <a:pt x="3002" y="1535"/>
                    <a:pt x="2902" y="1368"/>
                  </a:cubicBezTo>
                  <a:cubicBezTo>
                    <a:pt x="2869" y="1235"/>
                    <a:pt x="2769" y="1068"/>
                    <a:pt x="2702" y="968"/>
                  </a:cubicBezTo>
                  <a:cubicBezTo>
                    <a:pt x="2635" y="835"/>
                    <a:pt x="2535" y="701"/>
                    <a:pt x="2402" y="535"/>
                  </a:cubicBezTo>
                  <a:cubicBezTo>
                    <a:pt x="2269" y="368"/>
                    <a:pt x="2168" y="234"/>
                    <a:pt x="2002" y="168"/>
                  </a:cubicBezTo>
                  <a:cubicBezTo>
                    <a:pt x="1835" y="67"/>
                    <a:pt x="1668" y="1"/>
                    <a:pt x="14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5"/>
            <p:cNvSpPr/>
            <p:nvPr/>
          </p:nvSpPr>
          <p:spPr>
            <a:xfrm rot="1230705">
              <a:off x="6665801" y="2370541"/>
              <a:ext cx="138091" cy="199101"/>
            </a:xfrm>
            <a:custGeom>
              <a:rect b="b" l="l" r="r" t="t"/>
              <a:pathLst>
                <a:path extrusionOk="0" h="3704" w="2569">
                  <a:moveTo>
                    <a:pt x="1034" y="0"/>
                  </a:moveTo>
                  <a:cubicBezTo>
                    <a:pt x="1001" y="0"/>
                    <a:pt x="901" y="0"/>
                    <a:pt x="834" y="34"/>
                  </a:cubicBezTo>
                  <a:cubicBezTo>
                    <a:pt x="701" y="67"/>
                    <a:pt x="601" y="167"/>
                    <a:pt x="567" y="367"/>
                  </a:cubicBezTo>
                  <a:lnTo>
                    <a:pt x="67" y="1401"/>
                  </a:lnTo>
                  <a:cubicBezTo>
                    <a:pt x="34" y="1535"/>
                    <a:pt x="0" y="1668"/>
                    <a:pt x="34" y="1735"/>
                  </a:cubicBezTo>
                  <a:cubicBezTo>
                    <a:pt x="67" y="1835"/>
                    <a:pt x="167" y="1902"/>
                    <a:pt x="334" y="2002"/>
                  </a:cubicBezTo>
                  <a:cubicBezTo>
                    <a:pt x="393" y="2041"/>
                    <a:pt x="463" y="2057"/>
                    <a:pt x="531" y="2057"/>
                  </a:cubicBezTo>
                  <a:cubicBezTo>
                    <a:pt x="579" y="2057"/>
                    <a:pt x="626" y="2049"/>
                    <a:pt x="668" y="2035"/>
                  </a:cubicBezTo>
                  <a:cubicBezTo>
                    <a:pt x="734" y="2002"/>
                    <a:pt x="834" y="1902"/>
                    <a:pt x="901" y="1735"/>
                  </a:cubicBezTo>
                  <a:lnTo>
                    <a:pt x="934" y="1668"/>
                  </a:lnTo>
                  <a:lnTo>
                    <a:pt x="1668" y="3370"/>
                  </a:lnTo>
                  <a:cubicBezTo>
                    <a:pt x="1702" y="3436"/>
                    <a:pt x="1702" y="3503"/>
                    <a:pt x="1735" y="3536"/>
                  </a:cubicBezTo>
                  <a:cubicBezTo>
                    <a:pt x="1735" y="3570"/>
                    <a:pt x="1768" y="3603"/>
                    <a:pt x="1835" y="3670"/>
                  </a:cubicBezTo>
                  <a:cubicBezTo>
                    <a:pt x="1868" y="3703"/>
                    <a:pt x="1902" y="3703"/>
                    <a:pt x="2002" y="3703"/>
                  </a:cubicBezTo>
                  <a:cubicBezTo>
                    <a:pt x="2069" y="3703"/>
                    <a:pt x="2169" y="3670"/>
                    <a:pt x="2235" y="3603"/>
                  </a:cubicBezTo>
                  <a:cubicBezTo>
                    <a:pt x="2369" y="3570"/>
                    <a:pt x="2435" y="3536"/>
                    <a:pt x="2502" y="3503"/>
                  </a:cubicBezTo>
                  <a:cubicBezTo>
                    <a:pt x="2536" y="3436"/>
                    <a:pt x="2569" y="3370"/>
                    <a:pt x="2569" y="3336"/>
                  </a:cubicBezTo>
                  <a:lnTo>
                    <a:pt x="2569" y="3169"/>
                  </a:lnTo>
                  <a:cubicBezTo>
                    <a:pt x="2569" y="3103"/>
                    <a:pt x="2569" y="3069"/>
                    <a:pt x="2536" y="3003"/>
                  </a:cubicBezTo>
                  <a:lnTo>
                    <a:pt x="1435" y="334"/>
                  </a:lnTo>
                  <a:cubicBezTo>
                    <a:pt x="1435" y="267"/>
                    <a:pt x="1401" y="234"/>
                    <a:pt x="1401" y="201"/>
                  </a:cubicBezTo>
                  <a:cubicBezTo>
                    <a:pt x="1368" y="134"/>
                    <a:pt x="1368" y="101"/>
                    <a:pt x="1335" y="67"/>
                  </a:cubicBezTo>
                  <a:cubicBezTo>
                    <a:pt x="1268" y="34"/>
                    <a:pt x="1235" y="0"/>
                    <a:pt x="12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5"/>
            <p:cNvSpPr/>
            <p:nvPr/>
          </p:nvSpPr>
          <p:spPr>
            <a:xfrm rot="1230705">
              <a:off x="6778248" y="2366973"/>
              <a:ext cx="139865" cy="199101"/>
            </a:xfrm>
            <a:custGeom>
              <a:rect b="b" l="l" r="r" t="t"/>
              <a:pathLst>
                <a:path extrusionOk="0" h="3704" w="2602">
                  <a:moveTo>
                    <a:pt x="1068" y="1"/>
                  </a:moveTo>
                  <a:cubicBezTo>
                    <a:pt x="1001" y="1"/>
                    <a:pt x="934" y="1"/>
                    <a:pt x="834" y="34"/>
                  </a:cubicBezTo>
                  <a:cubicBezTo>
                    <a:pt x="734" y="68"/>
                    <a:pt x="634" y="168"/>
                    <a:pt x="601" y="368"/>
                  </a:cubicBezTo>
                  <a:lnTo>
                    <a:pt x="100" y="1402"/>
                  </a:lnTo>
                  <a:cubicBezTo>
                    <a:pt x="33" y="1535"/>
                    <a:pt x="0" y="1669"/>
                    <a:pt x="33" y="1735"/>
                  </a:cubicBezTo>
                  <a:cubicBezTo>
                    <a:pt x="100" y="1836"/>
                    <a:pt x="167" y="1902"/>
                    <a:pt x="334" y="2002"/>
                  </a:cubicBezTo>
                  <a:cubicBezTo>
                    <a:pt x="412" y="2041"/>
                    <a:pt x="490" y="2058"/>
                    <a:pt x="555" y="2058"/>
                  </a:cubicBezTo>
                  <a:cubicBezTo>
                    <a:pt x="601" y="2058"/>
                    <a:pt x="640" y="2050"/>
                    <a:pt x="667" y="2036"/>
                  </a:cubicBezTo>
                  <a:cubicBezTo>
                    <a:pt x="767" y="2002"/>
                    <a:pt x="834" y="1902"/>
                    <a:pt x="934" y="1735"/>
                  </a:cubicBezTo>
                  <a:lnTo>
                    <a:pt x="967" y="1669"/>
                  </a:lnTo>
                  <a:lnTo>
                    <a:pt x="1668" y="3370"/>
                  </a:lnTo>
                  <a:cubicBezTo>
                    <a:pt x="1701" y="3470"/>
                    <a:pt x="1701" y="3503"/>
                    <a:pt x="1768" y="3537"/>
                  </a:cubicBezTo>
                  <a:cubicBezTo>
                    <a:pt x="1768" y="3570"/>
                    <a:pt x="1801" y="3637"/>
                    <a:pt x="1835" y="3670"/>
                  </a:cubicBezTo>
                  <a:cubicBezTo>
                    <a:pt x="1901" y="3704"/>
                    <a:pt x="1935" y="3704"/>
                    <a:pt x="2002" y="3704"/>
                  </a:cubicBezTo>
                  <a:cubicBezTo>
                    <a:pt x="2102" y="3704"/>
                    <a:pt x="2168" y="3670"/>
                    <a:pt x="2268" y="3637"/>
                  </a:cubicBezTo>
                  <a:cubicBezTo>
                    <a:pt x="2368" y="3570"/>
                    <a:pt x="2469" y="3537"/>
                    <a:pt x="2502" y="3503"/>
                  </a:cubicBezTo>
                  <a:cubicBezTo>
                    <a:pt x="2535" y="3470"/>
                    <a:pt x="2602" y="3370"/>
                    <a:pt x="2602" y="3337"/>
                  </a:cubicBezTo>
                  <a:lnTo>
                    <a:pt x="2602" y="3170"/>
                  </a:lnTo>
                  <a:cubicBezTo>
                    <a:pt x="2602" y="3136"/>
                    <a:pt x="2602" y="3070"/>
                    <a:pt x="2535" y="3003"/>
                  </a:cubicBezTo>
                  <a:lnTo>
                    <a:pt x="1468" y="334"/>
                  </a:lnTo>
                  <a:cubicBezTo>
                    <a:pt x="1468" y="268"/>
                    <a:pt x="1434" y="234"/>
                    <a:pt x="1434" y="201"/>
                  </a:cubicBezTo>
                  <a:cubicBezTo>
                    <a:pt x="1401" y="168"/>
                    <a:pt x="1401" y="101"/>
                    <a:pt x="1334" y="68"/>
                  </a:cubicBezTo>
                  <a:cubicBezTo>
                    <a:pt x="1301" y="34"/>
                    <a:pt x="1268" y="1"/>
                    <a:pt x="12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5"/>
            <p:cNvSpPr/>
            <p:nvPr/>
          </p:nvSpPr>
          <p:spPr>
            <a:xfrm rot="1230705">
              <a:off x="7827048" y="3040792"/>
              <a:ext cx="177600" cy="210443"/>
            </a:xfrm>
            <a:custGeom>
              <a:rect b="b" l="l" r="r" t="t"/>
              <a:pathLst>
                <a:path extrusionOk="0" h="3915" w="3304">
                  <a:moveTo>
                    <a:pt x="1419" y="1"/>
                  </a:moveTo>
                  <a:cubicBezTo>
                    <a:pt x="1232" y="1"/>
                    <a:pt x="1029" y="42"/>
                    <a:pt x="835" y="130"/>
                  </a:cubicBezTo>
                  <a:cubicBezTo>
                    <a:pt x="668" y="230"/>
                    <a:pt x="568" y="297"/>
                    <a:pt x="435" y="397"/>
                  </a:cubicBezTo>
                  <a:cubicBezTo>
                    <a:pt x="301" y="531"/>
                    <a:pt x="201" y="597"/>
                    <a:pt x="168" y="697"/>
                  </a:cubicBezTo>
                  <a:lnTo>
                    <a:pt x="34" y="931"/>
                  </a:lnTo>
                  <a:cubicBezTo>
                    <a:pt x="1" y="1064"/>
                    <a:pt x="1" y="1098"/>
                    <a:pt x="1" y="1131"/>
                  </a:cubicBezTo>
                  <a:lnTo>
                    <a:pt x="1" y="1231"/>
                  </a:lnTo>
                  <a:cubicBezTo>
                    <a:pt x="1" y="1365"/>
                    <a:pt x="1" y="1431"/>
                    <a:pt x="34" y="1531"/>
                  </a:cubicBezTo>
                  <a:cubicBezTo>
                    <a:pt x="101" y="1631"/>
                    <a:pt x="201" y="1698"/>
                    <a:pt x="435" y="1732"/>
                  </a:cubicBezTo>
                  <a:cubicBezTo>
                    <a:pt x="535" y="1732"/>
                    <a:pt x="635" y="1732"/>
                    <a:pt x="701" y="1698"/>
                  </a:cubicBezTo>
                  <a:cubicBezTo>
                    <a:pt x="835" y="1598"/>
                    <a:pt x="935" y="1531"/>
                    <a:pt x="935" y="1298"/>
                  </a:cubicBezTo>
                  <a:lnTo>
                    <a:pt x="935" y="1231"/>
                  </a:lnTo>
                  <a:cubicBezTo>
                    <a:pt x="935" y="1198"/>
                    <a:pt x="968" y="1131"/>
                    <a:pt x="1002" y="1064"/>
                  </a:cubicBezTo>
                  <a:cubicBezTo>
                    <a:pt x="1035" y="964"/>
                    <a:pt x="1135" y="931"/>
                    <a:pt x="1202" y="898"/>
                  </a:cubicBezTo>
                  <a:cubicBezTo>
                    <a:pt x="1275" y="843"/>
                    <a:pt x="1349" y="818"/>
                    <a:pt x="1411" y="818"/>
                  </a:cubicBezTo>
                  <a:cubicBezTo>
                    <a:pt x="1462" y="818"/>
                    <a:pt x="1505" y="834"/>
                    <a:pt x="1535" y="864"/>
                  </a:cubicBezTo>
                  <a:cubicBezTo>
                    <a:pt x="1635" y="898"/>
                    <a:pt x="1669" y="931"/>
                    <a:pt x="1702" y="1031"/>
                  </a:cubicBezTo>
                  <a:cubicBezTo>
                    <a:pt x="1769" y="1131"/>
                    <a:pt x="1669" y="1265"/>
                    <a:pt x="1435" y="1365"/>
                  </a:cubicBezTo>
                  <a:cubicBezTo>
                    <a:pt x="1369" y="1365"/>
                    <a:pt x="1335" y="1398"/>
                    <a:pt x="1302" y="1398"/>
                  </a:cubicBezTo>
                  <a:cubicBezTo>
                    <a:pt x="1302" y="1431"/>
                    <a:pt x="1269" y="1431"/>
                    <a:pt x="1202" y="1465"/>
                  </a:cubicBezTo>
                  <a:cubicBezTo>
                    <a:pt x="1168" y="1465"/>
                    <a:pt x="1135" y="1531"/>
                    <a:pt x="1135" y="1565"/>
                  </a:cubicBezTo>
                  <a:lnTo>
                    <a:pt x="1135" y="1732"/>
                  </a:lnTo>
                  <a:cubicBezTo>
                    <a:pt x="1135" y="1765"/>
                    <a:pt x="1135" y="1865"/>
                    <a:pt x="1168" y="1932"/>
                  </a:cubicBezTo>
                  <a:cubicBezTo>
                    <a:pt x="1235" y="2065"/>
                    <a:pt x="1269" y="2132"/>
                    <a:pt x="1302" y="2199"/>
                  </a:cubicBezTo>
                  <a:cubicBezTo>
                    <a:pt x="1335" y="2232"/>
                    <a:pt x="1435" y="2265"/>
                    <a:pt x="1469" y="2265"/>
                  </a:cubicBezTo>
                  <a:lnTo>
                    <a:pt x="1602" y="2265"/>
                  </a:lnTo>
                  <a:cubicBezTo>
                    <a:pt x="1635" y="2265"/>
                    <a:pt x="1669" y="2265"/>
                    <a:pt x="1769" y="2232"/>
                  </a:cubicBezTo>
                  <a:cubicBezTo>
                    <a:pt x="1884" y="2209"/>
                    <a:pt x="1983" y="2170"/>
                    <a:pt x="2055" y="2170"/>
                  </a:cubicBezTo>
                  <a:cubicBezTo>
                    <a:pt x="2088" y="2170"/>
                    <a:pt x="2115" y="2178"/>
                    <a:pt x="2136" y="2199"/>
                  </a:cubicBezTo>
                  <a:cubicBezTo>
                    <a:pt x="2269" y="2232"/>
                    <a:pt x="2303" y="2265"/>
                    <a:pt x="2336" y="2365"/>
                  </a:cubicBezTo>
                  <a:cubicBezTo>
                    <a:pt x="2336" y="2432"/>
                    <a:pt x="2336" y="2566"/>
                    <a:pt x="2303" y="2632"/>
                  </a:cubicBezTo>
                  <a:cubicBezTo>
                    <a:pt x="2269" y="2732"/>
                    <a:pt x="2136" y="2799"/>
                    <a:pt x="1969" y="2899"/>
                  </a:cubicBezTo>
                  <a:cubicBezTo>
                    <a:pt x="1902" y="2899"/>
                    <a:pt x="1836" y="2932"/>
                    <a:pt x="1769" y="2932"/>
                  </a:cubicBezTo>
                  <a:lnTo>
                    <a:pt x="1602" y="2932"/>
                  </a:lnTo>
                  <a:cubicBezTo>
                    <a:pt x="1569" y="2932"/>
                    <a:pt x="1502" y="2932"/>
                    <a:pt x="1469" y="2899"/>
                  </a:cubicBezTo>
                  <a:cubicBezTo>
                    <a:pt x="1435" y="2899"/>
                    <a:pt x="1402" y="2866"/>
                    <a:pt x="1402" y="2866"/>
                  </a:cubicBezTo>
                  <a:lnTo>
                    <a:pt x="1335" y="2799"/>
                  </a:lnTo>
                  <a:cubicBezTo>
                    <a:pt x="1269" y="2732"/>
                    <a:pt x="1168" y="2699"/>
                    <a:pt x="1135" y="2699"/>
                  </a:cubicBezTo>
                  <a:cubicBezTo>
                    <a:pt x="1114" y="2678"/>
                    <a:pt x="1091" y="2670"/>
                    <a:pt x="1063" y="2670"/>
                  </a:cubicBezTo>
                  <a:cubicBezTo>
                    <a:pt x="1003" y="2670"/>
                    <a:pt x="927" y="2709"/>
                    <a:pt x="835" y="2732"/>
                  </a:cubicBezTo>
                  <a:cubicBezTo>
                    <a:pt x="568" y="2866"/>
                    <a:pt x="435" y="3033"/>
                    <a:pt x="501" y="3199"/>
                  </a:cubicBezTo>
                  <a:cubicBezTo>
                    <a:pt x="568" y="3266"/>
                    <a:pt x="601" y="3366"/>
                    <a:pt x="668" y="3433"/>
                  </a:cubicBezTo>
                  <a:lnTo>
                    <a:pt x="735" y="3466"/>
                  </a:lnTo>
                  <a:lnTo>
                    <a:pt x="802" y="3566"/>
                  </a:lnTo>
                  <a:cubicBezTo>
                    <a:pt x="835" y="3600"/>
                    <a:pt x="935" y="3633"/>
                    <a:pt x="968" y="3700"/>
                  </a:cubicBezTo>
                  <a:lnTo>
                    <a:pt x="1235" y="3800"/>
                  </a:lnTo>
                  <a:cubicBezTo>
                    <a:pt x="1302" y="3866"/>
                    <a:pt x="1435" y="3900"/>
                    <a:pt x="1502" y="3900"/>
                  </a:cubicBezTo>
                  <a:cubicBezTo>
                    <a:pt x="1547" y="3911"/>
                    <a:pt x="1591" y="3915"/>
                    <a:pt x="1635" y="3915"/>
                  </a:cubicBezTo>
                  <a:cubicBezTo>
                    <a:pt x="1724" y="3915"/>
                    <a:pt x="1813" y="3900"/>
                    <a:pt x="1902" y="3900"/>
                  </a:cubicBezTo>
                  <a:cubicBezTo>
                    <a:pt x="2002" y="3866"/>
                    <a:pt x="2169" y="3800"/>
                    <a:pt x="2303" y="3766"/>
                  </a:cubicBezTo>
                  <a:cubicBezTo>
                    <a:pt x="2736" y="3633"/>
                    <a:pt x="2970" y="3399"/>
                    <a:pt x="3137" y="3066"/>
                  </a:cubicBezTo>
                  <a:cubicBezTo>
                    <a:pt x="3303" y="2732"/>
                    <a:pt x="3303" y="2399"/>
                    <a:pt x="3170" y="2065"/>
                  </a:cubicBezTo>
                  <a:cubicBezTo>
                    <a:pt x="3137" y="1932"/>
                    <a:pt x="3103" y="1865"/>
                    <a:pt x="2936" y="1765"/>
                  </a:cubicBezTo>
                  <a:cubicBezTo>
                    <a:pt x="2836" y="1698"/>
                    <a:pt x="2770" y="1631"/>
                    <a:pt x="2736" y="1598"/>
                  </a:cubicBezTo>
                  <a:cubicBezTo>
                    <a:pt x="2636" y="1565"/>
                    <a:pt x="2603" y="1565"/>
                    <a:pt x="2503" y="1531"/>
                  </a:cubicBezTo>
                  <a:cubicBezTo>
                    <a:pt x="2469" y="1465"/>
                    <a:pt x="2436" y="1465"/>
                    <a:pt x="2403" y="1465"/>
                  </a:cubicBezTo>
                  <a:lnTo>
                    <a:pt x="2336" y="1465"/>
                  </a:lnTo>
                  <a:lnTo>
                    <a:pt x="2336" y="1431"/>
                  </a:lnTo>
                  <a:lnTo>
                    <a:pt x="2403" y="1398"/>
                  </a:lnTo>
                  <a:cubicBezTo>
                    <a:pt x="2436" y="1398"/>
                    <a:pt x="2436" y="1365"/>
                    <a:pt x="2469" y="1298"/>
                  </a:cubicBezTo>
                  <a:cubicBezTo>
                    <a:pt x="2503" y="1265"/>
                    <a:pt x="2536" y="1198"/>
                    <a:pt x="2536" y="1131"/>
                  </a:cubicBezTo>
                  <a:lnTo>
                    <a:pt x="2536" y="931"/>
                  </a:lnTo>
                  <a:cubicBezTo>
                    <a:pt x="2536" y="864"/>
                    <a:pt x="2536" y="764"/>
                    <a:pt x="2503" y="697"/>
                  </a:cubicBezTo>
                  <a:cubicBezTo>
                    <a:pt x="2436" y="431"/>
                    <a:pt x="2236" y="230"/>
                    <a:pt x="1869" y="97"/>
                  </a:cubicBezTo>
                  <a:cubicBezTo>
                    <a:pt x="1743" y="34"/>
                    <a:pt x="1587" y="1"/>
                    <a:pt x="14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5"/>
            <p:cNvSpPr/>
            <p:nvPr/>
          </p:nvSpPr>
          <p:spPr>
            <a:xfrm rot="1230705">
              <a:off x="7762729" y="3395321"/>
              <a:ext cx="179320" cy="193726"/>
            </a:xfrm>
            <a:custGeom>
              <a:rect b="b" l="l" r="r" t="t"/>
              <a:pathLst>
                <a:path extrusionOk="0" h="3604" w="3336">
                  <a:moveTo>
                    <a:pt x="1868" y="1"/>
                  </a:moveTo>
                  <a:cubicBezTo>
                    <a:pt x="1801" y="34"/>
                    <a:pt x="1701" y="34"/>
                    <a:pt x="1635" y="101"/>
                  </a:cubicBezTo>
                  <a:lnTo>
                    <a:pt x="1368" y="201"/>
                  </a:lnTo>
                  <a:cubicBezTo>
                    <a:pt x="1334" y="301"/>
                    <a:pt x="1301" y="334"/>
                    <a:pt x="1301" y="368"/>
                  </a:cubicBezTo>
                  <a:lnTo>
                    <a:pt x="1301" y="501"/>
                  </a:lnTo>
                  <a:cubicBezTo>
                    <a:pt x="1301" y="534"/>
                    <a:pt x="1301" y="601"/>
                    <a:pt x="1334" y="668"/>
                  </a:cubicBezTo>
                  <a:lnTo>
                    <a:pt x="1868" y="1969"/>
                  </a:lnTo>
                  <a:lnTo>
                    <a:pt x="1101" y="2302"/>
                  </a:lnTo>
                  <a:lnTo>
                    <a:pt x="934" y="1001"/>
                  </a:lnTo>
                  <a:cubicBezTo>
                    <a:pt x="934" y="935"/>
                    <a:pt x="867" y="835"/>
                    <a:pt x="867" y="801"/>
                  </a:cubicBezTo>
                  <a:cubicBezTo>
                    <a:pt x="840" y="691"/>
                    <a:pt x="721" y="626"/>
                    <a:pt x="548" y="626"/>
                  </a:cubicBezTo>
                  <a:cubicBezTo>
                    <a:pt x="512" y="626"/>
                    <a:pt x="474" y="629"/>
                    <a:pt x="434" y="635"/>
                  </a:cubicBezTo>
                  <a:cubicBezTo>
                    <a:pt x="334" y="635"/>
                    <a:pt x="300" y="635"/>
                    <a:pt x="200" y="668"/>
                  </a:cubicBezTo>
                  <a:cubicBezTo>
                    <a:pt x="134" y="701"/>
                    <a:pt x="100" y="768"/>
                    <a:pt x="33" y="801"/>
                  </a:cubicBezTo>
                  <a:cubicBezTo>
                    <a:pt x="0" y="835"/>
                    <a:pt x="0" y="868"/>
                    <a:pt x="0" y="935"/>
                  </a:cubicBezTo>
                  <a:lnTo>
                    <a:pt x="0" y="1102"/>
                  </a:lnTo>
                  <a:lnTo>
                    <a:pt x="267" y="2836"/>
                  </a:lnTo>
                  <a:cubicBezTo>
                    <a:pt x="267" y="2869"/>
                    <a:pt x="267" y="2970"/>
                    <a:pt x="300" y="3003"/>
                  </a:cubicBezTo>
                  <a:cubicBezTo>
                    <a:pt x="300" y="3036"/>
                    <a:pt x="334" y="3103"/>
                    <a:pt x="334" y="3136"/>
                  </a:cubicBezTo>
                  <a:cubicBezTo>
                    <a:pt x="367" y="3136"/>
                    <a:pt x="367" y="3170"/>
                    <a:pt x="434" y="3203"/>
                  </a:cubicBezTo>
                  <a:cubicBezTo>
                    <a:pt x="434" y="3270"/>
                    <a:pt x="467" y="3303"/>
                    <a:pt x="500" y="3303"/>
                  </a:cubicBezTo>
                  <a:lnTo>
                    <a:pt x="667" y="3303"/>
                  </a:lnTo>
                  <a:cubicBezTo>
                    <a:pt x="701" y="3303"/>
                    <a:pt x="801" y="3303"/>
                    <a:pt x="867" y="3270"/>
                  </a:cubicBezTo>
                  <a:lnTo>
                    <a:pt x="2168" y="2703"/>
                  </a:lnTo>
                  <a:lnTo>
                    <a:pt x="2435" y="3303"/>
                  </a:lnTo>
                  <a:cubicBezTo>
                    <a:pt x="2435" y="3336"/>
                    <a:pt x="2469" y="3370"/>
                    <a:pt x="2469" y="3437"/>
                  </a:cubicBezTo>
                  <a:cubicBezTo>
                    <a:pt x="2502" y="3437"/>
                    <a:pt x="2502" y="3470"/>
                    <a:pt x="2535" y="3503"/>
                  </a:cubicBezTo>
                  <a:cubicBezTo>
                    <a:pt x="2535" y="3537"/>
                    <a:pt x="2569" y="3603"/>
                    <a:pt x="2635" y="3603"/>
                  </a:cubicBezTo>
                  <a:lnTo>
                    <a:pt x="2802" y="3603"/>
                  </a:lnTo>
                  <a:cubicBezTo>
                    <a:pt x="2835" y="3603"/>
                    <a:pt x="2936" y="3603"/>
                    <a:pt x="3002" y="3537"/>
                  </a:cubicBezTo>
                  <a:cubicBezTo>
                    <a:pt x="3136" y="3503"/>
                    <a:pt x="3202" y="3470"/>
                    <a:pt x="3236" y="3437"/>
                  </a:cubicBezTo>
                  <a:cubicBezTo>
                    <a:pt x="3302" y="3370"/>
                    <a:pt x="3336" y="3303"/>
                    <a:pt x="3336" y="3270"/>
                  </a:cubicBezTo>
                  <a:lnTo>
                    <a:pt x="3336" y="3136"/>
                  </a:lnTo>
                  <a:cubicBezTo>
                    <a:pt x="3336" y="3103"/>
                    <a:pt x="3336" y="3036"/>
                    <a:pt x="3302" y="2970"/>
                  </a:cubicBezTo>
                  <a:lnTo>
                    <a:pt x="2202" y="334"/>
                  </a:lnTo>
                  <a:cubicBezTo>
                    <a:pt x="2168" y="268"/>
                    <a:pt x="2135" y="201"/>
                    <a:pt x="2135" y="168"/>
                  </a:cubicBezTo>
                  <a:cubicBezTo>
                    <a:pt x="2135" y="134"/>
                    <a:pt x="2102" y="101"/>
                    <a:pt x="2035" y="34"/>
                  </a:cubicBezTo>
                  <a:cubicBezTo>
                    <a:pt x="2002" y="1"/>
                    <a:pt x="1968" y="1"/>
                    <a:pt x="18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5"/>
            <p:cNvSpPr/>
            <p:nvPr/>
          </p:nvSpPr>
          <p:spPr>
            <a:xfrm rot="1230705">
              <a:off x="7477631" y="3638300"/>
              <a:ext cx="161420" cy="215227"/>
            </a:xfrm>
            <a:custGeom>
              <a:rect b="b" l="l" r="r" t="t"/>
              <a:pathLst>
                <a:path extrusionOk="0" h="4004" w="3003">
                  <a:moveTo>
                    <a:pt x="1602" y="0"/>
                  </a:moveTo>
                  <a:cubicBezTo>
                    <a:pt x="1569" y="0"/>
                    <a:pt x="1502" y="0"/>
                    <a:pt x="1435" y="34"/>
                  </a:cubicBezTo>
                  <a:cubicBezTo>
                    <a:pt x="1302" y="67"/>
                    <a:pt x="1168" y="134"/>
                    <a:pt x="968" y="201"/>
                  </a:cubicBezTo>
                  <a:cubicBezTo>
                    <a:pt x="801" y="301"/>
                    <a:pt x="635" y="367"/>
                    <a:pt x="468" y="401"/>
                  </a:cubicBezTo>
                  <a:cubicBezTo>
                    <a:pt x="334" y="467"/>
                    <a:pt x="268" y="501"/>
                    <a:pt x="268" y="501"/>
                  </a:cubicBezTo>
                  <a:cubicBezTo>
                    <a:pt x="168" y="534"/>
                    <a:pt x="134" y="568"/>
                    <a:pt x="101" y="634"/>
                  </a:cubicBezTo>
                  <a:cubicBezTo>
                    <a:pt x="67" y="701"/>
                    <a:pt x="1" y="734"/>
                    <a:pt x="1" y="801"/>
                  </a:cubicBezTo>
                  <a:lnTo>
                    <a:pt x="1" y="968"/>
                  </a:lnTo>
                  <a:lnTo>
                    <a:pt x="1" y="1068"/>
                  </a:lnTo>
                  <a:lnTo>
                    <a:pt x="1" y="1135"/>
                  </a:lnTo>
                  <a:cubicBezTo>
                    <a:pt x="101" y="1401"/>
                    <a:pt x="234" y="1902"/>
                    <a:pt x="401" y="2536"/>
                  </a:cubicBezTo>
                  <a:cubicBezTo>
                    <a:pt x="434" y="2569"/>
                    <a:pt x="434" y="2636"/>
                    <a:pt x="434" y="2636"/>
                  </a:cubicBezTo>
                  <a:cubicBezTo>
                    <a:pt x="434" y="2669"/>
                    <a:pt x="468" y="2669"/>
                    <a:pt x="501" y="2702"/>
                  </a:cubicBezTo>
                  <a:cubicBezTo>
                    <a:pt x="601" y="2702"/>
                    <a:pt x="668" y="2736"/>
                    <a:pt x="801" y="2736"/>
                  </a:cubicBezTo>
                  <a:cubicBezTo>
                    <a:pt x="935" y="2736"/>
                    <a:pt x="1068" y="2736"/>
                    <a:pt x="1135" y="2702"/>
                  </a:cubicBezTo>
                  <a:cubicBezTo>
                    <a:pt x="1235" y="2669"/>
                    <a:pt x="1302" y="2636"/>
                    <a:pt x="1335" y="2502"/>
                  </a:cubicBezTo>
                  <a:cubicBezTo>
                    <a:pt x="1402" y="2402"/>
                    <a:pt x="1468" y="2369"/>
                    <a:pt x="1569" y="2335"/>
                  </a:cubicBezTo>
                  <a:cubicBezTo>
                    <a:pt x="1602" y="2319"/>
                    <a:pt x="1652" y="2310"/>
                    <a:pt x="1702" y="2310"/>
                  </a:cubicBezTo>
                  <a:cubicBezTo>
                    <a:pt x="1752" y="2310"/>
                    <a:pt x="1802" y="2319"/>
                    <a:pt x="1835" y="2335"/>
                  </a:cubicBezTo>
                  <a:cubicBezTo>
                    <a:pt x="1935" y="2369"/>
                    <a:pt x="2002" y="2402"/>
                    <a:pt x="2069" y="2536"/>
                  </a:cubicBezTo>
                  <a:cubicBezTo>
                    <a:pt x="2102" y="2669"/>
                    <a:pt x="2102" y="2736"/>
                    <a:pt x="2069" y="2836"/>
                  </a:cubicBezTo>
                  <a:cubicBezTo>
                    <a:pt x="2002" y="2903"/>
                    <a:pt x="1935" y="3003"/>
                    <a:pt x="1802" y="3036"/>
                  </a:cubicBezTo>
                  <a:cubicBezTo>
                    <a:pt x="1710" y="3091"/>
                    <a:pt x="1629" y="3116"/>
                    <a:pt x="1562" y="3116"/>
                  </a:cubicBezTo>
                  <a:cubicBezTo>
                    <a:pt x="1509" y="3116"/>
                    <a:pt x="1465" y="3099"/>
                    <a:pt x="1435" y="3069"/>
                  </a:cubicBezTo>
                  <a:cubicBezTo>
                    <a:pt x="1337" y="3030"/>
                    <a:pt x="1251" y="3014"/>
                    <a:pt x="1183" y="3014"/>
                  </a:cubicBezTo>
                  <a:cubicBezTo>
                    <a:pt x="1135" y="3014"/>
                    <a:pt x="1096" y="3022"/>
                    <a:pt x="1068" y="3036"/>
                  </a:cubicBezTo>
                  <a:cubicBezTo>
                    <a:pt x="968" y="3069"/>
                    <a:pt x="901" y="3203"/>
                    <a:pt x="835" y="3336"/>
                  </a:cubicBezTo>
                  <a:cubicBezTo>
                    <a:pt x="768" y="3503"/>
                    <a:pt x="768" y="3636"/>
                    <a:pt x="801" y="3703"/>
                  </a:cubicBezTo>
                  <a:cubicBezTo>
                    <a:pt x="835" y="3803"/>
                    <a:pt x="935" y="3870"/>
                    <a:pt x="1102" y="3903"/>
                  </a:cubicBezTo>
                  <a:lnTo>
                    <a:pt x="1135" y="3903"/>
                  </a:lnTo>
                  <a:cubicBezTo>
                    <a:pt x="1168" y="3903"/>
                    <a:pt x="1235" y="3970"/>
                    <a:pt x="1302" y="3970"/>
                  </a:cubicBezTo>
                  <a:cubicBezTo>
                    <a:pt x="1402" y="4003"/>
                    <a:pt x="1468" y="4003"/>
                    <a:pt x="1569" y="4003"/>
                  </a:cubicBezTo>
                  <a:cubicBezTo>
                    <a:pt x="1635" y="4003"/>
                    <a:pt x="1702" y="3970"/>
                    <a:pt x="1835" y="3970"/>
                  </a:cubicBezTo>
                  <a:cubicBezTo>
                    <a:pt x="1935" y="3970"/>
                    <a:pt x="2069" y="3903"/>
                    <a:pt x="2169" y="3870"/>
                  </a:cubicBezTo>
                  <a:cubicBezTo>
                    <a:pt x="2503" y="3736"/>
                    <a:pt x="2769" y="3503"/>
                    <a:pt x="2903" y="3169"/>
                  </a:cubicBezTo>
                  <a:cubicBezTo>
                    <a:pt x="3003" y="2836"/>
                    <a:pt x="3003" y="2502"/>
                    <a:pt x="2903" y="2169"/>
                  </a:cubicBezTo>
                  <a:cubicBezTo>
                    <a:pt x="2769" y="1835"/>
                    <a:pt x="2503" y="1635"/>
                    <a:pt x="2169" y="1535"/>
                  </a:cubicBezTo>
                  <a:cubicBezTo>
                    <a:pt x="2002" y="1468"/>
                    <a:pt x="1835" y="1435"/>
                    <a:pt x="1677" y="1435"/>
                  </a:cubicBezTo>
                  <a:cubicBezTo>
                    <a:pt x="1518" y="1435"/>
                    <a:pt x="1368" y="1468"/>
                    <a:pt x="1235" y="1535"/>
                  </a:cubicBezTo>
                  <a:cubicBezTo>
                    <a:pt x="1135" y="1568"/>
                    <a:pt x="1102" y="1635"/>
                    <a:pt x="1068" y="1635"/>
                  </a:cubicBezTo>
                  <a:cubicBezTo>
                    <a:pt x="1001" y="1401"/>
                    <a:pt x="968" y="1301"/>
                    <a:pt x="968" y="1235"/>
                  </a:cubicBezTo>
                  <a:lnTo>
                    <a:pt x="1802" y="901"/>
                  </a:lnTo>
                  <a:cubicBezTo>
                    <a:pt x="1902" y="868"/>
                    <a:pt x="1935" y="834"/>
                    <a:pt x="1969" y="834"/>
                  </a:cubicBezTo>
                  <a:lnTo>
                    <a:pt x="2069" y="734"/>
                  </a:lnTo>
                  <a:cubicBezTo>
                    <a:pt x="2102" y="701"/>
                    <a:pt x="2102" y="668"/>
                    <a:pt x="2102" y="568"/>
                  </a:cubicBezTo>
                  <a:cubicBezTo>
                    <a:pt x="2069" y="501"/>
                    <a:pt x="2069" y="401"/>
                    <a:pt x="2002" y="334"/>
                  </a:cubicBezTo>
                  <a:cubicBezTo>
                    <a:pt x="1969" y="201"/>
                    <a:pt x="1935" y="134"/>
                    <a:pt x="1902" y="67"/>
                  </a:cubicBezTo>
                  <a:cubicBezTo>
                    <a:pt x="1835" y="34"/>
                    <a:pt x="1769" y="0"/>
                    <a:pt x="17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5"/>
            <p:cNvSpPr/>
            <p:nvPr/>
          </p:nvSpPr>
          <p:spPr>
            <a:xfrm rot="1230705">
              <a:off x="6750384" y="3576961"/>
              <a:ext cx="150669" cy="222376"/>
            </a:xfrm>
            <a:custGeom>
              <a:rect b="b" l="l" r="r" t="t"/>
              <a:pathLst>
                <a:path extrusionOk="0" h="4137" w="2803">
                  <a:moveTo>
                    <a:pt x="2335" y="0"/>
                  </a:moveTo>
                  <a:cubicBezTo>
                    <a:pt x="2302" y="0"/>
                    <a:pt x="2202" y="0"/>
                    <a:pt x="2135" y="33"/>
                  </a:cubicBezTo>
                  <a:lnTo>
                    <a:pt x="300" y="834"/>
                  </a:lnTo>
                  <a:cubicBezTo>
                    <a:pt x="200" y="867"/>
                    <a:pt x="167" y="867"/>
                    <a:pt x="134" y="934"/>
                  </a:cubicBezTo>
                  <a:lnTo>
                    <a:pt x="33" y="1001"/>
                  </a:lnTo>
                  <a:cubicBezTo>
                    <a:pt x="0" y="1034"/>
                    <a:pt x="0" y="1101"/>
                    <a:pt x="0" y="1168"/>
                  </a:cubicBezTo>
                  <a:cubicBezTo>
                    <a:pt x="0" y="1268"/>
                    <a:pt x="33" y="1334"/>
                    <a:pt x="67" y="1434"/>
                  </a:cubicBezTo>
                  <a:cubicBezTo>
                    <a:pt x="134" y="1501"/>
                    <a:pt x="167" y="1601"/>
                    <a:pt x="200" y="1635"/>
                  </a:cubicBezTo>
                  <a:cubicBezTo>
                    <a:pt x="234" y="1668"/>
                    <a:pt x="334" y="1701"/>
                    <a:pt x="367" y="1701"/>
                  </a:cubicBezTo>
                  <a:lnTo>
                    <a:pt x="500" y="1701"/>
                  </a:lnTo>
                  <a:cubicBezTo>
                    <a:pt x="534" y="1701"/>
                    <a:pt x="567" y="1701"/>
                    <a:pt x="667" y="1668"/>
                  </a:cubicBezTo>
                  <a:lnTo>
                    <a:pt x="1735" y="1201"/>
                  </a:lnTo>
                  <a:cubicBezTo>
                    <a:pt x="1801" y="1268"/>
                    <a:pt x="1801" y="1334"/>
                    <a:pt x="1735" y="1468"/>
                  </a:cubicBezTo>
                  <a:cubicBezTo>
                    <a:pt x="1735" y="1601"/>
                    <a:pt x="1701" y="1768"/>
                    <a:pt x="1668" y="1935"/>
                  </a:cubicBezTo>
                  <a:cubicBezTo>
                    <a:pt x="1635" y="2102"/>
                    <a:pt x="1635" y="2302"/>
                    <a:pt x="1568" y="2502"/>
                  </a:cubicBezTo>
                  <a:lnTo>
                    <a:pt x="1568" y="3169"/>
                  </a:lnTo>
                  <a:cubicBezTo>
                    <a:pt x="1635" y="3436"/>
                    <a:pt x="1668" y="3636"/>
                    <a:pt x="1735" y="3836"/>
                  </a:cubicBezTo>
                  <a:cubicBezTo>
                    <a:pt x="1801" y="3936"/>
                    <a:pt x="1835" y="3970"/>
                    <a:pt x="1835" y="4003"/>
                  </a:cubicBezTo>
                  <a:cubicBezTo>
                    <a:pt x="1835" y="4036"/>
                    <a:pt x="1868" y="4036"/>
                    <a:pt x="1901" y="4103"/>
                  </a:cubicBezTo>
                  <a:cubicBezTo>
                    <a:pt x="1968" y="4136"/>
                    <a:pt x="2002" y="4136"/>
                    <a:pt x="2068" y="4136"/>
                  </a:cubicBezTo>
                  <a:cubicBezTo>
                    <a:pt x="2168" y="4136"/>
                    <a:pt x="2235" y="4103"/>
                    <a:pt x="2335" y="4036"/>
                  </a:cubicBezTo>
                  <a:cubicBezTo>
                    <a:pt x="2469" y="4003"/>
                    <a:pt x="2535" y="3970"/>
                    <a:pt x="2569" y="3936"/>
                  </a:cubicBezTo>
                  <a:cubicBezTo>
                    <a:pt x="2635" y="3870"/>
                    <a:pt x="2669" y="3836"/>
                    <a:pt x="2669" y="3803"/>
                  </a:cubicBezTo>
                  <a:lnTo>
                    <a:pt x="2669" y="3669"/>
                  </a:lnTo>
                  <a:cubicBezTo>
                    <a:pt x="2669" y="3636"/>
                    <a:pt x="2669" y="3569"/>
                    <a:pt x="2635" y="3503"/>
                  </a:cubicBezTo>
                  <a:cubicBezTo>
                    <a:pt x="2569" y="3336"/>
                    <a:pt x="2535" y="3136"/>
                    <a:pt x="2535" y="2902"/>
                  </a:cubicBezTo>
                  <a:cubicBezTo>
                    <a:pt x="2535" y="2669"/>
                    <a:pt x="2535" y="2469"/>
                    <a:pt x="2569" y="2202"/>
                  </a:cubicBezTo>
                  <a:cubicBezTo>
                    <a:pt x="2635" y="1968"/>
                    <a:pt x="2669" y="1768"/>
                    <a:pt x="2702" y="1501"/>
                  </a:cubicBezTo>
                  <a:cubicBezTo>
                    <a:pt x="2735" y="1301"/>
                    <a:pt x="2802" y="1034"/>
                    <a:pt x="2802" y="834"/>
                  </a:cubicBezTo>
                  <a:cubicBezTo>
                    <a:pt x="2802" y="634"/>
                    <a:pt x="2735" y="434"/>
                    <a:pt x="2702" y="300"/>
                  </a:cubicBezTo>
                  <a:cubicBezTo>
                    <a:pt x="2702" y="234"/>
                    <a:pt x="2669" y="200"/>
                    <a:pt x="2669" y="167"/>
                  </a:cubicBezTo>
                  <a:cubicBezTo>
                    <a:pt x="2635" y="167"/>
                    <a:pt x="2635" y="134"/>
                    <a:pt x="2569" y="100"/>
                  </a:cubicBezTo>
                  <a:cubicBezTo>
                    <a:pt x="2569" y="33"/>
                    <a:pt x="2535" y="0"/>
                    <a:pt x="25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5"/>
            <p:cNvSpPr/>
            <p:nvPr/>
          </p:nvSpPr>
          <p:spPr>
            <a:xfrm rot="1230705">
              <a:off x="6488549" y="3371711"/>
              <a:ext cx="173944" cy="204906"/>
            </a:xfrm>
            <a:custGeom>
              <a:rect b="b" l="l" r="r" t="t"/>
              <a:pathLst>
                <a:path extrusionOk="0" h="3812" w="3236">
                  <a:moveTo>
                    <a:pt x="1273" y="879"/>
                  </a:moveTo>
                  <a:cubicBezTo>
                    <a:pt x="1329" y="879"/>
                    <a:pt x="1376" y="895"/>
                    <a:pt x="1435" y="934"/>
                  </a:cubicBezTo>
                  <a:cubicBezTo>
                    <a:pt x="1501" y="934"/>
                    <a:pt x="1568" y="968"/>
                    <a:pt x="1601" y="1068"/>
                  </a:cubicBezTo>
                  <a:cubicBezTo>
                    <a:pt x="1635" y="1101"/>
                    <a:pt x="1635" y="1201"/>
                    <a:pt x="1601" y="1268"/>
                  </a:cubicBezTo>
                  <a:cubicBezTo>
                    <a:pt x="1568" y="1368"/>
                    <a:pt x="1468" y="1401"/>
                    <a:pt x="1401" y="1435"/>
                  </a:cubicBezTo>
                  <a:cubicBezTo>
                    <a:pt x="1334" y="1451"/>
                    <a:pt x="1276" y="1460"/>
                    <a:pt x="1226" y="1460"/>
                  </a:cubicBezTo>
                  <a:cubicBezTo>
                    <a:pt x="1176" y="1460"/>
                    <a:pt x="1134" y="1451"/>
                    <a:pt x="1101" y="1435"/>
                  </a:cubicBezTo>
                  <a:cubicBezTo>
                    <a:pt x="1001" y="1401"/>
                    <a:pt x="968" y="1368"/>
                    <a:pt x="934" y="1268"/>
                  </a:cubicBezTo>
                  <a:cubicBezTo>
                    <a:pt x="901" y="1201"/>
                    <a:pt x="901" y="1135"/>
                    <a:pt x="934" y="1068"/>
                  </a:cubicBezTo>
                  <a:cubicBezTo>
                    <a:pt x="968" y="968"/>
                    <a:pt x="1001" y="934"/>
                    <a:pt x="1134" y="901"/>
                  </a:cubicBezTo>
                  <a:cubicBezTo>
                    <a:pt x="1190" y="887"/>
                    <a:pt x="1233" y="879"/>
                    <a:pt x="1273" y="879"/>
                  </a:cubicBezTo>
                  <a:close/>
                  <a:moveTo>
                    <a:pt x="1893" y="2152"/>
                  </a:moveTo>
                  <a:cubicBezTo>
                    <a:pt x="1960" y="2152"/>
                    <a:pt x="2018" y="2169"/>
                    <a:pt x="2068" y="2202"/>
                  </a:cubicBezTo>
                  <a:cubicBezTo>
                    <a:pt x="2168" y="2235"/>
                    <a:pt x="2235" y="2302"/>
                    <a:pt x="2268" y="2402"/>
                  </a:cubicBezTo>
                  <a:cubicBezTo>
                    <a:pt x="2302" y="2469"/>
                    <a:pt x="2302" y="2569"/>
                    <a:pt x="2268" y="2702"/>
                  </a:cubicBezTo>
                  <a:cubicBezTo>
                    <a:pt x="2235" y="2802"/>
                    <a:pt x="2135" y="2902"/>
                    <a:pt x="2002" y="2936"/>
                  </a:cubicBezTo>
                  <a:cubicBezTo>
                    <a:pt x="1918" y="2952"/>
                    <a:pt x="1851" y="2961"/>
                    <a:pt x="1793" y="2961"/>
                  </a:cubicBezTo>
                  <a:cubicBezTo>
                    <a:pt x="1735" y="2961"/>
                    <a:pt x="1685" y="2952"/>
                    <a:pt x="1635" y="2936"/>
                  </a:cubicBezTo>
                  <a:cubicBezTo>
                    <a:pt x="1501" y="2902"/>
                    <a:pt x="1435" y="2802"/>
                    <a:pt x="1435" y="2736"/>
                  </a:cubicBezTo>
                  <a:cubicBezTo>
                    <a:pt x="1401" y="2636"/>
                    <a:pt x="1401" y="2569"/>
                    <a:pt x="1435" y="2435"/>
                  </a:cubicBezTo>
                  <a:cubicBezTo>
                    <a:pt x="1468" y="2302"/>
                    <a:pt x="1568" y="2235"/>
                    <a:pt x="1668" y="2202"/>
                  </a:cubicBezTo>
                  <a:cubicBezTo>
                    <a:pt x="1751" y="2169"/>
                    <a:pt x="1826" y="2152"/>
                    <a:pt x="1893" y="2152"/>
                  </a:cubicBezTo>
                  <a:close/>
                  <a:moveTo>
                    <a:pt x="1339" y="0"/>
                  </a:moveTo>
                  <a:cubicBezTo>
                    <a:pt x="1184" y="0"/>
                    <a:pt x="1034" y="34"/>
                    <a:pt x="901" y="100"/>
                  </a:cubicBezTo>
                  <a:cubicBezTo>
                    <a:pt x="567" y="234"/>
                    <a:pt x="334" y="434"/>
                    <a:pt x="167" y="734"/>
                  </a:cubicBezTo>
                  <a:cubicBezTo>
                    <a:pt x="0" y="1034"/>
                    <a:pt x="0" y="1368"/>
                    <a:pt x="134" y="1635"/>
                  </a:cubicBezTo>
                  <a:cubicBezTo>
                    <a:pt x="167" y="1768"/>
                    <a:pt x="267" y="1868"/>
                    <a:pt x="334" y="1935"/>
                  </a:cubicBezTo>
                  <a:cubicBezTo>
                    <a:pt x="434" y="2035"/>
                    <a:pt x="501" y="2102"/>
                    <a:pt x="567" y="2102"/>
                  </a:cubicBezTo>
                  <a:cubicBezTo>
                    <a:pt x="601" y="2102"/>
                    <a:pt x="634" y="2135"/>
                    <a:pt x="667" y="2135"/>
                  </a:cubicBezTo>
                  <a:lnTo>
                    <a:pt x="601" y="2269"/>
                  </a:lnTo>
                  <a:cubicBezTo>
                    <a:pt x="567" y="2369"/>
                    <a:pt x="501" y="2435"/>
                    <a:pt x="501" y="2602"/>
                  </a:cubicBezTo>
                  <a:cubicBezTo>
                    <a:pt x="467" y="2736"/>
                    <a:pt x="501" y="2902"/>
                    <a:pt x="567" y="3036"/>
                  </a:cubicBezTo>
                  <a:cubicBezTo>
                    <a:pt x="734" y="3403"/>
                    <a:pt x="968" y="3603"/>
                    <a:pt x="1301" y="3736"/>
                  </a:cubicBezTo>
                  <a:cubicBezTo>
                    <a:pt x="1448" y="3790"/>
                    <a:pt x="1589" y="3811"/>
                    <a:pt x="1728" y="3811"/>
                  </a:cubicBezTo>
                  <a:cubicBezTo>
                    <a:pt x="1935" y="3811"/>
                    <a:pt x="2135" y="3763"/>
                    <a:pt x="2335" y="3703"/>
                  </a:cubicBezTo>
                  <a:cubicBezTo>
                    <a:pt x="2635" y="3570"/>
                    <a:pt x="2902" y="3369"/>
                    <a:pt x="3069" y="3036"/>
                  </a:cubicBezTo>
                  <a:cubicBezTo>
                    <a:pt x="3236" y="2736"/>
                    <a:pt x="3236" y="2402"/>
                    <a:pt x="3102" y="2035"/>
                  </a:cubicBezTo>
                  <a:cubicBezTo>
                    <a:pt x="3002" y="1902"/>
                    <a:pt x="2936" y="1768"/>
                    <a:pt x="2902" y="1768"/>
                  </a:cubicBezTo>
                  <a:cubicBezTo>
                    <a:pt x="2769" y="1635"/>
                    <a:pt x="2635" y="1602"/>
                    <a:pt x="2602" y="1568"/>
                  </a:cubicBezTo>
                  <a:cubicBezTo>
                    <a:pt x="2502" y="1568"/>
                    <a:pt x="2469" y="1535"/>
                    <a:pt x="2435" y="1535"/>
                  </a:cubicBezTo>
                  <a:lnTo>
                    <a:pt x="2469" y="1401"/>
                  </a:lnTo>
                  <a:cubicBezTo>
                    <a:pt x="2469" y="1301"/>
                    <a:pt x="2502" y="1235"/>
                    <a:pt x="2502" y="1101"/>
                  </a:cubicBezTo>
                  <a:cubicBezTo>
                    <a:pt x="2502" y="968"/>
                    <a:pt x="2502" y="834"/>
                    <a:pt x="2469" y="768"/>
                  </a:cubicBezTo>
                  <a:cubicBezTo>
                    <a:pt x="2335" y="434"/>
                    <a:pt x="2135" y="234"/>
                    <a:pt x="1801" y="100"/>
                  </a:cubicBezTo>
                  <a:cubicBezTo>
                    <a:pt x="1651" y="34"/>
                    <a:pt x="1493" y="0"/>
                    <a:pt x="133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5"/>
            <p:cNvSpPr/>
            <p:nvPr/>
          </p:nvSpPr>
          <p:spPr>
            <a:xfrm rot="1230705">
              <a:off x="6360444" y="3025643"/>
              <a:ext cx="161420" cy="218344"/>
            </a:xfrm>
            <a:custGeom>
              <a:rect b="b" l="l" r="r" t="t"/>
              <a:pathLst>
                <a:path extrusionOk="0" h="4062" w="3003">
                  <a:moveTo>
                    <a:pt x="1368" y="859"/>
                  </a:moveTo>
                  <a:cubicBezTo>
                    <a:pt x="1435" y="859"/>
                    <a:pt x="1502" y="859"/>
                    <a:pt x="1535" y="893"/>
                  </a:cubicBezTo>
                  <a:lnTo>
                    <a:pt x="1602" y="959"/>
                  </a:lnTo>
                  <a:cubicBezTo>
                    <a:pt x="1602" y="1026"/>
                    <a:pt x="1669" y="1059"/>
                    <a:pt x="1669" y="1093"/>
                  </a:cubicBezTo>
                  <a:cubicBezTo>
                    <a:pt x="1702" y="1193"/>
                    <a:pt x="1702" y="1260"/>
                    <a:pt x="1669" y="1360"/>
                  </a:cubicBezTo>
                  <a:cubicBezTo>
                    <a:pt x="1602" y="1426"/>
                    <a:pt x="1535" y="1526"/>
                    <a:pt x="1402" y="1560"/>
                  </a:cubicBezTo>
                  <a:cubicBezTo>
                    <a:pt x="1335" y="1576"/>
                    <a:pt x="1285" y="1585"/>
                    <a:pt x="1239" y="1585"/>
                  </a:cubicBezTo>
                  <a:cubicBezTo>
                    <a:pt x="1193" y="1585"/>
                    <a:pt x="1151" y="1576"/>
                    <a:pt x="1101" y="1560"/>
                  </a:cubicBezTo>
                  <a:cubicBezTo>
                    <a:pt x="1035" y="1526"/>
                    <a:pt x="1001" y="1460"/>
                    <a:pt x="935" y="1393"/>
                  </a:cubicBezTo>
                  <a:cubicBezTo>
                    <a:pt x="868" y="1193"/>
                    <a:pt x="935" y="993"/>
                    <a:pt x="1202" y="926"/>
                  </a:cubicBezTo>
                  <a:cubicBezTo>
                    <a:pt x="1235" y="893"/>
                    <a:pt x="1335" y="859"/>
                    <a:pt x="1368" y="859"/>
                  </a:cubicBezTo>
                  <a:close/>
                  <a:moveTo>
                    <a:pt x="1410" y="0"/>
                  </a:moveTo>
                  <a:cubicBezTo>
                    <a:pt x="1227" y="0"/>
                    <a:pt x="1035" y="42"/>
                    <a:pt x="835" y="125"/>
                  </a:cubicBezTo>
                  <a:cubicBezTo>
                    <a:pt x="501" y="259"/>
                    <a:pt x="234" y="459"/>
                    <a:pt x="101" y="793"/>
                  </a:cubicBezTo>
                  <a:cubicBezTo>
                    <a:pt x="1" y="1126"/>
                    <a:pt x="1" y="1426"/>
                    <a:pt x="101" y="1760"/>
                  </a:cubicBezTo>
                  <a:cubicBezTo>
                    <a:pt x="234" y="2027"/>
                    <a:pt x="434" y="2227"/>
                    <a:pt x="735" y="2294"/>
                  </a:cubicBezTo>
                  <a:cubicBezTo>
                    <a:pt x="901" y="2360"/>
                    <a:pt x="1060" y="2394"/>
                    <a:pt x="1218" y="2394"/>
                  </a:cubicBezTo>
                  <a:cubicBezTo>
                    <a:pt x="1377" y="2394"/>
                    <a:pt x="1535" y="2360"/>
                    <a:pt x="1702" y="2294"/>
                  </a:cubicBezTo>
                  <a:cubicBezTo>
                    <a:pt x="1835" y="2227"/>
                    <a:pt x="1935" y="2194"/>
                    <a:pt x="2035" y="2060"/>
                  </a:cubicBezTo>
                  <a:lnTo>
                    <a:pt x="2035" y="2127"/>
                  </a:lnTo>
                  <a:cubicBezTo>
                    <a:pt x="2035" y="2194"/>
                    <a:pt x="2002" y="2260"/>
                    <a:pt x="2002" y="2360"/>
                  </a:cubicBezTo>
                  <a:cubicBezTo>
                    <a:pt x="2002" y="2427"/>
                    <a:pt x="1935" y="2527"/>
                    <a:pt x="1902" y="2594"/>
                  </a:cubicBezTo>
                  <a:cubicBezTo>
                    <a:pt x="1869" y="2661"/>
                    <a:pt x="1835" y="2794"/>
                    <a:pt x="1702" y="2894"/>
                  </a:cubicBezTo>
                  <a:cubicBezTo>
                    <a:pt x="1602" y="2994"/>
                    <a:pt x="1502" y="3094"/>
                    <a:pt x="1335" y="3128"/>
                  </a:cubicBezTo>
                  <a:cubicBezTo>
                    <a:pt x="1268" y="3128"/>
                    <a:pt x="1235" y="3161"/>
                    <a:pt x="1202" y="3161"/>
                  </a:cubicBezTo>
                  <a:cubicBezTo>
                    <a:pt x="1202" y="3228"/>
                    <a:pt x="1168" y="3228"/>
                    <a:pt x="1101" y="3261"/>
                  </a:cubicBezTo>
                  <a:cubicBezTo>
                    <a:pt x="1068" y="3294"/>
                    <a:pt x="1035" y="3328"/>
                    <a:pt x="1035" y="3394"/>
                  </a:cubicBezTo>
                  <a:lnTo>
                    <a:pt x="1035" y="3561"/>
                  </a:lnTo>
                  <a:cubicBezTo>
                    <a:pt x="1035" y="3595"/>
                    <a:pt x="1035" y="3695"/>
                    <a:pt x="1068" y="3761"/>
                  </a:cubicBezTo>
                  <a:cubicBezTo>
                    <a:pt x="1101" y="3828"/>
                    <a:pt x="1168" y="3928"/>
                    <a:pt x="1202" y="3962"/>
                  </a:cubicBezTo>
                  <a:cubicBezTo>
                    <a:pt x="1235" y="3995"/>
                    <a:pt x="1268" y="4062"/>
                    <a:pt x="1335" y="4062"/>
                  </a:cubicBezTo>
                  <a:lnTo>
                    <a:pt x="1435" y="4062"/>
                  </a:lnTo>
                  <a:cubicBezTo>
                    <a:pt x="1502" y="4062"/>
                    <a:pt x="1535" y="4062"/>
                    <a:pt x="1602" y="3995"/>
                  </a:cubicBezTo>
                  <a:lnTo>
                    <a:pt x="1669" y="3995"/>
                  </a:lnTo>
                  <a:cubicBezTo>
                    <a:pt x="2236" y="3761"/>
                    <a:pt x="2669" y="3328"/>
                    <a:pt x="2836" y="2794"/>
                  </a:cubicBezTo>
                  <a:cubicBezTo>
                    <a:pt x="3003" y="2260"/>
                    <a:pt x="2936" y="1660"/>
                    <a:pt x="2703" y="1059"/>
                  </a:cubicBezTo>
                  <a:cubicBezTo>
                    <a:pt x="2536" y="626"/>
                    <a:pt x="2269" y="292"/>
                    <a:pt x="1935" y="125"/>
                  </a:cubicBezTo>
                  <a:cubicBezTo>
                    <a:pt x="1769" y="42"/>
                    <a:pt x="1593" y="0"/>
                    <a:pt x="14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5"/>
            <p:cNvSpPr/>
            <p:nvPr/>
          </p:nvSpPr>
          <p:spPr>
            <a:xfrm rot="1230705">
              <a:off x="7123206" y="3717736"/>
              <a:ext cx="159592" cy="211141"/>
            </a:xfrm>
            <a:custGeom>
              <a:rect b="b" l="l" r="r" t="t"/>
              <a:pathLst>
                <a:path extrusionOk="0" h="3928" w="2969">
                  <a:moveTo>
                    <a:pt x="1747" y="2343"/>
                  </a:moveTo>
                  <a:cubicBezTo>
                    <a:pt x="1793" y="2343"/>
                    <a:pt x="1835" y="2352"/>
                    <a:pt x="1868" y="2368"/>
                  </a:cubicBezTo>
                  <a:cubicBezTo>
                    <a:pt x="1968" y="2435"/>
                    <a:pt x="2001" y="2469"/>
                    <a:pt x="2068" y="2535"/>
                  </a:cubicBezTo>
                  <a:cubicBezTo>
                    <a:pt x="2135" y="2769"/>
                    <a:pt x="2068" y="2936"/>
                    <a:pt x="1801" y="3002"/>
                  </a:cubicBezTo>
                  <a:cubicBezTo>
                    <a:pt x="1735" y="3036"/>
                    <a:pt x="1635" y="3036"/>
                    <a:pt x="1601" y="3069"/>
                  </a:cubicBezTo>
                  <a:cubicBezTo>
                    <a:pt x="1534" y="3069"/>
                    <a:pt x="1501" y="3069"/>
                    <a:pt x="1468" y="3036"/>
                  </a:cubicBezTo>
                  <a:lnTo>
                    <a:pt x="1401" y="2969"/>
                  </a:lnTo>
                  <a:cubicBezTo>
                    <a:pt x="1401" y="2902"/>
                    <a:pt x="1334" y="2869"/>
                    <a:pt x="1334" y="2835"/>
                  </a:cubicBezTo>
                  <a:cubicBezTo>
                    <a:pt x="1301" y="2769"/>
                    <a:pt x="1301" y="2669"/>
                    <a:pt x="1334" y="2602"/>
                  </a:cubicBezTo>
                  <a:cubicBezTo>
                    <a:pt x="1401" y="2502"/>
                    <a:pt x="1468" y="2435"/>
                    <a:pt x="1601" y="2368"/>
                  </a:cubicBezTo>
                  <a:cubicBezTo>
                    <a:pt x="1651" y="2352"/>
                    <a:pt x="1701" y="2343"/>
                    <a:pt x="1747" y="2343"/>
                  </a:cubicBezTo>
                  <a:close/>
                  <a:moveTo>
                    <a:pt x="1501" y="0"/>
                  </a:moveTo>
                  <a:cubicBezTo>
                    <a:pt x="1468" y="0"/>
                    <a:pt x="1434" y="0"/>
                    <a:pt x="1334" y="33"/>
                  </a:cubicBezTo>
                  <a:cubicBezTo>
                    <a:pt x="767" y="267"/>
                    <a:pt x="334" y="667"/>
                    <a:pt x="167" y="1201"/>
                  </a:cubicBezTo>
                  <a:cubicBezTo>
                    <a:pt x="0" y="1768"/>
                    <a:pt x="67" y="2302"/>
                    <a:pt x="300" y="2936"/>
                  </a:cubicBezTo>
                  <a:cubicBezTo>
                    <a:pt x="500" y="3336"/>
                    <a:pt x="734" y="3636"/>
                    <a:pt x="1067" y="3803"/>
                  </a:cubicBezTo>
                  <a:cubicBezTo>
                    <a:pt x="1201" y="3886"/>
                    <a:pt x="1368" y="3928"/>
                    <a:pt x="1551" y="3928"/>
                  </a:cubicBezTo>
                  <a:cubicBezTo>
                    <a:pt x="1735" y="3928"/>
                    <a:pt x="1935" y="3886"/>
                    <a:pt x="2135" y="3803"/>
                  </a:cubicBezTo>
                  <a:cubicBezTo>
                    <a:pt x="2468" y="3669"/>
                    <a:pt x="2702" y="3436"/>
                    <a:pt x="2835" y="3136"/>
                  </a:cubicBezTo>
                  <a:cubicBezTo>
                    <a:pt x="2969" y="2802"/>
                    <a:pt x="2969" y="2502"/>
                    <a:pt x="2835" y="2168"/>
                  </a:cubicBezTo>
                  <a:cubicBezTo>
                    <a:pt x="2729" y="1982"/>
                    <a:pt x="2580" y="1796"/>
                    <a:pt x="2389" y="1796"/>
                  </a:cubicBezTo>
                  <a:cubicBezTo>
                    <a:pt x="2340" y="1796"/>
                    <a:pt x="2289" y="1808"/>
                    <a:pt x="2235" y="1835"/>
                  </a:cubicBezTo>
                  <a:cubicBezTo>
                    <a:pt x="2085" y="1768"/>
                    <a:pt x="1935" y="1735"/>
                    <a:pt x="1780" y="1735"/>
                  </a:cubicBezTo>
                  <a:cubicBezTo>
                    <a:pt x="1626" y="1735"/>
                    <a:pt x="1468" y="1768"/>
                    <a:pt x="1301" y="1835"/>
                  </a:cubicBezTo>
                  <a:cubicBezTo>
                    <a:pt x="1168" y="1868"/>
                    <a:pt x="1067" y="1968"/>
                    <a:pt x="967" y="2035"/>
                  </a:cubicBezTo>
                  <a:lnTo>
                    <a:pt x="967" y="1968"/>
                  </a:lnTo>
                  <a:cubicBezTo>
                    <a:pt x="967" y="1901"/>
                    <a:pt x="1001" y="1835"/>
                    <a:pt x="1001" y="1735"/>
                  </a:cubicBezTo>
                  <a:cubicBezTo>
                    <a:pt x="1001" y="1668"/>
                    <a:pt x="1067" y="1568"/>
                    <a:pt x="1101" y="1501"/>
                  </a:cubicBezTo>
                  <a:cubicBezTo>
                    <a:pt x="1134" y="1401"/>
                    <a:pt x="1234" y="1301"/>
                    <a:pt x="1301" y="1201"/>
                  </a:cubicBezTo>
                  <a:cubicBezTo>
                    <a:pt x="1401" y="1101"/>
                    <a:pt x="1501" y="1001"/>
                    <a:pt x="1668" y="967"/>
                  </a:cubicBezTo>
                  <a:cubicBezTo>
                    <a:pt x="1735" y="967"/>
                    <a:pt x="1768" y="934"/>
                    <a:pt x="1801" y="934"/>
                  </a:cubicBezTo>
                  <a:cubicBezTo>
                    <a:pt x="1801" y="867"/>
                    <a:pt x="1835" y="867"/>
                    <a:pt x="1901" y="834"/>
                  </a:cubicBezTo>
                  <a:cubicBezTo>
                    <a:pt x="1935" y="801"/>
                    <a:pt x="1968" y="767"/>
                    <a:pt x="1968" y="701"/>
                  </a:cubicBezTo>
                  <a:lnTo>
                    <a:pt x="1968" y="534"/>
                  </a:lnTo>
                  <a:cubicBezTo>
                    <a:pt x="1968" y="500"/>
                    <a:pt x="1968" y="400"/>
                    <a:pt x="1935" y="334"/>
                  </a:cubicBezTo>
                  <a:cubicBezTo>
                    <a:pt x="1901" y="200"/>
                    <a:pt x="1835" y="134"/>
                    <a:pt x="1801" y="100"/>
                  </a:cubicBezTo>
                  <a:cubicBezTo>
                    <a:pt x="1735" y="33"/>
                    <a:pt x="1668" y="0"/>
                    <a:pt x="16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5"/>
            <p:cNvSpPr/>
            <p:nvPr/>
          </p:nvSpPr>
          <p:spPr>
            <a:xfrm rot="1230705">
              <a:off x="7095068" y="2730923"/>
              <a:ext cx="200660" cy="326388"/>
            </a:xfrm>
            <a:custGeom>
              <a:rect b="b" l="l" r="r" t="t"/>
              <a:pathLst>
                <a:path extrusionOk="0" h="6072" w="3733">
                  <a:moveTo>
                    <a:pt x="868" y="1"/>
                  </a:moveTo>
                  <a:lnTo>
                    <a:pt x="868" y="1"/>
                  </a:lnTo>
                  <a:cubicBezTo>
                    <a:pt x="868" y="1"/>
                    <a:pt x="868" y="1"/>
                    <a:pt x="868" y="1"/>
                  </a:cubicBezTo>
                  <a:lnTo>
                    <a:pt x="868" y="1"/>
                  </a:lnTo>
                  <a:cubicBezTo>
                    <a:pt x="868" y="1"/>
                    <a:pt x="868" y="1"/>
                    <a:pt x="868" y="1"/>
                  </a:cubicBezTo>
                  <a:close/>
                  <a:moveTo>
                    <a:pt x="868" y="1"/>
                  </a:moveTo>
                  <a:cubicBezTo>
                    <a:pt x="1" y="4371"/>
                    <a:pt x="3370" y="6072"/>
                    <a:pt x="3370" y="6072"/>
                  </a:cubicBezTo>
                  <a:cubicBezTo>
                    <a:pt x="3733" y="2010"/>
                    <a:pt x="893" y="41"/>
                    <a:pt x="868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5"/>
            <p:cNvSpPr/>
            <p:nvPr/>
          </p:nvSpPr>
          <p:spPr>
            <a:xfrm rot="1230705">
              <a:off x="7169381" y="3155537"/>
              <a:ext cx="557740" cy="126857"/>
            </a:xfrm>
            <a:custGeom>
              <a:rect b="b" l="l" r="r" t="t"/>
              <a:pathLst>
                <a:path extrusionOk="0" h="2360" w="10376">
                  <a:moveTo>
                    <a:pt x="3696" y="0"/>
                  </a:moveTo>
                  <a:cubicBezTo>
                    <a:pt x="1422" y="0"/>
                    <a:pt x="1" y="637"/>
                    <a:pt x="1" y="637"/>
                  </a:cubicBezTo>
                  <a:cubicBezTo>
                    <a:pt x="2553" y="1988"/>
                    <a:pt x="4902" y="2360"/>
                    <a:pt x="6717" y="2360"/>
                  </a:cubicBezTo>
                  <a:cubicBezTo>
                    <a:pt x="8936" y="2360"/>
                    <a:pt x="10357" y="1805"/>
                    <a:pt x="10375" y="1805"/>
                  </a:cubicBezTo>
                  <a:cubicBezTo>
                    <a:pt x="7804" y="395"/>
                    <a:pt x="5486" y="0"/>
                    <a:pt x="3696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5"/>
            <p:cNvSpPr/>
            <p:nvPr/>
          </p:nvSpPr>
          <p:spPr>
            <a:xfrm rot="1230705">
              <a:off x="7152684" y="3043570"/>
              <a:ext cx="112989" cy="104012"/>
            </a:xfrm>
            <a:custGeom>
              <a:rect b="b" l="l" r="r" t="t"/>
              <a:pathLst>
                <a:path extrusionOk="0" h="1935" w="2102">
                  <a:moveTo>
                    <a:pt x="1044" y="0"/>
                  </a:moveTo>
                  <a:cubicBezTo>
                    <a:pt x="594" y="0"/>
                    <a:pt x="160" y="368"/>
                    <a:pt x="100" y="816"/>
                  </a:cubicBezTo>
                  <a:cubicBezTo>
                    <a:pt x="0" y="1317"/>
                    <a:pt x="334" y="1850"/>
                    <a:pt x="867" y="1917"/>
                  </a:cubicBezTo>
                  <a:cubicBezTo>
                    <a:pt x="927" y="1929"/>
                    <a:pt x="988" y="1935"/>
                    <a:pt x="1048" y="1935"/>
                  </a:cubicBezTo>
                  <a:cubicBezTo>
                    <a:pt x="1496" y="1935"/>
                    <a:pt x="1943" y="1620"/>
                    <a:pt x="2001" y="1150"/>
                  </a:cubicBezTo>
                  <a:cubicBezTo>
                    <a:pt x="2102" y="583"/>
                    <a:pt x="1768" y="49"/>
                    <a:pt x="1201" y="16"/>
                  </a:cubicBezTo>
                  <a:cubicBezTo>
                    <a:pt x="1149" y="5"/>
                    <a:pt x="1096" y="0"/>
                    <a:pt x="1044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3" name="Google Shape;863;p35"/>
          <p:cNvSpPr txBox="1"/>
          <p:nvPr/>
        </p:nvSpPr>
        <p:spPr>
          <a:xfrm>
            <a:off x="330575" y="1336375"/>
            <a:ext cx="6124500" cy="3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Imagina que tu clase se está atrasando para el almuerzo debido a tu comportamiento. ¿Cuáles son las posibles consecuencias de no ser puntual y de qué forma afecta eso a los demás? </a:t>
            </a:r>
            <a:endParaRPr sz="28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36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/>
              <a:t>Conexión con la casa</a:t>
            </a:r>
            <a:endParaRPr sz="4400"/>
          </a:p>
        </p:txBody>
      </p:sp>
      <p:sp>
        <p:nvSpPr>
          <p:cNvPr id="869" name="Google Shape;869;p36"/>
          <p:cNvSpPr txBox="1"/>
          <p:nvPr>
            <p:ph idx="1" type="subTitle"/>
          </p:nvPr>
        </p:nvSpPr>
        <p:spPr>
          <a:xfrm>
            <a:off x="304325" y="1362800"/>
            <a:ext cx="5625600" cy="366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Tendrás la oportunidad de reflexionar sobre los cambios para asegurarte de que estás siendo puntual.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600"/>
              <a:t>Llena la siguiente hoja de trabajo en casa con la ayuda de uno de tus padres o tutores legales.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600">
                <a:highlight>
                  <a:srgbClr val="FFFF00"/>
                </a:highlight>
              </a:rPr>
              <a:t>Tarea de conexión en casa sobre la puntualidad.</a:t>
            </a:r>
            <a:endParaRPr sz="2600">
              <a:highlight>
                <a:srgbClr val="FFFF00"/>
              </a:highlight>
            </a:endParaRPr>
          </a:p>
        </p:txBody>
      </p:sp>
      <p:sp>
        <p:nvSpPr>
          <p:cNvPr id="870" name="Google Shape;870;p36"/>
          <p:cNvSpPr/>
          <p:nvPr/>
        </p:nvSpPr>
        <p:spPr>
          <a:xfrm rot="334457">
            <a:off x="5843398" y="2593234"/>
            <a:ext cx="2964438" cy="525311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1" name="Google Shape;871;p36"/>
          <p:cNvGrpSpPr/>
          <p:nvPr/>
        </p:nvGrpSpPr>
        <p:grpSpPr>
          <a:xfrm rot="-314948">
            <a:off x="5694183" y="1442759"/>
            <a:ext cx="1887057" cy="3028532"/>
            <a:chOff x="878375" y="1352975"/>
            <a:chExt cx="1474300" cy="2366100"/>
          </a:xfrm>
        </p:grpSpPr>
        <p:grpSp>
          <p:nvGrpSpPr>
            <p:cNvPr id="872" name="Google Shape;872;p36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873" name="Google Shape;873;p36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4" name="Google Shape;874;p36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5" name="Google Shape;875;p36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6" name="Google Shape;876;p36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7" name="Google Shape;877;p36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36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36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36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36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36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36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36"/>
              <p:cNvSpPr/>
              <p:nvPr/>
            </p:nvSpPr>
            <p:spPr>
              <a:xfrm flipH="1" rot="-2862677">
                <a:off x="1291819" y="2255779"/>
                <a:ext cx="567378" cy="39769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24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5" name="Google Shape;885;p36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6" name="Google Shape;886;p36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7" name="Google Shape;887;p36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8" name="Google Shape;888;p36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9" name="Google Shape;889;p36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0" name="Google Shape;890;p36"/>
              <p:cNvSpPr/>
              <p:nvPr/>
            </p:nvSpPr>
            <p:spPr>
              <a:xfrm>
                <a:off x="1571889" y="2533926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D324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36"/>
              <p:cNvSpPr/>
              <p:nvPr/>
            </p:nvSpPr>
            <p:spPr>
              <a:xfrm>
                <a:off x="1596614" y="2555976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92" name="Google Shape;892;p36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6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4" name="Google Shape;894;p36"/>
          <p:cNvSpPr/>
          <p:nvPr/>
        </p:nvSpPr>
        <p:spPr>
          <a:xfrm rot="-1646139">
            <a:off x="8273712" y="998579"/>
            <a:ext cx="653655" cy="1099854"/>
          </a:xfrm>
          <a:custGeom>
            <a:rect b="b" l="l" r="r" t="t"/>
            <a:pathLst>
              <a:path extrusionOk="0" h="12162" w="7228">
                <a:moveTo>
                  <a:pt x="691" y="1782"/>
                </a:moveTo>
                <a:cubicBezTo>
                  <a:pt x="739" y="2091"/>
                  <a:pt x="798" y="2389"/>
                  <a:pt x="858" y="2699"/>
                </a:cubicBezTo>
                <a:cubicBezTo>
                  <a:pt x="918" y="3044"/>
                  <a:pt x="989" y="3389"/>
                  <a:pt x="1108" y="3711"/>
                </a:cubicBezTo>
                <a:cubicBezTo>
                  <a:pt x="1168" y="3913"/>
                  <a:pt x="1251" y="4092"/>
                  <a:pt x="1322" y="4270"/>
                </a:cubicBezTo>
                <a:cubicBezTo>
                  <a:pt x="1394" y="4449"/>
                  <a:pt x="1465" y="4604"/>
                  <a:pt x="1560" y="4770"/>
                </a:cubicBezTo>
                <a:cubicBezTo>
                  <a:pt x="1632" y="4925"/>
                  <a:pt x="1703" y="5068"/>
                  <a:pt x="1799" y="5199"/>
                </a:cubicBezTo>
                <a:cubicBezTo>
                  <a:pt x="1918" y="5377"/>
                  <a:pt x="2025" y="5580"/>
                  <a:pt x="2156" y="5735"/>
                </a:cubicBezTo>
                <a:cubicBezTo>
                  <a:pt x="2382" y="6020"/>
                  <a:pt x="2596" y="6306"/>
                  <a:pt x="2858" y="6556"/>
                </a:cubicBezTo>
                <a:cubicBezTo>
                  <a:pt x="3370" y="7080"/>
                  <a:pt x="3942" y="7556"/>
                  <a:pt x="4478" y="8044"/>
                </a:cubicBezTo>
                <a:cubicBezTo>
                  <a:pt x="4728" y="8271"/>
                  <a:pt x="4978" y="8497"/>
                  <a:pt x="5216" y="8735"/>
                </a:cubicBezTo>
                <a:cubicBezTo>
                  <a:pt x="5359" y="8866"/>
                  <a:pt x="5490" y="8997"/>
                  <a:pt x="5609" y="9128"/>
                </a:cubicBezTo>
                <a:cubicBezTo>
                  <a:pt x="5680" y="9223"/>
                  <a:pt x="5775" y="9307"/>
                  <a:pt x="5847" y="9402"/>
                </a:cubicBezTo>
                <a:cubicBezTo>
                  <a:pt x="5966" y="9533"/>
                  <a:pt x="6085" y="9688"/>
                  <a:pt x="6192" y="9830"/>
                </a:cubicBezTo>
                <a:cubicBezTo>
                  <a:pt x="6287" y="9997"/>
                  <a:pt x="6383" y="10176"/>
                  <a:pt x="6454" y="10354"/>
                </a:cubicBezTo>
                <a:cubicBezTo>
                  <a:pt x="6490" y="10438"/>
                  <a:pt x="6502" y="10533"/>
                  <a:pt x="6513" y="10640"/>
                </a:cubicBezTo>
                <a:cubicBezTo>
                  <a:pt x="6513" y="10723"/>
                  <a:pt x="6513" y="10795"/>
                  <a:pt x="6502" y="10890"/>
                </a:cubicBezTo>
                <a:cubicBezTo>
                  <a:pt x="6490" y="10938"/>
                  <a:pt x="6454" y="10997"/>
                  <a:pt x="6442" y="11033"/>
                </a:cubicBezTo>
                <a:cubicBezTo>
                  <a:pt x="6406" y="11069"/>
                  <a:pt x="6394" y="11116"/>
                  <a:pt x="6371" y="11140"/>
                </a:cubicBezTo>
                <a:cubicBezTo>
                  <a:pt x="6335" y="11176"/>
                  <a:pt x="6287" y="11200"/>
                  <a:pt x="6263" y="11235"/>
                </a:cubicBezTo>
                <a:cubicBezTo>
                  <a:pt x="6204" y="11259"/>
                  <a:pt x="6132" y="11295"/>
                  <a:pt x="6073" y="11319"/>
                </a:cubicBezTo>
                <a:cubicBezTo>
                  <a:pt x="5918" y="11378"/>
                  <a:pt x="5775" y="11414"/>
                  <a:pt x="5609" y="11426"/>
                </a:cubicBezTo>
                <a:cubicBezTo>
                  <a:pt x="5478" y="11426"/>
                  <a:pt x="5359" y="11414"/>
                  <a:pt x="5216" y="11390"/>
                </a:cubicBezTo>
                <a:cubicBezTo>
                  <a:pt x="4942" y="11319"/>
                  <a:pt x="4668" y="11212"/>
                  <a:pt x="4418" y="11092"/>
                </a:cubicBezTo>
                <a:cubicBezTo>
                  <a:pt x="4073" y="10938"/>
                  <a:pt x="3775" y="10723"/>
                  <a:pt x="3489" y="10485"/>
                </a:cubicBezTo>
                <a:cubicBezTo>
                  <a:pt x="3311" y="10342"/>
                  <a:pt x="3156" y="10164"/>
                  <a:pt x="3001" y="9985"/>
                </a:cubicBezTo>
                <a:cubicBezTo>
                  <a:pt x="2930" y="9890"/>
                  <a:pt x="2834" y="9783"/>
                  <a:pt x="2763" y="9688"/>
                </a:cubicBezTo>
                <a:cubicBezTo>
                  <a:pt x="2656" y="9545"/>
                  <a:pt x="2573" y="9402"/>
                  <a:pt x="2465" y="9271"/>
                </a:cubicBezTo>
                <a:cubicBezTo>
                  <a:pt x="2346" y="9068"/>
                  <a:pt x="2215" y="8878"/>
                  <a:pt x="2108" y="8675"/>
                </a:cubicBezTo>
                <a:cubicBezTo>
                  <a:pt x="2061" y="8580"/>
                  <a:pt x="2025" y="8509"/>
                  <a:pt x="1977" y="8414"/>
                </a:cubicBezTo>
                <a:cubicBezTo>
                  <a:pt x="1965" y="8378"/>
                  <a:pt x="1930" y="8342"/>
                  <a:pt x="1918" y="8294"/>
                </a:cubicBezTo>
                <a:cubicBezTo>
                  <a:pt x="1858" y="8175"/>
                  <a:pt x="1799" y="8044"/>
                  <a:pt x="1739" y="7925"/>
                </a:cubicBezTo>
                <a:cubicBezTo>
                  <a:pt x="1632" y="7699"/>
                  <a:pt x="1549" y="7449"/>
                  <a:pt x="1441" y="7211"/>
                </a:cubicBezTo>
                <a:cubicBezTo>
                  <a:pt x="1370" y="7021"/>
                  <a:pt x="1310" y="6830"/>
                  <a:pt x="1227" y="6628"/>
                </a:cubicBezTo>
                <a:cubicBezTo>
                  <a:pt x="1168" y="6473"/>
                  <a:pt x="1132" y="6306"/>
                  <a:pt x="1072" y="6139"/>
                </a:cubicBezTo>
                <a:cubicBezTo>
                  <a:pt x="1025" y="6044"/>
                  <a:pt x="989" y="5925"/>
                  <a:pt x="965" y="5806"/>
                </a:cubicBezTo>
                <a:cubicBezTo>
                  <a:pt x="918" y="5604"/>
                  <a:pt x="858" y="5413"/>
                  <a:pt x="810" y="5223"/>
                </a:cubicBezTo>
                <a:cubicBezTo>
                  <a:pt x="727" y="4794"/>
                  <a:pt x="668" y="4377"/>
                  <a:pt x="632" y="3937"/>
                </a:cubicBezTo>
                <a:cubicBezTo>
                  <a:pt x="608" y="3651"/>
                  <a:pt x="608" y="3377"/>
                  <a:pt x="608" y="3091"/>
                </a:cubicBezTo>
                <a:cubicBezTo>
                  <a:pt x="608" y="2925"/>
                  <a:pt x="620" y="2770"/>
                  <a:pt x="620" y="2603"/>
                </a:cubicBezTo>
                <a:cubicBezTo>
                  <a:pt x="632" y="2496"/>
                  <a:pt x="632" y="2389"/>
                  <a:pt x="632" y="2294"/>
                </a:cubicBezTo>
                <a:cubicBezTo>
                  <a:pt x="656" y="2139"/>
                  <a:pt x="656" y="1996"/>
                  <a:pt x="668" y="1841"/>
                </a:cubicBezTo>
                <a:cubicBezTo>
                  <a:pt x="668" y="1829"/>
                  <a:pt x="668" y="1829"/>
                  <a:pt x="691" y="1782"/>
                </a:cubicBezTo>
                <a:close/>
                <a:moveTo>
                  <a:pt x="693" y="1"/>
                </a:moveTo>
                <a:cubicBezTo>
                  <a:pt x="612" y="1"/>
                  <a:pt x="530" y="41"/>
                  <a:pt x="501" y="127"/>
                </a:cubicBezTo>
                <a:cubicBezTo>
                  <a:pt x="453" y="258"/>
                  <a:pt x="429" y="413"/>
                  <a:pt x="394" y="555"/>
                </a:cubicBezTo>
                <a:cubicBezTo>
                  <a:pt x="358" y="734"/>
                  <a:pt x="322" y="913"/>
                  <a:pt x="298" y="1091"/>
                </a:cubicBezTo>
                <a:cubicBezTo>
                  <a:pt x="275" y="1258"/>
                  <a:pt x="251" y="1413"/>
                  <a:pt x="215" y="1567"/>
                </a:cubicBezTo>
                <a:cubicBezTo>
                  <a:pt x="179" y="1818"/>
                  <a:pt x="144" y="2032"/>
                  <a:pt x="120" y="2258"/>
                </a:cubicBezTo>
                <a:cubicBezTo>
                  <a:pt x="84" y="2437"/>
                  <a:pt x="72" y="2615"/>
                  <a:pt x="60" y="2794"/>
                </a:cubicBezTo>
                <a:cubicBezTo>
                  <a:pt x="25" y="3091"/>
                  <a:pt x="1" y="3389"/>
                  <a:pt x="1" y="3699"/>
                </a:cubicBezTo>
                <a:lnTo>
                  <a:pt x="1" y="3865"/>
                </a:lnTo>
                <a:cubicBezTo>
                  <a:pt x="1" y="4365"/>
                  <a:pt x="25" y="4866"/>
                  <a:pt x="120" y="5354"/>
                </a:cubicBezTo>
                <a:cubicBezTo>
                  <a:pt x="144" y="5592"/>
                  <a:pt x="203" y="5830"/>
                  <a:pt x="263" y="6068"/>
                </a:cubicBezTo>
                <a:cubicBezTo>
                  <a:pt x="310" y="6211"/>
                  <a:pt x="358" y="6378"/>
                  <a:pt x="394" y="6532"/>
                </a:cubicBezTo>
                <a:cubicBezTo>
                  <a:pt x="441" y="6687"/>
                  <a:pt x="489" y="6842"/>
                  <a:pt x="548" y="7009"/>
                </a:cubicBezTo>
                <a:cubicBezTo>
                  <a:pt x="596" y="7128"/>
                  <a:pt x="632" y="7259"/>
                  <a:pt x="679" y="7378"/>
                </a:cubicBezTo>
                <a:cubicBezTo>
                  <a:pt x="715" y="7449"/>
                  <a:pt x="727" y="7521"/>
                  <a:pt x="751" y="7604"/>
                </a:cubicBezTo>
                <a:cubicBezTo>
                  <a:pt x="834" y="7794"/>
                  <a:pt x="906" y="7973"/>
                  <a:pt x="977" y="8164"/>
                </a:cubicBezTo>
                <a:cubicBezTo>
                  <a:pt x="1013" y="8235"/>
                  <a:pt x="1049" y="8318"/>
                  <a:pt x="1084" y="8390"/>
                </a:cubicBezTo>
                <a:cubicBezTo>
                  <a:pt x="1132" y="8497"/>
                  <a:pt x="1168" y="8580"/>
                  <a:pt x="1215" y="8687"/>
                </a:cubicBezTo>
                <a:cubicBezTo>
                  <a:pt x="1251" y="8747"/>
                  <a:pt x="1287" y="8806"/>
                  <a:pt x="1322" y="8866"/>
                </a:cubicBezTo>
                <a:cubicBezTo>
                  <a:pt x="1382" y="8949"/>
                  <a:pt x="1430" y="9056"/>
                  <a:pt x="1489" y="9164"/>
                </a:cubicBezTo>
                <a:cubicBezTo>
                  <a:pt x="1513" y="9223"/>
                  <a:pt x="1560" y="9271"/>
                  <a:pt x="1584" y="9330"/>
                </a:cubicBezTo>
                <a:cubicBezTo>
                  <a:pt x="1668" y="9426"/>
                  <a:pt x="1727" y="9521"/>
                  <a:pt x="1787" y="9628"/>
                </a:cubicBezTo>
                <a:cubicBezTo>
                  <a:pt x="1882" y="9807"/>
                  <a:pt x="2025" y="9961"/>
                  <a:pt x="2144" y="10128"/>
                </a:cubicBezTo>
                <a:cubicBezTo>
                  <a:pt x="2239" y="10259"/>
                  <a:pt x="2358" y="10402"/>
                  <a:pt x="2465" y="10533"/>
                </a:cubicBezTo>
                <a:cubicBezTo>
                  <a:pt x="2620" y="10723"/>
                  <a:pt x="2799" y="10890"/>
                  <a:pt x="2977" y="11033"/>
                </a:cubicBezTo>
                <a:cubicBezTo>
                  <a:pt x="3156" y="11188"/>
                  <a:pt x="3346" y="11331"/>
                  <a:pt x="3537" y="11450"/>
                </a:cubicBezTo>
                <a:cubicBezTo>
                  <a:pt x="3775" y="11604"/>
                  <a:pt x="4013" y="11735"/>
                  <a:pt x="4263" y="11843"/>
                </a:cubicBezTo>
                <a:cubicBezTo>
                  <a:pt x="4478" y="11950"/>
                  <a:pt x="4704" y="12021"/>
                  <a:pt x="4942" y="12081"/>
                </a:cubicBezTo>
                <a:cubicBezTo>
                  <a:pt x="5073" y="12104"/>
                  <a:pt x="5204" y="12140"/>
                  <a:pt x="5359" y="12152"/>
                </a:cubicBezTo>
                <a:cubicBezTo>
                  <a:pt x="5418" y="12158"/>
                  <a:pt x="5478" y="12161"/>
                  <a:pt x="5537" y="12161"/>
                </a:cubicBezTo>
                <a:cubicBezTo>
                  <a:pt x="5597" y="12161"/>
                  <a:pt x="5656" y="12158"/>
                  <a:pt x="5716" y="12152"/>
                </a:cubicBezTo>
                <a:cubicBezTo>
                  <a:pt x="5954" y="12140"/>
                  <a:pt x="6168" y="12093"/>
                  <a:pt x="6394" y="12009"/>
                </a:cubicBezTo>
                <a:cubicBezTo>
                  <a:pt x="6466" y="11974"/>
                  <a:pt x="6525" y="11950"/>
                  <a:pt x="6609" y="11902"/>
                </a:cubicBezTo>
                <a:cubicBezTo>
                  <a:pt x="6644" y="11866"/>
                  <a:pt x="6728" y="11831"/>
                  <a:pt x="6764" y="11783"/>
                </a:cubicBezTo>
                <a:cubicBezTo>
                  <a:pt x="6859" y="11688"/>
                  <a:pt x="6942" y="11604"/>
                  <a:pt x="7002" y="11497"/>
                </a:cubicBezTo>
                <a:cubicBezTo>
                  <a:pt x="7061" y="11390"/>
                  <a:pt x="7121" y="11295"/>
                  <a:pt x="7156" y="11176"/>
                </a:cubicBezTo>
                <a:cubicBezTo>
                  <a:pt x="7180" y="11057"/>
                  <a:pt x="7216" y="10914"/>
                  <a:pt x="7216" y="10795"/>
                </a:cubicBezTo>
                <a:cubicBezTo>
                  <a:pt x="7228" y="10533"/>
                  <a:pt x="7180" y="10259"/>
                  <a:pt x="7085" y="10009"/>
                </a:cubicBezTo>
                <a:cubicBezTo>
                  <a:pt x="7002" y="9783"/>
                  <a:pt x="6883" y="9580"/>
                  <a:pt x="6752" y="9366"/>
                </a:cubicBezTo>
                <a:cubicBezTo>
                  <a:pt x="6644" y="9211"/>
                  <a:pt x="6525" y="9033"/>
                  <a:pt x="6406" y="8878"/>
                </a:cubicBezTo>
                <a:lnTo>
                  <a:pt x="6192" y="8616"/>
                </a:lnTo>
                <a:cubicBezTo>
                  <a:pt x="6085" y="8461"/>
                  <a:pt x="5954" y="8330"/>
                  <a:pt x="5835" y="8199"/>
                </a:cubicBezTo>
                <a:cubicBezTo>
                  <a:pt x="5728" y="8080"/>
                  <a:pt x="5621" y="7973"/>
                  <a:pt x="5501" y="7854"/>
                </a:cubicBezTo>
                <a:cubicBezTo>
                  <a:pt x="5240" y="7580"/>
                  <a:pt x="4978" y="7330"/>
                  <a:pt x="4716" y="7080"/>
                </a:cubicBezTo>
                <a:lnTo>
                  <a:pt x="3954" y="6366"/>
                </a:lnTo>
                <a:cubicBezTo>
                  <a:pt x="3692" y="6116"/>
                  <a:pt x="3418" y="5878"/>
                  <a:pt x="3180" y="5592"/>
                </a:cubicBezTo>
                <a:cubicBezTo>
                  <a:pt x="3061" y="5461"/>
                  <a:pt x="2942" y="5318"/>
                  <a:pt x="2834" y="5175"/>
                </a:cubicBezTo>
                <a:cubicBezTo>
                  <a:pt x="2739" y="5044"/>
                  <a:pt x="2644" y="4889"/>
                  <a:pt x="2537" y="4758"/>
                </a:cubicBezTo>
                <a:cubicBezTo>
                  <a:pt x="2334" y="4461"/>
                  <a:pt x="2144" y="4163"/>
                  <a:pt x="1965" y="3853"/>
                </a:cubicBezTo>
                <a:cubicBezTo>
                  <a:pt x="1787" y="3520"/>
                  <a:pt x="1632" y="3175"/>
                  <a:pt x="1501" y="2841"/>
                </a:cubicBezTo>
                <a:cubicBezTo>
                  <a:pt x="1441" y="2651"/>
                  <a:pt x="1382" y="2460"/>
                  <a:pt x="1322" y="2270"/>
                </a:cubicBezTo>
                <a:cubicBezTo>
                  <a:pt x="1263" y="2068"/>
                  <a:pt x="1191" y="1865"/>
                  <a:pt x="1144" y="1663"/>
                </a:cubicBezTo>
                <a:cubicBezTo>
                  <a:pt x="1096" y="1460"/>
                  <a:pt x="1049" y="1258"/>
                  <a:pt x="1025" y="1056"/>
                </a:cubicBezTo>
                <a:cubicBezTo>
                  <a:pt x="989" y="841"/>
                  <a:pt x="977" y="651"/>
                  <a:pt x="953" y="460"/>
                </a:cubicBezTo>
                <a:cubicBezTo>
                  <a:pt x="953" y="401"/>
                  <a:pt x="906" y="353"/>
                  <a:pt x="858" y="329"/>
                </a:cubicBezTo>
                <a:cubicBezTo>
                  <a:pt x="858" y="305"/>
                  <a:pt x="870" y="282"/>
                  <a:pt x="870" y="270"/>
                </a:cubicBezTo>
                <a:cubicBezTo>
                  <a:pt x="906" y="163"/>
                  <a:pt x="858" y="43"/>
                  <a:pt x="751" y="8"/>
                </a:cubicBezTo>
                <a:cubicBezTo>
                  <a:pt x="732" y="3"/>
                  <a:pt x="713" y="1"/>
                  <a:pt x="693" y="1"/>
                </a:cubicBezTo>
                <a:close/>
              </a:path>
            </a:pathLst>
          </a:custGeom>
          <a:solidFill>
            <a:srgbClr val="97A9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5" name="Google Shape;895;p36"/>
          <p:cNvGrpSpPr/>
          <p:nvPr/>
        </p:nvGrpSpPr>
        <p:grpSpPr>
          <a:xfrm rot="-4964118">
            <a:off x="5524513" y="4348427"/>
            <a:ext cx="684553" cy="679516"/>
            <a:chOff x="1582325" y="3695000"/>
            <a:chExt cx="254825" cy="252950"/>
          </a:xfrm>
        </p:grpSpPr>
        <p:sp>
          <p:nvSpPr>
            <p:cNvPr id="896" name="Google Shape;896;p36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3" name="Google Shape;903;p36"/>
          <p:cNvGrpSpPr/>
          <p:nvPr/>
        </p:nvGrpSpPr>
        <p:grpSpPr>
          <a:xfrm flipH="1" rot="2700000">
            <a:off x="-796695" y="-338491"/>
            <a:ext cx="1882894" cy="2778941"/>
            <a:chOff x="5765984" y="1914543"/>
            <a:chExt cx="1248975" cy="1843347"/>
          </a:xfrm>
        </p:grpSpPr>
        <p:sp>
          <p:nvSpPr>
            <p:cNvPr id="904" name="Google Shape;904;p36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6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36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36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6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9" name="Google Shape;909;p36"/>
          <p:cNvGrpSpPr/>
          <p:nvPr/>
        </p:nvGrpSpPr>
        <p:grpSpPr>
          <a:xfrm flipH="1" rot="9441036">
            <a:off x="7241016" y="4391479"/>
            <a:ext cx="1327780" cy="1026421"/>
            <a:chOff x="519783" y="-175249"/>
            <a:chExt cx="1327749" cy="1026398"/>
          </a:xfrm>
        </p:grpSpPr>
        <p:sp>
          <p:nvSpPr>
            <p:cNvPr id="910" name="Google Shape;910;p36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at Time Is It? by Slidesgo">
  <a:themeElements>
    <a:clrScheme name="Simple Light">
      <a:dk1>
        <a:srgbClr val="000000"/>
      </a:dk1>
      <a:lt1>
        <a:srgbClr val="FFFFFF"/>
      </a:lt1>
      <a:dk2>
        <a:srgbClr val="FFC766"/>
      </a:dk2>
      <a:lt2>
        <a:srgbClr val="FF70B4"/>
      </a:lt2>
      <a:accent1>
        <a:srgbClr val="FFC7E2"/>
      </a:accent1>
      <a:accent2>
        <a:srgbClr val="D32478"/>
      </a:accent2>
      <a:accent3>
        <a:srgbClr val="97A9FD"/>
      </a:accent3>
      <a:accent4>
        <a:srgbClr val="E6CAFF"/>
      </a:accent4>
      <a:accent5>
        <a:srgbClr val="83D6A9"/>
      </a:accent5>
      <a:accent6>
        <a:srgbClr val="48AA75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