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sldIdLst>
    <p:sldId id="351" r:id="rId2"/>
    <p:sldId id="352" r:id="rId3"/>
    <p:sldId id="353" r:id="rId4"/>
    <p:sldId id="354" r:id="rId5"/>
    <p:sldId id="355" r:id="rId6"/>
    <p:sldId id="356" r:id="rId7"/>
    <p:sldId id="357" r:id="rId8"/>
    <p:sldId id="358" r:id="rId9"/>
    <p:sldId id="359" r:id="rId10"/>
    <p:sldId id="360" r:id="rId11"/>
    <p:sldId id="310" r:id="rId12"/>
    <p:sldId id="340" r:id="rId13"/>
    <p:sldId id="339" r:id="rId14"/>
    <p:sldId id="341" r:id="rId15"/>
    <p:sldId id="338" r:id="rId16"/>
    <p:sldId id="315" r:id="rId17"/>
    <p:sldId id="313" r:id="rId18"/>
    <p:sldId id="361" r:id="rId19"/>
    <p:sldId id="366" r:id="rId20"/>
    <p:sldId id="321" r:id="rId21"/>
    <p:sldId id="373" r:id="rId22"/>
    <p:sldId id="372" r:id="rId23"/>
    <p:sldId id="371" r:id="rId24"/>
    <p:sldId id="370" r:id="rId25"/>
    <p:sldId id="365" r:id="rId26"/>
    <p:sldId id="368" r:id="rId27"/>
    <p:sldId id="344" r:id="rId28"/>
    <p:sldId id="363" r:id="rId29"/>
    <p:sldId id="343" r:id="rId30"/>
    <p:sldId id="375" r:id="rId31"/>
    <p:sldId id="334" r:id="rId32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5417"/>
    <a:srgbClr val="006600"/>
    <a:srgbClr val="CD4109"/>
    <a:srgbClr val="D66F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600" y="8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ED9EF3-02E8-445B-912A-F6E1FF412B7E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50701C-F60A-4441-9E66-80422341C0AE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2800" dirty="0" smtClean="0"/>
            <a:t>Circle of Courage</a:t>
          </a:r>
        </a:p>
        <a:p>
          <a:endParaRPr lang="en-US" sz="1800" dirty="0"/>
        </a:p>
      </dgm:t>
    </dgm:pt>
    <dgm:pt modelId="{21FA386C-4D8B-4133-9276-1D4D93190BC1}" type="parTrans" cxnId="{F3F887EC-D7F1-4AF1-9277-3A0C17D23035}">
      <dgm:prSet/>
      <dgm:spPr/>
      <dgm:t>
        <a:bodyPr/>
        <a:lstStyle/>
        <a:p>
          <a:endParaRPr lang="en-US"/>
        </a:p>
      </dgm:t>
    </dgm:pt>
    <dgm:pt modelId="{66CFF4A3-A031-445A-B5DA-F2D172C570B7}" type="sibTrans" cxnId="{F3F887EC-D7F1-4AF1-9277-3A0C17D23035}">
      <dgm:prSet/>
      <dgm:spPr/>
      <dgm:t>
        <a:bodyPr/>
        <a:lstStyle/>
        <a:p>
          <a:endParaRPr lang="en-US"/>
        </a:p>
      </dgm:t>
    </dgm:pt>
    <dgm:pt modelId="{84AAEE64-A4F7-47A9-8396-8F1FD5EF3B87}">
      <dgm:prSet phldrT="[Text]" custT="1"/>
      <dgm:spPr>
        <a:solidFill>
          <a:srgbClr val="E74F0B"/>
        </a:solidFill>
      </dgm:spPr>
      <dgm:t>
        <a:bodyPr/>
        <a:lstStyle/>
        <a:p>
          <a:endParaRPr lang="en-US" sz="1600" dirty="0">
            <a:solidFill>
              <a:schemeClr val="bg1"/>
            </a:solidFill>
          </a:endParaRPr>
        </a:p>
      </dgm:t>
    </dgm:pt>
    <dgm:pt modelId="{4E281CA4-48B8-4642-8FE8-0112DB60CA04}" type="parTrans" cxnId="{3A981E2C-9F03-48FC-AB74-554456BFEFD5}">
      <dgm:prSet/>
      <dgm:spPr/>
      <dgm:t>
        <a:bodyPr/>
        <a:lstStyle/>
        <a:p>
          <a:endParaRPr lang="en-US"/>
        </a:p>
      </dgm:t>
    </dgm:pt>
    <dgm:pt modelId="{409FA430-4CC3-4E3C-ADD2-7B654BED7960}" type="sibTrans" cxnId="{3A981E2C-9F03-48FC-AB74-554456BFEFD5}">
      <dgm:prSet/>
      <dgm:spPr/>
      <dgm:t>
        <a:bodyPr/>
        <a:lstStyle/>
        <a:p>
          <a:endParaRPr lang="en-US"/>
        </a:p>
      </dgm:t>
    </dgm:pt>
    <dgm:pt modelId="{8320E8E3-C9E5-4BE2-84FA-39CA558D99DB}">
      <dgm:prSet phldrT="[Text]" custT="1"/>
      <dgm:spPr>
        <a:solidFill>
          <a:srgbClr val="E74F0B"/>
        </a:solidFill>
      </dgm:spPr>
      <dgm:t>
        <a:bodyPr/>
        <a:lstStyle/>
        <a:p>
          <a:endParaRPr lang="en-US" sz="1600" dirty="0"/>
        </a:p>
      </dgm:t>
    </dgm:pt>
    <dgm:pt modelId="{DEF0C97A-A8B0-4AC7-8885-A384AE5823A8}" type="parTrans" cxnId="{9EB84414-4ECB-4D70-AF73-3FA06E939D0D}">
      <dgm:prSet/>
      <dgm:spPr/>
      <dgm:t>
        <a:bodyPr/>
        <a:lstStyle/>
        <a:p>
          <a:endParaRPr lang="en-US"/>
        </a:p>
      </dgm:t>
    </dgm:pt>
    <dgm:pt modelId="{E4C80530-2EC4-4E0C-86A7-60CD30E300B9}" type="sibTrans" cxnId="{9EB84414-4ECB-4D70-AF73-3FA06E939D0D}">
      <dgm:prSet/>
      <dgm:spPr/>
      <dgm:t>
        <a:bodyPr/>
        <a:lstStyle/>
        <a:p>
          <a:endParaRPr lang="en-US"/>
        </a:p>
      </dgm:t>
    </dgm:pt>
    <dgm:pt modelId="{9E5160D5-E901-4FF3-8259-A808A8B40C39}">
      <dgm:prSet phldrT="[Text]" custT="1"/>
      <dgm:spPr>
        <a:solidFill>
          <a:srgbClr val="E74F0B"/>
        </a:solidFill>
      </dgm:spPr>
      <dgm:t>
        <a:bodyPr/>
        <a:lstStyle/>
        <a:p>
          <a:endParaRPr lang="en-US" sz="1500" dirty="0"/>
        </a:p>
      </dgm:t>
    </dgm:pt>
    <dgm:pt modelId="{65857A8E-8C6E-495F-8B74-4E0FEB275742}" type="parTrans" cxnId="{611FC12D-4092-4C63-B09D-4E8091587D29}">
      <dgm:prSet/>
      <dgm:spPr/>
      <dgm:t>
        <a:bodyPr/>
        <a:lstStyle/>
        <a:p>
          <a:endParaRPr lang="en-US"/>
        </a:p>
      </dgm:t>
    </dgm:pt>
    <dgm:pt modelId="{17DF15B3-422D-4AC5-8776-BE034942ADD5}" type="sibTrans" cxnId="{611FC12D-4092-4C63-B09D-4E8091587D29}">
      <dgm:prSet/>
      <dgm:spPr/>
      <dgm:t>
        <a:bodyPr/>
        <a:lstStyle/>
        <a:p>
          <a:endParaRPr lang="en-US"/>
        </a:p>
      </dgm:t>
    </dgm:pt>
    <dgm:pt modelId="{52A13F90-900D-44D2-8B60-C057975F602A}">
      <dgm:prSet phldrT="[Text]" custT="1"/>
      <dgm:spPr>
        <a:solidFill>
          <a:srgbClr val="E74F0B"/>
        </a:solidFill>
        <a:ln>
          <a:solidFill>
            <a:schemeClr val="bg1"/>
          </a:solidFill>
        </a:ln>
      </dgm:spPr>
      <dgm:t>
        <a:bodyPr/>
        <a:lstStyle/>
        <a:p>
          <a:endParaRPr lang="en-US" sz="1600" dirty="0"/>
        </a:p>
      </dgm:t>
    </dgm:pt>
    <dgm:pt modelId="{00D81265-E965-476D-8D0A-9B445E181FA1}" type="parTrans" cxnId="{E445CE64-2047-453F-8BFD-01546C147F99}">
      <dgm:prSet/>
      <dgm:spPr/>
      <dgm:t>
        <a:bodyPr/>
        <a:lstStyle/>
        <a:p>
          <a:endParaRPr lang="en-US"/>
        </a:p>
      </dgm:t>
    </dgm:pt>
    <dgm:pt modelId="{D7E46A5A-50DA-477A-9E29-0E8741A4F43C}" type="sibTrans" cxnId="{E445CE64-2047-453F-8BFD-01546C147F99}">
      <dgm:prSet/>
      <dgm:spPr/>
      <dgm:t>
        <a:bodyPr/>
        <a:lstStyle/>
        <a:p>
          <a:endParaRPr lang="en-US"/>
        </a:p>
      </dgm:t>
    </dgm:pt>
    <dgm:pt modelId="{B5063196-4290-4429-AC58-CDC1E29668D7}" type="pres">
      <dgm:prSet presAssocID="{CAED9EF3-02E8-445B-912A-F6E1FF412B7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F54A96-54F4-49B9-B919-FF411012ABDC}" type="pres">
      <dgm:prSet presAssocID="{C350701C-F60A-4441-9E66-80422341C0AE}" presName="centerShape" presStyleLbl="node0" presStyleIdx="0" presStyleCnt="1" custScaleX="131320" custScaleY="130541" custLinFactNeighborX="-292" custLinFactNeighborY="1477"/>
      <dgm:spPr/>
      <dgm:t>
        <a:bodyPr/>
        <a:lstStyle/>
        <a:p>
          <a:endParaRPr lang="en-US"/>
        </a:p>
      </dgm:t>
    </dgm:pt>
    <dgm:pt modelId="{4B5794D6-51D2-4DBB-9EC5-2C387A9D7C74}" type="pres">
      <dgm:prSet presAssocID="{84AAEE64-A4F7-47A9-8396-8F1FD5EF3B87}" presName="node" presStyleLbl="node1" presStyleIdx="0" presStyleCnt="4" custScaleX="82886" custScaleY="723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9D10CF-B518-449F-97FC-92FDA645A476}" type="pres">
      <dgm:prSet presAssocID="{84AAEE64-A4F7-47A9-8396-8F1FD5EF3B87}" presName="dummy" presStyleCnt="0"/>
      <dgm:spPr/>
      <dgm:t>
        <a:bodyPr/>
        <a:lstStyle/>
        <a:p>
          <a:endParaRPr lang="en-US"/>
        </a:p>
      </dgm:t>
    </dgm:pt>
    <dgm:pt modelId="{D1F10DC9-B326-48E8-AC93-529897F1C2A8}" type="pres">
      <dgm:prSet presAssocID="{409FA430-4CC3-4E3C-ADD2-7B654BED796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2492F33F-2456-402C-8299-00CE5F9F1C8A}" type="pres">
      <dgm:prSet presAssocID="{8320E8E3-C9E5-4BE2-84FA-39CA558D99DB}" presName="node" presStyleLbl="node1" presStyleIdx="1" presStyleCnt="4" custScaleX="81669" custScaleY="820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8ACA54-4D01-438E-BFBA-595D8AD7035C}" type="pres">
      <dgm:prSet presAssocID="{8320E8E3-C9E5-4BE2-84FA-39CA558D99DB}" presName="dummy" presStyleCnt="0"/>
      <dgm:spPr/>
      <dgm:t>
        <a:bodyPr/>
        <a:lstStyle/>
        <a:p>
          <a:endParaRPr lang="en-US"/>
        </a:p>
      </dgm:t>
    </dgm:pt>
    <dgm:pt modelId="{66D54A06-3065-43EA-A30D-3148C826522D}" type="pres">
      <dgm:prSet presAssocID="{E4C80530-2EC4-4E0C-86A7-60CD30E300B9}" presName="sibTrans" presStyleLbl="sibTrans2D1" presStyleIdx="1" presStyleCnt="4"/>
      <dgm:spPr/>
      <dgm:t>
        <a:bodyPr/>
        <a:lstStyle/>
        <a:p>
          <a:endParaRPr lang="en-US"/>
        </a:p>
      </dgm:t>
    </dgm:pt>
    <dgm:pt modelId="{2C2E0EC0-A3AE-42A5-BD17-DA6CDDE1C9D5}" type="pres">
      <dgm:prSet presAssocID="{9E5160D5-E901-4FF3-8259-A808A8B40C39}" presName="node" presStyleLbl="node1" presStyleIdx="2" presStyleCnt="4" custScaleX="82886" custScaleY="813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9523E2-CD79-42E0-969A-769EE15D7F52}" type="pres">
      <dgm:prSet presAssocID="{9E5160D5-E901-4FF3-8259-A808A8B40C39}" presName="dummy" presStyleCnt="0"/>
      <dgm:spPr/>
      <dgm:t>
        <a:bodyPr/>
        <a:lstStyle/>
        <a:p>
          <a:endParaRPr lang="en-US"/>
        </a:p>
      </dgm:t>
    </dgm:pt>
    <dgm:pt modelId="{6F746FCC-6007-47A9-8576-2DBD4DC92833}" type="pres">
      <dgm:prSet presAssocID="{17DF15B3-422D-4AC5-8776-BE034942ADD5}" presName="sibTrans" presStyleLbl="sibTrans2D1" presStyleIdx="2" presStyleCnt="4"/>
      <dgm:spPr/>
      <dgm:t>
        <a:bodyPr/>
        <a:lstStyle/>
        <a:p>
          <a:endParaRPr lang="en-US"/>
        </a:p>
      </dgm:t>
    </dgm:pt>
    <dgm:pt modelId="{474295DD-D535-49A1-8DC6-88E87DC85B63}" type="pres">
      <dgm:prSet presAssocID="{52A13F90-900D-44D2-8B60-C057975F602A}" presName="node" presStyleLbl="node1" presStyleIdx="3" presStyleCnt="4" custScaleX="83440" custScaleY="80030" custRadScaleRad="100087" custRadScaleInc="12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93A07B-6847-4519-AB5F-B3D1A91AC202}" type="pres">
      <dgm:prSet presAssocID="{52A13F90-900D-44D2-8B60-C057975F602A}" presName="dummy" presStyleCnt="0"/>
      <dgm:spPr/>
      <dgm:t>
        <a:bodyPr/>
        <a:lstStyle/>
        <a:p>
          <a:endParaRPr lang="en-US"/>
        </a:p>
      </dgm:t>
    </dgm:pt>
    <dgm:pt modelId="{D6ACABDB-60EE-4212-8F7A-F8200D2D2584}" type="pres">
      <dgm:prSet presAssocID="{D7E46A5A-50DA-477A-9E29-0E8741A4F43C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02598B37-53F7-44B5-A55D-8EE5DC58313D}" type="presOf" srcId="{C350701C-F60A-4441-9E66-80422341C0AE}" destId="{60F54A96-54F4-49B9-B919-FF411012ABDC}" srcOrd="0" destOrd="0" presId="urn:microsoft.com/office/officeart/2005/8/layout/radial6"/>
    <dgm:cxn modelId="{895A5568-1495-4354-91FA-9959C1F05850}" type="presOf" srcId="{17DF15B3-422D-4AC5-8776-BE034942ADD5}" destId="{6F746FCC-6007-47A9-8576-2DBD4DC92833}" srcOrd="0" destOrd="0" presId="urn:microsoft.com/office/officeart/2005/8/layout/radial6"/>
    <dgm:cxn modelId="{B1439820-85A3-40F7-848D-73E23666A650}" type="presOf" srcId="{52A13F90-900D-44D2-8B60-C057975F602A}" destId="{474295DD-D535-49A1-8DC6-88E87DC85B63}" srcOrd="0" destOrd="0" presId="urn:microsoft.com/office/officeart/2005/8/layout/radial6"/>
    <dgm:cxn modelId="{45C56D0E-A6DB-487C-9DF2-8DB3BE57E1D8}" type="presOf" srcId="{E4C80530-2EC4-4E0C-86A7-60CD30E300B9}" destId="{66D54A06-3065-43EA-A30D-3148C826522D}" srcOrd="0" destOrd="0" presId="urn:microsoft.com/office/officeart/2005/8/layout/radial6"/>
    <dgm:cxn modelId="{35A06E6A-B3A8-48D5-8402-68AB49DCE52A}" type="presOf" srcId="{D7E46A5A-50DA-477A-9E29-0E8741A4F43C}" destId="{D6ACABDB-60EE-4212-8F7A-F8200D2D2584}" srcOrd="0" destOrd="0" presId="urn:microsoft.com/office/officeart/2005/8/layout/radial6"/>
    <dgm:cxn modelId="{F3F887EC-D7F1-4AF1-9277-3A0C17D23035}" srcId="{CAED9EF3-02E8-445B-912A-F6E1FF412B7E}" destId="{C350701C-F60A-4441-9E66-80422341C0AE}" srcOrd="0" destOrd="0" parTransId="{21FA386C-4D8B-4133-9276-1D4D93190BC1}" sibTransId="{66CFF4A3-A031-445A-B5DA-F2D172C570B7}"/>
    <dgm:cxn modelId="{9EB84414-4ECB-4D70-AF73-3FA06E939D0D}" srcId="{C350701C-F60A-4441-9E66-80422341C0AE}" destId="{8320E8E3-C9E5-4BE2-84FA-39CA558D99DB}" srcOrd="1" destOrd="0" parTransId="{DEF0C97A-A8B0-4AC7-8885-A384AE5823A8}" sibTransId="{E4C80530-2EC4-4E0C-86A7-60CD30E300B9}"/>
    <dgm:cxn modelId="{C87A3EC7-C5CE-4E8E-8E66-53593885C367}" type="presOf" srcId="{9E5160D5-E901-4FF3-8259-A808A8B40C39}" destId="{2C2E0EC0-A3AE-42A5-BD17-DA6CDDE1C9D5}" srcOrd="0" destOrd="0" presId="urn:microsoft.com/office/officeart/2005/8/layout/radial6"/>
    <dgm:cxn modelId="{611FC12D-4092-4C63-B09D-4E8091587D29}" srcId="{C350701C-F60A-4441-9E66-80422341C0AE}" destId="{9E5160D5-E901-4FF3-8259-A808A8B40C39}" srcOrd="2" destOrd="0" parTransId="{65857A8E-8C6E-495F-8B74-4E0FEB275742}" sibTransId="{17DF15B3-422D-4AC5-8776-BE034942ADD5}"/>
    <dgm:cxn modelId="{EEE7C988-4CE5-4E5E-B601-EA1130177FBB}" type="presOf" srcId="{CAED9EF3-02E8-445B-912A-F6E1FF412B7E}" destId="{B5063196-4290-4429-AC58-CDC1E29668D7}" srcOrd="0" destOrd="0" presId="urn:microsoft.com/office/officeart/2005/8/layout/radial6"/>
    <dgm:cxn modelId="{3A981E2C-9F03-48FC-AB74-554456BFEFD5}" srcId="{C350701C-F60A-4441-9E66-80422341C0AE}" destId="{84AAEE64-A4F7-47A9-8396-8F1FD5EF3B87}" srcOrd="0" destOrd="0" parTransId="{4E281CA4-48B8-4642-8FE8-0112DB60CA04}" sibTransId="{409FA430-4CC3-4E3C-ADD2-7B654BED7960}"/>
    <dgm:cxn modelId="{0256DB75-3C4A-4A92-8290-699F954331C5}" type="presOf" srcId="{8320E8E3-C9E5-4BE2-84FA-39CA558D99DB}" destId="{2492F33F-2456-402C-8299-00CE5F9F1C8A}" srcOrd="0" destOrd="0" presId="urn:microsoft.com/office/officeart/2005/8/layout/radial6"/>
    <dgm:cxn modelId="{E8883735-619C-4F0F-82EF-2C934313EFEC}" type="presOf" srcId="{84AAEE64-A4F7-47A9-8396-8F1FD5EF3B87}" destId="{4B5794D6-51D2-4DBB-9EC5-2C387A9D7C74}" srcOrd="0" destOrd="0" presId="urn:microsoft.com/office/officeart/2005/8/layout/radial6"/>
    <dgm:cxn modelId="{E445CE64-2047-453F-8BFD-01546C147F99}" srcId="{C350701C-F60A-4441-9E66-80422341C0AE}" destId="{52A13F90-900D-44D2-8B60-C057975F602A}" srcOrd="3" destOrd="0" parTransId="{00D81265-E965-476D-8D0A-9B445E181FA1}" sibTransId="{D7E46A5A-50DA-477A-9E29-0E8741A4F43C}"/>
    <dgm:cxn modelId="{13D6E734-AA4B-4242-9247-0C4BC3066E63}" type="presOf" srcId="{409FA430-4CC3-4E3C-ADD2-7B654BED7960}" destId="{D1F10DC9-B326-48E8-AC93-529897F1C2A8}" srcOrd="0" destOrd="0" presId="urn:microsoft.com/office/officeart/2005/8/layout/radial6"/>
    <dgm:cxn modelId="{F25C9281-AAF4-4CE6-8FD4-4AD134914C52}" type="presParOf" srcId="{B5063196-4290-4429-AC58-CDC1E29668D7}" destId="{60F54A96-54F4-49B9-B919-FF411012ABDC}" srcOrd="0" destOrd="0" presId="urn:microsoft.com/office/officeart/2005/8/layout/radial6"/>
    <dgm:cxn modelId="{0A918C91-F5A6-4BF2-8B18-7DD6C3DF9B02}" type="presParOf" srcId="{B5063196-4290-4429-AC58-CDC1E29668D7}" destId="{4B5794D6-51D2-4DBB-9EC5-2C387A9D7C74}" srcOrd="1" destOrd="0" presId="urn:microsoft.com/office/officeart/2005/8/layout/radial6"/>
    <dgm:cxn modelId="{55BC98FD-517A-4BAA-B3CB-302620A84CD9}" type="presParOf" srcId="{B5063196-4290-4429-AC58-CDC1E29668D7}" destId="{149D10CF-B518-449F-97FC-92FDA645A476}" srcOrd="2" destOrd="0" presId="urn:microsoft.com/office/officeart/2005/8/layout/radial6"/>
    <dgm:cxn modelId="{5FD99649-BF51-4E94-A503-860D21367E4A}" type="presParOf" srcId="{B5063196-4290-4429-AC58-CDC1E29668D7}" destId="{D1F10DC9-B326-48E8-AC93-529897F1C2A8}" srcOrd="3" destOrd="0" presId="urn:microsoft.com/office/officeart/2005/8/layout/radial6"/>
    <dgm:cxn modelId="{CC0ED6C0-BAED-41A8-AAC6-F144E0F41D30}" type="presParOf" srcId="{B5063196-4290-4429-AC58-CDC1E29668D7}" destId="{2492F33F-2456-402C-8299-00CE5F9F1C8A}" srcOrd="4" destOrd="0" presId="urn:microsoft.com/office/officeart/2005/8/layout/radial6"/>
    <dgm:cxn modelId="{9A04633D-20DB-4B1A-9627-51F825EB5D6D}" type="presParOf" srcId="{B5063196-4290-4429-AC58-CDC1E29668D7}" destId="{628ACA54-4D01-438E-BFBA-595D8AD7035C}" srcOrd="5" destOrd="0" presId="urn:microsoft.com/office/officeart/2005/8/layout/radial6"/>
    <dgm:cxn modelId="{B8847D20-E720-4CFB-A06E-286785F53547}" type="presParOf" srcId="{B5063196-4290-4429-AC58-CDC1E29668D7}" destId="{66D54A06-3065-43EA-A30D-3148C826522D}" srcOrd="6" destOrd="0" presId="urn:microsoft.com/office/officeart/2005/8/layout/radial6"/>
    <dgm:cxn modelId="{B3F69197-2466-4A79-8BF0-9DB8FCF621B9}" type="presParOf" srcId="{B5063196-4290-4429-AC58-CDC1E29668D7}" destId="{2C2E0EC0-A3AE-42A5-BD17-DA6CDDE1C9D5}" srcOrd="7" destOrd="0" presId="urn:microsoft.com/office/officeart/2005/8/layout/radial6"/>
    <dgm:cxn modelId="{3A56956F-73BB-46D3-8755-D082AE4B1258}" type="presParOf" srcId="{B5063196-4290-4429-AC58-CDC1E29668D7}" destId="{559523E2-CD79-42E0-969A-769EE15D7F52}" srcOrd="8" destOrd="0" presId="urn:microsoft.com/office/officeart/2005/8/layout/radial6"/>
    <dgm:cxn modelId="{BC4655DC-DF46-47E9-8E38-02A19C7BCF78}" type="presParOf" srcId="{B5063196-4290-4429-AC58-CDC1E29668D7}" destId="{6F746FCC-6007-47A9-8576-2DBD4DC92833}" srcOrd="9" destOrd="0" presId="urn:microsoft.com/office/officeart/2005/8/layout/radial6"/>
    <dgm:cxn modelId="{C36BB4F2-F27C-4D3D-8811-6635935D09D0}" type="presParOf" srcId="{B5063196-4290-4429-AC58-CDC1E29668D7}" destId="{474295DD-D535-49A1-8DC6-88E87DC85B63}" srcOrd="10" destOrd="0" presId="urn:microsoft.com/office/officeart/2005/8/layout/radial6"/>
    <dgm:cxn modelId="{CDFF7A60-94A3-43AD-BAF2-F091BEB43705}" type="presParOf" srcId="{B5063196-4290-4429-AC58-CDC1E29668D7}" destId="{CB93A07B-6847-4519-AB5F-B3D1A91AC202}" srcOrd="11" destOrd="0" presId="urn:microsoft.com/office/officeart/2005/8/layout/radial6"/>
    <dgm:cxn modelId="{3DA03B1F-10B9-433E-848D-2709AA1BFD6D}" type="presParOf" srcId="{B5063196-4290-4429-AC58-CDC1E29668D7}" destId="{D6ACABDB-60EE-4212-8F7A-F8200D2D2584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ED9EF3-02E8-445B-912A-F6E1FF412B7E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50701C-F60A-4441-9E66-80422341C0AE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2000" dirty="0" smtClean="0"/>
            <a:t>Circle of Courage</a:t>
          </a:r>
        </a:p>
        <a:p>
          <a:r>
            <a:rPr lang="en-US" sz="1200" dirty="0" smtClean="0"/>
            <a:t>Philosophy</a:t>
          </a:r>
          <a:endParaRPr lang="en-US" sz="1200" dirty="0"/>
        </a:p>
      </dgm:t>
    </dgm:pt>
    <dgm:pt modelId="{21FA386C-4D8B-4133-9276-1D4D93190BC1}" type="parTrans" cxnId="{F3F887EC-D7F1-4AF1-9277-3A0C17D23035}">
      <dgm:prSet/>
      <dgm:spPr/>
      <dgm:t>
        <a:bodyPr/>
        <a:lstStyle/>
        <a:p>
          <a:endParaRPr lang="en-US"/>
        </a:p>
      </dgm:t>
    </dgm:pt>
    <dgm:pt modelId="{66CFF4A3-A031-445A-B5DA-F2D172C570B7}" type="sibTrans" cxnId="{F3F887EC-D7F1-4AF1-9277-3A0C17D23035}">
      <dgm:prSet/>
      <dgm:spPr/>
      <dgm:t>
        <a:bodyPr/>
        <a:lstStyle/>
        <a:p>
          <a:endParaRPr lang="en-US"/>
        </a:p>
      </dgm:t>
    </dgm:pt>
    <dgm:pt modelId="{84AAEE64-A4F7-47A9-8396-8F1FD5EF3B87}">
      <dgm:prSet phldrT="[Text]" custT="1"/>
      <dgm:spPr>
        <a:solidFill>
          <a:srgbClr val="E74F0B"/>
        </a:solidFill>
      </dgm:spPr>
      <dgm:t>
        <a:bodyPr/>
        <a:lstStyle/>
        <a:p>
          <a:endParaRPr lang="en-US" sz="1600" dirty="0">
            <a:solidFill>
              <a:schemeClr val="bg1"/>
            </a:solidFill>
          </a:endParaRPr>
        </a:p>
      </dgm:t>
    </dgm:pt>
    <dgm:pt modelId="{4E281CA4-48B8-4642-8FE8-0112DB60CA04}" type="parTrans" cxnId="{3A981E2C-9F03-48FC-AB74-554456BFEFD5}">
      <dgm:prSet/>
      <dgm:spPr/>
      <dgm:t>
        <a:bodyPr/>
        <a:lstStyle/>
        <a:p>
          <a:endParaRPr lang="en-US"/>
        </a:p>
      </dgm:t>
    </dgm:pt>
    <dgm:pt modelId="{409FA430-4CC3-4E3C-ADD2-7B654BED7960}" type="sibTrans" cxnId="{3A981E2C-9F03-48FC-AB74-554456BFEFD5}">
      <dgm:prSet/>
      <dgm:spPr/>
      <dgm:t>
        <a:bodyPr/>
        <a:lstStyle/>
        <a:p>
          <a:endParaRPr lang="en-US"/>
        </a:p>
      </dgm:t>
    </dgm:pt>
    <dgm:pt modelId="{8320E8E3-C9E5-4BE2-84FA-39CA558D99DB}">
      <dgm:prSet phldrT="[Text]" custT="1"/>
      <dgm:spPr>
        <a:solidFill>
          <a:srgbClr val="E74F0B"/>
        </a:solidFill>
      </dgm:spPr>
      <dgm:t>
        <a:bodyPr/>
        <a:lstStyle/>
        <a:p>
          <a:endParaRPr lang="en-US" sz="1600" dirty="0"/>
        </a:p>
      </dgm:t>
    </dgm:pt>
    <dgm:pt modelId="{DEF0C97A-A8B0-4AC7-8885-A384AE5823A8}" type="parTrans" cxnId="{9EB84414-4ECB-4D70-AF73-3FA06E939D0D}">
      <dgm:prSet/>
      <dgm:spPr/>
      <dgm:t>
        <a:bodyPr/>
        <a:lstStyle/>
        <a:p>
          <a:endParaRPr lang="en-US"/>
        </a:p>
      </dgm:t>
    </dgm:pt>
    <dgm:pt modelId="{E4C80530-2EC4-4E0C-86A7-60CD30E300B9}" type="sibTrans" cxnId="{9EB84414-4ECB-4D70-AF73-3FA06E939D0D}">
      <dgm:prSet/>
      <dgm:spPr/>
      <dgm:t>
        <a:bodyPr/>
        <a:lstStyle/>
        <a:p>
          <a:endParaRPr lang="en-US"/>
        </a:p>
      </dgm:t>
    </dgm:pt>
    <dgm:pt modelId="{9E5160D5-E901-4FF3-8259-A808A8B40C39}">
      <dgm:prSet phldrT="[Text]" custT="1"/>
      <dgm:spPr>
        <a:solidFill>
          <a:srgbClr val="E74F0B"/>
        </a:solidFill>
      </dgm:spPr>
      <dgm:t>
        <a:bodyPr/>
        <a:lstStyle/>
        <a:p>
          <a:r>
            <a:rPr lang="en-US" sz="1800" dirty="0" smtClean="0"/>
            <a:t>Independence</a:t>
          </a:r>
          <a:endParaRPr lang="en-US" sz="1800" dirty="0"/>
        </a:p>
      </dgm:t>
    </dgm:pt>
    <dgm:pt modelId="{65857A8E-8C6E-495F-8B74-4E0FEB275742}" type="parTrans" cxnId="{611FC12D-4092-4C63-B09D-4E8091587D29}">
      <dgm:prSet/>
      <dgm:spPr/>
      <dgm:t>
        <a:bodyPr/>
        <a:lstStyle/>
        <a:p>
          <a:endParaRPr lang="en-US"/>
        </a:p>
      </dgm:t>
    </dgm:pt>
    <dgm:pt modelId="{17DF15B3-422D-4AC5-8776-BE034942ADD5}" type="sibTrans" cxnId="{611FC12D-4092-4C63-B09D-4E8091587D29}">
      <dgm:prSet/>
      <dgm:spPr/>
      <dgm:t>
        <a:bodyPr/>
        <a:lstStyle/>
        <a:p>
          <a:endParaRPr lang="en-US"/>
        </a:p>
      </dgm:t>
    </dgm:pt>
    <dgm:pt modelId="{52A13F90-900D-44D2-8B60-C057975F602A}">
      <dgm:prSet phldrT="[Text]" custT="1"/>
      <dgm:spPr>
        <a:solidFill>
          <a:srgbClr val="E74F0B"/>
        </a:solidFill>
        <a:ln>
          <a:solidFill>
            <a:schemeClr val="bg1"/>
          </a:solidFill>
        </a:ln>
      </dgm:spPr>
      <dgm:t>
        <a:bodyPr/>
        <a:lstStyle/>
        <a:p>
          <a:endParaRPr lang="en-US" sz="1600" dirty="0"/>
        </a:p>
      </dgm:t>
    </dgm:pt>
    <dgm:pt modelId="{00D81265-E965-476D-8D0A-9B445E181FA1}" type="parTrans" cxnId="{E445CE64-2047-453F-8BFD-01546C147F99}">
      <dgm:prSet/>
      <dgm:spPr/>
      <dgm:t>
        <a:bodyPr/>
        <a:lstStyle/>
        <a:p>
          <a:endParaRPr lang="en-US"/>
        </a:p>
      </dgm:t>
    </dgm:pt>
    <dgm:pt modelId="{D7E46A5A-50DA-477A-9E29-0E8741A4F43C}" type="sibTrans" cxnId="{E445CE64-2047-453F-8BFD-01546C147F99}">
      <dgm:prSet/>
      <dgm:spPr/>
      <dgm:t>
        <a:bodyPr/>
        <a:lstStyle/>
        <a:p>
          <a:endParaRPr lang="en-US"/>
        </a:p>
      </dgm:t>
    </dgm:pt>
    <dgm:pt modelId="{B5063196-4290-4429-AC58-CDC1E29668D7}" type="pres">
      <dgm:prSet presAssocID="{CAED9EF3-02E8-445B-912A-F6E1FF412B7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F54A96-54F4-49B9-B919-FF411012ABDC}" type="pres">
      <dgm:prSet presAssocID="{C350701C-F60A-4441-9E66-80422341C0AE}" presName="centerShape" presStyleLbl="node0" presStyleIdx="0" presStyleCnt="1"/>
      <dgm:spPr/>
      <dgm:t>
        <a:bodyPr/>
        <a:lstStyle/>
        <a:p>
          <a:endParaRPr lang="en-US"/>
        </a:p>
      </dgm:t>
    </dgm:pt>
    <dgm:pt modelId="{4B5794D6-51D2-4DBB-9EC5-2C387A9D7C74}" type="pres">
      <dgm:prSet presAssocID="{84AAEE64-A4F7-47A9-8396-8F1FD5EF3B87}" presName="node" presStyleLbl="node1" presStyleIdx="0" presStyleCnt="4" custScaleX="77605" custScaleY="777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9D10CF-B518-449F-97FC-92FDA645A476}" type="pres">
      <dgm:prSet presAssocID="{84AAEE64-A4F7-47A9-8396-8F1FD5EF3B87}" presName="dummy" presStyleCnt="0"/>
      <dgm:spPr/>
      <dgm:t>
        <a:bodyPr/>
        <a:lstStyle/>
        <a:p>
          <a:endParaRPr lang="en-US"/>
        </a:p>
      </dgm:t>
    </dgm:pt>
    <dgm:pt modelId="{D1F10DC9-B326-48E8-AC93-529897F1C2A8}" type="pres">
      <dgm:prSet presAssocID="{409FA430-4CC3-4E3C-ADD2-7B654BED796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2492F33F-2456-402C-8299-00CE5F9F1C8A}" type="pres">
      <dgm:prSet presAssocID="{8320E8E3-C9E5-4BE2-84FA-39CA558D99DB}" presName="node" presStyleLbl="node1" presStyleIdx="1" presStyleCnt="4" custScaleX="80183" custScaleY="846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8ACA54-4D01-438E-BFBA-595D8AD7035C}" type="pres">
      <dgm:prSet presAssocID="{8320E8E3-C9E5-4BE2-84FA-39CA558D99DB}" presName="dummy" presStyleCnt="0"/>
      <dgm:spPr/>
      <dgm:t>
        <a:bodyPr/>
        <a:lstStyle/>
        <a:p>
          <a:endParaRPr lang="en-US"/>
        </a:p>
      </dgm:t>
    </dgm:pt>
    <dgm:pt modelId="{66D54A06-3065-43EA-A30D-3148C826522D}" type="pres">
      <dgm:prSet presAssocID="{E4C80530-2EC4-4E0C-86A7-60CD30E300B9}" presName="sibTrans" presStyleLbl="sibTrans2D1" presStyleIdx="1" presStyleCnt="4"/>
      <dgm:spPr/>
      <dgm:t>
        <a:bodyPr/>
        <a:lstStyle/>
        <a:p>
          <a:endParaRPr lang="en-US"/>
        </a:p>
      </dgm:t>
    </dgm:pt>
    <dgm:pt modelId="{2C2E0EC0-A3AE-42A5-BD17-DA6CDDE1C9D5}" type="pres">
      <dgm:prSet presAssocID="{9E5160D5-E901-4FF3-8259-A808A8B40C39}" presName="node" presStyleLbl="node1" presStyleIdx="2" presStyleCnt="4" custScaleX="169276" custScaleY="157196" custRadScaleRad="100882" custRadScaleInc="13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9523E2-CD79-42E0-969A-769EE15D7F52}" type="pres">
      <dgm:prSet presAssocID="{9E5160D5-E901-4FF3-8259-A808A8B40C39}" presName="dummy" presStyleCnt="0"/>
      <dgm:spPr/>
      <dgm:t>
        <a:bodyPr/>
        <a:lstStyle/>
        <a:p>
          <a:endParaRPr lang="en-US"/>
        </a:p>
      </dgm:t>
    </dgm:pt>
    <dgm:pt modelId="{6F746FCC-6007-47A9-8576-2DBD4DC92833}" type="pres">
      <dgm:prSet presAssocID="{17DF15B3-422D-4AC5-8776-BE034942ADD5}" presName="sibTrans" presStyleLbl="sibTrans2D1" presStyleIdx="2" presStyleCnt="4"/>
      <dgm:spPr/>
      <dgm:t>
        <a:bodyPr/>
        <a:lstStyle/>
        <a:p>
          <a:endParaRPr lang="en-US"/>
        </a:p>
      </dgm:t>
    </dgm:pt>
    <dgm:pt modelId="{474295DD-D535-49A1-8DC6-88E87DC85B63}" type="pres">
      <dgm:prSet presAssocID="{52A13F90-900D-44D2-8B60-C057975F602A}" presName="node" presStyleLbl="node1" presStyleIdx="3" presStyleCnt="4" custScaleX="80881" custScaleY="82602" custRadScaleRad="100087" custRadScaleInc="12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93A07B-6847-4519-AB5F-B3D1A91AC202}" type="pres">
      <dgm:prSet presAssocID="{52A13F90-900D-44D2-8B60-C057975F602A}" presName="dummy" presStyleCnt="0"/>
      <dgm:spPr/>
      <dgm:t>
        <a:bodyPr/>
        <a:lstStyle/>
        <a:p>
          <a:endParaRPr lang="en-US"/>
        </a:p>
      </dgm:t>
    </dgm:pt>
    <dgm:pt modelId="{D6ACABDB-60EE-4212-8F7A-F8200D2D2584}" type="pres">
      <dgm:prSet presAssocID="{D7E46A5A-50DA-477A-9E29-0E8741A4F43C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FA154EAE-34F8-4FCB-8731-195AAA74C7CF}" type="presOf" srcId="{C350701C-F60A-4441-9E66-80422341C0AE}" destId="{60F54A96-54F4-49B9-B919-FF411012ABDC}" srcOrd="0" destOrd="0" presId="urn:microsoft.com/office/officeart/2005/8/layout/radial6"/>
    <dgm:cxn modelId="{EB7CACA2-7E07-476C-B5B2-FE0FB5F5E2AC}" type="presOf" srcId="{CAED9EF3-02E8-445B-912A-F6E1FF412B7E}" destId="{B5063196-4290-4429-AC58-CDC1E29668D7}" srcOrd="0" destOrd="0" presId="urn:microsoft.com/office/officeart/2005/8/layout/radial6"/>
    <dgm:cxn modelId="{0D250BF9-D5AA-448C-994F-E6EEDBEDA774}" type="presOf" srcId="{52A13F90-900D-44D2-8B60-C057975F602A}" destId="{474295DD-D535-49A1-8DC6-88E87DC85B63}" srcOrd="0" destOrd="0" presId="urn:microsoft.com/office/officeart/2005/8/layout/radial6"/>
    <dgm:cxn modelId="{1AC0DF34-18ED-428F-96E1-EFBF0F12AE54}" type="presOf" srcId="{84AAEE64-A4F7-47A9-8396-8F1FD5EF3B87}" destId="{4B5794D6-51D2-4DBB-9EC5-2C387A9D7C74}" srcOrd="0" destOrd="0" presId="urn:microsoft.com/office/officeart/2005/8/layout/radial6"/>
    <dgm:cxn modelId="{F3F887EC-D7F1-4AF1-9277-3A0C17D23035}" srcId="{CAED9EF3-02E8-445B-912A-F6E1FF412B7E}" destId="{C350701C-F60A-4441-9E66-80422341C0AE}" srcOrd="0" destOrd="0" parTransId="{21FA386C-4D8B-4133-9276-1D4D93190BC1}" sibTransId="{66CFF4A3-A031-445A-B5DA-F2D172C570B7}"/>
    <dgm:cxn modelId="{9EB84414-4ECB-4D70-AF73-3FA06E939D0D}" srcId="{C350701C-F60A-4441-9E66-80422341C0AE}" destId="{8320E8E3-C9E5-4BE2-84FA-39CA558D99DB}" srcOrd="1" destOrd="0" parTransId="{DEF0C97A-A8B0-4AC7-8885-A384AE5823A8}" sibTransId="{E4C80530-2EC4-4E0C-86A7-60CD30E300B9}"/>
    <dgm:cxn modelId="{611FC12D-4092-4C63-B09D-4E8091587D29}" srcId="{C350701C-F60A-4441-9E66-80422341C0AE}" destId="{9E5160D5-E901-4FF3-8259-A808A8B40C39}" srcOrd="2" destOrd="0" parTransId="{65857A8E-8C6E-495F-8B74-4E0FEB275742}" sibTransId="{17DF15B3-422D-4AC5-8776-BE034942ADD5}"/>
    <dgm:cxn modelId="{8C60044E-33A9-4C28-ABE1-96F77B9DFF80}" type="presOf" srcId="{E4C80530-2EC4-4E0C-86A7-60CD30E300B9}" destId="{66D54A06-3065-43EA-A30D-3148C826522D}" srcOrd="0" destOrd="0" presId="urn:microsoft.com/office/officeart/2005/8/layout/radial6"/>
    <dgm:cxn modelId="{174E6CA8-7DDD-469F-9D34-D4C787D00AA0}" type="presOf" srcId="{409FA430-4CC3-4E3C-ADD2-7B654BED7960}" destId="{D1F10DC9-B326-48E8-AC93-529897F1C2A8}" srcOrd="0" destOrd="0" presId="urn:microsoft.com/office/officeart/2005/8/layout/radial6"/>
    <dgm:cxn modelId="{3A981E2C-9F03-48FC-AB74-554456BFEFD5}" srcId="{C350701C-F60A-4441-9E66-80422341C0AE}" destId="{84AAEE64-A4F7-47A9-8396-8F1FD5EF3B87}" srcOrd="0" destOrd="0" parTransId="{4E281CA4-48B8-4642-8FE8-0112DB60CA04}" sibTransId="{409FA430-4CC3-4E3C-ADD2-7B654BED7960}"/>
    <dgm:cxn modelId="{841A4DFA-A4DE-42C8-B881-6E8E4B80F4BB}" type="presOf" srcId="{17DF15B3-422D-4AC5-8776-BE034942ADD5}" destId="{6F746FCC-6007-47A9-8576-2DBD4DC92833}" srcOrd="0" destOrd="0" presId="urn:microsoft.com/office/officeart/2005/8/layout/radial6"/>
    <dgm:cxn modelId="{EC86A8CB-06FC-4C2D-B239-B7F6C1AD54DC}" type="presOf" srcId="{8320E8E3-C9E5-4BE2-84FA-39CA558D99DB}" destId="{2492F33F-2456-402C-8299-00CE5F9F1C8A}" srcOrd="0" destOrd="0" presId="urn:microsoft.com/office/officeart/2005/8/layout/radial6"/>
    <dgm:cxn modelId="{C0C12C66-C164-417B-8B7E-4E278466E2B8}" type="presOf" srcId="{D7E46A5A-50DA-477A-9E29-0E8741A4F43C}" destId="{D6ACABDB-60EE-4212-8F7A-F8200D2D2584}" srcOrd="0" destOrd="0" presId="urn:microsoft.com/office/officeart/2005/8/layout/radial6"/>
    <dgm:cxn modelId="{82791179-9788-462F-B8B6-FB8AE99ABF1D}" type="presOf" srcId="{9E5160D5-E901-4FF3-8259-A808A8B40C39}" destId="{2C2E0EC0-A3AE-42A5-BD17-DA6CDDE1C9D5}" srcOrd="0" destOrd="0" presId="urn:microsoft.com/office/officeart/2005/8/layout/radial6"/>
    <dgm:cxn modelId="{E445CE64-2047-453F-8BFD-01546C147F99}" srcId="{C350701C-F60A-4441-9E66-80422341C0AE}" destId="{52A13F90-900D-44D2-8B60-C057975F602A}" srcOrd="3" destOrd="0" parTransId="{00D81265-E965-476D-8D0A-9B445E181FA1}" sibTransId="{D7E46A5A-50DA-477A-9E29-0E8741A4F43C}"/>
    <dgm:cxn modelId="{1B90B9E7-62C4-43FC-BCE4-4B8F20714C10}" type="presParOf" srcId="{B5063196-4290-4429-AC58-CDC1E29668D7}" destId="{60F54A96-54F4-49B9-B919-FF411012ABDC}" srcOrd="0" destOrd="0" presId="urn:microsoft.com/office/officeart/2005/8/layout/radial6"/>
    <dgm:cxn modelId="{6F59A3BB-94F6-4353-996C-7F128D4FD638}" type="presParOf" srcId="{B5063196-4290-4429-AC58-CDC1E29668D7}" destId="{4B5794D6-51D2-4DBB-9EC5-2C387A9D7C74}" srcOrd="1" destOrd="0" presId="urn:microsoft.com/office/officeart/2005/8/layout/radial6"/>
    <dgm:cxn modelId="{40F17847-16F6-4C29-AB12-8C17115909F9}" type="presParOf" srcId="{B5063196-4290-4429-AC58-CDC1E29668D7}" destId="{149D10CF-B518-449F-97FC-92FDA645A476}" srcOrd="2" destOrd="0" presId="urn:microsoft.com/office/officeart/2005/8/layout/radial6"/>
    <dgm:cxn modelId="{14B64915-AC8E-46C5-9BFA-42DAB2F2627B}" type="presParOf" srcId="{B5063196-4290-4429-AC58-CDC1E29668D7}" destId="{D1F10DC9-B326-48E8-AC93-529897F1C2A8}" srcOrd="3" destOrd="0" presId="urn:microsoft.com/office/officeart/2005/8/layout/radial6"/>
    <dgm:cxn modelId="{F053CE56-FD29-4EA4-9ABC-2F45093CA9BA}" type="presParOf" srcId="{B5063196-4290-4429-AC58-CDC1E29668D7}" destId="{2492F33F-2456-402C-8299-00CE5F9F1C8A}" srcOrd="4" destOrd="0" presId="urn:microsoft.com/office/officeart/2005/8/layout/radial6"/>
    <dgm:cxn modelId="{155CE2A0-8056-4176-87AC-1409FE9D32AA}" type="presParOf" srcId="{B5063196-4290-4429-AC58-CDC1E29668D7}" destId="{628ACA54-4D01-438E-BFBA-595D8AD7035C}" srcOrd="5" destOrd="0" presId="urn:microsoft.com/office/officeart/2005/8/layout/radial6"/>
    <dgm:cxn modelId="{D202C5C3-5AB4-49DF-8CB0-7A7EEAC25344}" type="presParOf" srcId="{B5063196-4290-4429-AC58-CDC1E29668D7}" destId="{66D54A06-3065-43EA-A30D-3148C826522D}" srcOrd="6" destOrd="0" presId="urn:microsoft.com/office/officeart/2005/8/layout/radial6"/>
    <dgm:cxn modelId="{3E413EF1-6737-47D0-9F2D-B02D62F76232}" type="presParOf" srcId="{B5063196-4290-4429-AC58-CDC1E29668D7}" destId="{2C2E0EC0-A3AE-42A5-BD17-DA6CDDE1C9D5}" srcOrd="7" destOrd="0" presId="urn:microsoft.com/office/officeart/2005/8/layout/radial6"/>
    <dgm:cxn modelId="{CDFB1120-F9C2-4457-84FD-FE9D4F1B30AD}" type="presParOf" srcId="{B5063196-4290-4429-AC58-CDC1E29668D7}" destId="{559523E2-CD79-42E0-969A-769EE15D7F52}" srcOrd="8" destOrd="0" presId="urn:microsoft.com/office/officeart/2005/8/layout/radial6"/>
    <dgm:cxn modelId="{AE51D200-0A7A-4B52-9029-7F402E26A594}" type="presParOf" srcId="{B5063196-4290-4429-AC58-CDC1E29668D7}" destId="{6F746FCC-6007-47A9-8576-2DBD4DC92833}" srcOrd="9" destOrd="0" presId="urn:microsoft.com/office/officeart/2005/8/layout/radial6"/>
    <dgm:cxn modelId="{88A42C9F-2A2B-4A5B-8072-9645E644694C}" type="presParOf" srcId="{B5063196-4290-4429-AC58-CDC1E29668D7}" destId="{474295DD-D535-49A1-8DC6-88E87DC85B63}" srcOrd="10" destOrd="0" presId="urn:microsoft.com/office/officeart/2005/8/layout/radial6"/>
    <dgm:cxn modelId="{FB01DC71-5BDA-468F-802E-ACE8E6141BDA}" type="presParOf" srcId="{B5063196-4290-4429-AC58-CDC1E29668D7}" destId="{CB93A07B-6847-4519-AB5F-B3D1A91AC202}" srcOrd="11" destOrd="0" presId="urn:microsoft.com/office/officeart/2005/8/layout/radial6"/>
    <dgm:cxn modelId="{54F941BE-DF79-4CB0-B4A0-4BD57C52604E}" type="presParOf" srcId="{B5063196-4290-4429-AC58-CDC1E29668D7}" destId="{D6ACABDB-60EE-4212-8F7A-F8200D2D2584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ED9EF3-02E8-445B-912A-F6E1FF412B7E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50701C-F60A-4441-9E66-80422341C0AE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2000" dirty="0" smtClean="0"/>
            <a:t>Circle of Courage</a:t>
          </a:r>
        </a:p>
        <a:p>
          <a:r>
            <a:rPr lang="en-US" sz="1200" dirty="0" smtClean="0"/>
            <a:t>Philosophy</a:t>
          </a:r>
          <a:endParaRPr lang="en-US" sz="1200" dirty="0"/>
        </a:p>
      </dgm:t>
    </dgm:pt>
    <dgm:pt modelId="{21FA386C-4D8B-4133-9276-1D4D93190BC1}" type="parTrans" cxnId="{F3F887EC-D7F1-4AF1-9277-3A0C17D23035}">
      <dgm:prSet/>
      <dgm:spPr/>
      <dgm:t>
        <a:bodyPr/>
        <a:lstStyle/>
        <a:p>
          <a:endParaRPr lang="en-US"/>
        </a:p>
      </dgm:t>
    </dgm:pt>
    <dgm:pt modelId="{66CFF4A3-A031-445A-B5DA-F2D172C570B7}" type="sibTrans" cxnId="{F3F887EC-D7F1-4AF1-9277-3A0C17D23035}">
      <dgm:prSet/>
      <dgm:spPr/>
      <dgm:t>
        <a:bodyPr/>
        <a:lstStyle/>
        <a:p>
          <a:endParaRPr lang="en-US"/>
        </a:p>
      </dgm:t>
    </dgm:pt>
    <dgm:pt modelId="{84AAEE64-A4F7-47A9-8396-8F1FD5EF3B87}">
      <dgm:prSet phldrT="[Text]" custT="1"/>
      <dgm:spPr>
        <a:solidFill>
          <a:srgbClr val="E74F0B"/>
        </a:solidFill>
      </dgm:spPr>
      <dgm:t>
        <a:bodyPr/>
        <a:lstStyle/>
        <a:p>
          <a:endParaRPr lang="en-US" sz="1600" dirty="0">
            <a:solidFill>
              <a:schemeClr val="bg1"/>
            </a:solidFill>
          </a:endParaRPr>
        </a:p>
      </dgm:t>
    </dgm:pt>
    <dgm:pt modelId="{4E281CA4-48B8-4642-8FE8-0112DB60CA04}" type="parTrans" cxnId="{3A981E2C-9F03-48FC-AB74-554456BFEFD5}">
      <dgm:prSet/>
      <dgm:spPr/>
      <dgm:t>
        <a:bodyPr/>
        <a:lstStyle/>
        <a:p>
          <a:endParaRPr lang="en-US"/>
        </a:p>
      </dgm:t>
    </dgm:pt>
    <dgm:pt modelId="{409FA430-4CC3-4E3C-ADD2-7B654BED7960}" type="sibTrans" cxnId="{3A981E2C-9F03-48FC-AB74-554456BFEFD5}">
      <dgm:prSet/>
      <dgm:spPr/>
      <dgm:t>
        <a:bodyPr/>
        <a:lstStyle/>
        <a:p>
          <a:endParaRPr lang="en-US"/>
        </a:p>
      </dgm:t>
    </dgm:pt>
    <dgm:pt modelId="{8320E8E3-C9E5-4BE2-84FA-39CA558D99DB}">
      <dgm:prSet phldrT="[Text]" custT="1"/>
      <dgm:spPr>
        <a:solidFill>
          <a:srgbClr val="E74F0B"/>
        </a:solidFill>
      </dgm:spPr>
      <dgm:t>
        <a:bodyPr/>
        <a:lstStyle/>
        <a:p>
          <a:r>
            <a:rPr lang="en-US" sz="2400" dirty="0" smtClean="0"/>
            <a:t>Mastery</a:t>
          </a:r>
          <a:endParaRPr lang="en-US" sz="2400" dirty="0"/>
        </a:p>
      </dgm:t>
    </dgm:pt>
    <dgm:pt modelId="{DEF0C97A-A8B0-4AC7-8885-A384AE5823A8}" type="parTrans" cxnId="{9EB84414-4ECB-4D70-AF73-3FA06E939D0D}">
      <dgm:prSet/>
      <dgm:spPr/>
      <dgm:t>
        <a:bodyPr/>
        <a:lstStyle/>
        <a:p>
          <a:endParaRPr lang="en-US"/>
        </a:p>
      </dgm:t>
    </dgm:pt>
    <dgm:pt modelId="{E4C80530-2EC4-4E0C-86A7-60CD30E300B9}" type="sibTrans" cxnId="{9EB84414-4ECB-4D70-AF73-3FA06E939D0D}">
      <dgm:prSet/>
      <dgm:spPr/>
      <dgm:t>
        <a:bodyPr/>
        <a:lstStyle/>
        <a:p>
          <a:endParaRPr lang="en-US"/>
        </a:p>
      </dgm:t>
    </dgm:pt>
    <dgm:pt modelId="{9E5160D5-E901-4FF3-8259-A808A8B40C39}">
      <dgm:prSet phldrT="[Text]" custT="1"/>
      <dgm:spPr>
        <a:solidFill>
          <a:srgbClr val="E74F0B"/>
        </a:solidFill>
      </dgm:spPr>
      <dgm:t>
        <a:bodyPr/>
        <a:lstStyle/>
        <a:p>
          <a:endParaRPr lang="en-US" sz="1500" dirty="0"/>
        </a:p>
      </dgm:t>
    </dgm:pt>
    <dgm:pt modelId="{65857A8E-8C6E-495F-8B74-4E0FEB275742}" type="parTrans" cxnId="{611FC12D-4092-4C63-B09D-4E8091587D29}">
      <dgm:prSet/>
      <dgm:spPr/>
      <dgm:t>
        <a:bodyPr/>
        <a:lstStyle/>
        <a:p>
          <a:endParaRPr lang="en-US"/>
        </a:p>
      </dgm:t>
    </dgm:pt>
    <dgm:pt modelId="{17DF15B3-422D-4AC5-8776-BE034942ADD5}" type="sibTrans" cxnId="{611FC12D-4092-4C63-B09D-4E8091587D29}">
      <dgm:prSet/>
      <dgm:spPr/>
      <dgm:t>
        <a:bodyPr/>
        <a:lstStyle/>
        <a:p>
          <a:endParaRPr lang="en-US"/>
        </a:p>
      </dgm:t>
    </dgm:pt>
    <dgm:pt modelId="{52A13F90-900D-44D2-8B60-C057975F602A}">
      <dgm:prSet phldrT="[Text]" custT="1"/>
      <dgm:spPr>
        <a:solidFill>
          <a:srgbClr val="E74F0B"/>
        </a:solidFill>
        <a:ln>
          <a:solidFill>
            <a:schemeClr val="bg1"/>
          </a:solidFill>
        </a:ln>
      </dgm:spPr>
      <dgm:t>
        <a:bodyPr/>
        <a:lstStyle/>
        <a:p>
          <a:endParaRPr lang="en-US" sz="1600" dirty="0"/>
        </a:p>
      </dgm:t>
    </dgm:pt>
    <dgm:pt modelId="{00D81265-E965-476D-8D0A-9B445E181FA1}" type="parTrans" cxnId="{E445CE64-2047-453F-8BFD-01546C147F99}">
      <dgm:prSet/>
      <dgm:spPr/>
      <dgm:t>
        <a:bodyPr/>
        <a:lstStyle/>
        <a:p>
          <a:endParaRPr lang="en-US"/>
        </a:p>
      </dgm:t>
    </dgm:pt>
    <dgm:pt modelId="{D7E46A5A-50DA-477A-9E29-0E8741A4F43C}" type="sibTrans" cxnId="{E445CE64-2047-453F-8BFD-01546C147F99}">
      <dgm:prSet/>
      <dgm:spPr/>
      <dgm:t>
        <a:bodyPr/>
        <a:lstStyle/>
        <a:p>
          <a:endParaRPr lang="en-US"/>
        </a:p>
      </dgm:t>
    </dgm:pt>
    <dgm:pt modelId="{B5063196-4290-4429-AC58-CDC1E29668D7}" type="pres">
      <dgm:prSet presAssocID="{CAED9EF3-02E8-445B-912A-F6E1FF412B7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F54A96-54F4-49B9-B919-FF411012ABDC}" type="pres">
      <dgm:prSet presAssocID="{C350701C-F60A-4441-9E66-80422341C0AE}" presName="centerShape" presStyleLbl="node0" presStyleIdx="0" presStyleCnt="1"/>
      <dgm:spPr/>
      <dgm:t>
        <a:bodyPr/>
        <a:lstStyle/>
        <a:p>
          <a:endParaRPr lang="en-US"/>
        </a:p>
      </dgm:t>
    </dgm:pt>
    <dgm:pt modelId="{4B5794D6-51D2-4DBB-9EC5-2C387A9D7C74}" type="pres">
      <dgm:prSet presAssocID="{84AAEE64-A4F7-47A9-8396-8F1FD5EF3B87}" presName="node" presStyleLbl="node1" presStyleIdx="0" presStyleCnt="4" custScaleX="94371" custScaleY="885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9D10CF-B518-449F-97FC-92FDA645A476}" type="pres">
      <dgm:prSet presAssocID="{84AAEE64-A4F7-47A9-8396-8F1FD5EF3B87}" presName="dummy" presStyleCnt="0"/>
      <dgm:spPr/>
      <dgm:t>
        <a:bodyPr/>
        <a:lstStyle/>
        <a:p>
          <a:endParaRPr lang="en-US"/>
        </a:p>
      </dgm:t>
    </dgm:pt>
    <dgm:pt modelId="{D1F10DC9-B326-48E8-AC93-529897F1C2A8}" type="pres">
      <dgm:prSet presAssocID="{409FA430-4CC3-4E3C-ADD2-7B654BED796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2492F33F-2456-402C-8299-00CE5F9F1C8A}" type="pres">
      <dgm:prSet presAssocID="{8320E8E3-C9E5-4BE2-84FA-39CA558D99DB}" presName="node" presStyleLbl="node1" presStyleIdx="1" presStyleCnt="4" custScaleX="147852" custScaleY="150193" custRadScaleRad="1020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8ACA54-4D01-438E-BFBA-595D8AD7035C}" type="pres">
      <dgm:prSet presAssocID="{8320E8E3-C9E5-4BE2-84FA-39CA558D99DB}" presName="dummy" presStyleCnt="0"/>
      <dgm:spPr/>
      <dgm:t>
        <a:bodyPr/>
        <a:lstStyle/>
        <a:p>
          <a:endParaRPr lang="en-US"/>
        </a:p>
      </dgm:t>
    </dgm:pt>
    <dgm:pt modelId="{66D54A06-3065-43EA-A30D-3148C826522D}" type="pres">
      <dgm:prSet presAssocID="{E4C80530-2EC4-4E0C-86A7-60CD30E300B9}" presName="sibTrans" presStyleLbl="sibTrans2D1" presStyleIdx="1" presStyleCnt="4"/>
      <dgm:spPr/>
      <dgm:t>
        <a:bodyPr/>
        <a:lstStyle/>
        <a:p>
          <a:endParaRPr lang="en-US"/>
        </a:p>
      </dgm:t>
    </dgm:pt>
    <dgm:pt modelId="{2C2E0EC0-A3AE-42A5-BD17-DA6CDDE1C9D5}" type="pres">
      <dgm:prSet presAssocID="{9E5160D5-E901-4FF3-8259-A808A8B40C39}" presName="node" presStyleLbl="node1" presStyleIdx="2" presStyleCnt="4" custScaleX="98389" custScaleY="917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9523E2-CD79-42E0-969A-769EE15D7F52}" type="pres">
      <dgm:prSet presAssocID="{9E5160D5-E901-4FF3-8259-A808A8B40C39}" presName="dummy" presStyleCnt="0"/>
      <dgm:spPr/>
      <dgm:t>
        <a:bodyPr/>
        <a:lstStyle/>
        <a:p>
          <a:endParaRPr lang="en-US"/>
        </a:p>
      </dgm:t>
    </dgm:pt>
    <dgm:pt modelId="{6F746FCC-6007-47A9-8576-2DBD4DC92833}" type="pres">
      <dgm:prSet presAssocID="{17DF15B3-422D-4AC5-8776-BE034942ADD5}" presName="sibTrans" presStyleLbl="sibTrans2D1" presStyleIdx="2" presStyleCnt="4"/>
      <dgm:spPr/>
      <dgm:t>
        <a:bodyPr/>
        <a:lstStyle/>
        <a:p>
          <a:endParaRPr lang="en-US"/>
        </a:p>
      </dgm:t>
    </dgm:pt>
    <dgm:pt modelId="{474295DD-D535-49A1-8DC6-88E87DC85B63}" type="pres">
      <dgm:prSet presAssocID="{52A13F90-900D-44D2-8B60-C057975F602A}" presName="node" presStyleLbl="node1" presStyleIdx="3" presStyleCnt="4" custScaleX="97674" custScaleY="90501" custRadScaleRad="100087" custRadScaleInc="12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93A07B-6847-4519-AB5F-B3D1A91AC202}" type="pres">
      <dgm:prSet presAssocID="{52A13F90-900D-44D2-8B60-C057975F602A}" presName="dummy" presStyleCnt="0"/>
      <dgm:spPr/>
      <dgm:t>
        <a:bodyPr/>
        <a:lstStyle/>
        <a:p>
          <a:endParaRPr lang="en-US"/>
        </a:p>
      </dgm:t>
    </dgm:pt>
    <dgm:pt modelId="{D6ACABDB-60EE-4212-8F7A-F8200D2D2584}" type="pres">
      <dgm:prSet presAssocID="{D7E46A5A-50DA-477A-9E29-0E8741A4F43C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9789C4B1-5EBA-4A3A-863A-F4FF1C20767C}" type="presOf" srcId="{52A13F90-900D-44D2-8B60-C057975F602A}" destId="{474295DD-D535-49A1-8DC6-88E87DC85B63}" srcOrd="0" destOrd="0" presId="urn:microsoft.com/office/officeart/2005/8/layout/radial6"/>
    <dgm:cxn modelId="{6B1A240F-C91B-47F9-AE8A-2D6BB53057C4}" type="presOf" srcId="{17DF15B3-422D-4AC5-8776-BE034942ADD5}" destId="{6F746FCC-6007-47A9-8576-2DBD4DC92833}" srcOrd="0" destOrd="0" presId="urn:microsoft.com/office/officeart/2005/8/layout/radial6"/>
    <dgm:cxn modelId="{3A6F7CC2-50EC-4580-A1E3-698318CC0643}" type="presOf" srcId="{9E5160D5-E901-4FF3-8259-A808A8B40C39}" destId="{2C2E0EC0-A3AE-42A5-BD17-DA6CDDE1C9D5}" srcOrd="0" destOrd="0" presId="urn:microsoft.com/office/officeart/2005/8/layout/radial6"/>
    <dgm:cxn modelId="{F3F887EC-D7F1-4AF1-9277-3A0C17D23035}" srcId="{CAED9EF3-02E8-445B-912A-F6E1FF412B7E}" destId="{C350701C-F60A-4441-9E66-80422341C0AE}" srcOrd="0" destOrd="0" parTransId="{21FA386C-4D8B-4133-9276-1D4D93190BC1}" sibTransId="{66CFF4A3-A031-445A-B5DA-F2D172C570B7}"/>
    <dgm:cxn modelId="{7A4D73A3-91ED-4FBF-A67A-7607B4AE7D05}" type="presOf" srcId="{8320E8E3-C9E5-4BE2-84FA-39CA558D99DB}" destId="{2492F33F-2456-402C-8299-00CE5F9F1C8A}" srcOrd="0" destOrd="0" presId="urn:microsoft.com/office/officeart/2005/8/layout/radial6"/>
    <dgm:cxn modelId="{9EB84414-4ECB-4D70-AF73-3FA06E939D0D}" srcId="{C350701C-F60A-4441-9E66-80422341C0AE}" destId="{8320E8E3-C9E5-4BE2-84FA-39CA558D99DB}" srcOrd="1" destOrd="0" parTransId="{DEF0C97A-A8B0-4AC7-8885-A384AE5823A8}" sibTransId="{E4C80530-2EC4-4E0C-86A7-60CD30E300B9}"/>
    <dgm:cxn modelId="{611FC12D-4092-4C63-B09D-4E8091587D29}" srcId="{C350701C-F60A-4441-9E66-80422341C0AE}" destId="{9E5160D5-E901-4FF3-8259-A808A8B40C39}" srcOrd="2" destOrd="0" parTransId="{65857A8E-8C6E-495F-8B74-4E0FEB275742}" sibTransId="{17DF15B3-422D-4AC5-8776-BE034942ADD5}"/>
    <dgm:cxn modelId="{FDFB219B-C1DB-4120-ADF1-9A6972766A6E}" type="presOf" srcId="{E4C80530-2EC4-4E0C-86A7-60CD30E300B9}" destId="{66D54A06-3065-43EA-A30D-3148C826522D}" srcOrd="0" destOrd="0" presId="urn:microsoft.com/office/officeart/2005/8/layout/radial6"/>
    <dgm:cxn modelId="{3A981E2C-9F03-48FC-AB74-554456BFEFD5}" srcId="{C350701C-F60A-4441-9E66-80422341C0AE}" destId="{84AAEE64-A4F7-47A9-8396-8F1FD5EF3B87}" srcOrd="0" destOrd="0" parTransId="{4E281CA4-48B8-4642-8FE8-0112DB60CA04}" sibTransId="{409FA430-4CC3-4E3C-ADD2-7B654BED7960}"/>
    <dgm:cxn modelId="{00AB0E0C-FC36-4CE8-91B6-24EF2A2C2AB3}" type="presOf" srcId="{409FA430-4CC3-4E3C-ADD2-7B654BED7960}" destId="{D1F10DC9-B326-48E8-AC93-529897F1C2A8}" srcOrd="0" destOrd="0" presId="urn:microsoft.com/office/officeart/2005/8/layout/radial6"/>
    <dgm:cxn modelId="{F95C73FD-8EEE-410C-83D9-FDDB0F53F189}" type="presOf" srcId="{C350701C-F60A-4441-9E66-80422341C0AE}" destId="{60F54A96-54F4-49B9-B919-FF411012ABDC}" srcOrd="0" destOrd="0" presId="urn:microsoft.com/office/officeart/2005/8/layout/radial6"/>
    <dgm:cxn modelId="{D79EC77B-966A-44BA-84F0-F23FDFE7117F}" type="presOf" srcId="{D7E46A5A-50DA-477A-9E29-0E8741A4F43C}" destId="{D6ACABDB-60EE-4212-8F7A-F8200D2D2584}" srcOrd="0" destOrd="0" presId="urn:microsoft.com/office/officeart/2005/8/layout/radial6"/>
    <dgm:cxn modelId="{8374CF10-FD92-4DC5-B056-B1E00365217F}" type="presOf" srcId="{CAED9EF3-02E8-445B-912A-F6E1FF412B7E}" destId="{B5063196-4290-4429-AC58-CDC1E29668D7}" srcOrd="0" destOrd="0" presId="urn:microsoft.com/office/officeart/2005/8/layout/radial6"/>
    <dgm:cxn modelId="{E445CE64-2047-453F-8BFD-01546C147F99}" srcId="{C350701C-F60A-4441-9E66-80422341C0AE}" destId="{52A13F90-900D-44D2-8B60-C057975F602A}" srcOrd="3" destOrd="0" parTransId="{00D81265-E965-476D-8D0A-9B445E181FA1}" sibTransId="{D7E46A5A-50DA-477A-9E29-0E8741A4F43C}"/>
    <dgm:cxn modelId="{7BA743D9-E611-4F7D-9CDB-E8B325158E03}" type="presOf" srcId="{84AAEE64-A4F7-47A9-8396-8F1FD5EF3B87}" destId="{4B5794D6-51D2-4DBB-9EC5-2C387A9D7C74}" srcOrd="0" destOrd="0" presId="urn:microsoft.com/office/officeart/2005/8/layout/radial6"/>
    <dgm:cxn modelId="{4E627847-DE3E-4DAE-A08B-D1F69CDDAFC5}" type="presParOf" srcId="{B5063196-4290-4429-AC58-CDC1E29668D7}" destId="{60F54A96-54F4-49B9-B919-FF411012ABDC}" srcOrd="0" destOrd="0" presId="urn:microsoft.com/office/officeart/2005/8/layout/radial6"/>
    <dgm:cxn modelId="{2C91561E-D46C-4A43-A9E0-6A6E52AB4E42}" type="presParOf" srcId="{B5063196-4290-4429-AC58-CDC1E29668D7}" destId="{4B5794D6-51D2-4DBB-9EC5-2C387A9D7C74}" srcOrd="1" destOrd="0" presId="urn:microsoft.com/office/officeart/2005/8/layout/radial6"/>
    <dgm:cxn modelId="{456545ED-BAD1-4267-80BE-A07AA77AF6B6}" type="presParOf" srcId="{B5063196-4290-4429-AC58-CDC1E29668D7}" destId="{149D10CF-B518-449F-97FC-92FDA645A476}" srcOrd="2" destOrd="0" presId="urn:microsoft.com/office/officeart/2005/8/layout/radial6"/>
    <dgm:cxn modelId="{5FBEC398-B9C4-4B67-8383-BE7856DC641F}" type="presParOf" srcId="{B5063196-4290-4429-AC58-CDC1E29668D7}" destId="{D1F10DC9-B326-48E8-AC93-529897F1C2A8}" srcOrd="3" destOrd="0" presId="urn:microsoft.com/office/officeart/2005/8/layout/radial6"/>
    <dgm:cxn modelId="{750BC03F-8FD3-4948-97DC-EEE148276B12}" type="presParOf" srcId="{B5063196-4290-4429-AC58-CDC1E29668D7}" destId="{2492F33F-2456-402C-8299-00CE5F9F1C8A}" srcOrd="4" destOrd="0" presId="urn:microsoft.com/office/officeart/2005/8/layout/radial6"/>
    <dgm:cxn modelId="{302EA4F6-6F32-4678-9E8D-9A84541FD673}" type="presParOf" srcId="{B5063196-4290-4429-AC58-CDC1E29668D7}" destId="{628ACA54-4D01-438E-BFBA-595D8AD7035C}" srcOrd="5" destOrd="0" presId="urn:microsoft.com/office/officeart/2005/8/layout/radial6"/>
    <dgm:cxn modelId="{D6608E7E-03C4-4503-A688-956CB012E8EF}" type="presParOf" srcId="{B5063196-4290-4429-AC58-CDC1E29668D7}" destId="{66D54A06-3065-43EA-A30D-3148C826522D}" srcOrd="6" destOrd="0" presId="urn:microsoft.com/office/officeart/2005/8/layout/radial6"/>
    <dgm:cxn modelId="{715E1592-46EE-4A6C-950C-2ECE78ADB7F3}" type="presParOf" srcId="{B5063196-4290-4429-AC58-CDC1E29668D7}" destId="{2C2E0EC0-A3AE-42A5-BD17-DA6CDDE1C9D5}" srcOrd="7" destOrd="0" presId="urn:microsoft.com/office/officeart/2005/8/layout/radial6"/>
    <dgm:cxn modelId="{C742F243-7180-477C-9CE9-A10791214717}" type="presParOf" srcId="{B5063196-4290-4429-AC58-CDC1E29668D7}" destId="{559523E2-CD79-42E0-969A-769EE15D7F52}" srcOrd="8" destOrd="0" presId="urn:microsoft.com/office/officeart/2005/8/layout/radial6"/>
    <dgm:cxn modelId="{CC2A279E-FEEF-4587-8E14-E8FE6539A1BE}" type="presParOf" srcId="{B5063196-4290-4429-AC58-CDC1E29668D7}" destId="{6F746FCC-6007-47A9-8576-2DBD4DC92833}" srcOrd="9" destOrd="0" presId="urn:microsoft.com/office/officeart/2005/8/layout/radial6"/>
    <dgm:cxn modelId="{E7C0E07A-AFCE-490F-8E1D-8BC79C9094F4}" type="presParOf" srcId="{B5063196-4290-4429-AC58-CDC1E29668D7}" destId="{474295DD-D535-49A1-8DC6-88E87DC85B63}" srcOrd="10" destOrd="0" presId="urn:microsoft.com/office/officeart/2005/8/layout/radial6"/>
    <dgm:cxn modelId="{FA5F278D-9E5B-4CEB-8DCB-21A5C7EA2617}" type="presParOf" srcId="{B5063196-4290-4429-AC58-CDC1E29668D7}" destId="{CB93A07B-6847-4519-AB5F-B3D1A91AC202}" srcOrd="11" destOrd="0" presId="urn:microsoft.com/office/officeart/2005/8/layout/radial6"/>
    <dgm:cxn modelId="{8E9A1759-6619-45F2-B71F-33959F6DB173}" type="presParOf" srcId="{B5063196-4290-4429-AC58-CDC1E29668D7}" destId="{D6ACABDB-60EE-4212-8F7A-F8200D2D2584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AED9EF3-02E8-445B-912A-F6E1FF412B7E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50701C-F60A-4441-9E66-80422341C0AE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2000" dirty="0" smtClean="0"/>
            <a:t>Circle of Courage</a:t>
          </a:r>
        </a:p>
        <a:p>
          <a:r>
            <a:rPr lang="en-US" sz="1200" dirty="0" smtClean="0"/>
            <a:t>Philosophy</a:t>
          </a:r>
          <a:endParaRPr lang="en-US" sz="1200" dirty="0"/>
        </a:p>
      </dgm:t>
    </dgm:pt>
    <dgm:pt modelId="{21FA386C-4D8B-4133-9276-1D4D93190BC1}" type="parTrans" cxnId="{F3F887EC-D7F1-4AF1-9277-3A0C17D23035}">
      <dgm:prSet/>
      <dgm:spPr/>
      <dgm:t>
        <a:bodyPr/>
        <a:lstStyle/>
        <a:p>
          <a:endParaRPr lang="en-US"/>
        </a:p>
      </dgm:t>
    </dgm:pt>
    <dgm:pt modelId="{66CFF4A3-A031-445A-B5DA-F2D172C570B7}" type="sibTrans" cxnId="{F3F887EC-D7F1-4AF1-9277-3A0C17D23035}">
      <dgm:prSet/>
      <dgm:spPr/>
      <dgm:t>
        <a:bodyPr/>
        <a:lstStyle/>
        <a:p>
          <a:endParaRPr lang="en-US"/>
        </a:p>
      </dgm:t>
    </dgm:pt>
    <dgm:pt modelId="{84AAEE64-A4F7-47A9-8396-8F1FD5EF3B87}">
      <dgm:prSet phldrT="[Text]" custT="1"/>
      <dgm:spPr>
        <a:solidFill>
          <a:srgbClr val="E74F0B"/>
        </a:solidFill>
      </dgm:spPr>
      <dgm:t>
        <a:bodyPr/>
        <a:lstStyle/>
        <a:p>
          <a:endParaRPr lang="en-US" sz="1600" dirty="0">
            <a:solidFill>
              <a:schemeClr val="bg1"/>
            </a:solidFill>
          </a:endParaRPr>
        </a:p>
      </dgm:t>
    </dgm:pt>
    <dgm:pt modelId="{4E281CA4-48B8-4642-8FE8-0112DB60CA04}" type="parTrans" cxnId="{3A981E2C-9F03-48FC-AB74-554456BFEFD5}">
      <dgm:prSet/>
      <dgm:spPr/>
      <dgm:t>
        <a:bodyPr/>
        <a:lstStyle/>
        <a:p>
          <a:endParaRPr lang="en-US"/>
        </a:p>
      </dgm:t>
    </dgm:pt>
    <dgm:pt modelId="{409FA430-4CC3-4E3C-ADD2-7B654BED7960}" type="sibTrans" cxnId="{3A981E2C-9F03-48FC-AB74-554456BFEFD5}">
      <dgm:prSet/>
      <dgm:spPr/>
      <dgm:t>
        <a:bodyPr/>
        <a:lstStyle/>
        <a:p>
          <a:endParaRPr lang="en-US"/>
        </a:p>
      </dgm:t>
    </dgm:pt>
    <dgm:pt modelId="{8320E8E3-C9E5-4BE2-84FA-39CA558D99DB}">
      <dgm:prSet phldrT="[Text]" custT="1"/>
      <dgm:spPr>
        <a:solidFill>
          <a:srgbClr val="E74F0B"/>
        </a:solidFill>
      </dgm:spPr>
      <dgm:t>
        <a:bodyPr/>
        <a:lstStyle/>
        <a:p>
          <a:endParaRPr lang="en-US" sz="2400" dirty="0"/>
        </a:p>
      </dgm:t>
    </dgm:pt>
    <dgm:pt modelId="{DEF0C97A-A8B0-4AC7-8885-A384AE5823A8}" type="parTrans" cxnId="{9EB84414-4ECB-4D70-AF73-3FA06E939D0D}">
      <dgm:prSet/>
      <dgm:spPr/>
      <dgm:t>
        <a:bodyPr/>
        <a:lstStyle/>
        <a:p>
          <a:endParaRPr lang="en-US"/>
        </a:p>
      </dgm:t>
    </dgm:pt>
    <dgm:pt modelId="{E4C80530-2EC4-4E0C-86A7-60CD30E300B9}" type="sibTrans" cxnId="{9EB84414-4ECB-4D70-AF73-3FA06E939D0D}">
      <dgm:prSet/>
      <dgm:spPr/>
      <dgm:t>
        <a:bodyPr/>
        <a:lstStyle/>
        <a:p>
          <a:endParaRPr lang="en-US"/>
        </a:p>
      </dgm:t>
    </dgm:pt>
    <dgm:pt modelId="{9E5160D5-E901-4FF3-8259-A808A8B40C39}">
      <dgm:prSet phldrT="[Text]" custT="1"/>
      <dgm:spPr>
        <a:solidFill>
          <a:srgbClr val="E74F0B"/>
        </a:solidFill>
      </dgm:spPr>
      <dgm:t>
        <a:bodyPr/>
        <a:lstStyle/>
        <a:p>
          <a:endParaRPr lang="en-US" sz="1500" dirty="0"/>
        </a:p>
      </dgm:t>
    </dgm:pt>
    <dgm:pt modelId="{65857A8E-8C6E-495F-8B74-4E0FEB275742}" type="parTrans" cxnId="{611FC12D-4092-4C63-B09D-4E8091587D29}">
      <dgm:prSet/>
      <dgm:spPr/>
      <dgm:t>
        <a:bodyPr/>
        <a:lstStyle/>
        <a:p>
          <a:endParaRPr lang="en-US"/>
        </a:p>
      </dgm:t>
    </dgm:pt>
    <dgm:pt modelId="{17DF15B3-422D-4AC5-8776-BE034942ADD5}" type="sibTrans" cxnId="{611FC12D-4092-4C63-B09D-4E8091587D29}">
      <dgm:prSet/>
      <dgm:spPr/>
      <dgm:t>
        <a:bodyPr/>
        <a:lstStyle/>
        <a:p>
          <a:endParaRPr lang="en-US"/>
        </a:p>
      </dgm:t>
    </dgm:pt>
    <dgm:pt modelId="{52A13F90-900D-44D2-8B60-C057975F602A}">
      <dgm:prSet phldrT="[Text]" custT="1"/>
      <dgm:spPr>
        <a:solidFill>
          <a:srgbClr val="E74F0B"/>
        </a:solidFill>
        <a:ln>
          <a:solidFill>
            <a:schemeClr val="bg1"/>
          </a:solidFill>
        </a:ln>
      </dgm:spPr>
      <dgm:t>
        <a:bodyPr/>
        <a:lstStyle/>
        <a:p>
          <a:endParaRPr lang="en-US" sz="1600" dirty="0"/>
        </a:p>
      </dgm:t>
    </dgm:pt>
    <dgm:pt modelId="{00D81265-E965-476D-8D0A-9B445E181FA1}" type="parTrans" cxnId="{E445CE64-2047-453F-8BFD-01546C147F99}">
      <dgm:prSet/>
      <dgm:spPr/>
      <dgm:t>
        <a:bodyPr/>
        <a:lstStyle/>
        <a:p>
          <a:endParaRPr lang="en-US"/>
        </a:p>
      </dgm:t>
    </dgm:pt>
    <dgm:pt modelId="{D7E46A5A-50DA-477A-9E29-0E8741A4F43C}" type="sibTrans" cxnId="{E445CE64-2047-453F-8BFD-01546C147F99}">
      <dgm:prSet/>
      <dgm:spPr/>
      <dgm:t>
        <a:bodyPr/>
        <a:lstStyle/>
        <a:p>
          <a:endParaRPr lang="en-US"/>
        </a:p>
      </dgm:t>
    </dgm:pt>
    <dgm:pt modelId="{B5063196-4290-4429-AC58-CDC1E29668D7}" type="pres">
      <dgm:prSet presAssocID="{CAED9EF3-02E8-445B-912A-F6E1FF412B7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F54A96-54F4-49B9-B919-FF411012ABDC}" type="pres">
      <dgm:prSet presAssocID="{C350701C-F60A-4441-9E66-80422341C0AE}" presName="centerShape" presStyleLbl="node0" presStyleIdx="0" presStyleCnt="1"/>
      <dgm:spPr/>
      <dgm:t>
        <a:bodyPr/>
        <a:lstStyle/>
        <a:p>
          <a:endParaRPr lang="en-US"/>
        </a:p>
      </dgm:t>
    </dgm:pt>
    <dgm:pt modelId="{4B5794D6-51D2-4DBB-9EC5-2C387A9D7C74}" type="pres">
      <dgm:prSet presAssocID="{84AAEE64-A4F7-47A9-8396-8F1FD5EF3B87}" presName="node" presStyleLbl="node1" presStyleIdx="0" presStyleCnt="4" custScaleX="149156" custScaleY="1419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9D10CF-B518-449F-97FC-92FDA645A476}" type="pres">
      <dgm:prSet presAssocID="{84AAEE64-A4F7-47A9-8396-8F1FD5EF3B87}" presName="dummy" presStyleCnt="0"/>
      <dgm:spPr/>
      <dgm:t>
        <a:bodyPr/>
        <a:lstStyle/>
        <a:p>
          <a:endParaRPr lang="en-US"/>
        </a:p>
      </dgm:t>
    </dgm:pt>
    <dgm:pt modelId="{D1F10DC9-B326-48E8-AC93-529897F1C2A8}" type="pres">
      <dgm:prSet presAssocID="{409FA430-4CC3-4E3C-ADD2-7B654BED796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2492F33F-2456-402C-8299-00CE5F9F1C8A}" type="pres">
      <dgm:prSet presAssocID="{8320E8E3-C9E5-4BE2-84FA-39CA558D99DB}" presName="node" presStyleLbl="node1" presStyleIdx="1" presStyleCnt="4" custScaleX="84196" custScaleY="828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8ACA54-4D01-438E-BFBA-595D8AD7035C}" type="pres">
      <dgm:prSet presAssocID="{8320E8E3-C9E5-4BE2-84FA-39CA558D99DB}" presName="dummy" presStyleCnt="0"/>
      <dgm:spPr/>
      <dgm:t>
        <a:bodyPr/>
        <a:lstStyle/>
        <a:p>
          <a:endParaRPr lang="en-US"/>
        </a:p>
      </dgm:t>
    </dgm:pt>
    <dgm:pt modelId="{66D54A06-3065-43EA-A30D-3148C826522D}" type="pres">
      <dgm:prSet presAssocID="{E4C80530-2EC4-4E0C-86A7-60CD30E300B9}" presName="sibTrans" presStyleLbl="sibTrans2D1" presStyleIdx="1" presStyleCnt="4"/>
      <dgm:spPr/>
      <dgm:t>
        <a:bodyPr/>
        <a:lstStyle/>
        <a:p>
          <a:endParaRPr lang="en-US"/>
        </a:p>
      </dgm:t>
    </dgm:pt>
    <dgm:pt modelId="{2C2E0EC0-A3AE-42A5-BD17-DA6CDDE1C9D5}" type="pres">
      <dgm:prSet presAssocID="{9E5160D5-E901-4FF3-8259-A808A8B40C39}" presName="node" presStyleLbl="node1" presStyleIdx="2" presStyleCnt="4" custScaleX="81215" custScaleY="821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9523E2-CD79-42E0-969A-769EE15D7F52}" type="pres">
      <dgm:prSet presAssocID="{9E5160D5-E901-4FF3-8259-A808A8B40C39}" presName="dummy" presStyleCnt="0"/>
      <dgm:spPr/>
      <dgm:t>
        <a:bodyPr/>
        <a:lstStyle/>
        <a:p>
          <a:endParaRPr lang="en-US"/>
        </a:p>
      </dgm:t>
    </dgm:pt>
    <dgm:pt modelId="{6F746FCC-6007-47A9-8576-2DBD4DC92833}" type="pres">
      <dgm:prSet presAssocID="{17DF15B3-422D-4AC5-8776-BE034942ADD5}" presName="sibTrans" presStyleLbl="sibTrans2D1" presStyleIdx="2" presStyleCnt="4"/>
      <dgm:spPr/>
      <dgm:t>
        <a:bodyPr/>
        <a:lstStyle/>
        <a:p>
          <a:endParaRPr lang="en-US"/>
        </a:p>
      </dgm:t>
    </dgm:pt>
    <dgm:pt modelId="{474295DD-D535-49A1-8DC6-88E87DC85B63}" type="pres">
      <dgm:prSet presAssocID="{52A13F90-900D-44D2-8B60-C057975F602A}" presName="node" presStyleLbl="node1" presStyleIdx="3" presStyleCnt="4" custScaleX="89309" custScaleY="80828" custRadScaleRad="102734" custRadScaleInc="42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93A07B-6847-4519-AB5F-B3D1A91AC202}" type="pres">
      <dgm:prSet presAssocID="{52A13F90-900D-44D2-8B60-C057975F602A}" presName="dummy" presStyleCnt="0"/>
      <dgm:spPr/>
      <dgm:t>
        <a:bodyPr/>
        <a:lstStyle/>
        <a:p>
          <a:endParaRPr lang="en-US"/>
        </a:p>
      </dgm:t>
    </dgm:pt>
    <dgm:pt modelId="{D6ACABDB-60EE-4212-8F7A-F8200D2D2584}" type="pres">
      <dgm:prSet presAssocID="{D7E46A5A-50DA-477A-9E29-0E8741A4F43C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A34F1DC2-169C-41ED-9293-47E3BFB0585E}" type="presOf" srcId="{9E5160D5-E901-4FF3-8259-A808A8B40C39}" destId="{2C2E0EC0-A3AE-42A5-BD17-DA6CDDE1C9D5}" srcOrd="0" destOrd="0" presId="urn:microsoft.com/office/officeart/2005/8/layout/radial6"/>
    <dgm:cxn modelId="{54F0D485-2737-4772-8BA4-2C807068667A}" type="presOf" srcId="{CAED9EF3-02E8-445B-912A-F6E1FF412B7E}" destId="{B5063196-4290-4429-AC58-CDC1E29668D7}" srcOrd="0" destOrd="0" presId="urn:microsoft.com/office/officeart/2005/8/layout/radial6"/>
    <dgm:cxn modelId="{900EDC56-4549-43D4-B2B6-D6C0EC29F782}" type="presOf" srcId="{17DF15B3-422D-4AC5-8776-BE034942ADD5}" destId="{6F746FCC-6007-47A9-8576-2DBD4DC92833}" srcOrd="0" destOrd="0" presId="urn:microsoft.com/office/officeart/2005/8/layout/radial6"/>
    <dgm:cxn modelId="{5924EBB1-FA38-49BB-87DB-201E3174D0DB}" type="presOf" srcId="{409FA430-4CC3-4E3C-ADD2-7B654BED7960}" destId="{D1F10DC9-B326-48E8-AC93-529897F1C2A8}" srcOrd="0" destOrd="0" presId="urn:microsoft.com/office/officeart/2005/8/layout/radial6"/>
    <dgm:cxn modelId="{45023566-0202-4E8B-9428-444409C85DA3}" type="presOf" srcId="{52A13F90-900D-44D2-8B60-C057975F602A}" destId="{474295DD-D535-49A1-8DC6-88E87DC85B63}" srcOrd="0" destOrd="0" presId="urn:microsoft.com/office/officeart/2005/8/layout/radial6"/>
    <dgm:cxn modelId="{B9643CE4-68DB-474E-8200-494B2272B682}" type="presOf" srcId="{E4C80530-2EC4-4E0C-86A7-60CD30E300B9}" destId="{66D54A06-3065-43EA-A30D-3148C826522D}" srcOrd="0" destOrd="0" presId="urn:microsoft.com/office/officeart/2005/8/layout/radial6"/>
    <dgm:cxn modelId="{98A4F03D-F96D-4200-A706-FDCC815323C9}" type="presOf" srcId="{84AAEE64-A4F7-47A9-8396-8F1FD5EF3B87}" destId="{4B5794D6-51D2-4DBB-9EC5-2C387A9D7C74}" srcOrd="0" destOrd="0" presId="urn:microsoft.com/office/officeart/2005/8/layout/radial6"/>
    <dgm:cxn modelId="{F3F887EC-D7F1-4AF1-9277-3A0C17D23035}" srcId="{CAED9EF3-02E8-445B-912A-F6E1FF412B7E}" destId="{C350701C-F60A-4441-9E66-80422341C0AE}" srcOrd="0" destOrd="0" parTransId="{21FA386C-4D8B-4133-9276-1D4D93190BC1}" sibTransId="{66CFF4A3-A031-445A-B5DA-F2D172C570B7}"/>
    <dgm:cxn modelId="{9EB84414-4ECB-4D70-AF73-3FA06E939D0D}" srcId="{C350701C-F60A-4441-9E66-80422341C0AE}" destId="{8320E8E3-C9E5-4BE2-84FA-39CA558D99DB}" srcOrd="1" destOrd="0" parTransId="{DEF0C97A-A8B0-4AC7-8885-A384AE5823A8}" sibTransId="{E4C80530-2EC4-4E0C-86A7-60CD30E300B9}"/>
    <dgm:cxn modelId="{611FC12D-4092-4C63-B09D-4E8091587D29}" srcId="{C350701C-F60A-4441-9E66-80422341C0AE}" destId="{9E5160D5-E901-4FF3-8259-A808A8B40C39}" srcOrd="2" destOrd="0" parTransId="{65857A8E-8C6E-495F-8B74-4E0FEB275742}" sibTransId="{17DF15B3-422D-4AC5-8776-BE034942ADD5}"/>
    <dgm:cxn modelId="{BD6AD41B-B921-4023-B64C-0D074A9A6CBB}" type="presOf" srcId="{C350701C-F60A-4441-9E66-80422341C0AE}" destId="{60F54A96-54F4-49B9-B919-FF411012ABDC}" srcOrd="0" destOrd="0" presId="urn:microsoft.com/office/officeart/2005/8/layout/radial6"/>
    <dgm:cxn modelId="{3A981E2C-9F03-48FC-AB74-554456BFEFD5}" srcId="{C350701C-F60A-4441-9E66-80422341C0AE}" destId="{84AAEE64-A4F7-47A9-8396-8F1FD5EF3B87}" srcOrd="0" destOrd="0" parTransId="{4E281CA4-48B8-4642-8FE8-0112DB60CA04}" sibTransId="{409FA430-4CC3-4E3C-ADD2-7B654BED7960}"/>
    <dgm:cxn modelId="{F5358EAF-D508-497C-9DF0-BBFF5087EF81}" type="presOf" srcId="{D7E46A5A-50DA-477A-9E29-0E8741A4F43C}" destId="{D6ACABDB-60EE-4212-8F7A-F8200D2D2584}" srcOrd="0" destOrd="0" presId="urn:microsoft.com/office/officeart/2005/8/layout/radial6"/>
    <dgm:cxn modelId="{82BD20DC-66D8-4684-96F6-5424FCABB096}" type="presOf" srcId="{8320E8E3-C9E5-4BE2-84FA-39CA558D99DB}" destId="{2492F33F-2456-402C-8299-00CE5F9F1C8A}" srcOrd="0" destOrd="0" presId="urn:microsoft.com/office/officeart/2005/8/layout/radial6"/>
    <dgm:cxn modelId="{E445CE64-2047-453F-8BFD-01546C147F99}" srcId="{C350701C-F60A-4441-9E66-80422341C0AE}" destId="{52A13F90-900D-44D2-8B60-C057975F602A}" srcOrd="3" destOrd="0" parTransId="{00D81265-E965-476D-8D0A-9B445E181FA1}" sibTransId="{D7E46A5A-50DA-477A-9E29-0E8741A4F43C}"/>
    <dgm:cxn modelId="{28932F24-01C2-4C3B-B14B-14AF8276DACF}" type="presParOf" srcId="{B5063196-4290-4429-AC58-CDC1E29668D7}" destId="{60F54A96-54F4-49B9-B919-FF411012ABDC}" srcOrd="0" destOrd="0" presId="urn:microsoft.com/office/officeart/2005/8/layout/radial6"/>
    <dgm:cxn modelId="{2F5E2EC7-3715-4864-B885-AB3BDBE5BF97}" type="presParOf" srcId="{B5063196-4290-4429-AC58-CDC1E29668D7}" destId="{4B5794D6-51D2-4DBB-9EC5-2C387A9D7C74}" srcOrd="1" destOrd="0" presId="urn:microsoft.com/office/officeart/2005/8/layout/radial6"/>
    <dgm:cxn modelId="{3F0EFD8D-5AC3-4FB9-8C0B-848D99C35145}" type="presParOf" srcId="{B5063196-4290-4429-AC58-CDC1E29668D7}" destId="{149D10CF-B518-449F-97FC-92FDA645A476}" srcOrd="2" destOrd="0" presId="urn:microsoft.com/office/officeart/2005/8/layout/radial6"/>
    <dgm:cxn modelId="{E32BF732-FC59-4610-BF10-459AB5FBD911}" type="presParOf" srcId="{B5063196-4290-4429-AC58-CDC1E29668D7}" destId="{D1F10DC9-B326-48E8-AC93-529897F1C2A8}" srcOrd="3" destOrd="0" presId="urn:microsoft.com/office/officeart/2005/8/layout/radial6"/>
    <dgm:cxn modelId="{3F97EA2C-F8E7-416E-9DBF-78567C230861}" type="presParOf" srcId="{B5063196-4290-4429-AC58-CDC1E29668D7}" destId="{2492F33F-2456-402C-8299-00CE5F9F1C8A}" srcOrd="4" destOrd="0" presId="urn:microsoft.com/office/officeart/2005/8/layout/radial6"/>
    <dgm:cxn modelId="{C0397B7B-8799-4227-984D-FB5521499D84}" type="presParOf" srcId="{B5063196-4290-4429-AC58-CDC1E29668D7}" destId="{628ACA54-4D01-438E-BFBA-595D8AD7035C}" srcOrd="5" destOrd="0" presId="urn:microsoft.com/office/officeart/2005/8/layout/radial6"/>
    <dgm:cxn modelId="{4591177A-0A95-48B1-AEF0-CF0C1BB7D088}" type="presParOf" srcId="{B5063196-4290-4429-AC58-CDC1E29668D7}" destId="{66D54A06-3065-43EA-A30D-3148C826522D}" srcOrd="6" destOrd="0" presId="urn:microsoft.com/office/officeart/2005/8/layout/radial6"/>
    <dgm:cxn modelId="{5758C6FF-D10E-417A-97F8-EF620D93B7B9}" type="presParOf" srcId="{B5063196-4290-4429-AC58-CDC1E29668D7}" destId="{2C2E0EC0-A3AE-42A5-BD17-DA6CDDE1C9D5}" srcOrd="7" destOrd="0" presId="urn:microsoft.com/office/officeart/2005/8/layout/radial6"/>
    <dgm:cxn modelId="{33E1ECE4-CF4B-444B-B38D-1AF90F56AAB1}" type="presParOf" srcId="{B5063196-4290-4429-AC58-CDC1E29668D7}" destId="{559523E2-CD79-42E0-969A-769EE15D7F52}" srcOrd="8" destOrd="0" presId="urn:microsoft.com/office/officeart/2005/8/layout/radial6"/>
    <dgm:cxn modelId="{BFF04581-D587-446C-8473-272A460CFFEC}" type="presParOf" srcId="{B5063196-4290-4429-AC58-CDC1E29668D7}" destId="{6F746FCC-6007-47A9-8576-2DBD4DC92833}" srcOrd="9" destOrd="0" presId="urn:microsoft.com/office/officeart/2005/8/layout/radial6"/>
    <dgm:cxn modelId="{F7B598D5-CDFB-4250-BAC2-D8A24FF37594}" type="presParOf" srcId="{B5063196-4290-4429-AC58-CDC1E29668D7}" destId="{474295DD-D535-49A1-8DC6-88E87DC85B63}" srcOrd="10" destOrd="0" presId="urn:microsoft.com/office/officeart/2005/8/layout/radial6"/>
    <dgm:cxn modelId="{55C23C05-EC38-4958-81AD-AA6082E0CC24}" type="presParOf" srcId="{B5063196-4290-4429-AC58-CDC1E29668D7}" destId="{CB93A07B-6847-4519-AB5F-B3D1A91AC202}" srcOrd="11" destOrd="0" presId="urn:microsoft.com/office/officeart/2005/8/layout/radial6"/>
    <dgm:cxn modelId="{E4694C4C-A40E-486F-98F2-FE8BD7BCFC4A}" type="presParOf" srcId="{B5063196-4290-4429-AC58-CDC1E29668D7}" destId="{D6ACABDB-60EE-4212-8F7A-F8200D2D2584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ED9EF3-02E8-445B-912A-F6E1FF412B7E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50701C-F60A-4441-9E66-80422341C0AE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2000" dirty="0" smtClean="0"/>
            <a:t>Circle of Courage</a:t>
          </a:r>
        </a:p>
        <a:p>
          <a:r>
            <a:rPr lang="en-US" sz="1400" dirty="0" smtClean="0"/>
            <a:t>Philosophy</a:t>
          </a:r>
          <a:endParaRPr lang="en-US" sz="1400" dirty="0"/>
        </a:p>
      </dgm:t>
    </dgm:pt>
    <dgm:pt modelId="{21FA386C-4D8B-4133-9276-1D4D93190BC1}" type="parTrans" cxnId="{F3F887EC-D7F1-4AF1-9277-3A0C17D23035}">
      <dgm:prSet/>
      <dgm:spPr/>
      <dgm:t>
        <a:bodyPr/>
        <a:lstStyle/>
        <a:p>
          <a:endParaRPr lang="en-US"/>
        </a:p>
      </dgm:t>
    </dgm:pt>
    <dgm:pt modelId="{66CFF4A3-A031-445A-B5DA-F2D172C570B7}" type="sibTrans" cxnId="{F3F887EC-D7F1-4AF1-9277-3A0C17D23035}">
      <dgm:prSet/>
      <dgm:spPr/>
      <dgm:t>
        <a:bodyPr/>
        <a:lstStyle/>
        <a:p>
          <a:endParaRPr lang="en-US"/>
        </a:p>
      </dgm:t>
    </dgm:pt>
    <dgm:pt modelId="{84AAEE64-A4F7-47A9-8396-8F1FD5EF3B87}">
      <dgm:prSet phldrT="[Text]" custT="1"/>
      <dgm:spPr>
        <a:solidFill>
          <a:srgbClr val="DD6115"/>
        </a:solidFill>
      </dgm:spPr>
      <dgm:t>
        <a:bodyPr/>
        <a:lstStyle/>
        <a:p>
          <a:endParaRPr lang="en-US" sz="1600" dirty="0"/>
        </a:p>
      </dgm:t>
    </dgm:pt>
    <dgm:pt modelId="{4E281CA4-48B8-4642-8FE8-0112DB60CA04}" type="parTrans" cxnId="{3A981E2C-9F03-48FC-AB74-554456BFEFD5}">
      <dgm:prSet/>
      <dgm:spPr/>
      <dgm:t>
        <a:bodyPr/>
        <a:lstStyle/>
        <a:p>
          <a:endParaRPr lang="en-US"/>
        </a:p>
      </dgm:t>
    </dgm:pt>
    <dgm:pt modelId="{409FA430-4CC3-4E3C-ADD2-7B654BED7960}" type="sibTrans" cxnId="{3A981E2C-9F03-48FC-AB74-554456BFEFD5}">
      <dgm:prSet/>
      <dgm:spPr/>
      <dgm:t>
        <a:bodyPr/>
        <a:lstStyle/>
        <a:p>
          <a:endParaRPr lang="en-US" dirty="0"/>
        </a:p>
      </dgm:t>
    </dgm:pt>
    <dgm:pt modelId="{8320E8E3-C9E5-4BE2-84FA-39CA558D99DB}">
      <dgm:prSet phldrT="[Text]" custT="1"/>
      <dgm:spPr>
        <a:solidFill>
          <a:srgbClr val="DB5417"/>
        </a:solidFill>
      </dgm:spPr>
      <dgm:t>
        <a:bodyPr/>
        <a:lstStyle/>
        <a:p>
          <a:endParaRPr lang="en-US" sz="1600" dirty="0"/>
        </a:p>
      </dgm:t>
    </dgm:pt>
    <dgm:pt modelId="{DEF0C97A-A8B0-4AC7-8885-A384AE5823A8}" type="parTrans" cxnId="{9EB84414-4ECB-4D70-AF73-3FA06E939D0D}">
      <dgm:prSet/>
      <dgm:spPr/>
      <dgm:t>
        <a:bodyPr/>
        <a:lstStyle/>
        <a:p>
          <a:endParaRPr lang="en-US"/>
        </a:p>
      </dgm:t>
    </dgm:pt>
    <dgm:pt modelId="{E4C80530-2EC4-4E0C-86A7-60CD30E300B9}" type="sibTrans" cxnId="{9EB84414-4ECB-4D70-AF73-3FA06E939D0D}">
      <dgm:prSet/>
      <dgm:spPr/>
      <dgm:t>
        <a:bodyPr/>
        <a:lstStyle/>
        <a:p>
          <a:endParaRPr lang="en-US" dirty="0"/>
        </a:p>
      </dgm:t>
    </dgm:pt>
    <dgm:pt modelId="{9E5160D5-E901-4FF3-8259-A808A8B40C39}">
      <dgm:prSet phldrT="[Text]" custT="1"/>
      <dgm:spPr>
        <a:solidFill>
          <a:srgbClr val="DB5417"/>
        </a:solidFill>
      </dgm:spPr>
      <dgm:t>
        <a:bodyPr/>
        <a:lstStyle/>
        <a:p>
          <a:endParaRPr lang="en-US" sz="1500" dirty="0"/>
        </a:p>
      </dgm:t>
    </dgm:pt>
    <dgm:pt modelId="{65857A8E-8C6E-495F-8B74-4E0FEB275742}" type="parTrans" cxnId="{611FC12D-4092-4C63-B09D-4E8091587D29}">
      <dgm:prSet/>
      <dgm:spPr/>
      <dgm:t>
        <a:bodyPr/>
        <a:lstStyle/>
        <a:p>
          <a:endParaRPr lang="en-US"/>
        </a:p>
      </dgm:t>
    </dgm:pt>
    <dgm:pt modelId="{17DF15B3-422D-4AC5-8776-BE034942ADD5}" type="sibTrans" cxnId="{611FC12D-4092-4C63-B09D-4E8091587D29}">
      <dgm:prSet/>
      <dgm:spPr/>
      <dgm:t>
        <a:bodyPr/>
        <a:lstStyle/>
        <a:p>
          <a:endParaRPr lang="en-US" dirty="0"/>
        </a:p>
      </dgm:t>
    </dgm:pt>
    <dgm:pt modelId="{52A13F90-900D-44D2-8B60-C057975F602A}">
      <dgm:prSet phldrT="[Text]" custT="1"/>
      <dgm:spPr>
        <a:solidFill>
          <a:srgbClr val="DB5417"/>
        </a:solidFill>
      </dgm:spPr>
      <dgm:t>
        <a:bodyPr/>
        <a:lstStyle/>
        <a:p>
          <a:r>
            <a:rPr lang="en-US" sz="2200" dirty="0" smtClean="0">
              <a:solidFill>
                <a:schemeClr val="bg1"/>
              </a:solidFill>
            </a:rPr>
            <a:t>Generosity</a:t>
          </a:r>
        </a:p>
        <a:p>
          <a:endParaRPr lang="en-US" sz="1050" dirty="0" smtClean="0">
            <a:solidFill>
              <a:schemeClr val="bg1"/>
            </a:solidFill>
          </a:endParaRPr>
        </a:p>
      </dgm:t>
    </dgm:pt>
    <dgm:pt modelId="{00D81265-E965-476D-8D0A-9B445E181FA1}" type="parTrans" cxnId="{E445CE64-2047-453F-8BFD-01546C147F99}">
      <dgm:prSet/>
      <dgm:spPr/>
      <dgm:t>
        <a:bodyPr/>
        <a:lstStyle/>
        <a:p>
          <a:endParaRPr lang="en-US"/>
        </a:p>
      </dgm:t>
    </dgm:pt>
    <dgm:pt modelId="{D7E46A5A-50DA-477A-9E29-0E8741A4F43C}" type="sibTrans" cxnId="{E445CE64-2047-453F-8BFD-01546C147F99}">
      <dgm:prSet/>
      <dgm:spPr/>
      <dgm:t>
        <a:bodyPr/>
        <a:lstStyle/>
        <a:p>
          <a:endParaRPr lang="en-US" dirty="0"/>
        </a:p>
      </dgm:t>
    </dgm:pt>
    <dgm:pt modelId="{B5063196-4290-4429-AC58-CDC1E29668D7}" type="pres">
      <dgm:prSet presAssocID="{CAED9EF3-02E8-445B-912A-F6E1FF412B7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F54A96-54F4-49B9-B919-FF411012ABDC}" type="pres">
      <dgm:prSet presAssocID="{C350701C-F60A-4441-9E66-80422341C0AE}" presName="centerShape" presStyleLbl="node0" presStyleIdx="0" presStyleCnt="1" custScaleX="90625" custScaleY="91389"/>
      <dgm:spPr/>
      <dgm:t>
        <a:bodyPr/>
        <a:lstStyle/>
        <a:p>
          <a:endParaRPr lang="en-US"/>
        </a:p>
      </dgm:t>
    </dgm:pt>
    <dgm:pt modelId="{4B5794D6-51D2-4DBB-9EC5-2C387A9D7C74}" type="pres">
      <dgm:prSet presAssocID="{84AAEE64-A4F7-47A9-8396-8F1FD5EF3B87}" presName="node" presStyleLbl="node1" presStyleIdx="0" presStyleCnt="4" custScaleX="89082" custScaleY="863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9D10CF-B518-449F-97FC-92FDA645A476}" type="pres">
      <dgm:prSet presAssocID="{84AAEE64-A4F7-47A9-8396-8F1FD5EF3B87}" presName="dummy" presStyleCnt="0"/>
      <dgm:spPr/>
    </dgm:pt>
    <dgm:pt modelId="{D1F10DC9-B326-48E8-AC93-529897F1C2A8}" type="pres">
      <dgm:prSet presAssocID="{409FA430-4CC3-4E3C-ADD2-7B654BED796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2492F33F-2456-402C-8299-00CE5F9F1C8A}" type="pres">
      <dgm:prSet presAssocID="{8320E8E3-C9E5-4BE2-84FA-39CA558D99DB}" presName="node" presStyleLbl="node1" presStyleIdx="1" presStyleCnt="4" custScaleX="88001" custScaleY="954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8ACA54-4D01-438E-BFBA-595D8AD7035C}" type="pres">
      <dgm:prSet presAssocID="{8320E8E3-C9E5-4BE2-84FA-39CA558D99DB}" presName="dummy" presStyleCnt="0"/>
      <dgm:spPr/>
    </dgm:pt>
    <dgm:pt modelId="{66D54A06-3065-43EA-A30D-3148C826522D}" type="pres">
      <dgm:prSet presAssocID="{E4C80530-2EC4-4E0C-86A7-60CD30E300B9}" presName="sibTrans" presStyleLbl="sibTrans2D1" presStyleIdx="1" presStyleCnt="4"/>
      <dgm:spPr/>
      <dgm:t>
        <a:bodyPr/>
        <a:lstStyle/>
        <a:p>
          <a:endParaRPr lang="en-US"/>
        </a:p>
      </dgm:t>
    </dgm:pt>
    <dgm:pt modelId="{2C2E0EC0-A3AE-42A5-BD17-DA6CDDE1C9D5}" type="pres">
      <dgm:prSet presAssocID="{9E5160D5-E901-4FF3-8259-A808A8B40C39}" presName="node" presStyleLbl="node1" presStyleIdx="2" presStyleCnt="4" custScaleX="94446" custScaleY="87240" custRadScaleRad="101552" custRadScaleInc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9523E2-CD79-42E0-969A-769EE15D7F52}" type="pres">
      <dgm:prSet presAssocID="{9E5160D5-E901-4FF3-8259-A808A8B40C39}" presName="dummy" presStyleCnt="0"/>
      <dgm:spPr/>
    </dgm:pt>
    <dgm:pt modelId="{6F746FCC-6007-47A9-8576-2DBD4DC92833}" type="pres">
      <dgm:prSet presAssocID="{17DF15B3-422D-4AC5-8776-BE034942ADD5}" presName="sibTrans" presStyleLbl="sibTrans2D1" presStyleIdx="2" presStyleCnt="4"/>
      <dgm:spPr/>
      <dgm:t>
        <a:bodyPr/>
        <a:lstStyle/>
        <a:p>
          <a:endParaRPr lang="en-US"/>
        </a:p>
      </dgm:t>
    </dgm:pt>
    <dgm:pt modelId="{474295DD-D535-49A1-8DC6-88E87DC85B63}" type="pres">
      <dgm:prSet presAssocID="{52A13F90-900D-44D2-8B60-C057975F602A}" presName="node" presStyleLbl="node1" presStyleIdx="3" presStyleCnt="4" custScaleX="164987" custScaleY="159981" custRadScaleRad="99313" custRadScaleInc="12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93A07B-6847-4519-AB5F-B3D1A91AC202}" type="pres">
      <dgm:prSet presAssocID="{52A13F90-900D-44D2-8B60-C057975F602A}" presName="dummy" presStyleCnt="0"/>
      <dgm:spPr/>
    </dgm:pt>
    <dgm:pt modelId="{D6ACABDB-60EE-4212-8F7A-F8200D2D2584}" type="pres">
      <dgm:prSet presAssocID="{D7E46A5A-50DA-477A-9E29-0E8741A4F43C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611FC12D-4092-4C63-B09D-4E8091587D29}" srcId="{C350701C-F60A-4441-9E66-80422341C0AE}" destId="{9E5160D5-E901-4FF3-8259-A808A8B40C39}" srcOrd="2" destOrd="0" parTransId="{65857A8E-8C6E-495F-8B74-4E0FEB275742}" sibTransId="{17DF15B3-422D-4AC5-8776-BE034942ADD5}"/>
    <dgm:cxn modelId="{F3F887EC-D7F1-4AF1-9277-3A0C17D23035}" srcId="{CAED9EF3-02E8-445B-912A-F6E1FF412B7E}" destId="{C350701C-F60A-4441-9E66-80422341C0AE}" srcOrd="0" destOrd="0" parTransId="{21FA386C-4D8B-4133-9276-1D4D93190BC1}" sibTransId="{66CFF4A3-A031-445A-B5DA-F2D172C570B7}"/>
    <dgm:cxn modelId="{7F2ACA7B-A6CE-4840-AFDE-4B0D887A787C}" type="presOf" srcId="{409FA430-4CC3-4E3C-ADD2-7B654BED7960}" destId="{D1F10DC9-B326-48E8-AC93-529897F1C2A8}" srcOrd="0" destOrd="0" presId="urn:microsoft.com/office/officeart/2005/8/layout/radial6"/>
    <dgm:cxn modelId="{9EB84414-4ECB-4D70-AF73-3FA06E939D0D}" srcId="{C350701C-F60A-4441-9E66-80422341C0AE}" destId="{8320E8E3-C9E5-4BE2-84FA-39CA558D99DB}" srcOrd="1" destOrd="0" parTransId="{DEF0C97A-A8B0-4AC7-8885-A384AE5823A8}" sibTransId="{E4C80530-2EC4-4E0C-86A7-60CD30E300B9}"/>
    <dgm:cxn modelId="{3A981E2C-9F03-48FC-AB74-554456BFEFD5}" srcId="{C350701C-F60A-4441-9E66-80422341C0AE}" destId="{84AAEE64-A4F7-47A9-8396-8F1FD5EF3B87}" srcOrd="0" destOrd="0" parTransId="{4E281CA4-48B8-4642-8FE8-0112DB60CA04}" sibTransId="{409FA430-4CC3-4E3C-ADD2-7B654BED7960}"/>
    <dgm:cxn modelId="{C0BCFB56-9614-4DF5-AE40-DE15D0428002}" type="presOf" srcId="{D7E46A5A-50DA-477A-9E29-0E8741A4F43C}" destId="{D6ACABDB-60EE-4212-8F7A-F8200D2D2584}" srcOrd="0" destOrd="0" presId="urn:microsoft.com/office/officeart/2005/8/layout/radial6"/>
    <dgm:cxn modelId="{51869C25-FE23-48FE-ADD3-183A17BB09F3}" type="presOf" srcId="{E4C80530-2EC4-4E0C-86A7-60CD30E300B9}" destId="{66D54A06-3065-43EA-A30D-3148C826522D}" srcOrd="0" destOrd="0" presId="urn:microsoft.com/office/officeart/2005/8/layout/radial6"/>
    <dgm:cxn modelId="{83C82079-F80B-43F3-8D61-0B93B70EE7CF}" type="presOf" srcId="{8320E8E3-C9E5-4BE2-84FA-39CA558D99DB}" destId="{2492F33F-2456-402C-8299-00CE5F9F1C8A}" srcOrd="0" destOrd="0" presId="urn:microsoft.com/office/officeart/2005/8/layout/radial6"/>
    <dgm:cxn modelId="{3ECDAEB3-C054-4E19-9EAE-8F0F1C4EEA0F}" type="presOf" srcId="{9E5160D5-E901-4FF3-8259-A808A8B40C39}" destId="{2C2E0EC0-A3AE-42A5-BD17-DA6CDDE1C9D5}" srcOrd="0" destOrd="0" presId="urn:microsoft.com/office/officeart/2005/8/layout/radial6"/>
    <dgm:cxn modelId="{03B4BB1F-63F4-4AD6-AF91-A9ADBA37DB8E}" type="presOf" srcId="{CAED9EF3-02E8-445B-912A-F6E1FF412B7E}" destId="{B5063196-4290-4429-AC58-CDC1E29668D7}" srcOrd="0" destOrd="0" presId="urn:microsoft.com/office/officeart/2005/8/layout/radial6"/>
    <dgm:cxn modelId="{84A97EA7-076B-4302-949F-99BDAF30DC05}" type="presOf" srcId="{84AAEE64-A4F7-47A9-8396-8F1FD5EF3B87}" destId="{4B5794D6-51D2-4DBB-9EC5-2C387A9D7C74}" srcOrd="0" destOrd="0" presId="urn:microsoft.com/office/officeart/2005/8/layout/radial6"/>
    <dgm:cxn modelId="{54F57308-2722-459A-986A-3DE0189E822B}" type="presOf" srcId="{17DF15B3-422D-4AC5-8776-BE034942ADD5}" destId="{6F746FCC-6007-47A9-8576-2DBD4DC92833}" srcOrd="0" destOrd="0" presId="urn:microsoft.com/office/officeart/2005/8/layout/radial6"/>
    <dgm:cxn modelId="{E445CE64-2047-453F-8BFD-01546C147F99}" srcId="{C350701C-F60A-4441-9E66-80422341C0AE}" destId="{52A13F90-900D-44D2-8B60-C057975F602A}" srcOrd="3" destOrd="0" parTransId="{00D81265-E965-476D-8D0A-9B445E181FA1}" sibTransId="{D7E46A5A-50DA-477A-9E29-0E8741A4F43C}"/>
    <dgm:cxn modelId="{A7279CD5-8A84-4779-9FF6-8BBBEE655F6E}" type="presOf" srcId="{C350701C-F60A-4441-9E66-80422341C0AE}" destId="{60F54A96-54F4-49B9-B919-FF411012ABDC}" srcOrd="0" destOrd="0" presId="urn:microsoft.com/office/officeart/2005/8/layout/radial6"/>
    <dgm:cxn modelId="{B8308A03-EA28-4B68-927A-D89D235CC2D2}" type="presOf" srcId="{52A13F90-900D-44D2-8B60-C057975F602A}" destId="{474295DD-D535-49A1-8DC6-88E87DC85B63}" srcOrd="0" destOrd="0" presId="urn:microsoft.com/office/officeart/2005/8/layout/radial6"/>
    <dgm:cxn modelId="{A0929AF3-4E03-4617-B51D-36CB96079394}" type="presParOf" srcId="{B5063196-4290-4429-AC58-CDC1E29668D7}" destId="{60F54A96-54F4-49B9-B919-FF411012ABDC}" srcOrd="0" destOrd="0" presId="urn:microsoft.com/office/officeart/2005/8/layout/radial6"/>
    <dgm:cxn modelId="{CC2191E5-1C8C-4FD1-B94C-32B344E87B8B}" type="presParOf" srcId="{B5063196-4290-4429-AC58-CDC1E29668D7}" destId="{4B5794D6-51D2-4DBB-9EC5-2C387A9D7C74}" srcOrd="1" destOrd="0" presId="urn:microsoft.com/office/officeart/2005/8/layout/radial6"/>
    <dgm:cxn modelId="{09B00267-D07D-4707-A0E3-7D0ECB5BFF21}" type="presParOf" srcId="{B5063196-4290-4429-AC58-CDC1E29668D7}" destId="{149D10CF-B518-449F-97FC-92FDA645A476}" srcOrd="2" destOrd="0" presId="urn:microsoft.com/office/officeart/2005/8/layout/radial6"/>
    <dgm:cxn modelId="{0A0108B6-BB8C-4E54-82D8-0262F9202B3D}" type="presParOf" srcId="{B5063196-4290-4429-AC58-CDC1E29668D7}" destId="{D1F10DC9-B326-48E8-AC93-529897F1C2A8}" srcOrd="3" destOrd="0" presId="urn:microsoft.com/office/officeart/2005/8/layout/radial6"/>
    <dgm:cxn modelId="{98F9174F-4F4B-4BFA-9660-5F4B8A3FD670}" type="presParOf" srcId="{B5063196-4290-4429-AC58-CDC1E29668D7}" destId="{2492F33F-2456-402C-8299-00CE5F9F1C8A}" srcOrd="4" destOrd="0" presId="urn:microsoft.com/office/officeart/2005/8/layout/radial6"/>
    <dgm:cxn modelId="{534020BC-EC4F-43F2-97C4-F5FF342FA9EC}" type="presParOf" srcId="{B5063196-4290-4429-AC58-CDC1E29668D7}" destId="{628ACA54-4D01-438E-BFBA-595D8AD7035C}" srcOrd="5" destOrd="0" presId="urn:microsoft.com/office/officeart/2005/8/layout/radial6"/>
    <dgm:cxn modelId="{4D5F2C0F-1A29-4DA3-AC8A-EDD991FEF10C}" type="presParOf" srcId="{B5063196-4290-4429-AC58-CDC1E29668D7}" destId="{66D54A06-3065-43EA-A30D-3148C826522D}" srcOrd="6" destOrd="0" presId="urn:microsoft.com/office/officeart/2005/8/layout/radial6"/>
    <dgm:cxn modelId="{D402B6D1-F1A3-4604-946A-2516F59DB83E}" type="presParOf" srcId="{B5063196-4290-4429-AC58-CDC1E29668D7}" destId="{2C2E0EC0-A3AE-42A5-BD17-DA6CDDE1C9D5}" srcOrd="7" destOrd="0" presId="urn:microsoft.com/office/officeart/2005/8/layout/radial6"/>
    <dgm:cxn modelId="{5FC19ACD-5F75-4AA0-B8CA-66F277E927F4}" type="presParOf" srcId="{B5063196-4290-4429-AC58-CDC1E29668D7}" destId="{559523E2-CD79-42E0-969A-769EE15D7F52}" srcOrd="8" destOrd="0" presId="urn:microsoft.com/office/officeart/2005/8/layout/radial6"/>
    <dgm:cxn modelId="{62530F74-FC08-4984-8996-D283BCD7C9BF}" type="presParOf" srcId="{B5063196-4290-4429-AC58-CDC1E29668D7}" destId="{6F746FCC-6007-47A9-8576-2DBD4DC92833}" srcOrd="9" destOrd="0" presId="urn:microsoft.com/office/officeart/2005/8/layout/radial6"/>
    <dgm:cxn modelId="{E5C0BF3D-6B04-4780-A043-A352DFAEDEEE}" type="presParOf" srcId="{B5063196-4290-4429-AC58-CDC1E29668D7}" destId="{474295DD-D535-49A1-8DC6-88E87DC85B63}" srcOrd="10" destOrd="0" presId="urn:microsoft.com/office/officeart/2005/8/layout/radial6"/>
    <dgm:cxn modelId="{3C7D4327-4E4B-4628-BF85-CA6B448080FA}" type="presParOf" srcId="{B5063196-4290-4429-AC58-CDC1E29668D7}" destId="{CB93A07B-6847-4519-AB5F-B3D1A91AC202}" srcOrd="11" destOrd="0" presId="urn:microsoft.com/office/officeart/2005/8/layout/radial6"/>
    <dgm:cxn modelId="{1CD27684-C6C4-4495-AE1B-1C37863B1CB0}" type="presParOf" srcId="{B5063196-4290-4429-AC58-CDC1E29668D7}" destId="{D6ACABDB-60EE-4212-8F7A-F8200D2D2584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ACABDB-60EE-4212-8F7A-F8200D2D2584}">
      <dsp:nvSpPr>
        <dsp:cNvPr id="0" name=""/>
        <dsp:cNvSpPr/>
      </dsp:nvSpPr>
      <dsp:spPr>
        <a:xfrm>
          <a:off x="1881219" y="517841"/>
          <a:ext cx="3636251" cy="3636251"/>
        </a:xfrm>
        <a:prstGeom prst="blockArc">
          <a:avLst>
            <a:gd name="adj1" fmla="val 10822825"/>
            <a:gd name="adj2" fmla="val 16202991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46FCC-6007-47A9-8576-2DBD4DC92833}">
      <dsp:nvSpPr>
        <dsp:cNvPr id="0" name=""/>
        <dsp:cNvSpPr/>
      </dsp:nvSpPr>
      <dsp:spPr>
        <a:xfrm>
          <a:off x="1881219" y="517843"/>
          <a:ext cx="3636251" cy="3636251"/>
        </a:xfrm>
        <a:prstGeom prst="blockArc">
          <a:avLst>
            <a:gd name="adj1" fmla="val 5397009"/>
            <a:gd name="adj2" fmla="val 10822827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D54A06-3065-43EA-A30D-3148C826522D}">
      <dsp:nvSpPr>
        <dsp:cNvPr id="0" name=""/>
        <dsp:cNvSpPr/>
      </dsp:nvSpPr>
      <dsp:spPr>
        <a:xfrm>
          <a:off x="1882764" y="517842"/>
          <a:ext cx="3636251" cy="3636251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10DC9-B326-48E8-AC93-529897F1C2A8}">
      <dsp:nvSpPr>
        <dsp:cNvPr id="0" name=""/>
        <dsp:cNvSpPr/>
      </dsp:nvSpPr>
      <dsp:spPr>
        <a:xfrm>
          <a:off x="1882764" y="517842"/>
          <a:ext cx="3636251" cy="3636251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F54A96-54F4-49B9-B919-FF411012ABDC}">
      <dsp:nvSpPr>
        <dsp:cNvPr id="0" name=""/>
        <dsp:cNvSpPr/>
      </dsp:nvSpPr>
      <dsp:spPr>
        <a:xfrm>
          <a:off x="2590967" y="1295400"/>
          <a:ext cx="2199103" cy="2186057"/>
        </a:xfrm>
        <a:prstGeom prst="ellipse">
          <a:avLst/>
        </a:prstGeom>
        <a:solidFill>
          <a:schemeClr val="accent4">
            <a:lumMod val="75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Circle of Courage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2590967" y="1295400"/>
        <a:ext cx="2199103" cy="2186057"/>
      </dsp:txXfrm>
    </dsp:sp>
    <dsp:sp modelId="{4B5794D6-51D2-4DBB-9EC5-2C387A9D7C74}">
      <dsp:nvSpPr>
        <dsp:cNvPr id="0" name=""/>
        <dsp:cNvSpPr/>
      </dsp:nvSpPr>
      <dsp:spPr>
        <a:xfrm>
          <a:off x="3215082" y="135848"/>
          <a:ext cx="971614" cy="848389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>
            <a:solidFill>
              <a:schemeClr val="bg1"/>
            </a:solidFill>
          </a:endParaRPr>
        </a:p>
      </dsp:txBody>
      <dsp:txXfrm>
        <a:off x="3215082" y="135848"/>
        <a:ext cx="971614" cy="848389"/>
      </dsp:txXfrm>
    </dsp:sp>
    <dsp:sp modelId="{2492F33F-2456-402C-8299-00CE5F9F1C8A}">
      <dsp:nvSpPr>
        <dsp:cNvPr id="0" name=""/>
        <dsp:cNvSpPr/>
      </dsp:nvSpPr>
      <dsp:spPr>
        <a:xfrm>
          <a:off x="4998141" y="1855113"/>
          <a:ext cx="957348" cy="961709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4998141" y="1855113"/>
        <a:ext cx="957348" cy="961709"/>
      </dsp:txXfrm>
    </dsp:sp>
    <dsp:sp modelId="{2C2E0EC0-A3AE-42A5-BD17-DA6CDDE1C9D5}">
      <dsp:nvSpPr>
        <dsp:cNvPr id="0" name=""/>
        <dsp:cNvSpPr/>
      </dsp:nvSpPr>
      <dsp:spPr>
        <a:xfrm>
          <a:off x="3215082" y="3635236"/>
          <a:ext cx="971614" cy="953315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3215082" y="3635236"/>
        <a:ext cx="971614" cy="953315"/>
      </dsp:txXfrm>
    </dsp:sp>
    <dsp:sp modelId="{474295DD-D535-49A1-8DC6-88E87DC85B63}">
      <dsp:nvSpPr>
        <dsp:cNvPr id="0" name=""/>
        <dsp:cNvSpPr/>
      </dsp:nvSpPr>
      <dsp:spPr>
        <a:xfrm>
          <a:off x="1434404" y="1855109"/>
          <a:ext cx="978108" cy="938135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1434404" y="1855109"/>
        <a:ext cx="978108" cy="93813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ACABDB-60EE-4212-8F7A-F8200D2D2584}">
      <dsp:nvSpPr>
        <dsp:cNvPr id="0" name=""/>
        <dsp:cNvSpPr/>
      </dsp:nvSpPr>
      <dsp:spPr>
        <a:xfrm>
          <a:off x="1934642" y="387741"/>
          <a:ext cx="4513958" cy="4513958"/>
        </a:xfrm>
        <a:prstGeom prst="blockArc">
          <a:avLst>
            <a:gd name="adj1" fmla="val 10822825"/>
            <a:gd name="adj2" fmla="val 16202991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46FCC-6007-47A9-8576-2DBD4DC92833}">
      <dsp:nvSpPr>
        <dsp:cNvPr id="0" name=""/>
        <dsp:cNvSpPr/>
      </dsp:nvSpPr>
      <dsp:spPr>
        <a:xfrm>
          <a:off x="1934641" y="387781"/>
          <a:ext cx="4513958" cy="4513958"/>
        </a:xfrm>
        <a:prstGeom prst="blockArc">
          <a:avLst>
            <a:gd name="adj1" fmla="val 5420633"/>
            <a:gd name="adj2" fmla="val 10822888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D54A06-3065-43EA-A30D-3148C826522D}">
      <dsp:nvSpPr>
        <dsp:cNvPr id="0" name=""/>
        <dsp:cNvSpPr/>
      </dsp:nvSpPr>
      <dsp:spPr>
        <a:xfrm>
          <a:off x="1936560" y="387793"/>
          <a:ext cx="4513958" cy="4513958"/>
        </a:xfrm>
        <a:prstGeom prst="blockArc">
          <a:avLst>
            <a:gd name="adj1" fmla="val 21599919"/>
            <a:gd name="adj2" fmla="val 5423625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10DC9-B326-48E8-AC93-529897F1C2A8}">
      <dsp:nvSpPr>
        <dsp:cNvPr id="0" name=""/>
        <dsp:cNvSpPr/>
      </dsp:nvSpPr>
      <dsp:spPr>
        <a:xfrm>
          <a:off x="1936560" y="387741"/>
          <a:ext cx="4513958" cy="4513958"/>
        </a:xfrm>
        <a:prstGeom prst="blockArc">
          <a:avLst>
            <a:gd name="adj1" fmla="val 16200000"/>
            <a:gd name="adj2" fmla="val 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F54A96-54F4-49B9-B919-FF411012ABDC}">
      <dsp:nvSpPr>
        <dsp:cNvPr id="0" name=""/>
        <dsp:cNvSpPr/>
      </dsp:nvSpPr>
      <dsp:spPr>
        <a:xfrm>
          <a:off x="3153975" y="1605156"/>
          <a:ext cx="2079128" cy="2079128"/>
        </a:xfrm>
        <a:prstGeom prst="ellipse">
          <a:avLst/>
        </a:prstGeom>
        <a:solidFill>
          <a:schemeClr val="accent4">
            <a:lumMod val="75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Circle of Courage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Philosophy</a:t>
          </a:r>
          <a:endParaRPr lang="en-US" sz="1200" kern="1200" dirty="0"/>
        </a:p>
      </dsp:txBody>
      <dsp:txXfrm>
        <a:off x="3153975" y="1605156"/>
        <a:ext cx="2079128" cy="2079128"/>
      </dsp:txXfrm>
    </dsp:sp>
    <dsp:sp modelId="{4B5794D6-51D2-4DBB-9EC5-2C387A9D7C74}">
      <dsp:nvSpPr>
        <dsp:cNvPr id="0" name=""/>
        <dsp:cNvSpPr/>
      </dsp:nvSpPr>
      <dsp:spPr>
        <a:xfrm>
          <a:off x="3628811" y="-125814"/>
          <a:ext cx="1129455" cy="1131900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>
            <a:solidFill>
              <a:schemeClr val="bg1"/>
            </a:solidFill>
          </a:endParaRPr>
        </a:p>
      </dsp:txBody>
      <dsp:txXfrm>
        <a:off x="3628811" y="-125814"/>
        <a:ext cx="1129455" cy="1131900"/>
      </dsp:txXfrm>
    </dsp:sp>
    <dsp:sp modelId="{2492F33F-2456-402C-8299-00CE5F9F1C8A}">
      <dsp:nvSpPr>
        <dsp:cNvPr id="0" name=""/>
        <dsp:cNvSpPr/>
      </dsp:nvSpPr>
      <dsp:spPr>
        <a:xfrm>
          <a:off x="5814637" y="2028996"/>
          <a:ext cx="1166975" cy="1231449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5814637" y="2028996"/>
        <a:ext cx="1166975" cy="1231449"/>
      </dsp:txXfrm>
    </dsp:sp>
    <dsp:sp modelId="{2C2E0EC0-A3AE-42A5-BD17-DA6CDDE1C9D5}">
      <dsp:nvSpPr>
        <dsp:cNvPr id="0" name=""/>
        <dsp:cNvSpPr/>
      </dsp:nvSpPr>
      <dsp:spPr>
        <a:xfrm>
          <a:off x="2946576" y="3705399"/>
          <a:ext cx="2463626" cy="2287815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Independence</a:t>
          </a:r>
          <a:endParaRPr lang="en-US" sz="1800" kern="1200" dirty="0"/>
        </a:p>
      </dsp:txBody>
      <dsp:txXfrm>
        <a:off x="2946576" y="3705399"/>
        <a:ext cx="2463626" cy="2287815"/>
      </dsp:txXfrm>
    </dsp:sp>
    <dsp:sp modelId="{474295DD-D535-49A1-8DC6-88E87DC85B63}">
      <dsp:nvSpPr>
        <dsp:cNvPr id="0" name=""/>
        <dsp:cNvSpPr/>
      </dsp:nvSpPr>
      <dsp:spPr>
        <a:xfrm>
          <a:off x="1398517" y="2028992"/>
          <a:ext cx="1177134" cy="1202181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1398517" y="2028992"/>
        <a:ext cx="1177134" cy="120218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ACABDB-60EE-4212-8F7A-F8200D2D2584}">
      <dsp:nvSpPr>
        <dsp:cNvPr id="0" name=""/>
        <dsp:cNvSpPr/>
      </dsp:nvSpPr>
      <dsp:spPr>
        <a:xfrm>
          <a:off x="1749531" y="664767"/>
          <a:ext cx="4513958" cy="4513958"/>
        </a:xfrm>
        <a:prstGeom prst="blockArc">
          <a:avLst>
            <a:gd name="adj1" fmla="val 10822825"/>
            <a:gd name="adj2" fmla="val 16202991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46FCC-6007-47A9-8576-2DBD4DC92833}">
      <dsp:nvSpPr>
        <dsp:cNvPr id="0" name=""/>
        <dsp:cNvSpPr/>
      </dsp:nvSpPr>
      <dsp:spPr>
        <a:xfrm>
          <a:off x="1749531" y="664768"/>
          <a:ext cx="4513958" cy="4513958"/>
        </a:xfrm>
        <a:prstGeom prst="blockArc">
          <a:avLst>
            <a:gd name="adj1" fmla="val 5397009"/>
            <a:gd name="adj2" fmla="val 10822827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D54A06-3065-43EA-A30D-3148C826522D}">
      <dsp:nvSpPr>
        <dsp:cNvPr id="0" name=""/>
        <dsp:cNvSpPr/>
      </dsp:nvSpPr>
      <dsp:spPr>
        <a:xfrm>
          <a:off x="1795937" y="665217"/>
          <a:ext cx="4513958" cy="4513958"/>
        </a:xfrm>
        <a:prstGeom prst="blockArc">
          <a:avLst>
            <a:gd name="adj1" fmla="val 21599300"/>
            <a:gd name="adj2" fmla="val 5469379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10DC9-B326-48E8-AC93-529897F1C2A8}">
      <dsp:nvSpPr>
        <dsp:cNvPr id="0" name=""/>
        <dsp:cNvSpPr/>
      </dsp:nvSpPr>
      <dsp:spPr>
        <a:xfrm>
          <a:off x="1795937" y="664319"/>
          <a:ext cx="4513958" cy="4513958"/>
        </a:xfrm>
        <a:prstGeom prst="blockArc">
          <a:avLst>
            <a:gd name="adj1" fmla="val 16130621"/>
            <a:gd name="adj2" fmla="val 7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F54A96-54F4-49B9-B919-FF411012ABDC}">
      <dsp:nvSpPr>
        <dsp:cNvPr id="0" name=""/>
        <dsp:cNvSpPr/>
      </dsp:nvSpPr>
      <dsp:spPr>
        <a:xfrm>
          <a:off x="2968864" y="1882183"/>
          <a:ext cx="2079128" cy="2079128"/>
        </a:xfrm>
        <a:prstGeom prst="ellipse">
          <a:avLst/>
        </a:prstGeom>
        <a:solidFill>
          <a:schemeClr val="accent4">
            <a:lumMod val="75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Circle of Courage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Philosophy</a:t>
          </a:r>
          <a:endParaRPr lang="en-US" sz="1200" kern="1200" dirty="0"/>
        </a:p>
      </dsp:txBody>
      <dsp:txXfrm>
        <a:off x="2968864" y="1882183"/>
        <a:ext cx="2079128" cy="2079128"/>
      </dsp:txXfrm>
    </dsp:sp>
    <dsp:sp modelId="{4B5794D6-51D2-4DBB-9EC5-2C387A9D7C74}">
      <dsp:nvSpPr>
        <dsp:cNvPr id="0" name=""/>
        <dsp:cNvSpPr/>
      </dsp:nvSpPr>
      <dsp:spPr>
        <a:xfrm>
          <a:off x="3321695" y="73071"/>
          <a:ext cx="1373466" cy="1288180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>
            <a:solidFill>
              <a:schemeClr val="bg1"/>
            </a:solidFill>
          </a:endParaRPr>
        </a:p>
      </dsp:txBody>
      <dsp:txXfrm>
        <a:off x="3321695" y="73071"/>
        <a:ext cx="1373466" cy="1288180"/>
      </dsp:txXfrm>
    </dsp:sp>
    <dsp:sp modelId="{2492F33F-2456-402C-8299-00CE5F9F1C8A}">
      <dsp:nvSpPr>
        <dsp:cNvPr id="0" name=""/>
        <dsp:cNvSpPr/>
      </dsp:nvSpPr>
      <dsp:spPr>
        <a:xfrm>
          <a:off x="5181590" y="1828800"/>
          <a:ext cx="2151823" cy="2185894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Mastery</a:t>
          </a:r>
          <a:endParaRPr lang="en-US" sz="2400" kern="1200" dirty="0"/>
        </a:p>
      </dsp:txBody>
      <dsp:txXfrm>
        <a:off x="5181590" y="1828800"/>
        <a:ext cx="2151823" cy="2185894"/>
      </dsp:txXfrm>
    </dsp:sp>
    <dsp:sp modelId="{2C2E0EC0-A3AE-42A5-BD17-DA6CDDE1C9D5}">
      <dsp:nvSpPr>
        <dsp:cNvPr id="0" name=""/>
        <dsp:cNvSpPr/>
      </dsp:nvSpPr>
      <dsp:spPr>
        <a:xfrm>
          <a:off x="3292456" y="4458338"/>
          <a:ext cx="1431943" cy="1335990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3292456" y="4458338"/>
        <a:ext cx="1431943" cy="1335990"/>
      </dsp:txXfrm>
    </dsp:sp>
    <dsp:sp modelId="{474295DD-D535-49A1-8DC6-88E87DC85B63}">
      <dsp:nvSpPr>
        <dsp:cNvPr id="0" name=""/>
        <dsp:cNvSpPr/>
      </dsp:nvSpPr>
      <dsp:spPr>
        <a:xfrm>
          <a:off x="1091204" y="2248538"/>
          <a:ext cx="1421537" cy="1317142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1091204" y="2248538"/>
        <a:ext cx="1421537" cy="131714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ACABDB-60EE-4212-8F7A-F8200D2D2584}">
      <dsp:nvSpPr>
        <dsp:cNvPr id="0" name=""/>
        <dsp:cNvSpPr/>
      </dsp:nvSpPr>
      <dsp:spPr>
        <a:xfrm>
          <a:off x="1892354" y="893677"/>
          <a:ext cx="4513958" cy="4513958"/>
        </a:xfrm>
        <a:prstGeom prst="blockArc">
          <a:avLst>
            <a:gd name="adj1" fmla="val 10876437"/>
            <a:gd name="adj2" fmla="val 16293994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46FCC-6007-47A9-8576-2DBD4DC92833}">
      <dsp:nvSpPr>
        <dsp:cNvPr id="0" name=""/>
        <dsp:cNvSpPr/>
      </dsp:nvSpPr>
      <dsp:spPr>
        <a:xfrm>
          <a:off x="1892316" y="895326"/>
          <a:ext cx="4513958" cy="4513958"/>
        </a:xfrm>
        <a:prstGeom prst="blockArc">
          <a:avLst>
            <a:gd name="adj1" fmla="val 5305948"/>
            <a:gd name="adj2" fmla="val 1087901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D54A06-3065-43EA-A30D-3148C826522D}">
      <dsp:nvSpPr>
        <dsp:cNvPr id="0" name=""/>
        <dsp:cNvSpPr/>
      </dsp:nvSpPr>
      <dsp:spPr>
        <a:xfrm>
          <a:off x="1952624" y="894501"/>
          <a:ext cx="4513958" cy="4513958"/>
        </a:xfrm>
        <a:prstGeom prst="blockArc">
          <a:avLst>
            <a:gd name="adj1" fmla="val 0"/>
            <a:gd name="adj2" fmla="val 540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10DC9-B326-48E8-AC93-529897F1C2A8}">
      <dsp:nvSpPr>
        <dsp:cNvPr id="0" name=""/>
        <dsp:cNvSpPr/>
      </dsp:nvSpPr>
      <dsp:spPr>
        <a:xfrm>
          <a:off x="1952624" y="894501"/>
          <a:ext cx="4513958" cy="4513958"/>
        </a:xfrm>
        <a:prstGeom prst="blockArc">
          <a:avLst>
            <a:gd name="adj1" fmla="val 16200000"/>
            <a:gd name="adj2" fmla="val 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F54A96-54F4-49B9-B919-FF411012ABDC}">
      <dsp:nvSpPr>
        <dsp:cNvPr id="0" name=""/>
        <dsp:cNvSpPr/>
      </dsp:nvSpPr>
      <dsp:spPr>
        <a:xfrm>
          <a:off x="3170039" y="2111916"/>
          <a:ext cx="2079128" cy="2079128"/>
        </a:xfrm>
        <a:prstGeom prst="ellipse">
          <a:avLst/>
        </a:prstGeom>
        <a:solidFill>
          <a:schemeClr val="accent4">
            <a:lumMod val="75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Circle of Courage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Philosophy</a:t>
          </a:r>
          <a:endParaRPr lang="en-US" sz="1200" kern="1200" dirty="0"/>
        </a:p>
      </dsp:txBody>
      <dsp:txXfrm>
        <a:off x="3170039" y="2111916"/>
        <a:ext cx="2079128" cy="2079128"/>
      </dsp:txXfrm>
    </dsp:sp>
    <dsp:sp modelId="{4B5794D6-51D2-4DBB-9EC5-2C387A9D7C74}">
      <dsp:nvSpPr>
        <dsp:cNvPr id="0" name=""/>
        <dsp:cNvSpPr/>
      </dsp:nvSpPr>
      <dsp:spPr>
        <a:xfrm>
          <a:off x="3124202" y="-86271"/>
          <a:ext cx="2170801" cy="2066333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>
            <a:solidFill>
              <a:schemeClr val="bg1"/>
            </a:solidFill>
          </a:endParaRPr>
        </a:p>
      </dsp:txBody>
      <dsp:txXfrm>
        <a:off x="3124202" y="-86271"/>
        <a:ext cx="2170801" cy="2066333"/>
      </dsp:txXfrm>
    </dsp:sp>
    <dsp:sp modelId="{2492F33F-2456-402C-8299-00CE5F9F1C8A}">
      <dsp:nvSpPr>
        <dsp:cNvPr id="0" name=""/>
        <dsp:cNvSpPr/>
      </dsp:nvSpPr>
      <dsp:spPr>
        <a:xfrm>
          <a:off x="5801498" y="2548658"/>
          <a:ext cx="1225380" cy="1205645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>
        <a:off x="5801498" y="2548658"/>
        <a:ext cx="1225380" cy="1205645"/>
      </dsp:txXfrm>
    </dsp:sp>
    <dsp:sp modelId="{2C2E0EC0-A3AE-42A5-BD17-DA6CDDE1C9D5}">
      <dsp:nvSpPr>
        <dsp:cNvPr id="0" name=""/>
        <dsp:cNvSpPr/>
      </dsp:nvSpPr>
      <dsp:spPr>
        <a:xfrm>
          <a:off x="3618605" y="4758461"/>
          <a:ext cx="1181995" cy="1195210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3618605" y="4758461"/>
        <a:ext cx="1181995" cy="1195210"/>
      </dsp:txXfrm>
    </dsp:sp>
    <dsp:sp modelId="{474295DD-D535-49A1-8DC6-88E87DC85B63}">
      <dsp:nvSpPr>
        <dsp:cNvPr id="0" name=""/>
        <dsp:cNvSpPr/>
      </dsp:nvSpPr>
      <dsp:spPr>
        <a:xfrm>
          <a:off x="1295395" y="2513461"/>
          <a:ext cx="1299794" cy="1176362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1295395" y="2513461"/>
        <a:ext cx="1299794" cy="117636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ACABDB-60EE-4212-8F7A-F8200D2D2584}">
      <dsp:nvSpPr>
        <dsp:cNvPr id="0" name=""/>
        <dsp:cNvSpPr/>
      </dsp:nvSpPr>
      <dsp:spPr>
        <a:xfrm>
          <a:off x="2152229" y="672836"/>
          <a:ext cx="4515224" cy="4515224"/>
        </a:xfrm>
        <a:prstGeom prst="blockArc">
          <a:avLst>
            <a:gd name="adj1" fmla="val 10822747"/>
            <a:gd name="adj2" fmla="val 16176381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46FCC-6007-47A9-8576-2DBD4DC92833}">
      <dsp:nvSpPr>
        <dsp:cNvPr id="0" name=""/>
        <dsp:cNvSpPr/>
      </dsp:nvSpPr>
      <dsp:spPr>
        <a:xfrm>
          <a:off x="2151735" y="707162"/>
          <a:ext cx="4515224" cy="4515224"/>
        </a:xfrm>
        <a:prstGeom prst="blockArc">
          <a:avLst>
            <a:gd name="adj1" fmla="val 5422848"/>
            <a:gd name="adj2" fmla="val 10876264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D54A06-3065-43EA-A30D-3148C826522D}">
      <dsp:nvSpPr>
        <dsp:cNvPr id="0" name=""/>
        <dsp:cNvSpPr/>
      </dsp:nvSpPr>
      <dsp:spPr>
        <a:xfrm>
          <a:off x="2137344" y="707114"/>
          <a:ext cx="4515224" cy="4515224"/>
        </a:xfrm>
        <a:prstGeom prst="blockArc">
          <a:avLst>
            <a:gd name="adj1" fmla="val 21546644"/>
            <a:gd name="adj2" fmla="val 5400414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10DC9-B326-48E8-AC93-529897F1C2A8}">
      <dsp:nvSpPr>
        <dsp:cNvPr id="0" name=""/>
        <dsp:cNvSpPr/>
      </dsp:nvSpPr>
      <dsp:spPr>
        <a:xfrm>
          <a:off x="2137079" y="672888"/>
          <a:ext cx="4515224" cy="4515224"/>
        </a:xfrm>
        <a:prstGeom prst="blockArc">
          <a:avLst>
            <a:gd name="adj1" fmla="val 16200000"/>
            <a:gd name="adj2" fmla="val 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F54A96-54F4-49B9-B919-FF411012ABDC}">
      <dsp:nvSpPr>
        <dsp:cNvPr id="0" name=""/>
        <dsp:cNvSpPr/>
      </dsp:nvSpPr>
      <dsp:spPr>
        <a:xfrm>
          <a:off x="3453327" y="1981201"/>
          <a:ext cx="1882726" cy="1898598"/>
        </a:xfrm>
        <a:prstGeom prst="ellipse">
          <a:avLst/>
        </a:prstGeom>
        <a:solidFill>
          <a:schemeClr val="accent4">
            <a:lumMod val="75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Circle of Courage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Philosophy</a:t>
          </a:r>
          <a:endParaRPr lang="en-US" sz="1400" kern="1200" dirty="0"/>
        </a:p>
      </dsp:txBody>
      <dsp:txXfrm>
        <a:off x="3453327" y="1981201"/>
        <a:ext cx="1882726" cy="1898598"/>
      </dsp:txXfrm>
    </dsp:sp>
    <dsp:sp modelId="{4B5794D6-51D2-4DBB-9EC5-2C387A9D7C74}">
      <dsp:nvSpPr>
        <dsp:cNvPr id="0" name=""/>
        <dsp:cNvSpPr/>
      </dsp:nvSpPr>
      <dsp:spPr>
        <a:xfrm>
          <a:off x="3746956" y="97298"/>
          <a:ext cx="1295469" cy="1255885"/>
        </a:xfrm>
        <a:prstGeom prst="ellipse">
          <a:avLst/>
        </a:prstGeom>
        <a:solidFill>
          <a:srgbClr val="DD6115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3746956" y="97298"/>
        <a:ext cx="1295469" cy="1255885"/>
      </dsp:txXfrm>
    </dsp:sp>
    <dsp:sp modelId="{2492F33F-2456-402C-8299-00CE5F9F1C8A}">
      <dsp:nvSpPr>
        <dsp:cNvPr id="0" name=""/>
        <dsp:cNvSpPr/>
      </dsp:nvSpPr>
      <dsp:spPr>
        <a:xfrm>
          <a:off x="5960075" y="2236411"/>
          <a:ext cx="1279749" cy="1388177"/>
        </a:xfrm>
        <a:prstGeom prst="ellipse">
          <a:avLst/>
        </a:prstGeom>
        <a:solidFill>
          <a:srgbClr val="DB5417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5960075" y="2236411"/>
        <a:ext cx="1279749" cy="1388177"/>
      </dsp:txXfrm>
    </dsp:sp>
    <dsp:sp modelId="{2C2E0EC0-A3AE-42A5-BD17-DA6CDDE1C9D5}">
      <dsp:nvSpPr>
        <dsp:cNvPr id="0" name=""/>
        <dsp:cNvSpPr/>
      </dsp:nvSpPr>
      <dsp:spPr>
        <a:xfrm>
          <a:off x="3707953" y="4535644"/>
          <a:ext cx="1373475" cy="1268682"/>
        </a:xfrm>
        <a:prstGeom prst="ellipse">
          <a:avLst/>
        </a:prstGeom>
        <a:solidFill>
          <a:srgbClr val="DB5417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3707953" y="4535644"/>
        <a:ext cx="1373475" cy="1268682"/>
      </dsp:txXfrm>
    </dsp:sp>
    <dsp:sp modelId="{474295DD-D535-49A1-8DC6-88E87DC85B63}">
      <dsp:nvSpPr>
        <dsp:cNvPr id="0" name=""/>
        <dsp:cNvSpPr/>
      </dsp:nvSpPr>
      <dsp:spPr>
        <a:xfrm>
          <a:off x="1004973" y="1752599"/>
          <a:ext cx="2399313" cy="2326514"/>
        </a:xfrm>
        <a:prstGeom prst="ellipse">
          <a:avLst/>
        </a:prstGeom>
        <a:solidFill>
          <a:srgbClr val="DB5417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bg1"/>
              </a:solidFill>
            </a:rPr>
            <a:t>Generosity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 dirty="0" smtClean="0">
            <a:solidFill>
              <a:schemeClr val="bg1"/>
            </a:solidFill>
          </a:endParaRPr>
        </a:p>
      </dsp:txBody>
      <dsp:txXfrm>
        <a:off x="1004973" y="1752599"/>
        <a:ext cx="2399313" cy="2326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A37474F-70B7-44F0-9615-F0C659DC0CB6}" type="datetimeFigureOut">
              <a:rPr lang="en-US" smtClean="0"/>
              <a:pPr/>
              <a:t>7/18/2017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5AB17C9A-9D53-4D7F-8F97-D8954BEC40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5918B4-3804-4C56-B7A5-6026536E875F}" type="datetimeFigureOut">
              <a:rPr lang="en-US" smtClean="0"/>
              <a:pPr/>
              <a:t>7/18/2017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5918B4-3804-4C56-B7A5-6026536E875F}" type="datetimeFigureOut">
              <a:rPr lang="en-US" smtClean="0"/>
              <a:pPr/>
              <a:t>7/18/2017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5918B4-3804-4C56-B7A5-6026536E875F}" type="datetimeFigureOut">
              <a:rPr lang="en-US" smtClean="0"/>
              <a:pPr/>
              <a:t>7/18/2017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5918B4-3804-4C56-B7A5-6026536E875F}" type="datetimeFigureOut">
              <a:rPr lang="en-US" smtClean="0"/>
              <a:pPr/>
              <a:t>7/18/2017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5918B4-3804-4C56-B7A5-6026536E875F}" type="datetimeFigureOut">
              <a:rPr lang="en-US" smtClean="0"/>
              <a:pPr/>
              <a:t>7/18/2017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5918B4-3804-4C56-B7A5-6026536E875F}" type="datetimeFigureOut">
              <a:rPr lang="en-US" smtClean="0"/>
              <a:pPr/>
              <a:t>7/18/2017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5918B4-3804-4C56-B7A5-6026536E875F}" type="datetimeFigureOut">
              <a:rPr lang="en-US" smtClean="0"/>
              <a:pPr/>
              <a:t>7/18/2017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5918B4-3804-4C56-B7A5-6026536E875F}" type="datetimeFigureOut">
              <a:rPr lang="en-US" smtClean="0"/>
              <a:pPr/>
              <a:t>7/18/2017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5918B4-3804-4C56-B7A5-6026536E875F}" type="datetimeFigureOut">
              <a:rPr lang="en-US" smtClean="0"/>
              <a:pPr/>
              <a:t>7/18/2017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5918B4-3804-4C56-B7A5-6026536E875F}" type="datetimeFigureOut">
              <a:rPr lang="en-US" smtClean="0"/>
              <a:pPr/>
              <a:t>7/18/2017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5918B4-3804-4C56-B7A5-6026536E875F}" type="datetimeFigureOut">
              <a:rPr lang="en-US" smtClean="0"/>
              <a:pPr/>
              <a:t>7/18/2017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E5918B4-3804-4C56-B7A5-6026536E875F}" type="datetimeFigureOut">
              <a:rPr lang="en-US" smtClean="0"/>
              <a:pPr/>
              <a:t>7/18/2017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2920" y="3962400"/>
            <a:ext cx="8183880" cy="1371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CF4C23"/>
                </a:solidFill>
              </a:rPr>
              <a:t>Mission, Vision &amp; “Circle of Courage” Values</a:t>
            </a:r>
            <a:endParaRPr lang="en-US" dirty="0">
              <a:solidFill>
                <a:srgbClr val="CF4C23"/>
              </a:solidFill>
            </a:endParaRPr>
          </a:p>
        </p:txBody>
      </p:sp>
      <p:pic>
        <p:nvPicPr>
          <p:cNvPr id="5" name="Content Placeholder 4" descr="Orenda Educatio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381000"/>
            <a:ext cx="8382000" cy="3048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2920" y="2819400"/>
            <a:ext cx="8183880" cy="25146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DB5417"/>
                </a:solidFill>
              </a:rPr>
              <a:t>To create new and </a:t>
            </a:r>
            <a:r>
              <a:rPr lang="en-US" sz="3200" dirty="0" smtClean="0">
                <a:solidFill>
                  <a:srgbClr val="006600"/>
                </a:solidFill>
              </a:rPr>
              <a:t>innovative school choice opportunities</a:t>
            </a:r>
            <a:r>
              <a:rPr lang="en-US" sz="2700" dirty="0" smtClean="0">
                <a:solidFill>
                  <a:srgbClr val="DB5417"/>
                </a:solidFill>
              </a:rPr>
              <a:t> </a:t>
            </a:r>
            <a:r>
              <a:rPr lang="en-US" sz="2400" dirty="0" smtClean="0">
                <a:solidFill>
                  <a:srgbClr val="DB5417"/>
                </a:solidFill>
              </a:rPr>
              <a:t>in Texas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429000" y="530352"/>
            <a:ext cx="5258280" cy="1603248"/>
          </a:xfrm>
        </p:spPr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600" b="1" dirty="0" smtClean="0">
                <a:solidFill>
                  <a:srgbClr val="006600"/>
                </a:solidFill>
              </a:rPr>
              <a:t>Mission Statement</a:t>
            </a:r>
            <a:endParaRPr lang="en-US" sz="3600" b="1" dirty="0">
              <a:solidFill>
                <a:srgbClr val="006600"/>
              </a:solidFill>
            </a:endParaRPr>
          </a:p>
        </p:txBody>
      </p:sp>
      <p:pic>
        <p:nvPicPr>
          <p:cNvPr id="7" name="Picture 2" descr="C:\Users\R.Rickey\Pictures\Gateway Logos\Gateway Prep Color Shied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1000" y="381000"/>
            <a:ext cx="2449320" cy="22859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2920" y="2895600"/>
            <a:ext cx="8183880" cy="25146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DB5417"/>
                </a:solidFill>
              </a:rPr>
              <a:t>To be a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rgbClr val="006600"/>
                </a:solidFill>
              </a:rPr>
              <a:t>leader in the school choice movement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429000" y="530352"/>
            <a:ext cx="5258280" cy="1603248"/>
          </a:xfrm>
        </p:spPr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600" b="1" dirty="0" smtClean="0">
                <a:solidFill>
                  <a:srgbClr val="006600"/>
                </a:solidFill>
              </a:rPr>
              <a:t>Vision Statement</a:t>
            </a:r>
            <a:endParaRPr lang="en-US" sz="3600" b="1" dirty="0">
              <a:solidFill>
                <a:srgbClr val="006600"/>
              </a:solidFill>
            </a:endParaRPr>
          </a:p>
        </p:txBody>
      </p:sp>
      <p:pic>
        <p:nvPicPr>
          <p:cNvPr id="7" name="Picture 2" descr="C:\Users\R.Rickey\Pictures\Gateway Logos\Gateway Prep Color Shied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1000" y="381000"/>
            <a:ext cx="2449320" cy="22859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2920" y="2895600"/>
            <a:ext cx="8183880" cy="28956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429000" y="530352"/>
            <a:ext cx="5258280" cy="1603248"/>
          </a:xfrm>
        </p:spPr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600" b="1" dirty="0" smtClean="0">
                <a:solidFill>
                  <a:srgbClr val="006600"/>
                </a:solidFill>
              </a:rPr>
              <a:t>Values</a:t>
            </a:r>
            <a:endParaRPr lang="en-US" sz="3600" b="1" dirty="0">
              <a:solidFill>
                <a:srgbClr val="006600"/>
              </a:solidFill>
            </a:endParaRPr>
          </a:p>
        </p:txBody>
      </p:sp>
      <p:pic>
        <p:nvPicPr>
          <p:cNvPr id="7" name="Picture 2" descr="C:\Users\R.Rickey\Pictures\Gateway Logos\Gateway Prep Color Shied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1000" y="381000"/>
            <a:ext cx="2449320" cy="2285999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/>
        </p:nvGraphicFramePr>
        <p:xfrm>
          <a:off x="1143000" y="1600200"/>
          <a:ext cx="73914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Diagram 4"/>
          <p:cNvGraphicFramePr/>
          <p:nvPr/>
        </p:nvGraphicFramePr>
        <p:xfrm>
          <a:off x="457200" y="533400"/>
          <a:ext cx="83820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Diagram 4"/>
          <p:cNvGraphicFramePr/>
          <p:nvPr/>
        </p:nvGraphicFramePr>
        <p:xfrm>
          <a:off x="457200" y="533400"/>
          <a:ext cx="83820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Diagram 4"/>
          <p:cNvGraphicFramePr/>
          <p:nvPr/>
        </p:nvGraphicFramePr>
        <p:xfrm>
          <a:off x="457200" y="533400"/>
          <a:ext cx="83820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33800" y="1219200"/>
            <a:ext cx="1938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Belonging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609600" y="533400"/>
          <a:ext cx="82296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2920" y="3581400"/>
            <a:ext cx="8183880" cy="14478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CF4C23"/>
                </a:solidFill>
              </a:rPr>
              <a:t>Promoting </a:t>
            </a:r>
            <a:r>
              <a:rPr lang="en-US" sz="4800" dirty="0" smtClean="0">
                <a:solidFill>
                  <a:srgbClr val="006600"/>
                </a:solidFill>
              </a:rPr>
              <a:t>Courage</a:t>
            </a:r>
            <a:r>
              <a:rPr lang="en-US" dirty="0" smtClean="0">
                <a:solidFill>
                  <a:srgbClr val="CF4C23"/>
                </a:solidFill>
              </a:rPr>
              <a:t> In Our Students</a:t>
            </a:r>
            <a:endParaRPr lang="en-US" dirty="0">
              <a:solidFill>
                <a:srgbClr val="CF4C23"/>
              </a:solidFill>
            </a:endParaRPr>
          </a:p>
        </p:txBody>
      </p:sp>
      <p:pic>
        <p:nvPicPr>
          <p:cNvPr id="9" name="Content Placeholder 8" descr="Gateway Prep Color Shie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381001"/>
            <a:ext cx="8382000" cy="2579076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2920" y="2819400"/>
            <a:ext cx="8183880" cy="29718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DB5417"/>
                </a:solidFill>
              </a:rPr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429000" y="530352"/>
            <a:ext cx="5258280" cy="1603248"/>
          </a:xfrm>
        </p:spPr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600" b="1" dirty="0" smtClean="0">
                <a:solidFill>
                  <a:srgbClr val="006600"/>
                </a:solidFill>
              </a:rPr>
              <a:t>Strategic Plans</a:t>
            </a:r>
            <a:endParaRPr lang="en-US" sz="3600" b="1" dirty="0">
              <a:solidFill>
                <a:srgbClr val="006600"/>
              </a:solidFill>
            </a:endParaRPr>
          </a:p>
        </p:txBody>
      </p:sp>
      <p:pic>
        <p:nvPicPr>
          <p:cNvPr id="7" name="Picture 2" descr="C:\Users\R.Rickey\Pictures\Gateway Logos\Gateway Prep Color Shied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1000" y="381000"/>
            <a:ext cx="2449320" cy="22859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9064" y="685800"/>
            <a:ext cx="2383536" cy="205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3886200"/>
            <a:ext cx="6781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6600"/>
                </a:solidFill>
              </a:rPr>
              <a:t>The Year in Review</a:t>
            </a:r>
            <a:endParaRPr lang="en-US" sz="6000" b="1" dirty="0">
              <a:solidFill>
                <a:srgbClr val="0066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30480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CD4109"/>
                </a:solidFill>
              </a:rPr>
              <a:t>Orenda</a:t>
            </a:r>
            <a:r>
              <a:rPr lang="en-US" sz="3200" b="1" dirty="0" smtClean="0">
                <a:solidFill>
                  <a:srgbClr val="CD4109"/>
                </a:solidFill>
              </a:rPr>
              <a:t> Charter Schools District</a:t>
            </a:r>
            <a:endParaRPr lang="en-US" sz="3200" b="1" dirty="0">
              <a:solidFill>
                <a:srgbClr val="CD4109"/>
              </a:solidFill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9064" y="685800"/>
            <a:ext cx="2383536" cy="205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3581400"/>
            <a:ext cx="82296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006600"/>
                </a:solidFill>
              </a:rPr>
              <a:t>Met ALL academic and financial targets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006600"/>
                </a:solidFill>
              </a:rPr>
              <a:t> </a:t>
            </a: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8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2971800"/>
            <a:ext cx="7619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CD4109"/>
                </a:solidFill>
              </a:rPr>
              <a:t>Orenda</a:t>
            </a:r>
            <a:r>
              <a:rPr lang="en-US" sz="3200" b="1" dirty="0" smtClean="0">
                <a:solidFill>
                  <a:srgbClr val="CD4109"/>
                </a:solidFill>
              </a:rPr>
              <a:t> Charter Schools District</a:t>
            </a:r>
            <a:endParaRPr lang="en-US" sz="3200" b="1" dirty="0">
              <a:solidFill>
                <a:srgbClr val="CD4109"/>
              </a:solidFill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9064" y="685800"/>
            <a:ext cx="2383536" cy="205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3581400"/>
            <a:ext cx="8229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006600"/>
                </a:solidFill>
              </a:rPr>
              <a:t>Met ALL academic and financial targets</a:t>
            </a:r>
          </a:p>
          <a:p>
            <a:pPr algn="ctr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CD4109"/>
                </a:solidFill>
              </a:rPr>
              <a:t>Raised $23.2 M for Phase 3 construction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006600"/>
                </a:solidFill>
              </a:rPr>
              <a:t> </a:t>
            </a: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8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2971800"/>
            <a:ext cx="7619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CD4109"/>
                </a:solidFill>
              </a:rPr>
              <a:t>Orenda</a:t>
            </a:r>
            <a:r>
              <a:rPr lang="en-US" sz="3200" b="1" dirty="0" smtClean="0">
                <a:solidFill>
                  <a:srgbClr val="CD4109"/>
                </a:solidFill>
              </a:rPr>
              <a:t> Charter Schools District</a:t>
            </a:r>
            <a:endParaRPr lang="en-US" sz="3200" b="1" dirty="0">
              <a:solidFill>
                <a:srgbClr val="CD4109"/>
              </a:solidFill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9064" y="685800"/>
            <a:ext cx="2383536" cy="205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3581400"/>
            <a:ext cx="82296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006600"/>
                </a:solidFill>
              </a:rPr>
              <a:t>Met ALL academic and financial targets</a:t>
            </a:r>
          </a:p>
          <a:p>
            <a:pPr algn="ctr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CD4109"/>
                </a:solidFill>
              </a:rPr>
              <a:t>Raised $23.2 M for Phase 3 construction</a:t>
            </a:r>
          </a:p>
          <a:p>
            <a:pPr algn="ctr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006600"/>
                </a:solidFill>
              </a:rPr>
              <a:t>Raised $520,000 in charitable donations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006600"/>
                </a:solidFill>
              </a:rPr>
              <a:t> </a:t>
            </a: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8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2971800"/>
            <a:ext cx="7619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CD4109"/>
                </a:solidFill>
              </a:rPr>
              <a:t>Orenda</a:t>
            </a:r>
            <a:r>
              <a:rPr lang="en-US" sz="3200" b="1" dirty="0" smtClean="0">
                <a:solidFill>
                  <a:srgbClr val="CD4109"/>
                </a:solidFill>
              </a:rPr>
              <a:t> Charter Schools District</a:t>
            </a:r>
            <a:endParaRPr lang="en-US" sz="3200" b="1" dirty="0">
              <a:solidFill>
                <a:srgbClr val="CD4109"/>
              </a:solidFill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9064" y="685800"/>
            <a:ext cx="2383536" cy="205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3581400"/>
            <a:ext cx="82296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006600"/>
                </a:solidFill>
              </a:rPr>
              <a:t>Met ALL academic and financial targets</a:t>
            </a:r>
          </a:p>
          <a:p>
            <a:pPr algn="ctr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CD4109"/>
                </a:solidFill>
              </a:rPr>
              <a:t>Raised $23.2 M for Phase 3 construction</a:t>
            </a:r>
          </a:p>
          <a:p>
            <a:pPr algn="ctr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006600"/>
                </a:solidFill>
              </a:rPr>
              <a:t>Raised $520,000 in charitable donations</a:t>
            </a:r>
          </a:p>
          <a:p>
            <a:pPr algn="ctr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CD4109"/>
                </a:solidFill>
              </a:rPr>
              <a:t>Awarded $450,000 in federal grants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006600"/>
                </a:solidFill>
              </a:rPr>
              <a:t> </a:t>
            </a: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8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2971800"/>
            <a:ext cx="7619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CD4109"/>
                </a:solidFill>
              </a:rPr>
              <a:t>Orenda</a:t>
            </a:r>
            <a:r>
              <a:rPr lang="en-US" sz="3200" b="1" dirty="0" smtClean="0">
                <a:solidFill>
                  <a:srgbClr val="CD4109"/>
                </a:solidFill>
              </a:rPr>
              <a:t> Charter Schools District</a:t>
            </a:r>
            <a:endParaRPr lang="en-US" sz="3200" b="1" dirty="0">
              <a:solidFill>
                <a:srgbClr val="CD4109"/>
              </a:solidFill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9064" y="685800"/>
            <a:ext cx="2383536" cy="205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3581400"/>
            <a:ext cx="82296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006600"/>
                </a:solidFill>
              </a:rPr>
              <a:t>Met ALL academic and financial targets</a:t>
            </a:r>
          </a:p>
          <a:p>
            <a:pPr algn="ctr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CD4109"/>
                </a:solidFill>
              </a:rPr>
              <a:t>Raised $23.2 M for Phase 3 construction</a:t>
            </a:r>
          </a:p>
          <a:p>
            <a:pPr algn="ctr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006600"/>
                </a:solidFill>
              </a:rPr>
              <a:t>Raised $520,000 in charitable donations</a:t>
            </a:r>
          </a:p>
          <a:p>
            <a:pPr algn="ctr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CD4109"/>
                </a:solidFill>
              </a:rPr>
              <a:t>Awarded $450,000 in federal grants</a:t>
            </a:r>
          </a:p>
          <a:p>
            <a:pPr algn="ctr"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006600"/>
                </a:solidFill>
              </a:rPr>
              <a:t>Opened the Kingsland School and Nolan Creek School</a:t>
            </a: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006600"/>
                </a:solidFill>
              </a:rPr>
              <a:t> </a:t>
            </a: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Wingdings" pitchFamily="2" charset="2"/>
              <a:buChar char="§"/>
            </a:pPr>
            <a:endParaRPr lang="en-US" sz="2800" b="1" dirty="0">
              <a:solidFill>
                <a:srgbClr val="00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2971800"/>
            <a:ext cx="7619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CD4109"/>
                </a:solidFill>
              </a:rPr>
              <a:t>Orenda</a:t>
            </a:r>
            <a:r>
              <a:rPr lang="en-US" sz="3200" b="1" dirty="0" smtClean="0">
                <a:solidFill>
                  <a:srgbClr val="CD4109"/>
                </a:solidFill>
              </a:rPr>
              <a:t> Charter Schools District</a:t>
            </a:r>
            <a:endParaRPr lang="en-US" sz="3200" b="1" dirty="0">
              <a:solidFill>
                <a:srgbClr val="CD4109"/>
              </a:solidFill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9064" y="685800"/>
            <a:ext cx="2383536" cy="205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3276600"/>
            <a:ext cx="6781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600"/>
                </a:solidFill>
              </a:rPr>
              <a:t>National and State Charter School Choice Developments</a:t>
            </a:r>
            <a:endParaRPr lang="en-US" sz="44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ump and devos 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1" y="329073"/>
            <a:ext cx="8563658" cy="618772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bbott and patrick 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" y="304800"/>
            <a:ext cx="8657422" cy="6248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9064" y="685800"/>
            <a:ext cx="2383536" cy="205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3886200"/>
            <a:ext cx="678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6600"/>
                </a:solidFill>
              </a:rPr>
              <a:t>Plans for 2017-18 &amp; Beyond</a:t>
            </a:r>
            <a:endParaRPr lang="en-US" sz="48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685800"/>
            <a:ext cx="1066800" cy="83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8288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Improve communication &amp; branding via new web sites and new digital links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685800"/>
            <a:ext cx="1066800" cy="83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828800"/>
            <a:ext cx="83058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Improve communication &amp; branding via new web sites and new digital links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Add new Personalized Learning Plan (PLP) elements district wide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685800"/>
            <a:ext cx="1066800" cy="83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828800"/>
            <a:ext cx="83058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Improve communication &amp; branding via new web sites and new digital links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Add new Personalized Learning Plan (PLP) elements district wide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Each campus rated as one of top academic schools in Central Texas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685800"/>
            <a:ext cx="1066800" cy="83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828800"/>
            <a:ext cx="83058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Improve communication &amp; branding via new web sites and new digital links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Add new Personalized Learning Plan (PLP) elements district wide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Each campus rated as one of top academic schools in Central Texas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Gateway Prep campus phase 3 permanent construction completed in summer 2018 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685800"/>
            <a:ext cx="1066800" cy="83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828800"/>
            <a:ext cx="83058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Improve communication &amp; branding via new web sites and new digital links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Add new Personalized Learning Plan (PLP) elements district wide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Each campus rated as one of top academic schools in Central Texas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Gateway Prep campus phase 3 permanent construction completed in summer 2018 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Grow district enrollment from 1,477 to 1,700 this school year</a:t>
            </a:r>
          </a:p>
          <a:p>
            <a:pPr algn="ctr">
              <a:buFont typeface="Arial" pitchFamily="34" charset="0"/>
              <a:buChar char="•"/>
            </a:pPr>
            <a:endParaRPr lang="en-US" sz="2400" b="1" dirty="0" smtClean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9064" y="685800"/>
            <a:ext cx="2383536" cy="205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3048000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6600"/>
                </a:solidFill>
              </a:rPr>
              <a:t> 5 campuses w. 1,700 enrolled in 2017-18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Arial" pitchFamily="34" charset="0"/>
              <a:buChar char="•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Arial" pitchFamily="34" charset="0"/>
              <a:buChar char="•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9064" y="685800"/>
            <a:ext cx="2383536" cy="205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304800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6600"/>
                </a:solidFill>
              </a:rPr>
              <a:t> 5 campuses w. 1,700 enrolled in 2017-18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6600"/>
                </a:solidFill>
              </a:rPr>
              <a:t>5 campuses w. </a:t>
            </a:r>
            <a:r>
              <a:rPr lang="en-US" sz="2400" b="1" dirty="0" smtClean="0">
                <a:solidFill>
                  <a:srgbClr val="DB5417"/>
                </a:solidFill>
              </a:rPr>
              <a:t>2,100 enrolled </a:t>
            </a:r>
            <a:r>
              <a:rPr lang="en-US" sz="2400" b="1" dirty="0" smtClean="0">
                <a:solidFill>
                  <a:srgbClr val="006600"/>
                </a:solidFill>
              </a:rPr>
              <a:t>by </a:t>
            </a:r>
            <a:r>
              <a:rPr lang="en-US" sz="2400" b="1" dirty="0" smtClean="0">
                <a:solidFill>
                  <a:srgbClr val="DB5417"/>
                </a:solidFill>
              </a:rPr>
              <a:t>2020-21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9064" y="685800"/>
            <a:ext cx="2383536" cy="205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3048000"/>
            <a:ext cx="8229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6600"/>
                </a:solidFill>
              </a:rPr>
              <a:t> 5 campuses w. 1,700 enrolled in 2017-18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6600"/>
                </a:solidFill>
              </a:rPr>
              <a:t>5 campuses w. </a:t>
            </a:r>
            <a:r>
              <a:rPr lang="en-US" sz="2400" b="1" dirty="0" smtClean="0">
                <a:solidFill>
                  <a:srgbClr val="DB5417"/>
                </a:solidFill>
              </a:rPr>
              <a:t>2,100 enrolled </a:t>
            </a:r>
            <a:r>
              <a:rPr lang="en-US" sz="2400" b="1" dirty="0" smtClean="0">
                <a:solidFill>
                  <a:srgbClr val="006600"/>
                </a:solidFill>
              </a:rPr>
              <a:t>by </a:t>
            </a:r>
            <a:r>
              <a:rPr lang="en-US" sz="2400" b="1" dirty="0" smtClean="0">
                <a:solidFill>
                  <a:srgbClr val="DB5417"/>
                </a:solidFill>
              </a:rPr>
              <a:t>2020-21</a:t>
            </a:r>
          </a:p>
          <a:p>
            <a:pPr algn="ctr">
              <a:buFont typeface="Arial" pitchFamily="34" charset="0"/>
              <a:buChar char="•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6600"/>
                </a:solidFill>
              </a:rPr>
              <a:t>Operating Budget of $15.4 M in 2017-18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9064" y="685800"/>
            <a:ext cx="2383536" cy="205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3048000"/>
            <a:ext cx="8229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6600"/>
                </a:solidFill>
              </a:rPr>
              <a:t> 5 campuses w. 1,700 enrolled in 2017-18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6600"/>
                </a:solidFill>
              </a:rPr>
              <a:t>5 campuses w. </a:t>
            </a:r>
            <a:r>
              <a:rPr lang="en-US" sz="2400" b="1" dirty="0" smtClean="0">
                <a:solidFill>
                  <a:srgbClr val="DB5417"/>
                </a:solidFill>
              </a:rPr>
              <a:t>2,100 enrolled </a:t>
            </a:r>
            <a:r>
              <a:rPr lang="en-US" sz="2400" b="1" dirty="0" smtClean="0">
                <a:solidFill>
                  <a:srgbClr val="006600"/>
                </a:solidFill>
              </a:rPr>
              <a:t>by </a:t>
            </a:r>
            <a:r>
              <a:rPr lang="en-US" sz="2400" b="1" dirty="0" smtClean="0">
                <a:solidFill>
                  <a:srgbClr val="DB5417"/>
                </a:solidFill>
              </a:rPr>
              <a:t>2020-21</a:t>
            </a:r>
          </a:p>
          <a:p>
            <a:pPr algn="ctr">
              <a:buFont typeface="Arial" pitchFamily="34" charset="0"/>
              <a:buChar char="•"/>
            </a:pPr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6600"/>
                </a:solidFill>
              </a:rPr>
              <a:t>Operating Budget of $15.4 M in 2017-18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6600"/>
                </a:solidFill>
              </a:rPr>
              <a:t>Operating </a:t>
            </a:r>
            <a:r>
              <a:rPr lang="en-US" sz="2400" b="1" dirty="0" smtClean="0">
                <a:solidFill>
                  <a:srgbClr val="DB5417"/>
                </a:solidFill>
              </a:rPr>
              <a:t>Budget of $20 M </a:t>
            </a:r>
            <a:r>
              <a:rPr lang="en-US" sz="2400" b="1" dirty="0" smtClean="0">
                <a:solidFill>
                  <a:srgbClr val="006600"/>
                </a:solidFill>
              </a:rPr>
              <a:t>by </a:t>
            </a:r>
            <a:r>
              <a:rPr lang="en-US" sz="2400" b="1" dirty="0" smtClean="0">
                <a:solidFill>
                  <a:srgbClr val="DB5417"/>
                </a:solidFill>
              </a:rPr>
              <a:t>2020-21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7600" y="685800"/>
            <a:ext cx="1295400" cy="1371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362200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6600"/>
                </a:solidFill>
              </a:rPr>
              <a:t>Sweet Spot for Max Efficiency</a:t>
            </a:r>
          </a:p>
          <a:p>
            <a:pPr algn="ctr"/>
            <a:r>
              <a:rPr lang="en-US" sz="2400" b="1" dirty="0" smtClean="0">
                <a:solidFill>
                  <a:srgbClr val="DB5417"/>
                </a:solidFill>
              </a:rPr>
              <a:t>2,200 Students &amp; $20 M Operating Budget</a:t>
            </a:r>
            <a:r>
              <a:rPr lang="en-US" sz="2400" b="1" dirty="0" smtClean="0">
                <a:solidFill>
                  <a:srgbClr val="DB5417"/>
                </a:solidFill>
              </a:rPr>
              <a:t> </a:t>
            </a:r>
            <a:endParaRPr lang="en-US" sz="2400" b="1" dirty="0" smtClean="0">
              <a:solidFill>
                <a:srgbClr val="DB5417"/>
              </a:solidFill>
            </a:endParaRPr>
          </a:p>
        </p:txBody>
      </p:sp>
      <p:pic>
        <p:nvPicPr>
          <p:cNvPr id="4" name="Picture 3" descr="arrow-bullseye-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3276600"/>
            <a:ext cx="5715000" cy="310038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ew Orenda logos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1772" y="1993392"/>
            <a:ext cx="8220456" cy="2871216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4286</TotalTime>
  <Words>479</Words>
  <Application>Microsoft Office PowerPoint</Application>
  <PresentationFormat>On-screen Show (4:3)</PresentationFormat>
  <Paragraphs>142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Aspect</vt:lpstr>
      <vt:lpstr>Mission, Vision &amp; “Circle of Courage” Values</vt:lpstr>
      <vt:lpstr>To create new and innovative school choice opportunities in Texas   </vt:lpstr>
      <vt:lpstr>To be a leader in the school choice movement  </vt:lpstr>
      <vt:lpstr>  </vt:lpstr>
      <vt:lpstr>Slide 5</vt:lpstr>
      <vt:lpstr>Slide 6</vt:lpstr>
      <vt:lpstr>Slide 7</vt:lpstr>
      <vt:lpstr>Slide 8</vt:lpstr>
      <vt:lpstr>Promoting Courage In Our Students</vt:lpstr>
      <vt:lpstr>   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Richard Rickey</dc:creator>
  <cp:lastModifiedBy>R.Rickey</cp:lastModifiedBy>
  <cp:revision>171</cp:revision>
  <dcterms:created xsi:type="dcterms:W3CDTF">2013-02-25T15:26:51Z</dcterms:created>
  <dcterms:modified xsi:type="dcterms:W3CDTF">2017-07-18T14:47:20Z</dcterms:modified>
</cp:coreProperties>
</file>