
<file path=[Content_Types].xml><?xml version="1.0" encoding="utf-8"?>
<Types xmlns="http://schemas.openxmlformats.org/package/2006/content-types">
  <Default Extension="png" ContentType="image/png"/>
  <Default Extension="jfif" ContentType="image/jpeg"/>
  <Default Extension="emf" ContentType="image/x-emf"/>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charts/chart1.xml" ContentType="application/vnd.openxmlformats-officedocument.drawingml.chart+xml"/>
  <Override PartName="/ppt/drawings/drawing1.xml" ContentType="application/vnd.openxmlformats-officedocument.drawingml.chartshapes+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changesInfos/changesInfo1.xml" ContentType="application/vnd.ms-powerpoint.changesinfo+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50" r:id="rId5"/>
  </p:sldMasterIdLst>
  <p:notesMasterIdLst>
    <p:notesMasterId r:id="rId237"/>
  </p:notesMasterIdLst>
  <p:handoutMasterIdLst>
    <p:handoutMasterId r:id="rId238"/>
  </p:handoutMasterIdLst>
  <p:sldIdLst>
    <p:sldId id="256" r:id="rId6"/>
    <p:sldId id="260" r:id="rId7"/>
    <p:sldId id="263" r:id="rId8"/>
    <p:sldId id="489" r:id="rId9"/>
    <p:sldId id="453" r:id="rId10"/>
    <p:sldId id="454" r:id="rId11"/>
    <p:sldId id="455" r:id="rId12"/>
    <p:sldId id="456" r:id="rId13"/>
    <p:sldId id="457" r:id="rId14"/>
    <p:sldId id="458" r:id="rId15"/>
    <p:sldId id="459" r:id="rId16"/>
    <p:sldId id="460" r:id="rId17"/>
    <p:sldId id="461" r:id="rId18"/>
    <p:sldId id="462" r:id="rId19"/>
    <p:sldId id="463" r:id="rId20"/>
    <p:sldId id="475" r:id="rId21"/>
    <p:sldId id="477" r:id="rId22"/>
    <p:sldId id="478" r:id="rId23"/>
    <p:sldId id="479" r:id="rId24"/>
    <p:sldId id="480" r:id="rId25"/>
    <p:sldId id="481" r:id="rId26"/>
    <p:sldId id="482" r:id="rId27"/>
    <p:sldId id="354" r:id="rId28"/>
    <p:sldId id="483" r:id="rId29"/>
    <p:sldId id="484" r:id="rId30"/>
    <p:sldId id="485" r:id="rId31"/>
    <p:sldId id="486" r:id="rId32"/>
    <p:sldId id="488" r:id="rId33"/>
    <p:sldId id="313" r:id="rId34"/>
    <p:sldId id="531" r:id="rId35"/>
    <p:sldId id="532" r:id="rId36"/>
    <p:sldId id="533" r:id="rId37"/>
    <p:sldId id="534" r:id="rId38"/>
    <p:sldId id="535" r:id="rId39"/>
    <p:sldId id="536" r:id="rId40"/>
    <p:sldId id="537" r:id="rId41"/>
    <p:sldId id="538" r:id="rId42"/>
    <p:sldId id="466" r:id="rId43"/>
    <p:sldId id="539" r:id="rId44"/>
    <p:sldId id="540" r:id="rId45"/>
    <p:sldId id="476" r:id="rId46"/>
    <p:sldId id="392" r:id="rId47"/>
    <p:sldId id="277" r:id="rId48"/>
    <p:sldId id="391" r:id="rId49"/>
    <p:sldId id="303" r:id="rId50"/>
    <p:sldId id="357" r:id="rId51"/>
    <p:sldId id="358" r:id="rId52"/>
    <p:sldId id="359" r:id="rId53"/>
    <p:sldId id="305" r:id="rId54"/>
    <p:sldId id="380" r:id="rId55"/>
    <p:sldId id="387" r:id="rId56"/>
    <p:sldId id="394" r:id="rId57"/>
    <p:sldId id="306" r:id="rId58"/>
    <p:sldId id="388" r:id="rId59"/>
    <p:sldId id="366" r:id="rId60"/>
    <p:sldId id="368" r:id="rId61"/>
    <p:sldId id="311" r:id="rId62"/>
    <p:sldId id="381" r:id="rId63"/>
    <p:sldId id="307" r:id="rId64"/>
    <p:sldId id="382" r:id="rId65"/>
    <p:sldId id="557" r:id="rId66"/>
    <p:sldId id="308" r:id="rId67"/>
    <p:sldId id="378" r:id="rId68"/>
    <p:sldId id="309" r:id="rId69"/>
    <p:sldId id="379" r:id="rId70"/>
    <p:sldId id="321" r:id="rId71"/>
    <p:sldId id="386" r:id="rId72"/>
    <p:sldId id="314" r:id="rId73"/>
    <p:sldId id="317" r:id="rId74"/>
    <p:sldId id="362" r:id="rId75"/>
    <p:sldId id="318" r:id="rId76"/>
    <p:sldId id="383" r:id="rId77"/>
    <p:sldId id="384" r:id="rId78"/>
    <p:sldId id="558" r:id="rId79"/>
    <p:sldId id="560" r:id="rId80"/>
    <p:sldId id="561" r:id="rId81"/>
    <p:sldId id="562" r:id="rId82"/>
    <p:sldId id="396" r:id="rId83"/>
    <p:sldId id="319" r:id="rId84"/>
    <p:sldId id="399" r:id="rId85"/>
    <p:sldId id="439" r:id="rId86"/>
    <p:sldId id="441" r:id="rId87"/>
    <p:sldId id="440" r:id="rId88"/>
    <p:sldId id="278" r:id="rId89"/>
    <p:sldId id="446" r:id="rId90"/>
    <p:sldId id="262" r:id="rId91"/>
    <p:sldId id="563" r:id="rId92"/>
    <p:sldId id="322" r:id="rId93"/>
    <p:sldId id="323" r:id="rId94"/>
    <p:sldId id="436" r:id="rId95"/>
    <p:sldId id="437" r:id="rId96"/>
    <p:sldId id="438" r:id="rId97"/>
    <p:sldId id="324" r:id="rId98"/>
    <p:sldId id="442" r:id="rId99"/>
    <p:sldId id="443" r:id="rId100"/>
    <p:sldId id="444" r:id="rId101"/>
    <p:sldId id="445" r:id="rId102"/>
    <p:sldId id="448" r:id="rId103"/>
    <p:sldId id="447" r:id="rId104"/>
    <p:sldId id="449" r:id="rId105"/>
    <p:sldId id="450" r:id="rId106"/>
    <p:sldId id="451" r:id="rId107"/>
    <p:sldId id="452" r:id="rId108"/>
    <p:sldId id="465" r:id="rId109"/>
    <p:sldId id="325" r:id="rId110"/>
    <p:sldId id="464" r:id="rId111"/>
    <p:sldId id="467" r:id="rId112"/>
    <p:sldId id="468" r:id="rId113"/>
    <p:sldId id="469" r:id="rId114"/>
    <p:sldId id="470" r:id="rId115"/>
    <p:sldId id="471" r:id="rId116"/>
    <p:sldId id="472" r:id="rId117"/>
    <p:sldId id="402" r:id="rId118"/>
    <p:sldId id="403" r:id="rId119"/>
    <p:sldId id="356" r:id="rId120"/>
    <p:sldId id="404" r:id="rId121"/>
    <p:sldId id="405" r:id="rId122"/>
    <p:sldId id="377" r:id="rId123"/>
    <p:sldId id="406" r:id="rId124"/>
    <p:sldId id="407" r:id="rId125"/>
    <p:sldId id="408" r:id="rId126"/>
    <p:sldId id="409" r:id="rId127"/>
    <p:sldId id="410" r:id="rId128"/>
    <p:sldId id="360" r:id="rId129"/>
    <p:sldId id="411" r:id="rId130"/>
    <p:sldId id="363" r:id="rId131"/>
    <p:sldId id="412" r:id="rId132"/>
    <p:sldId id="413" r:id="rId133"/>
    <p:sldId id="361" r:id="rId134"/>
    <p:sldId id="414" r:id="rId135"/>
    <p:sldId id="415" r:id="rId136"/>
    <p:sldId id="416" r:id="rId137"/>
    <p:sldId id="328" r:id="rId138"/>
    <p:sldId id="417" r:id="rId139"/>
    <p:sldId id="418" r:id="rId140"/>
    <p:sldId id="419" r:id="rId141"/>
    <p:sldId id="420" r:id="rId142"/>
    <p:sldId id="421" r:id="rId143"/>
    <p:sldId id="364" r:id="rId144"/>
    <p:sldId id="422" r:id="rId145"/>
    <p:sldId id="423" r:id="rId146"/>
    <p:sldId id="424" r:id="rId147"/>
    <p:sldId id="425" r:id="rId148"/>
    <p:sldId id="426" r:id="rId149"/>
    <p:sldId id="427" r:id="rId150"/>
    <p:sldId id="428" r:id="rId151"/>
    <p:sldId id="429" r:id="rId152"/>
    <p:sldId id="430" r:id="rId153"/>
    <p:sldId id="431" r:id="rId154"/>
    <p:sldId id="432" r:id="rId155"/>
    <p:sldId id="433" r:id="rId156"/>
    <p:sldId id="434" r:id="rId157"/>
    <p:sldId id="435" r:id="rId158"/>
    <p:sldId id="564" r:id="rId159"/>
    <p:sldId id="474" r:id="rId160"/>
    <p:sldId id="282" r:id="rId161"/>
    <p:sldId id="257" r:id="rId162"/>
    <p:sldId id="490" r:id="rId163"/>
    <p:sldId id="269" r:id="rId164"/>
    <p:sldId id="270" r:id="rId165"/>
    <p:sldId id="491" r:id="rId166"/>
    <p:sldId id="492" r:id="rId167"/>
    <p:sldId id="493" r:id="rId168"/>
    <p:sldId id="494" r:id="rId169"/>
    <p:sldId id="495" r:id="rId170"/>
    <p:sldId id="496" r:id="rId171"/>
    <p:sldId id="497" r:id="rId172"/>
    <p:sldId id="498" r:id="rId173"/>
    <p:sldId id="499" r:id="rId174"/>
    <p:sldId id="500" r:id="rId175"/>
    <p:sldId id="304" r:id="rId176"/>
    <p:sldId id="501" r:id="rId177"/>
    <p:sldId id="502" r:id="rId178"/>
    <p:sldId id="503" r:id="rId179"/>
    <p:sldId id="504" r:id="rId180"/>
    <p:sldId id="505" r:id="rId181"/>
    <p:sldId id="310" r:id="rId182"/>
    <p:sldId id="513" r:id="rId183"/>
    <p:sldId id="514" r:id="rId184"/>
    <p:sldId id="565" r:id="rId185"/>
    <p:sldId id="337" r:id="rId186"/>
    <p:sldId id="550" r:id="rId187"/>
    <p:sldId id="549" r:id="rId188"/>
    <p:sldId id="400" r:id="rId189"/>
    <p:sldId id="551" r:id="rId190"/>
    <p:sldId id="338" r:id="rId191"/>
    <p:sldId id="339" r:id="rId192"/>
    <p:sldId id="506" r:id="rId193"/>
    <p:sldId id="507" r:id="rId194"/>
    <p:sldId id="508" r:id="rId195"/>
    <p:sldId id="509" r:id="rId196"/>
    <p:sldId id="510" r:id="rId197"/>
    <p:sldId id="511" r:id="rId198"/>
    <p:sldId id="512" r:id="rId199"/>
    <p:sldId id="340" r:id="rId200"/>
    <p:sldId id="515" r:id="rId201"/>
    <p:sldId id="341" r:id="rId202"/>
    <p:sldId id="342" r:id="rId203"/>
    <p:sldId id="517" r:id="rId204"/>
    <p:sldId id="516" r:id="rId205"/>
    <p:sldId id="518" r:id="rId206"/>
    <p:sldId id="519" r:id="rId207"/>
    <p:sldId id="520" r:id="rId208"/>
    <p:sldId id="521" r:id="rId209"/>
    <p:sldId id="522" r:id="rId210"/>
    <p:sldId id="523" r:id="rId211"/>
    <p:sldId id="524" r:id="rId212"/>
    <p:sldId id="525" r:id="rId213"/>
    <p:sldId id="553" r:id="rId214"/>
    <p:sldId id="554" r:id="rId215"/>
    <p:sldId id="555" r:id="rId216"/>
    <p:sldId id="526" r:id="rId217"/>
    <p:sldId id="528" r:id="rId218"/>
    <p:sldId id="529" r:id="rId219"/>
    <p:sldId id="343" r:id="rId220"/>
    <p:sldId id="530" r:id="rId221"/>
    <p:sldId id="344" r:id="rId222"/>
    <p:sldId id="345" r:id="rId223"/>
    <p:sldId id="541" r:id="rId224"/>
    <p:sldId id="542" r:id="rId225"/>
    <p:sldId id="543" r:id="rId226"/>
    <p:sldId id="544" r:id="rId227"/>
    <p:sldId id="545" r:id="rId228"/>
    <p:sldId id="546" r:id="rId229"/>
    <p:sldId id="547" r:id="rId230"/>
    <p:sldId id="548" r:id="rId231"/>
    <p:sldId id="349" r:id="rId232"/>
    <p:sldId id="267" r:id="rId233"/>
    <p:sldId id="350" r:id="rId234"/>
    <p:sldId id="351" r:id="rId235"/>
    <p:sldId id="348" r:id="rId236"/>
  </p:sldIdLst>
  <p:sldSz cx="12192000" cy="6858000"/>
  <p:notesSz cx="6934200" cy="92329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1CF92B26-AB66-4EA0-A6AF-1FA4E5C8A0E6}">
          <p14:sldIdLst>
            <p14:sldId id="256"/>
            <p14:sldId id="260"/>
            <p14:sldId id="263"/>
          </p14:sldIdLst>
        </p14:section>
        <p14:section name="Untitled Section" id="{4A820E72-810C-4891-AB74-A983AA4AF1B1}">
          <p14:sldIdLst>
            <p14:sldId id="489"/>
            <p14:sldId id="453"/>
            <p14:sldId id="454"/>
            <p14:sldId id="455"/>
            <p14:sldId id="456"/>
            <p14:sldId id="457"/>
            <p14:sldId id="458"/>
            <p14:sldId id="459"/>
            <p14:sldId id="460"/>
            <p14:sldId id="461"/>
            <p14:sldId id="462"/>
            <p14:sldId id="463"/>
            <p14:sldId id="475"/>
            <p14:sldId id="477"/>
            <p14:sldId id="478"/>
            <p14:sldId id="479"/>
            <p14:sldId id="480"/>
            <p14:sldId id="481"/>
            <p14:sldId id="482"/>
            <p14:sldId id="354"/>
            <p14:sldId id="483"/>
            <p14:sldId id="484"/>
            <p14:sldId id="485"/>
            <p14:sldId id="486"/>
            <p14:sldId id="488"/>
            <p14:sldId id="313"/>
            <p14:sldId id="531"/>
            <p14:sldId id="532"/>
            <p14:sldId id="533"/>
            <p14:sldId id="534"/>
            <p14:sldId id="535"/>
            <p14:sldId id="536"/>
            <p14:sldId id="537"/>
            <p14:sldId id="538"/>
            <p14:sldId id="466"/>
            <p14:sldId id="539"/>
            <p14:sldId id="540"/>
            <p14:sldId id="476"/>
            <p14:sldId id="392"/>
            <p14:sldId id="277"/>
            <p14:sldId id="391"/>
            <p14:sldId id="303"/>
            <p14:sldId id="357"/>
            <p14:sldId id="358"/>
            <p14:sldId id="359"/>
            <p14:sldId id="305"/>
            <p14:sldId id="380"/>
            <p14:sldId id="387"/>
            <p14:sldId id="394"/>
            <p14:sldId id="306"/>
            <p14:sldId id="388"/>
            <p14:sldId id="366"/>
            <p14:sldId id="368"/>
            <p14:sldId id="311"/>
            <p14:sldId id="381"/>
            <p14:sldId id="307"/>
            <p14:sldId id="382"/>
            <p14:sldId id="557"/>
            <p14:sldId id="308"/>
            <p14:sldId id="378"/>
            <p14:sldId id="309"/>
            <p14:sldId id="379"/>
            <p14:sldId id="321"/>
            <p14:sldId id="386"/>
            <p14:sldId id="314"/>
            <p14:sldId id="317"/>
            <p14:sldId id="362"/>
            <p14:sldId id="318"/>
            <p14:sldId id="383"/>
            <p14:sldId id="384"/>
            <p14:sldId id="558"/>
            <p14:sldId id="560"/>
            <p14:sldId id="561"/>
            <p14:sldId id="562"/>
            <p14:sldId id="396"/>
            <p14:sldId id="319"/>
            <p14:sldId id="399"/>
            <p14:sldId id="439"/>
            <p14:sldId id="441"/>
            <p14:sldId id="440"/>
            <p14:sldId id="278"/>
            <p14:sldId id="446"/>
            <p14:sldId id="262"/>
            <p14:sldId id="563"/>
            <p14:sldId id="322"/>
            <p14:sldId id="323"/>
            <p14:sldId id="436"/>
            <p14:sldId id="437"/>
            <p14:sldId id="438"/>
            <p14:sldId id="324"/>
            <p14:sldId id="442"/>
            <p14:sldId id="443"/>
            <p14:sldId id="444"/>
            <p14:sldId id="445"/>
            <p14:sldId id="448"/>
            <p14:sldId id="447"/>
            <p14:sldId id="449"/>
            <p14:sldId id="450"/>
            <p14:sldId id="451"/>
            <p14:sldId id="452"/>
            <p14:sldId id="465"/>
            <p14:sldId id="325"/>
            <p14:sldId id="464"/>
            <p14:sldId id="467"/>
            <p14:sldId id="468"/>
            <p14:sldId id="469"/>
            <p14:sldId id="470"/>
            <p14:sldId id="471"/>
            <p14:sldId id="472"/>
            <p14:sldId id="402"/>
            <p14:sldId id="403"/>
            <p14:sldId id="356"/>
            <p14:sldId id="404"/>
            <p14:sldId id="405"/>
            <p14:sldId id="377"/>
            <p14:sldId id="406"/>
            <p14:sldId id="407"/>
            <p14:sldId id="408"/>
            <p14:sldId id="409"/>
            <p14:sldId id="410"/>
            <p14:sldId id="360"/>
            <p14:sldId id="411"/>
            <p14:sldId id="363"/>
            <p14:sldId id="412"/>
            <p14:sldId id="413"/>
            <p14:sldId id="361"/>
            <p14:sldId id="414"/>
            <p14:sldId id="415"/>
            <p14:sldId id="416"/>
            <p14:sldId id="328"/>
            <p14:sldId id="417"/>
            <p14:sldId id="418"/>
            <p14:sldId id="419"/>
            <p14:sldId id="420"/>
            <p14:sldId id="421"/>
            <p14:sldId id="364"/>
            <p14:sldId id="422"/>
            <p14:sldId id="423"/>
            <p14:sldId id="424"/>
            <p14:sldId id="425"/>
            <p14:sldId id="426"/>
            <p14:sldId id="427"/>
            <p14:sldId id="428"/>
            <p14:sldId id="429"/>
            <p14:sldId id="430"/>
            <p14:sldId id="431"/>
            <p14:sldId id="432"/>
            <p14:sldId id="433"/>
            <p14:sldId id="434"/>
            <p14:sldId id="435"/>
            <p14:sldId id="564"/>
            <p14:sldId id="474"/>
            <p14:sldId id="282"/>
            <p14:sldId id="257"/>
            <p14:sldId id="490"/>
            <p14:sldId id="269"/>
            <p14:sldId id="270"/>
            <p14:sldId id="491"/>
            <p14:sldId id="492"/>
            <p14:sldId id="493"/>
            <p14:sldId id="494"/>
            <p14:sldId id="495"/>
            <p14:sldId id="496"/>
            <p14:sldId id="497"/>
            <p14:sldId id="498"/>
            <p14:sldId id="499"/>
            <p14:sldId id="500"/>
            <p14:sldId id="304"/>
            <p14:sldId id="501"/>
            <p14:sldId id="502"/>
            <p14:sldId id="503"/>
            <p14:sldId id="504"/>
            <p14:sldId id="505"/>
            <p14:sldId id="310"/>
            <p14:sldId id="513"/>
            <p14:sldId id="514"/>
            <p14:sldId id="565"/>
            <p14:sldId id="337"/>
            <p14:sldId id="550"/>
            <p14:sldId id="549"/>
            <p14:sldId id="400"/>
            <p14:sldId id="551"/>
            <p14:sldId id="338"/>
            <p14:sldId id="339"/>
            <p14:sldId id="506"/>
            <p14:sldId id="507"/>
            <p14:sldId id="508"/>
            <p14:sldId id="509"/>
            <p14:sldId id="510"/>
            <p14:sldId id="511"/>
            <p14:sldId id="512"/>
            <p14:sldId id="340"/>
            <p14:sldId id="515"/>
            <p14:sldId id="341"/>
            <p14:sldId id="342"/>
            <p14:sldId id="517"/>
            <p14:sldId id="516"/>
            <p14:sldId id="518"/>
            <p14:sldId id="519"/>
            <p14:sldId id="520"/>
            <p14:sldId id="521"/>
            <p14:sldId id="522"/>
            <p14:sldId id="523"/>
            <p14:sldId id="524"/>
            <p14:sldId id="525"/>
            <p14:sldId id="553"/>
            <p14:sldId id="554"/>
            <p14:sldId id="555"/>
            <p14:sldId id="526"/>
            <p14:sldId id="528"/>
            <p14:sldId id="529"/>
            <p14:sldId id="343"/>
            <p14:sldId id="530"/>
            <p14:sldId id="344"/>
            <p14:sldId id="345"/>
            <p14:sldId id="541"/>
            <p14:sldId id="542"/>
            <p14:sldId id="543"/>
            <p14:sldId id="544"/>
            <p14:sldId id="545"/>
            <p14:sldId id="546"/>
            <p14:sldId id="547"/>
            <p14:sldId id="548"/>
            <p14:sldId id="349"/>
            <p14:sldId id="267"/>
            <p14:sldId id="350"/>
            <p14:sldId id="351"/>
            <p14:sldId id="348"/>
          </p14:sldIdLst>
        </p14:section>
      </p14:sectionLst>
    </p:ex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cCeig, Kristina" initials="MK" lastIdx="1" clrIdx="0">
    <p:extLst>
      <p:ext uri="{19B8F6BF-5375-455C-9EA6-DF929625EA0E}">
        <p15:presenceInfo xmlns:p15="http://schemas.microsoft.com/office/powerpoint/2012/main" userId="S-1-5-21-424224527-328161685-9522986-4422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8135"/>
    <a:srgbClr val="0D6CB9"/>
    <a:srgbClr val="F06039"/>
    <a:srgbClr val="005786"/>
    <a:srgbClr val="00B4C2"/>
    <a:srgbClr val="1682C5"/>
    <a:srgbClr val="00B4C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61CE3E1-F13F-42EE-BEEF-342A4C55C7C4}" v="48" dt="2018-10-01T15:06:03.988"/>
    <p1510:client id="{17145590-C25D-42F6-B98D-A9D86B8D2D45}" v="16" dt="2018-10-01T15:10:55.044"/>
    <p1510:client id="{EF0FF54F-CCA6-4E28-AF62-6E451C212E60}" v="21" dt="2018-10-01T16:06:26.263"/>
    <p1510:client id="{156EA548-907E-4C84-A1D8-281D699F8155}" v="133" dt="2018-10-01T18:24:52.37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10" d="100"/>
          <a:sy n="110" d="100"/>
        </p:scale>
        <p:origin x="594"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2.xml"/><Relationship Id="rId21" Type="http://schemas.openxmlformats.org/officeDocument/2006/relationships/slide" Target="slides/slide16.xml"/><Relationship Id="rId42" Type="http://schemas.openxmlformats.org/officeDocument/2006/relationships/slide" Target="slides/slide37.xml"/><Relationship Id="rId63" Type="http://schemas.openxmlformats.org/officeDocument/2006/relationships/slide" Target="slides/slide58.xml"/><Relationship Id="rId84" Type="http://schemas.openxmlformats.org/officeDocument/2006/relationships/slide" Target="slides/slide79.xml"/><Relationship Id="rId138" Type="http://schemas.openxmlformats.org/officeDocument/2006/relationships/slide" Target="slides/slide133.xml"/><Relationship Id="rId159" Type="http://schemas.openxmlformats.org/officeDocument/2006/relationships/slide" Target="slides/slide154.xml"/><Relationship Id="rId170" Type="http://schemas.openxmlformats.org/officeDocument/2006/relationships/slide" Target="slides/slide165.xml"/><Relationship Id="rId191" Type="http://schemas.openxmlformats.org/officeDocument/2006/relationships/slide" Target="slides/slide186.xml"/><Relationship Id="rId205" Type="http://schemas.openxmlformats.org/officeDocument/2006/relationships/slide" Target="slides/slide200.xml"/><Relationship Id="rId226" Type="http://schemas.openxmlformats.org/officeDocument/2006/relationships/slide" Target="slides/slide221.xml"/><Relationship Id="rId107" Type="http://schemas.openxmlformats.org/officeDocument/2006/relationships/slide" Target="slides/slide102.xml"/><Relationship Id="rId11" Type="http://schemas.openxmlformats.org/officeDocument/2006/relationships/slide" Target="slides/slide6.xml"/><Relationship Id="rId32" Type="http://schemas.openxmlformats.org/officeDocument/2006/relationships/slide" Target="slides/slide27.xml"/><Relationship Id="rId53" Type="http://schemas.openxmlformats.org/officeDocument/2006/relationships/slide" Target="slides/slide48.xml"/><Relationship Id="rId74" Type="http://schemas.openxmlformats.org/officeDocument/2006/relationships/slide" Target="slides/slide69.xml"/><Relationship Id="rId128" Type="http://schemas.openxmlformats.org/officeDocument/2006/relationships/slide" Target="slides/slide123.xml"/><Relationship Id="rId149" Type="http://schemas.openxmlformats.org/officeDocument/2006/relationships/slide" Target="slides/slide144.xml"/><Relationship Id="rId5" Type="http://schemas.openxmlformats.org/officeDocument/2006/relationships/slideMaster" Target="slideMasters/slideMaster2.xml"/><Relationship Id="rId95" Type="http://schemas.openxmlformats.org/officeDocument/2006/relationships/slide" Target="slides/slide90.xml"/><Relationship Id="rId160" Type="http://schemas.openxmlformats.org/officeDocument/2006/relationships/slide" Target="slides/slide155.xml"/><Relationship Id="rId181" Type="http://schemas.openxmlformats.org/officeDocument/2006/relationships/slide" Target="slides/slide176.xml"/><Relationship Id="rId216" Type="http://schemas.openxmlformats.org/officeDocument/2006/relationships/slide" Target="slides/slide211.xml"/><Relationship Id="rId237" Type="http://schemas.openxmlformats.org/officeDocument/2006/relationships/notesMaster" Target="notesMasters/notesMaster1.xml"/><Relationship Id="rId22" Type="http://schemas.openxmlformats.org/officeDocument/2006/relationships/slide" Target="slides/slide17.xml"/><Relationship Id="rId43" Type="http://schemas.openxmlformats.org/officeDocument/2006/relationships/slide" Target="slides/slide38.xml"/><Relationship Id="rId64" Type="http://schemas.openxmlformats.org/officeDocument/2006/relationships/slide" Target="slides/slide59.xml"/><Relationship Id="rId118" Type="http://schemas.openxmlformats.org/officeDocument/2006/relationships/slide" Target="slides/slide113.xml"/><Relationship Id="rId139" Type="http://schemas.openxmlformats.org/officeDocument/2006/relationships/slide" Target="slides/slide134.xml"/><Relationship Id="rId85" Type="http://schemas.openxmlformats.org/officeDocument/2006/relationships/slide" Target="slides/slide80.xml"/><Relationship Id="rId150" Type="http://schemas.openxmlformats.org/officeDocument/2006/relationships/slide" Target="slides/slide145.xml"/><Relationship Id="rId171" Type="http://schemas.openxmlformats.org/officeDocument/2006/relationships/slide" Target="slides/slide166.xml"/><Relationship Id="rId192" Type="http://schemas.openxmlformats.org/officeDocument/2006/relationships/slide" Target="slides/slide187.xml"/><Relationship Id="rId206" Type="http://schemas.openxmlformats.org/officeDocument/2006/relationships/slide" Target="slides/slide201.xml"/><Relationship Id="rId227" Type="http://schemas.openxmlformats.org/officeDocument/2006/relationships/slide" Target="slides/slide222.xml"/><Relationship Id="rId201" Type="http://schemas.openxmlformats.org/officeDocument/2006/relationships/slide" Target="slides/slide196.xml"/><Relationship Id="rId222" Type="http://schemas.openxmlformats.org/officeDocument/2006/relationships/slide" Target="slides/slide217.xml"/><Relationship Id="rId243" Type="http://schemas.openxmlformats.org/officeDocument/2006/relationships/tableStyles" Target="tableStyles.xml"/><Relationship Id="rId12" Type="http://schemas.openxmlformats.org/officeDocument/2006/relationships/slide" Target="slides/slide7.xml"/><Relationship Id="rId17" Type="http://schemas.openxmlformats.org/officeDocument/2006/relationships/slide" Target="slides/slide12.xml"/><Relationship Id="rId33" Type="http://schemas.openxmlformats.org/officeDocument/2006/relationships/slide" Target="slides/slide28.xml"/><Relationship Id="rId38" Type="http://schemas.openxmlformats.org/officeDocument/2006/relationships/slide" Target="slides/slide33.xml"/><Relationship Id="rId59" Type="http://schemas.openxmlformats.org/officeDocument/2006/relationships/slide" Target="slides/slide54.xml"/><Relationship Id="rId103" Type="http://schemas.openxmlformats.org/officeDocument/2006/relationships/slide" Target="slides/slide98.xml"/><Relationship Id="rId108" Type="http://schemas.openxmlformats.org/officeDocument/2006/relationships/slide" Target="slides/slide103.xml"/><Relationship Id="rId124" Type="http://schemas.openxmlformats.org/officeDocument/2006/relationships/slide" Target="slides/slide119.xml"/><Relationship Id="rId129" Type="http://schemas.openxmlformats.org/officeDocument/2006/relationships/slide" Target="slides/slide124.xml"/><Relationship Id="rId54" Type="http://schemas.openxmlformats.org/officeDocument/2006/relationships/slide" Target="slides/slide49.xml"/><Relationship Id="rId70" Type="http://schemas.openxmlformats.org/officeDocument/2006/relationships/slide" Target="slides/slide65.xml"/><Relationship Id="rId75" Type="http://schemas.openxmlformats.org/officeDocument/2006/relationships/slide" Target="slides/slide70.xml"/><Relationship Id="rId91" Type="http://schemas.openxmlformats.org/officeDocument/2006/relationships/slide" Target="slides/slide86.xml"/><Relationship Id="rId96" Type="http://schemas.openxmlformats.org/officeDocument/2006/relationships/slide" Target="slides/slide91.xml"/><Relationship Id="rId140" Type="http://schemas.openxmlformats.org/officeDocument/2006/relationships/slide" Target="slides/slide135.xml"/><Relationship Id="rId145" Type="http://schemas.openxmlformats.org/officeDocument/2006/relationships/slide" Target="slides/slide140.xml"/><Relationship Id="rId161" Type="http://schemas.openxmlformats.org/officeDocument/2006/relationships/slide" Target="slides/slide156.xml"/><Relationship Id="rId166" Type="http://schemas.openxmlformats.org/officeDocument/2006/relationships/slide" Target="slides/slide161.xml"/><Relationship Id="rId182" Type="http://schemas.openxmlformats.org/officeDocument/2006/relationships/slide" Target="slides/slide177.xml"/><Relationship Id="rId187" Type="http://schemas.openxmlformats.org/officeDocument/2006/relationships/slide" Target="slides/slide182.xml"/><Relationship Id="rId217" Type="http://schemas.openxmlformats.org/officeDocument/2006/relationships/slide" Target="slides/slide212.xml"/><Relationship Id="rId1" Type="http://schemas.openxmlformats.org/officeDocument/2006/relationships/customXml" Target="../customXml/item1.xml"/><Relationship Id="rId6" Type="http://schemas.openxmlformats.org/officeDocument/2006/relationships/slide" Target="slides/slide1.xml"/><Relationship Id="rId212" Type="http://schemas.openxmlformats.org/officeDocument/2006/relationships/slide" Target="slides/slide207.xml"/><Relationship Id="rId233" Type="http://schemas.openxmlformats.org/officeDocument/2006/relationships/slide" Target="slides/slide228.xml"/><Relationship Id="rId238" Type="http://schemas.openxmlformats.org/officeDocument/2006/relationships/handoutMaster" Target="handoutMasters/handoutMaster1.xml"/><Relationship Id="rId23" Type="http://schemas.openxmlformats.org/officeDocument/2006/relationships/slide" Target="slides/slide18.xml"/><Relationship Id="rId28" Type="http://schemas.openxmlformats.org/officeDocument/2006/relationships/slide" Target="slides/slide23.xml"/><Relationship Id="rId49" Type="http://schemas.openxmlformats.org/officeDocument/2006/relationships/slide" Target="slides/slide44.xml"/><Relationship Id="rId114" Type="http://schemas.openxmlformats.org/officeDocument/2006/relationships/slide" Target="slides/slide109.xml"/><Relationship Id="rId119" Type="http://schemas.openxmlformats.org/officeDocument/2006/relationships/slide" Target="slides/slide114.xml"/><Relationship Id="rId44" Type="http://schemas.openxmlformats.org/officeDocument/2006/relationships/slide" Target="slides/slide39.xml"/><Relationship Id="rId60" Type="http://schemas.openxmlformats.org/officeDocument/2006/relationships/slide" Target="slides/slide55.xml"/><Relationship Id="rId65" Type="http://schemas.openxmlformats.org/officeDocument/2006/relationships/slide" Target="slides/slide60.xml"/><Relationship Id="rId81" Type="http://schemas.openxmlformats.org/officeDocument/2006/relationships/slide" Target="slides/slide76.xml"/><Relationship Id="rId86" Type="http://schemas.openxmlformats.org/officeDocument/2006/relationships/slide" Target="slides/slide81.xml"/><Relationship Id="rId130" Type="http://schemas.openxmlformats.org/officeDocument/2006/relationships/slide" Target="slides/slide125.xml"/><Relationship Id="rId135" Type="http://schemas.openxmlformats.org/officeDocument/2006/relationships/slide" Target="slides/slide130.xml"/><Relationship Id="rId151" Type="http://schemas.openxmlformats.org/officeDocument/2006/relationships/slide" Target="slides/slide146.xml"/><Relationship Id="rId156" Type="http://schemas.openxmlformats.org/officeDocument/2006/relationships/slide" Target="slides/slide151.xml"/><Relationship Id="rId177" Type="http://schemas.openxmlformats.org/officeDocument/2006/relationships/slide" Target="slides/slide172.xml"/><Relationship Id="rId198" Type="http://schemas.openxmlformats.org/officeDocument/2006/relationships/slide" Target="slides/slide193.xml"/><Relationship Id="rId172" Type="http://schemas.openxmlformats.org/officeDocument/2006/relationships/slide" Target="slides/slide167.xml"/><Relationship Id="rId193" Type="http://schemas.openxmlformats.org/officeDocument/2006/relationships/slide" Target="slides/slide188.xml"/><Relationship Id="rId202" Type="http://schemas.openxmlformats.org/officeDocument/2006/relationships/slide" Target="slides/slide197.xml"/><Relationship Id="rId207" Type="http://schemas.openxmlformats.org/officeDocument/2006/relationships/slide" Target="slides/slide202.xml"/><Relationship Id="rId223" Type="http://schemas.openxmlformats.org/officeDocument/2006/relationships/slide" Target="slides/slide218.xml"/><Relationship Id="rId228" Type="http://schemas.openxmlformats.org/officeDocument/2006/relationships/slide" Target="slides/slide223.xml"/><Relationship Id="rId244" Type="http://schemas.microsoft.com/office/2016/11/relationships/changesInfo" Target="changesInfos/changesInfo1.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109" Type="http://schemas.openxmlformats.org/officeDocument/2006/relationships/slide" Target="slides/slide10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 Id="rId76" Type="http://schemas.openxmlformats.org/officeDocument/2006/relationships/slide" Target="slides/slide71.xml"/><Relationship Id="rId97" Type="http://schemas.openxmlformats.org/officeDocument/2006/relationships/slide" Target="slides/slide92.xml"/><Relationship Id="rId104" Type="http://schemas.openxmlformats.org/officeDocument/2006/relationships/slide" Target="slides/slide99.xml"/><Relationship Id="rId120" Type="http://schemas.openxmlformats.org/officeDocument/2006/relationships/slide" Target="slides/slide115.xml"/><Relationship Id="rId125" Type="http://schemas.openxmlformats.org/officeDocument/2006/relationships/slide" Target="slides/slide120.xml"/><Relationship Id="rId141" Type="http://schemas.openxmlformats.org/officeDocument/2006/relationships/slide" Target="slides/slide136.xml"/><Relationship Id="rId146" Type="http://schemas.openxmlformats.org/officeDocument/2006/relationships/slide" Target="slides/slide141.xml"/><Relationship Id="rId167" Type="http://schemas.openxmlformats.org/officeDocument/2006/relationships/slide" Target="slides/slide162.xml"/><Relationship Id="rId188" Type="http://schemas.openxmlformats.org/officeDocument/2006/relationships/slide" Target="slides/slide183.xml"/><Relationship Id="rId7" Type="http://schemas.openxmlformats.org/officeDocument/2006/relationships/slide" Target="slides/slide2.xml"/><Relationship Id="rId71" Type="http://schemas.openxmlformats.org/officeDocument/2006/relationships/slide" Target="slides/slide66.xml"/><Relationship Id="rId92" Type="http://schemas.openxmlformats.org/officeDocument/2006/relationships/slide" Target="slides/slide87.xml"/><Relationship Id="rId162" Type="http://schemas.openxmlformats.org/officeDocument/2006/relationships/slide" Target="slides/slide157.xml"/><Relationship Id="rId183" Type="http://schemas.openxmlformats.org/officeDocument/2006/relationships/slide" Target="slides/slide178.xml"/><Relationship Id="rId213" Type="http://schemas.openxmlformats.org/officeDocument/2006/relationships/slide" Target="slides/slide208.xml"/><Relationship Id="rId218" Type="http://schemas.openxmlformats.org/officeDocument/2006/relationships/slide" Target="slides/slide213.xml"/><Relationship Id="rId234" Type="http://schemas.openxmlformats.org/officeDocument/2006/relationships/slide" Target="slides/slide229.xml"/><Relationship Id="rId239" Type="http://schemas.openxmlformats.org/officeDocument/2006/relationships/commentAuthors" Target="commentAuthors.xml"/><Relationship Id="rId2" Type="http://schemas.openxmlformats.org/officeDocument/2006/relationships/customXml" Target="../customXml/item2.xml"/><Relationship Id="rId29" Type="http://schemas.openxmlformats.org/officeDocument/2006/relationships/slide" Target="slides/slide24.xml"/><Relationship Id="rId24" Type="http://schemas.openxmlformats.org/officeDocument/2006/relationships/slide" Target="slides/slide19.xml"/><Relationship Id="rId40" Type="http://schemas.openxmlformats.org/officeDocument/2006/relationships/slide" Target="slides/slide35.xml"/><Relationship Id="rId45" Type="http://schemas.openxmlformats.org/officeDocument/2006/relationships/slide" Target="slides/slide40.xml"/><Relationship Id="rId66" Type="http://schemas.openxmlformats.org/officeDocument/2006/relationships/slide" Target="slides/slide61.xml"/><Relationship Id="rId87" Type="http://schemas.openxmlformats.org/officeDocument/2006/relationships/slide" Target="slides/slide82.xml"/><Relationship Id="rId110" Type="http://schemas.openxmlformats.org/officeDocument/2006/relationships/slide" Target="slides/slide105.xml"/><Relationship Id="rId115" Type="http://schemas.openxmlformats.org/officeDocument/2006/relationships/slide" Target="slides/slide110.xml"/><Relationship Id="rId131" Type="http://schemas.openxmlformats.org/officeDocument/2006/relationships/slide" Target="slides/slide126.xml"/><Relationship Id="rId136" Type="http://schemas.openxmlformats.org/officeDocument/2006/relationships/slide" Target="slides/slide131.xml"/><Relationship Id="rId157" Type="http://schemas.openxmlformats.org/officeDocument/2006/relationships/slide" Target="slides/slide152.xml"/><Relationship Id="rId178" Type="http://schemas.openxmlformats.org/officeDocument/2006/relationships/slide" Target="slides/slide173.xml"/><Relationship Id="rId61" Type="http://schemas.openxmlformats.org/officeDocument/2006/relationships/slide" Target="slides/slide56.xml"/><Relationship Id="rId82" Type="http://schemas.openxmlformats.org/officeDocument/2006/relationships/slide" Target="slides/slide77.xml"/><Relationship Id="rId152" Type="http://schemas.openxmlformats.org/officeDocument/2006/relationships/slide" Target="slides/slide147.xml"/><Relationship Id="rId173" Type="http://schemas.openxmlformats.org/officeDocument/2006/relationships/slide" Target="slides/slide168.xml"/><Relationship Id="rId194" Type="http://schemas.openxmlformats.org/officeDocument/2006/relationships/slide" Target="slides/slide189.xml"/><Relationship Id="rId199" Type="http://schemas.openxmlformats.org/officeDocument/2006/relationships/slide" Target="slides/slide194.xml"/><Relationship Id="rId203" Type="http://schemas.openxmlformats.org/officeDocument/2006/relationships/slide" Target="slides/slide198.xml"/><Relationship Id="rId208" Type="http://schemas.openxmlformats.org/officeDocument/2006/relationships/slide" Target="slides/slide203.xml"/><Relationship Id="rId229" Type="http://schemas.openxmlformats.org/officeDocument/2006/relationships/slide" Target="slides/slide224.xml"/><Relationship Id="rId19" Type="http://schemas.openxmlformats.org/officeDocument/2006/relationships/slide" Target="slides/slide14.xml"/><Relationship Id="rId224" Type="http://schemas.openxmlformats.org/officeDocument/2006/relationships/slide" Target="slides/slide219.xml"/><Relationship Id="rId240" Type="http://schemas.openxmlformats.org/officeDocument/2006/relationships/presProps" Target="presProps.xml"/><Relationship Id="rId245" Type="http://schemas.microsoft.com/office/2015/10/relationships/revisionInfo" Target="revisionInfo.xml"/><Relationship Id="rId14" Type="http://schemas.openxmlformats.org/officeDocument/2006/relationships/slide" Target="slides/slide9.xml"/><Relationship Id="rId30" Type="http://schemas.openxmlformats.org/officeDocument/2006/relationships/slide" Target="slides/slide25.xml"/><Relationship Id="rId35" Type="http://schemas.openxmlformats.org/officeDocument/2006/relationships/slide" Target="slides/slide30.xml"/><Relationship Id="rId56" Type="http://schemas.openxmlformats.org/officeDocument/2006/relationships/slide" Target="slides/slide51.xml"/><Relationship Id="rId77" Type="http://schemas.openxmlformats.org/officeDocument/2006/relationships/slide" Target="slides/slide72.xml"/><Relationship Id="rId100" Type="http://schemas.openxmlformats.org/officeDocument/2006/relationships/slide" Target="slides/slide95.xml"/><Relationship Id="rId105" Type="http://schemas.openxmlformats.org/officeDocument/2006/relationships/slide" Target="slides/slide100.xml"/><Relationship Id="rId126" Type="http://schemas.openxmlformats.org/officeDocument/2006/relationships/slide" Target="slides/slide121.xml"/><Relationship Id="rId147" Type="http://schemas.openxmlformats.org/officeDocument/2006/relationships/slide" Target="slides/slide142.xml"/><Relationship Id="rId168" Type="http://schemas.openxmlformats.org/officeDocument/2006/relationships/slide" Target="slides/slide163.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slide" Target="slides/slide67.xml"/><Relationship Id="rId93" Type="http://schemas.openxmlformats.org/officeDocument/2006/relationships/slide" Target="slides/slide88.xml"/><Relationship Id="rId98" Type="http://schemas.openxmlformats.org/officeDocument/2006/relationships/slide" Target="slides/slide93.xml"/><Relationship Id="rId121" Type="http://schemas.openxmlformats.org/officeDocument/2006/relationships/slide" Target="slides/slide116.xml"/><Relationship Id="rId142" Type="http://schemas.openxmlformats.org/officeDocument/2006/relationships/slide" Target="slides/slide137.xml"/><Relationship Id="rId163" Type="http://schemas.openxmlformats.org/officeDocument/2006/relationships/slide" Target="slides/slide158.xml"/><Relationship Id="rId184" Type="http://schemas.openxmlformats.org/officeDocument/2006/relationships/slide" Target="slides/slide179.xml"/><Relationship Id="rId189" Type="http://schemas.openxmlformats.org/officeDocument/2006/relationships/slide" Target="slides/slide184.xml"/><Relationship Id="rId219" Type="http://schemas.openxmlformats.org/officeDocument/2006/relationships/slide" Target="slides/slide214.xml"/><Relationship Id="rId3" Type="http://schemas.openxmlformats.org/officeDocument/2006/relationships/customXml" Target="../customXml/item3.xml"/><Relationship Id="rId214" Type="http://schemas.openxmlformats.org/officeDocument/2006/relationships/slide" Target="slides/slide209.xml"/><Relationship Id="rId230" Type="http://schemas.openxmlformats.org/officeDocument/2006/relationships/slide" Target="slides/slide225.xml"/><Relationship Id="rId235" Type="http://schemas.openxmlformats.org/officeDocument/2006/relationships/slide" Target="slides/slide230.xml"/><Relationship Id="rId25" Type="http://schemas.openxmlformats.org/officeDocument/2006/relationships/slide" Target="slides/slide20.xml"/><Relationship Id="rId46" Type="http://schemas.openxmlformats.org/officeDocument/2006/relationships/slide" Target="slides/slide41.xml"/><Relationship Id="rId67" Type="http://schemas.openxmlformats.org/officeDocument/2006/relationships/slide" Target="slides/slide62.xml"/><Relationship Id="rId116" Type="http://schemas.openxmlformats.org/officeDocument/2006/relationships/slide" Target="slides/slide111.xml"/><Relationship Id="rId137" Type="http://schemas.openxmlformats.org/officeDocument/2006/relationships/slide" Target="slides/slide132.xml"/><Relationship Id="rId158" Type="http://schemas.openxmlformats.org/officeDocument/2006/relationships/slide" Target="slides/slide153.xml"/><Relationship Id="rId20" Type="http://schemas.openxmlformats.org/officeDocument/2006/relationships/slide" Target="slides/slide15.xml"/><Relationship Id="rId41" Type="http://schemas.openxmlformats.org/officeDocument/2006/relationships/slide" Target="slides/slide36.xml"/><Relationship Id="rId62" Type="http://schemas.openxmlformats.org/officeDocument/2006/relationships/slide" Target="slides/slide57.xml"/><Relationship Id="rId83" Type="http://schemas.openxmlformats.org/officeDocument/2006/relationships/slide" Target="slides/slide78.xml"/><Relationship Id="rId88" Type="http://schemas.openxmlformats.org/officeDocument/2006/relationships/slide" Target="slides/slide83.xml"/><Relationship Id="rId111" Type="http://schemas.openxmlformats.org/officeDocument/2006/relationships/slide" Target="slides/slide106.xml"/><Relationship Id="rId132" Type="http://schemas.openxmlformats.org/officeDocument/2006/relationships/slide" Target="slides/slide127.xml"/><Relationship Id="rId153" Type="http://schemas.openxmlformats.org/officeDocument/2006/relationships/slide" Target="slides/slide148.xml"/><Relationship Id="rId174" Type="http://schemas.openxmlformats.org/officeDocument/2006/relationships/slide" Target="slides/slide169.xml"/><Relationship Id="rId179" Type="http://schemas.openxmlformats.org/officeDocument/2006/relationships/slide" Target="slides/slide174.xml"/><Relationship Id="rId195" Type="http://schemas.openxmlformats.org/officeDocument/2006/relationships/slide" Target="slides/slide190.xml"/><Relationship Id="rId209" Type="http://schemas.openxmlformats.org/officeDocument/2006/relationships/slide" Target="slides/slide204.xml"/><Relationship Id="rId190" Type="http://schemas.openxmlformats.org/officeDocument/2006/relationships/slide" Target="slides/slide185.xml"/><Relationship Id="rId204" Type="http://schemas.openxmlformats.org/officeDocument/2006/relationships/slide" Target="slides/slide199.xml"/><Relationship Id="rId220" Type="http://schemas.openxmlformats.org/officeDocument/2006/relationships/slide" Target="slides/slide215.xml"/><Relationship Id="rId225" Type="http://schemas.openxmlformats.org/officeDocument/2006/relationships/slide" Target="slides/slide220.xml"/><Relationship Id="rId241" Type="http://schemas.openxmlformats.org/officeDocument/2006/relationships/viewProps" Target="viewProps.xml"/><Relationship Id="rId15" Type="http://schemas.openxmlformats.org/officeDocument/2006/relationships/slide" Target="slides/slide10.xml"/><Relationship Id="rId36" Type="http://schemas.openxmlformats.org/officeDocument/2006/relationships/slide" Target="slides/slide31.xml"/><Relationship Id="rId57" Type="http://schemas.openxmlformats.org/officeDocument/2006/relationships/slide" Target="slides/slide52.xml"/><Relationship Id="rId106" Type="http://schemas.openxmlformats.org/officeDocument/2006/relationships/slide" Target="slides/slide101.xml"/><Relationship Id="rId127" Type="http://schemas.openxmlformats.org/officeDocument/2006/relationships/slide" Target="slides/slide122.xml"/><Relationship Id="rId10" Type="http://schemas.openxmlformats.org/officeDocument/2006/relationships/slide" Target="slides/slide5.xml"/><Relationship Id="rId31" Type="http://schemas.openxmlformats.org/officeDocument/2006/relationships/slide" Target="slides/slide26.xml"/><Relationship Id="rId52" Type="http://schemas.openxmlformats.org/officeDocument/2006/relationships/slide" Target="slides/slide47.xml"/><Relationship Id="rId73" Type="http://schemas.openxmlformats.org/officeDocument/2006/relationships/slide" Target="slides/slide68.xml"/><Relationship Id="rId78" Type="http://schemas.openxmlformats.org/officeDocument/2006/relationships/slide" Target="slides/slide73.xml"/><Relationship Id="rId94" Type="http://schemas.openxmlformats.org/officeDocument/2006/relationships/slide" Target="slides/slide89.xml"/><Relationship Id="rId99" Type="http://schemas.openxmlformats.org/officeDocument/2006/relationships/slide" Target="slides/slide94.xml"/><Relationship Id="rId101" Type="http://schemas.openxmlformats.org/officeDocument/2006/relationships/slide" Target="slides/slide96.xml"/><Relationship Id="rId122" Type="http://schemas.openxmlformats.org/officeDocument/2006/relationships/slide" Target="slides/slide117.xml"/><Relationship Id="rId143" Type="http://schemas.openxmlformats.org/officeDocument/2006/relationships/slide" Target="slides/slide138.xml"/><Relationship Id="rId148" Type="http://schemas.openxmlformats.org/officeDocument/2006/relationships/slide" Target="slides/slide143.xml"/><Relationship Id="rId164" Type="http://schemas.openxmlformats.org/officeDocument/2006/relationships/slide" Target="slides/slide159.xml"/><Relationship Id="rId169" Type="http://schemas.openxmlformats.org/officeDocument/2006/relationships/slide" Target="slides/slide164.xml"/><Relationship Id="rId185" Type="http://schemas.openxmlformats.org/officeDocument/2006/relationships/slide" Target="slides/slide180.xml"/><Relationship Id="rId4" Type="http://schemas.openxmlformats.org/officeDocument/2006/relationships/slideMaster" Target="slideMasters/slideMaster1.xml"/><Relationship Id="rId9" Type="http://schemas.openxmlformats.org/officeDocument/2006/relationships/slide" Target="slides/slide4.xml"/><Relationship Id="rId180" Type="http://schemas.openxmlformats.org/officeDocument/2006/relationships/slide" Target="slides/slide175.xml"/><Relationship Id="rId210" Type="http://schemas.openxmlformats.org/officeDocument/2006/relationships/slide" Target="slides/slide205.xml"/><Relationship Id="rId215" Type="http://schemas.openxmlformats.org/officeDocument/2006/relationships/slide" Target="slides/slide210.xml"/><Relationship Id="rId236" Type="http://schemas.openxmlformats.org/officeDocument/2006/relationships/slide" Target="slides/slide231.xml"/><Relationship Id="rId26" Type="http://schemas.openxmlformats.org/officeDocument/2006/relationships/slide" Target="slides/slide21.xml"/><Relationship Id="rId231" Type="http://schemas.openxmlformats.org/officeDocument/2006/relationships/slide" Target="slides/slide226.xml"/><Relationship Id="rId47" Type="http://schemas.openxmlformats.org/officeDocument/2006/relationships/slide" Target="slides/slide42.xml"/><Relationship Id="rId68" Type="http://schemas.openxmlformats.org/officeDocument/2006/relationships/slide" Target="slides/slide63.xml"/><Relationship Id="rId89" Type="http://schemas.openxmlformats.org/officeDocument/2006/relationships/slide" Target="slides/slide84.xml"/><Relationship Id="rId112" Type="http://schemas.openxmlformats.org/officeDocument/2006/relationships/slide" Target="slides/slide107.xml"/><Relationship Id="rId133" Type="http://schemas.openxmlformats.org/officeDocument/2006/relationships/slide" Target="slides/slide128.xml"/><Relationship Id="rId154" Type="http://schemas.openxmlformats.org/officeDocument/2006/relationships/slide" Target="slides/slide149.xml"/><Relationship Id="rId175" Type="http://schemas.openxmlformats.org/officeDocument/2006/relationships/slide" Target="slides/slide170.xml"/><Relationship Id="rId196" Type="http://schemas.openxmlformats.org/officeDocument/2006/relationships/slide" Target="slides/slide191.xml"/><Relationship Id="rId200" Type="http://schemas.openxmlformats.org/officeDocument/2006/relationships/slide" Target="slides/slide195.xml"/><Relationship Id="rId16" Type="http://schemas.openxmlformats.org/officeDocument/2006/relationships/slide" Target="slides/slide11.xml"/><Relationship Id="rId221" Type="http://schemas.openxmlformats.org/officeDocument/2006/relationships/slide" Target="slides/slide216.xml"/><Relationship Id="rId242" Type="http://schemas.openxmlformats.org/officeDocument/2006/relationships/theme" Target="theme/theme1.xml"/><Relationship Id="rId37" Type="http://schemas.openxmlformats.org/officeDocument/2006/relationships/slide" Target="slides/slide32.xml"/><Relationship Id="rId58" Type="http://schemas.openxmlformats.org/officeDocument/2006/relationships/slide" Target="slides/slide53.xml"/><Relationship Id="rId79" Type="http://schemas.openxmlformats.org/officeDocument/2006/relationships/slide" Target="slides/slide74.xml"/><Relationship Id="rId102" Type="http://schemas.openxmlformats.org/officeDocument/2006/relationships/slide" Target="slides/slide97.xml"/><Relationship Id="rId123" Type="http://schemas.openxmlformats.org/officeDocument/2006/relationships/slide" Target="slides/slide118.xml"/><Relationship Id="rId144" Type="http://schemas.openxmlformats.org/officeDocument/2006/relationships/slide" Target="slides/slide139.xml"/><Relationship Id="rId90" Type="http://schemas.openxmlformats.org/officeDocument/2006/relationships/slide" Target="slides/slide85.xml"/><Relationship Id="rId165" Type="http://schemas.openxmlformats.org/officeDocument/2006/relationships/slide" Target="slides/slide160.xml"/><Relationship Id="rId186" Type="http://schemas.openxmlformats.org/officeDocument/2006/relationships/slide" Target="slides/slide181.xml"/><Relationship Id="rId211" Type="http://schemas.openxmlformats.org/officeDocument/2006/relationships/slide" Target="slides/slide206.xml"/><Relationship Id="rId232" Type="http://schemas.openxmlformats.org/officeDocument/2006/relationships/slide" Target="slides/slide227.xml"/><Relationship Id="rId27" Type="http://schemas.openxmlformats.org/officeDocument/2006/relationships/slide" Target="slides/slide22.xml"/><Relationship Id="rId48" Type="http://schemas.openxmlformats.org/officeDocument/2006/relationships/slide" Target="slides/slide43.xml"/><Relationship Id="rId69" Type="http://schemas.openxmlformats.org/officeDocument/2006/relationships/slide" Target="slides/slide64.xml"/><Relationship Id="rId113" Type="http://schemas.openxmlformats.org/officeDocument/2006/relationships/slide" Target="slides/slide108.xml"/><Relationship Id="rId134" Type="http://schemas.openxmlformats.org/officeDocument/2006/relationships/slide" Target="slides/slide129.xml"/><Relationship Id="rId80" Type="http://schemas.openxmlformats.org/officeDocument/2006/relationships/slide" Target="slides/slide75.xml"/><Relationship Id="rId155" Type="http://schemas.openxmlformats.org/officeDocument/2006/relationships/slide" Target="slides/slide150.xml"/><Relationship Id="rId176" Type="http://schemas.openxmlformats.org/officeDocument/2006/relationships/slide" Target="slides/slide171.xml"/><Relationship Id="rId197" Type="http://schemas.openxmlformats.org/officeDocument/2006/relationships/slide" Target="slides/slide19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Williams, Whitney" userId="S::wwilliams@ets.org::8b15586e-e928-463c-a4ee-e9faf0dce2db" providerId="AD" clId="Web-{63A101E5-88EF-4BDE-B4ED-9A0C49ACA072}"/>
    <pc:docChg chg="modSld">
      <pc:chgData name="Williams, Whitney" userId="S::wwilliams@ets.org::8b15586e-e928-463c-a4ee-e9faf0dce2db" providerId="AD" clId="Web-{63A101E5-88EF-4BDE-B4ED-9A0C49ACA072}" dt="2018-10-01T18:07:12.535" v="7" actId="20577"/>
      <pc:docMkLst>
        <pc:docMk/>
      </pc:docMkLst>
      <pc:sldChg chg="modSp">
        <pc:chgData name="Williams, Whitney" userId="S::wwilliams@ets.org::8b15586e-e928-463c-a4ee-e9faf0dce2db" providerId="AD" clId="Web-{63A101E5-88EF-4BDE-B4ED-9A0C49ACA072}" dt="2018-10-01T18:07:12.535" v="6" actId="20577"/>
        <pc:sldMkLst>
          <pc:docMk/>
          <pc:sldMk cId="2311245810" sldId="501"/>
        </pc:sldMkLst>
        <pc:spChg chg="mod">
          <ac:chgData name="Williams, Whitney" userId="S::wwilliams@ets.org::8b15586e-e928-463c-a4ee-e9faf0dce2db" providerId="AD" clId="Web-{63A101E5-88EF-4BDE-B4ED-9A0C49ACA072}" dt="2018-10-01T18:07:12.535" v="6" actId="20577"/>
          <ac:spMkLst>
            <pc:docMk/>
            <pc:sldMk cId="2311245810" sldId="501"/>
            <ac:spMk id="3" creationId="{00000000-0000-0000-0000-000000000000}"/>
          </ac:spMkLst>
        </pc:spChg>
      </pc:sldChg>
    </pc:docChg>
  </pc:docChgLst>
  <pc:docChgLst>
    <pc:chgData name="Jose Rios" userId="S::jose.rios_tea.state.tx.us#ext#@etsorg.microsoftonline.com::6ea2b624-351a-49c4-89c3-53b8ef1ba1c3" providerId="AD" clId="Web-{156EA548-907E-4C84-A1D8-281D699F8155}"/>
    <pc:docChg chg="delSld modSld sldOrd modSection">
      <pc:chgData name="Jose Rios" userId="S::jose.rios_tea.state.tx.us#ext#@etsorg.microsoftonline.com::6ea2b624-351a-49c4-89c3-53b8ef1ba1c3" providerId="AD" clId="Web-{156EA548-907E-4C84-A1D8-281D699F8155}" dt="2018-10-01T18:24:54.656" v="178" actId="20577"/>
      <pc:docMkLst>
        <pc:docMk/>
      </pc:docMkLst>
      <pc:sldChg chg="modSp">
        <pc:chgData name="Jose Rios" userId="S::jose.rios_tea.state.tx.us#ext#@etsorg.microsoftonline.com::6ea2b624-351a-49c4-89c3-53b8ef1ba1c3" providerId="AD" clId="Web-{156EA548-907E-4C84-A1D8-281D699F8155}" dt="2018-10-01T18:12:27.541" v="12" actId="1076"/>
        <pc:sldMkLst>
          <pc:docMk/>
          <pc:sldMk cId="252998761" sldId="262"/>
        </pc:sldMkLst>
        <pc:spChg chg="mod">
          <ac:chgData name="Jose Rios" userId="S::jose.rios_tea.state.tx.us#ext#@etsorg.microsoftonline.com::6ea2b624-351a-49c4-89c3-53b8ef1ba1c3" providerId="AD" clId="Web-{156EA548-907E-4C84-A1D8-281D699F8155}" dt="2018-10-01T18:12:27.541" v="12" actId="1076"/>
          <ac:spMkLst>
            <pc:docMk/>
            <pc:sldMk cId="252998761" sldId="262"/>
            <ac:spMk id="22" creationId="{00000000-0000-0000-0000-000000000000}"/>
          </ac:spMkLst>
        </pc:spChg>
      </pc:sldChg>
      <pc:sldChg chg="modSp">
        <pc:chgData name="Jose Rios" userId="S::jose.rios_tea.state.tx.us#ext#@etsorg.microsoftonline.com::6ea2b624-351a-49c4-89c3-53b8ef1ba1c3" providerId="AD" clId="Web-{156EA548-907E-4C84-A1D8-281D699F8155}" dt="2018-10-01T18:17:51.308" v="91" actId="20577"/>
        <pc:sldMkLst>
          <pc:docMk/>
          <pc:sldMk cId="622852487" sldId="338"/>
        </pc:sldMkLst>
        <pc:spChg chg="mod">
          <ac:chgData name="Jose Rios" userId="S::jose.rios_tea.state.tx.us#ext#@etsorg.microsoftonline.com::6ea2b624-351a-49c4-89c3-53b8ef1ba1c3" providerId="AD" clId="Web-{156EA548-907E-4C84-A1D8-281D699F8155}" dt="2018-10-01T18:17:51.308" v="91" actId="20577"/>
          <ac:spMkLst>
            <pc:docMk/>
            <pc:sldMk cId="622852487" sldId="338"/>
            <ac:spMk id="9" creationId="{6A134DD4-4CC4-4BE6-A268-0051968A04E4}"/>
          </ac:spMkLst>
        </pc:spChg>
      </pc:sldChg>
      <pc:sldChg chg="addSp delSp modSp delAnim">
        <pc:chgData name="Jose Rios" userId="S::jose.rios_tea.state.tx.us#ext#@etsorg.microsoftonline.com::6ea2b624-351a-49c4-89c3-53b8ef1ba1c3" providerId="AD" clId="Web-{156EA548-907E-4C84-A1D8-281D699F8155}" dt="2018-10-01T18:23:22.046" v="157" actId="1076"/>
        <pc:sldMkLst>
          <pc:docMk/>
          <pc:sldMk cId="4250584147" sldId="339"/>
        </pc:sldMkLst>
        <pc:spChg chg="mod">
          <ac:chgData name="Jose Rios" userId="S::jose.rios_tea.state.tx.us#ext#@etsorg.microsoftonline.com::6ea2b624-351a-49c4-89c3-53b8ef1ba1c3" providerId="AD" clId="Web-{156EA548-907E-4C84-A1D8-281D699F8155}" dt="2018-10-01T18:18:47.872" v="110" actId="20577"/>
          <ac:spMkLst>
            <pc:docMk/>
            <pc:sldMk cId="4250584147" sldId="339"/>
            <ac:spMk id="4" creationId="{00000000-0000-0000-0000-000000000000}"/>
          </ac:spMkLst>
        </pc:spChg>
        <pc:picChg chg="add mod">
          <ac:chgData name="Jose Rios" userId="S::jose.rios_tea.state.tx.us#ext#@etsorg.microsoftonline.com::6ea2b624-351a-49c4-89c3-53b8ef1ba1c3" providerId="AD" clId="Web-{156EA548-907E-4C84-A1D8-281D699F8155}" dt="2018-10-01T18:23:22.046" v="157" actId="1076"/>
          <ac:picMkLst>
            <pc:docMk/>
            <pc:sldMk cId="4250584147" sldId="339"/>
            <ac:picMk id="2" creationId="{44B3D56A-56FF-4459-B1E7-7D9D68885ED8}"/>
          </ac:picMkLst>
        </pc:picChg>
        <pc:picChg chg="del">
          <ac:chgData name="Jose Rios" userId="S::jose.rios_tea.state.tx.us#ext#@etsorg.microsoftonline.com::6ea2b624-351a-49c4-89c3-53b8ef1ba1c3" providerId="AD" clId="Web-{156EA548-907E-4C84-A1D8-281D699F8155}" dt="2018-10-01T18:22:52.358" v="151"/>
          <ac:picMkLst>
            <pc:docMk/>
            <pc:sldMk cId="4250584147" sldId="339"/>
            <ac:picMk id="15" creationId="{D93822C8-7B53-4DB1-A1CF-ACDAB94446BF}"/>
          </ac:picMkLst>
        </pc:picChg>
      </pc:sldChg>
      <pc:sldChg chg="modSp">
        <pc:chgData name="Jose Rios" userId="S::jose.rios_tea.state.tx.us#ext#@etsorg.microsoftonline.com::6ea2b624-351a-49c4-89c3-53b8ef1ba1c3" providerId="AD" clId="Web-{156EA548-907E-4C84-A1D8-281D699F8155}" dt="2018-10-01T18:21:12.608" v="143" actId="14100"/>
        <pc:sldMkLst>
          <pc:docMk/>
          <pc:sldMk cId="3021868750" sldId="344"/>
        </pc:sldMkLst>
        <pc:spChg chg="mod">
          <ac:chgData name="Jose Rios" userId="S::jose.rios_tea.state.tx.us#ext#@etsorg.microsoftonline.com::6ea2b624-351a-49c4-89c3-53b8ef1ba1c3" providerId="AD" clId="Web-{156EA548-907E-4C84-A1D8-281D699F8155}" dt="2018-10-01T18:21:12.608" v="143" actId="14100"/>
          <ac:spMkLst>
            <pc:docMk/>
            <pc:sldMk cId="3021868750" sldId="344"/>
            <ac:spMk id="10" creationId="{718F3F31-D708-4034-B75F-8824BB6E56CC}"/>
          </ac:spMkLst>
        </pc:spChg>
      </pc:sldChg>
      <pc:sldChg chg="modSp">
        <pc:chgData name="Jose Rios" userId="S::jose.rios_tea.state.tx.us#ext#@etsorg.microsoftonline.com::6ea2b624-351a-49c4-89c3-53b8ef1ba1c3" providerId="AD" clId="Web-{156EA548-907E-4C84-A1D8-281D699F8155}" dt="2018-10-01T18:15:52.854" v="71" actId="20577"/>
        <pc:sldMkLst>
          <pc:docMk/>
          <pc:sldMk cId="3431352224" sldId="400"/>
        </pc:sldMkLst>
        <pc:spChg chg="mod">
          <ac:chgData name="Jose Rios" userId="S::jose.rios_tea.state.tx.us#ext#@etsorg.microsoftonline.com::6ea2b624-351a-49c4-89c3-53b8ef1ba1c3" providerId="AD" clId="Web-{156EA548-907E-4C84-A1D8-281D699F8155}" dt="2018-10-01T18:15:52.854" v="71" actId="20577"/>
          <ac:spMkLst>
            <pc:docMk/>
            <pc:sldMk cId="3431352224" sldId="400"/>
            <ac:spMk id="32" creationId="{04CF1E97-41E3-49C9-A76B-92A6695B8541}"/>
          </ac:spMkLst>
        </pc:spChg>
      </pc:sldChg>
      <pc:sldChg chg="modSp">
        <pc:chgData name="Jose Rios" userId="S::jose.rios_tea.state.tx.us#ext#@etsorg.microsoftonline.com::6ea2b624-351a-49c4-89c3-53b8ef1ba1c3" providerId="AD" clId="Web-{156EA548-907E-4C84-A1D8-281D699F8155}" dt="2018-10-01T18:14:48.245" v="21" actId="1076"/>
        <pc:sldMkLst>
          <pc:docMk/>
          <pc:sldMk cId="4081466725" sldId="414"/>
        </pc:sldMkLst>
        <pc:spChg chg="mod">
          <ac:chgData name="Jose Rios" userId="S::jose.rios_tea.state.tx.us#ext#@etsorg.microsoftonline.com::6ea2b624-351a-49c4-89c3-53b8ef1ba1c3" providerId="AD" clId="Web-{156EA548-907E-4C84-A1D8-281D699F8155}" dt="2018-10-01T18:14:48.245" v="21" actId="1076"/>
          <ac:spMkLst>
            <pc:docMk/>
            <pc:sldMk cId="4081466725" sldId="414"/>
            <ac:spMk id="10" creationId="{D7D15DA7-9DFC-4F9E-BADB-45FBBE8BF71A}"/>
          </ac:spMkLst>
        </pc:spChg>
      </pc:sldChg>
      <pc:sldChg chg="modSp">
        <pc:chgData name="Jose Rios" userId="S::jose.rios_tea.state.tx.us#ext#@etsorg.microsoftonline.com::6ea2b624-351a-49c4-89c3-53b8ef1ba1c3" providerId="AD" clId="Web-{156EA548-907E-4C84-A1D8-281D699F8155}" dt="2018-10-01T18:12:58.697" v="19" actId="20577"/>
        <pc:sldMkLst>
          <pc:docMk/>
          <pc:sldMk cId="1450692902" sldId="452"/>
        </pc:sldMkLst>
        <pc:spChg chg="mod">
          <ac:chgData name="Jose Rios" userId="S::jose.rios_tea.state.tx.us#ext#@etsorg.microsoftonline.com::6ea2b624-351a-49c4-89c3-53b8ef1ba1c3" providerId="AD" clId="Web-{156EA548-907E-4C84-A1D8-281D699F8155}" dt="2018-10-01T18:12:58.697" v="19" actId="20577"/>
          <ac:spMkLst>
            <pc:docMk/>
            <pc:sldMk cId="1450692902" sldId="452"/>
            <ac:spMk id="3" creationId="{00000000-0000-0000-0000-000000000000}"/>
          </ac:spMkLst>
        </pc:spChg>
      </pc:sldChg>
      <pc:sldChg chg="modSp ord">
        <pc:chgData name="Jose Rios" userId="S::jose.rios_tea.state.tx.us#ext#@etsorg.microsoftonline.com::6ea2b624-351a-49c4-89c3-53b8ef1ba1c3" providerId="AD" clId="Web-{156EA548-907E-4C84-A1D8-281D699F8155}" dt="2018-10-01T18:24:52.375" v="176" actId="20577"/>
        <pc:sldMkLst>
          <pc:docMk/>
          <pc:sldMk cId="797395274" sldId="516"/>
        </pc:sldMkLst>
        <pc:spChg chg="mod">
          <ac:chgData name="Jose Rios" userId="S::jose.rios_tea.state.tx.us#ext#@etsorg.microsoftonline.com::6ea2b624-351a-49c4-89c3-53b8ef1ba1c3" providerId="AD" clId="Web-{156EA548-907E-4C84-A1D8-281D699F8155}" dt="2018-10-01T18:24:52.375" v="176" actId="20577"/>
          <ac:spMkLst>
            <pc:docMk/>
            <pc:sldMk cId="797395274" sldId="516"/>
            <ac:spMk id="4" creationId="{00000000-0000-0000-0000-000000000000}"/>
          </ac:spMkLst>
        </pc:spChg>
      </pc:sldChg>
      <pc:sldChg chg="modSp">
        <pc:chgData name="Jose Rios" userId="S::jose.rios_tea.state.tx.us#ext#@etsorg.microsoftonline.com::6ea2b624-351a-49c4-89c3-53b8ef1ba1c3" providerId="AD" clId="Web-{156EA548-907E-4C84-A1D8-281D699F8155}" dt="2018-10-01T18:20:31.232" v="119" actId="20577"/>
        <pc:sldMkLst>
          <pc:docMk/>
          <pc:sldMk cId="2960456072" sldId="522"/>
        </pc:sldMkLst>
        <pc:spChg chg="mod">
          <ac:chgData name="Jose Rios" userId="S::jose.rios_tea.state.tx.us#ext#@etsorg.microsoftonline.com::6ea2b624-351a-49c4-89c3-53b8ef1ba1c3" providerId="AD" clId="Web-{156EA548-907E-4C84-A1D8-281D699F8155}" dt="2018-10-01T18:20:31.232" v="119" actId="20577"/>
          <ac:spMkLst>
            <pc:docMk/>
            <pc:sldMk cId="2960456072" sldId="522"/>
            <ac:spMk id="2" creationId="{8631CDBE-D57F-46E8-B8A4-3833886843FE}"/>
          </ac:spMkLst>
        </pc:spChg>
      </pc:sldChg>
      <pc:sldChg chg="modSp">
        <pc:chgData name="Jose Rios" userId="S::jose.rios_tea.state.tx.us#ext#@etsorg.microsoftonline.com::6ea2b624-351a-49c4-89c3-53b8ef1ba1c3" providerId="AD" clId="Web-{156EA548-907E-4C84-A1D8-281D699F8155}" dt="2018-10-01T18:20:59.608" v="132" actId="20577"/>
        <pc:sldMkLst>
          <pc:docMk/>
          <pc:sldMk cId="3477921148" sldId="523"/>
        </pc:sldMkLst>
        <pc:spChg chg="mod">
          <ac:chgData name="Jose Rios" userId="S::jose.rios_tea.state.tx.us#ext#@etsorg.microsoftonline.com::6ea2b624-351a-49c4-89c3-53b8ef1ba1c3" providerId="AD" clId="Web-{156EA548-907E-4C84-A1D8-281D699F8155}" dt="2018-10-01T18:20:59.608" v="132" actId="20577"/>
          <ac:spMkLst>
            <pc:docMk/>
            <pc:sldMk cId="3477921148" sldId="523"/>
            <ac:spMk id="21" creationId="{BD60B984-7DCD-44E7-BCC6-B4C91BD344DF}"/>
          </ac:spMkLst>
        </pc:spChg>
      </pc:sldChg>
      <pc:sldChg chg="modSp">
        <pc:chgData name="Jose Rios" userId="S::jose.rios_tea.state.tx.us#ext#@etsorg.microsoftonline.com::6ea2b624-351a-49c4-89c3-53b8ef1ba1c3" providerId="AD" clId="Web-{156EA548-907E-4C84-A1D8-281D699F8155}" dt="2018-10-01T18:22:33.546" v="149" actId="20577"/>
        <pc:sldMkLst>
          <pc:docMk/>
          <pc:sldMk cId="2530643928" sldId="543"/>
        </pc:sldMkLst>
        <pc:spChg chg="mod">
          <ac:chgData name="Jose Rios" userId="S::jose.rios_tea.state.tx.us#ext#@etsorg.microsoftonline.com::6ea2b624-351a-49c4-89c3-53b8ef1ba1c3" providerId="AD" clId="Web-{156EA548-907E-4C84-A1D8-281D699F8155}" dt="2018-10-01T18:22:33.546" v="149" actId="20577"/>
          <ac:spMkLst>
            <pc:docMk/>
            <pc:sldMk cId="2530643928" sldId="543"/>
            <ac:spMk id="13" creationId="{D6416380-5F16-4840-A12A-AFD314989450}"/>
          </ac:spMkLst>
        </pc:spChg>
      </pc:sldChg>
      <pc:sldChg chg="modSp">
        <pc:chgData name="Jose Rios" userId="S::jose.rios_tea.state.tx.us#ext#@etsorg.microsoftonline.com::6ea2b624-351a-49c4-89c3-53b8ef1ba1c3" providerId="AD" clId="Web-{156EA548-907E-4C84-A1D8-281D699F8155}" dt="2018-10-01T18:15:30.245" v="54" actId="20577"/>
        <pc:sldMkLst>
          <pc:docMk/>
          <pc:sldMk cId="2989610639" sldId="549"/>
        </pc:sldMkLst>
        <pc:spChg chg="mod">
          <ac:chgData name="Jose Rios" userId="S::jose.rios_tea.state.tx.us#ext#@etsorg.microsoftonline.com::6ea2b624-351a-49c4-89c3-53b8ef1ba1c3" providerId="AD" clId="Web-{156EA548-907E-4C84-A1D8-281D699F8155}" dt="2018-10-01T18:15:30.245" v="54" actId="20577"/>
          <ac:spMkLst>
            <pc:docMk/>
            <pc:sldMk cId="2989610639" sldId="549"/>
            <ac:spMk id="9" creationId="{00000000-0000-0000-0000-000000000000}"/>
          </ac:spMkLst>
        </pc:spChg>
      </pc:sldChg>
      <pc:sldChg chg="del">
        <pc:chgData name="Jose Rios" userId="S::jose.rios_tea.state.tx.us#ext#@etsorg.microsoftonline.com::6ea2b624-351a-49c4-89c3-53b8ef1ba1c3" providerId="AD" clId="Web-{156EA548-907E-4C84-A1D8-281D699F8155}" dt="2018-10-01T18:24:35.953" v="159"/>
        <pc:sldMkLst>
          <pc:docMk/>
          <pc:sldMk cId="1156560505" sldId="552"/>
        </pc:sldMkLst>
      </pc:sldChg>
    </pc:docChg>
  </pc:docChgLst>
</pc:chgInfo>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Sales</c:v>
                </c:pt>
              </c:strCache>
            </c:strRef>
          </c:tx>
          <c:spPr>
            <a:solidFill>
              <a:schemeClr val="tx1">
                <a:lumMod val="60000"/>
                <a:lumOff val="40000"/>
              </a:schemeClr>
            </a:solidFill>
          </c:spPr>
          <c:dPt>
            <c:idx val="0"/>
            <c:bubble3D val="0"/>
            <c:spPr>
              <a:solidFill>
                <a:srgbClr val="0070C0"/>
              </a:solidFill>
              <a:ln w="19025">
                <a:solidFill>
                  <a:schemeClr val="lt1"/>
                </a:solidFill>
              </a:ln>
              <a:effectLst/>
            </c:spPr>
            <c:extLst xmlns:c16r2="http://schemas.microsoft.com/office/drawing/2015/06/chart">
              <c:ext xmlns:c16="http://schemas.microsoft.com/office/drawing/2014/chart" uri="{C3380CC4-5D6E-409C-BE32-E72D297353CC}">
                <c16:uniqueId val="{00000001-9C7F-453C-B0A0-B6D432EC7FEC}"/>
              </c:ext>
            </c:extLst>
          </c:dPt>
          <c:dPt>
            <c:idx val="1"/>
            <c:bubble3D val="0"/>
            <c:spPr>
              <a:solidFill>
                <a:srgbClr val="EE3524"/>
              </a:solidFill>
              <a:ln w="19025">
                <a:solidFill>
                  <a:schemeClr val="lt1"/>
                </a:solidFill>
              </a:ln>
              <a:effectLst/>
            </c:spPr>
            <c:extLst xmlns:c16r2="http://schemas.microsoft.com/office/drawing/2015/06/chart">
              <c:ext xmlns:c16="http://schemas.microsoft.com/office/drawing/2014/chart" uri="{C3380CC4-5D6E-409C-BE32-E72D297353CC}">
                <c16:uniqueId val="{00000003-9C7F-453C-B0A0-B6D432EC7FEC}"/>
              </c:ext>
            </c:extLst>
          </c:dPt>
          <c:cat>
            <c:strRef>
              <c:f>Sheet1!$A$2:$A$3</c:f>
              <c:strCache>
                <c:ptCount val="2"/>
                <c:pt idx="0">
                  <c:v>Students tested with TELPAS</c:v>
                </c:pt>
                <c:pt idx="1">
                  <c:v>Students projected to be tested with TELPAS Alt</c:v>
                </c:pt>
              </c:strCache>
            </c:strRef>
          </c:cat>
          <c:val>
            <c:numRef>
              <c:f>Sheet1!$B$2:$B$3</c:f>
              <c:numCache>
                <c:formatCode>General</c:formatCode>
                <c:ptCount val="2"/>
                <c:pt idx="0">
                  <c:v>980000</c:v>
                </c:pt>
                <c:pt idx="1">
                  <c:v>5000</c:v>
                </c:pt>
              </c:numCache>
            </c:numRef>
          </c:val>
          <c:extLst xmlns:c16r2="http://schemas.microsoft.com/office/drawing/2015/06/chart">
            <c:ext xmlns:c16="http://schemas.microsoft.com/office/drawing/2014/chart" uri="{C3380CC4-5D6E-409C-BE32-E72D297353CC}">
              <c16:uniqueId val="{00000004-9C7F-453C-B0A0-B6D432EC7FEC}"/>
            </c:ext>
          </c:extLst>
        </c:ser>
        <c:dLbls>
          <c:showLegendKey val="0"/>
          <c:showVal val="0"/>
          <c:showCatName val="0"/>
          <c:showSerName val="0"/>
          <c:showPercent val="0"/>
          <c:showBubbleSize val="0"/>
          <c:showLeaderLines val="1"/>
        </c:dLbls>
        <c:firstSliceAng val="0"/>
      </c:pieChart>
      <c:spPr>
        <a:noFill/>
        <a:ln w="25366">
          <a:noFill/>
        </a:ln>
      </c:spPr>
    </c:plotArea>
    <c:plotVisOnly val="1"/>
    <c:dispBlanksAs val="zero"/>
    <c:showDLblsOverMax val="0"/>
  </c:chart>
  <c:spPr>
    <a:pattFill prst="dkDnDiag">
      <a:fgClr>
        <a:schemeClr val="lt1"/>
      </a:fgClr>
      <a:bgClr>
        <a:schemeClr val="dk1">
          <a:lumMod val="10000"/>
          <a:lumOff val="90000"/>
        </a:schemeClr>
      </a:bgClr>
    </a:pattFill>
    <a:ln w="9512" cap="flat" cmpd="sng" algn="ctr">
      <a:solidFill>
        <a:schemeClr val="dk1">
          <a:lumMod val="15000"/>
          <a:lumOff val="85000"/>
        </a:schemeClr>
      </a:solidFill>
      <a:round/>
    </a:ln>
    <a:effectLst/>
  </c:spPr>
  <c:txPr>
    <a:bodyPr/>
    <a:lstStyle/>
    <a:p>
      <a:pPr>
        <a:defRPr/>
      </a:pPr>
      <a:endParaRPr lang="en-US"/>
    </a:p>
  </c:txPr>
  <c:externalData r:id="rId1">
    <c:autoUpdate val="0"/>
  </c:externalData>
  <c:userShapes r:id="rId2"/>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21B2FB3-0031-4A72-9947-B685623F3F5D}" type="doc">
      <dgm:prSet loTypeId="urn:microsoft.com/office/officeart/2005/8/layout/hList9" loCatId="list" qsTypeId="urn:microsoft.com/office/officeart/2005/8/quickstyle/simple1" qsCatId="simple" csTypeId="urn:microsoft.com/office/officeart/2005/8/colors/accent1_2" csCatId="accent1" phldr="1"/>
      <dgm:spPr/>
      <dgm:t>
        <a:bodyPr/>
        <a:lstStyle/>
        <a:p>
          <a:endParaRPr lang="en-US"/>
        </a:p>
      </dgm:t>
    </dgm:pt>
    <dgm:pt modelId="{1E01D5D0-B84B-4C4E-B6E3-8287DFDE82F0}">
      <dgm:prSet/>
      <dgm:spPr>
        <a:solidFill>
          <a:srgbClr val="8F3594"/>
        </a:solidFill>
        <a:ln>
          <a:solidFill>
            <a:srgbClr val="FFFFFF"/>
          </a:solidFill>
        </a:ln>
      </dgm:spPr>
      <dgm:t>
        <a:bodyPr/>
        <a:lstStyle/>
        <a:p>
          <a:r>
            <a:rPr lang="en-US" b="0">
              <a:solidFill>
                <a:srgbClr val="FFFFFF"/>
              </a:solidFill>
            </a:rPr>
            <a:t>Grades K-1</a:t>
          </a:r>
          <a:endParaRPr lang="en-US">
            <a:solidFill>
              <a:srgbClr val="FFFFFF"/>
            </a:solidFill>
          </a:endParaRPr>
        </a:p>
      </dgm:t>
    </dgm:pt>
    <dgm:pt modelId="{B8255DAE-E7C6-40E4-8C3A-72B075893C78}" type="parTrans" cxnId="{9D6B73EC-EA5E-47ED-B6B6-FC9CD4CA7F3C}">
      <dgm:prSet/>
      <dgm:spPr/>
      <dgm:t>
        <a:bodyPr/>
        <a:lstStyle/>
        <a:p>
          <a:endParaRPr lang="en-US"/>
        </a:p>
      </dgm:t>
    </dgm:pt>
    <dgm:pt modelId="{EEB36D6A-D117-41F9-B298-E42BBA86F1A2}" type="sibTrans" cxnId="{9D6B73EC-EA5E-47ED-B6B6-FC9CD4CA7F3C}">
      <dgm:prSet/>
      <dgm:spPr/>
      <dgm:t>
        <a:bodyPr/>
        <a:lstStyle/>
        <a:p>
          <a:endParaRPr lang="en-US"/>
        </a:p>
      </dgm:t>
    </dgm:pt>
    <dgm:pt modelId="{197E6E69-33AE-4979-9F24-62A48E49B725}">
      <dgm:prSet custT="1"/>
      <dgm:spPr>
        <a:solidFill>
          <a:srgbClr val="EDEAF0"/>
        </a:solidFill>
      </dgm:spPr>
      <dgm:t>
        <a:bodyPr/>
        <a:lstStyle/>
        <a:p>
          <a:r>
            <a:rPr lang="en-US" sz="1400" b="0"/>
            <a:t>Create test session for holistic ratings</a:t>
          </a:r>
          <a:endParaRPr lang="en-US" sz="1400"/>
        </a:p>
      </dgm:t>
    </dgm:pt>
    <dgm:pt modelId="{07E8EE7E-8315-43A6-B7A1-E3563A16D63F}" type="parTrans" cxnId="{E8B60F59-F96D-40F7-B149-CD6FDD1C79E9}">
      <dgm:prSet/>
      <dgm:spPr/>
      <dgm:t>
        <a:bodyPr/>
        <a:lstStyle/>
        <a:p>
          <a:endParaRPr lang="en-US"/>
        </a:p>
      </dgm:t>
    </dgm:pt>
    <dgm:pt modelId="{CF56107C-2797-4EC5-B60A-B4F2F45C6E64}" type="sibTrans" cxnId="{E8B60F59-F96D-40F7-B149-CD6FDD1C79E9}">
      <dgm:prSet/>
      <dgm:spPr/>
      <dgm:t>
        <a:bodyPr/>
        <a:lstStyle/>
        <a:p>
          <a:endParaRPr lang="en-US"/>
        </a:p>
      </dgm:t>
    </dgm:pt>
    <dgm:pt modelId="{1633918D-3945-4194-9008-6AF16F407DCB}">
      <dgm:prSet/>
      <dgm:spPr>
        <a:solidFill>
          <a:srgbClr val="8F3594"/>
        </a:solidFill>
        <a:ln>
          <a:solidFill>
            <a:srgbClr val="FFFFFF"/>
          </a:solidFill>
        </a:ln>
      </dgm:spPr>
      <dgm:t>
        <a:bodyPr/>
        <a:lstStyle/>
        <a:p>
          <a:r>
            <a:rPr lang="en-US" b="0">
              <a:solidFill>
                <a:srgbClr val="FFFFFF"/>
              </a:solidFill>
            </a:rPr>
            <a:t>Grades 2-12</a:t>
          </a:r>
          <a:endParaRPr lang="en-US">
            <a:solidFill>
              <a:srgbClr val="FFFFFF"/>
            </a:solidFill>
          </a:endParaRPr>
        </a:p>
      </dgm:t>
    </dgm:pt>
    <dgm:pt modelId="{2347D594-714A-4BAC-8FE5-07BF38095E52}" type="parTrans" cxnId="{31E37C08-B6DA-4598-B4DC-96D02BD31AF8}">
      <dgm:prSet/>
      <dgm:spPr/>
      <dgm:t>
        <a:bodyPr/>
        <a:lstStyle/>
        <a:p>
          <a:endParaRPr lang="en-US"/>
        </a:p>
      </dgm:t>
    </dgm:pt>
    <dgm:pt modelId="{6F964861-3D11-45EF-90EB-9B71154ADD59}" type="sibTrans" cxnId="{31E37C08-B6DA-4598-B4DC-96D02BD31AF8}">
      <dgm:prSet/>
      <dgm:spPr/>
      <dgm:t>
        <a:bodyPr/>
        <a:lstStyle/>
        <a:p>
          <a:endParaRPr lang="en-US"/>
        </a:p>
      </dgm:t>
    </dgm:pt>
    <dgm:pt modelId="{4ADD06A0-9073-41B8-8C28-474B29527225}">
      <dgm:prSet custT="1"/>
      <dgm:spPr>
        <a:solidFill>
          <a:srgbClr val="EDEAF0">
            <a:alpha val="90000"/>
          </a:srgbClr>
        </a:solidFill>
      </dgm:spPr>
      <dgm:t>
        <a:bodyPr/>
        <a:lstStyle/>
        <a:p>
          <a:r>
            <a:rPr lang="en-US" sz="1400" b="0"/>
            <a:t>Create test session for reading</a:t>
          </a:r>
          <a:endParaRPr lang="en-US" sz="1400"/>
        </a:p>
      </dgm:t>
    </dgm:pt>
    <dgm:pt modelId="{F3DC4B31-18C6-4692-B8FE-61225FD933AA}" type="parTrans" cxnId="{55285752-F5A4-44C4-B4CC-F72DC843A2C4}">
      <dgm:prSet/>
      <dgm:spPr/>
      <dgm:t>
        <a:bodyPr/>
        <a:lstStyle/>
        <a:p>
          <a:endParaRPr lang="en-US"/>
        </a:p>
      </dgm:t>
    </dgm:pt>
    <dgm:pt modelId="{E4DCC45B-F382-4D76-B8F7-636FB542B7F1}" type="sibTrans" cxnId="{55285752-F5A4-44C4-B4CC-F72DC843A2C4}">
      <dgm:prSet/>
      <dgm:spPr/>
      <dgm:t>
        <a:bodyPr/>
        <a:lstStyle/>
        <a:p>
          <a:endParaRPr lang="en-US"/>
        </a:p>
      </dgm:t>
    </dgm:pt>
    <dgm:pt modelId="{292F3306-3C79-40CD-994F-22576598D1D0}">
      <dgm:prSet custT="1"/>
      <dgm:spPr>
        <a:solidFill>
          <a:srgbClr val="EDEAF0"/>
        </a:solidFill>
      </dgm:spPr>
      <dgm:t>
        <a:bodyPr/>
        <a:lstStyle/>
        <a:p>
          <a:r>
            <a:rPr lang="en-US" sz="1400" b="0"/>
            <a:t>Create test session for listening and speaking</a:t>
          </a:r>
          <a:endParaRPr lang="en-US" sz="1400"/>
        </a:p>
      </dgm:t>
    </dgm:pt>
    <dgm:pt modelId="{B5CAD8F7-E94A-4AF8-B575-6CCAA2D08817}" type="parTrans" cxnId="{25140773-019C-420B-945B-63B3DCCD1563}">
      <dgm:prSet/>
      <dgm:spPr/>
      <dgm:t>
        <a:bodyPr/>
        <a:lstStyle/>
        <a:p>
          <a:endParaRPr lang="en-US"/>
        </a:p>
      </dgm:t>
    </dgm:pt>
    <dgm:pt modelId="{13F91167-563D-44E7-B5E6-ACFD41483409}" type="sibTrans" cxnId="{25140773-019C-420B-945B-63B3DCCD1563}">
      <dgm:prSet/>
      <dgm:spPr/>
      <dgm:t>
        <a:bodyPr/>
        <a:lstStyle/>
        <a:p>
          <a:endParaRPr lang="en-US"/>
        </a:p>
      </dgm:t>
    </dgm:pt>
    <dgm:pt modelId="{F368EBB6-4DA8-4DF0-BD90-0DD0654B027C}">
      <dgm:prSet custT="1"/>
      <dgm:spPr>
        <a:solidFill>
          <a:srgbClr val="EDEAF0"/>
        </a:solidFill>
      </dgm:spPr>
      <dgm:t>
        <a:bodyPr/>
        <a:lstStyle/>
        <a:p>
          <a:r>
            <a:rPr lang="en-US" sz="1400" b="0"/>
            <a:t>Create test session for holistic writing </a:t>
          </a:r>
          <a:endParaRPr lang="en-US" sz="1400"/>
        </a:p>
      </dgm:t>
    </dgm:pt>
    <dgm:pt modelId="{3811B19F-1925-4BFC-B0EC-40E6A35057BE}" type="parTrans" cxnId="{4C6740B4-ACAB-4D40-A14C-831D0F70C299}">
      <dgm:prSet/>
      <dgm:spPr/>
      <dgm:t>
        <a:bodyPr/>
        <a:lstStyle/>
        <a:p>
          <a:endParaRPr lang="en-US"/>
        </a:p>
      </dgm:t>
    </dgm:pt>
    <dgm:pt modelId="{CD8D7080-040A-4197-910E-CF108514A876}" type="sibTrans" cxnId="{4C6740B4-ACAB-4D40-A14C-831D0F70C299}">
      <dgm:prSet/>
      <dgm:spPr/>
      <dgm:t>
        <a:bodyPr/>
        <a:lstStyle/>
        <a:p>
          <a:endParaRPr lang="en-US"/>
        </a:p>
      </dgm:t>
    </dgm:pt>
    <dgm:pt modelId="{70C3565D-1FDE-4267-94D8-AC57DC18DC34}">
      <dgm:prSet/>
      <dgm:spPr>
        <a:solidFill>
          <a:srgbClr val="8F3594"/>
        </a:solidFill>
        <a:ln>
          <a:solidFill>
            <a:srgbClr val="FFFFFF"/>
          </a:solidFill>
        </a:ln>
      </dgm:spPr>
      <dgm:t>
        <a:bodyPr/>
        <a:lstStyle/>
        <a:p>
          <a:r>
            <a:rPr lang="en-US" b="0">
              <a:solidFill>
                <a:srgbClr val="FFFFFF"/>
              </a:solidFill>
            </a:rPr>
            <a:t>Special Admin</a:t>
          </a:r>
          <a:endParaRPr lang="en-US">
            <a:solidFill>
              <a:srgbClr val="FFFFFF"/>
            </a:solidFill>
          </a:endParaRPr>
        </a:p>
      </dgm:t>
    </dgm:pt>
    <dgm:pt modelId="{0B8C17A4-43F7-4D00-9780-DF3D2E041C3A}" type="parTrans" cxnId="{574E4B51-F649-4D6B-A5AA-00FB630D71CD}">
      <dgm:prSet/>
      <dgm:spPr/>
      <dgm:t>
        <a:bodyPr/>
        <a:lstStyle/>
        <a:p>
          <a:endParaRPr lang="en-US"/>
        </a:p>
      </dgm:t>
    </dgm:pt>
    <dgm:pt modelId="{A4678B6F-5653-4904-9A70-26EE8559C7C6}" type="sibTrans" cxnId="{574E4B51-F649-4D6B-A5AA-00FB630D71CD}">
      <dgm:prSet/>
      <dgm:spPr/>
      <dgm:t>
        <a:bodyPr/>
        <a:lstStyle/>
        <a:p>
          <a:endParaRPr lang="en-US"/>
        </a:p>
      </dgm:t>
    </dgm:pt>
    <dgm:pt modelId="{B0AF3838-F3AE-49A2-AC91-E4F66A49E82C}">
      <dgm:prSet custT="1"/>
      <dgm:spPr>
        <a:solidFill>
          <a:srgbClr val="EDEAF0">
            <a:alpha val="90000"/>
          </a:srgbClr>
        </a:solidFill>
      </dgm:spPr>
      <dgm:t>
        <a:bodyPr/>
        <a:lstStyle/>
        <a:p>
          <a:r>
            <a:rPr lang="en-US" sz="1400" b="0"/>
            <a:t>Create test session to transcribe approved paper administration of reading </a:t>
          </a:r>
        </a:p>
        <a:p>
          <a:endParaRPr lang="en-US" sz="1400" b="0"/>
        </a:p>
        <a:p>
          <a:r>
            <a:rPr lang="en-US" sz="1400" b="0"/>
            <a:t>Create test session to enter listening and speaking holistic ratings</a:t>
          </a:r>
          <a:endParaRPr lang="en-US" sz="1400"/>
        </a:p>
      </dgm:t>
    </dgm:pt>
    <dgm:pt modelId="{EF6F2C20-9C76-4EF5-8685-EC2FCDA2C1B8}" type="parTrans" cxnId="{B21391AE-7253-4952-8449-473571BEE8B1}">
      <dgm:prSet/>
      <dgm:spPr/>
      <dgm:t>
        <a:bodyPr/>
        <a:lstStyle/>
        <a:p>
          <a:endParaRPr lang="en-US"/>
        </a:p>
      </dgm:t>
    </dgm:pt>
    <dgm:pt modelId="{C9C7F7C4-42DB-4110-A3DD-0C61687BEBD9}" type="sibTrans" cxnId="{B21391AE-7253-4952-8449-473571BEE8B1}">
      <dgm:prSet/>
      <dgm:spPr/>
      <dgm:t>
        <a:bodyPr/>
        <a:lstStyle/>
        <a:p>
          <a:endParaRPr lang="en-US"/>
        </a:p>
      </dgm:t>
    </dgm:pt>
    <dgm:pt modelId="{384A2702-A72A-4E0D-8D63-05B01F196D45}" type="pres">
      <dgm:prSet presAssocID="{121B2FB3-0031-4A72-9947-B685623F3F5D}" presName="list" presStyleCnt="0">
        <dgm:presLayoutVars>
          <dgm:dir/>
          <dgm:animLvl val="lvl"/>
        </dgm:presLayoutVars>
      </dgm:prSet>
      <dgm:spPr/>
      <dgm:t>
        <a:bodyPr/>
        <a:lstStyle/>
        <a:p>
          <a:endParaRPr lang="en-US"/>
        </a:p>
      </dgm:t>
    </dgm:pt>
    <dgm:pt modelId="{9357A856-9CA7-47FE-A83B-344751416731}" type="pres">
      <dgm:prSet presAssocID="{1E01D5D0-B84B-4C4E-B6E3-8287DFDE82F0}" presName="posSpace" presStyleCnt="0"/>
      <dgm:spPr/>
    </dgm:pt>
    <dgm:pt modelId="{D7FF9120-693B-46E8-8FBB-B6FA621BFEE3}" type="pres">
      <dgm:prSet presAssocID="{1E01D5D0-B84B-4C4E-B6E3-8287DFDE82F0}" presName="vertFlow" presStyleCnt="0"/>
      <dgm:spPr/>
    </dgm:pt>
    <dgm:pt modelId="{BA6B7E35-E659-4674-85DE-F6F9B72D25E4}" type="pres">
      <dgm:prSet presAssocID="{1E01D5D0-B84B-4C4E-B6E3-8287DFDE82F0}" presName="topSpace" presStyleCnt="0"/>
      <dgm:spPr/>
    </dgm:pt>
    <dgm:pt modelId="{B7A541BB-D433-4FFE-B2DF-A26D34FC6AD7}" type="pres">
      <dgm:prSet presAssocID="{1E01D5D0-B84B-4C4E-B6E3-8287DFDE82F0}" presName="firstComp" presStyleCnt="0"/>
      <dgm:spPr/>
    </dgm:pt>
    <dgm:pt modelId="{8241E65C-EB8F-4AA2-84C1-B20F44E0861E}" type="pres">
      <dgm:prSet presAssocID="{1E01D5D0-B84B-4C4E-B6E3-8287DFDE82F0}" presName="firstChild" presStyleLbl="bgAccFollowNode1" presStyleIdx="0" presStyleCnt="5"/>
      <dgm:spPr/>
      <dgm:t>
        <a:bodyPr/>
        <a:lstStyle/>
        <a:p>
          <a:endParaRPr lang="en-US"/>
        </a:p>
      </dgm:t>
    </dgm:pt>
    <dgm:pt modelId="{4A6FC2F1-7196-4D8D-A505-E618CB2EEFA6}" type="pres">
      <dgm:prSet presAssocID="{1E01D5D0-B84B-4C4E-B6E3-8287DFDE82F0}" presName="firstChildTx" presStyleLbl="bgAccFollowNode1" presStyleIdx="0" presStyleCnt="5">
        <dgm:presLayoutVars>
          <dgm:bulletEnabled val="1"/>
        </dgm:presLayoutVars>
      </dgm:prSet>
      <dgm:spPr/>
      <dgm:t>
        <a:bodyPr/>
        <a:lstStyle/>
        <a:p>
          <a:endParaRPr lang="en-US"/>
        </a:p>
      </dgm:t>
    </dgm:pt>
    <dgm:pt modelId="{FD612384-385F-4EE3-9066-4918FABED25E}" type="pres">
      <dgm:prSet presAssocID="{1E01D5D0-B84B-4C4E-B6E3-8287DFDE82F0}" presName="negSpace" presStyleCnt="0"/>
      <dgm:spPr/>
    </dgm:pt>
    <dgm:pt modelId="{8F646EA4-B5BE-46B2-9F1D-1C6E4AA5CA20}" type="pres">
      <dgm:prSet presAssocID="{1E01D5D0-B84B-4C4E-B6E3-8287DFDE82F0}" presName="circle" presStyleLbl="node1" presStyleIdx="0" presStyleCnt="3"/>
      <dgm:spPr/>
      <dgm:t>
        <a:bodyPr/>
        <a:lstStyle/>
        <a:p>
          <a:endParaRPr lang="en-US"/>
        </a:p>
      </dgm:t>
    </dgm:pt>
    <dgm:pt modelId="{CCB6F8CF-18B6-4AF2-A75B-159B3F3BBAA7}" type="pres">
      <dgm:prSet presAssocID="{EEB36D6A-D117-41F9-B298-E42BBA86F1A2}" presName="transSpace" presStyleCnt="0"/>
      <dgm:spPr/>
    </dgm:pt>
    <dgm:pt modelId="{E7CF899B-8ABB-4940-B228-DF4515E53396}" type="pres">
      <dgm:prSet presAssocID="{1633918D-3945-4194-9008-6AF16F407DCB}" presName="posSpace" presStyleCnt="0"/>
      <dgm:spPr/>
    </dgm:pt>
    <dgm:pt modelId="{C51F79A9-8E6C-4F5D-9C44-B45CAB46740A}" type="pres">
      <dgm:prSet presAssocID="{1633918D-3945-4194-9008-6AF16F407DCB}" presName="vertFlow" presStyleCnt="0"/>
      <dgm:spPr/>
    </dgm:pt>
    <dgm:pt modelId="{830C647C-2828-4CDA-B635-F09DADE27B75}" type="pres">
      <dgm:prSet presAssocID="{1633918D-3945-4194-9008-6AF16F407DCB}" presName="topSpace" presStyleCnt="0"/>
      <dgm:spPr/>
    </dgm:pt>
    <dgm:pt modelId="{EFE946C0-FE85-452B-A091-56EB52053CCD}" type="pres">
      <dgm:prSet presAssocID="{1633918D-3945-4194-9008-6AF16F407DCB}" presName="firstComp" presStyleCnt="0"/>
      <dgm:spPr/>
    </dgm:pt>
    <dgm:pt modelId="{597E67DE-E52F-4402-BE59-1EF54E02D4F5}" type="pres">
      <dgm:prSet presAssocID="{1633918D-3945-4194-9008-6AF16F407DCB}" presName="firstChild" presStyleLbl="bgAccFollowNode1" presStyleIdx="1" presStyleCnt="5"/>
      <dgm:spPr/>
      <dgm:t>
        <a:bodyPr/>
        <a:lstStyle/>
        <a:p>
          <a:endParaRPr lang="en-US"/>
        </a:p>
      </dgm:t>
    </dgm:pt>
    <dgm:pt modelId="{BA093459-5A03-4347-B1C1-E92FE0593C09}" type="pres">
      <dgm:prSet presAssocID="{1633918D-3945-4194-9008-6AF16F407DCB}" presName="firstChildTx" presStyleLbl="bgAccFollowNode1" presStyleIdx="1" presStyleCnt="5">
        <dgm:presLayoutVars>
          <dgm:bulletEnabled val="1"/>
        </dgm:presLayoutVars>
      </dgm:prSet>
      <dgm:spPr/>
      <dgm:t>
        <a:bodyPr/>
        <a:lstStyle/>
        <a:p>
          <a:endParaRPr lang="en-US"/>
        </a:p>
      </dgm:t>
    </dgm:pt>
    <dgm:pt modelId="{B06BA012-948D-4987-A385-11A6031510F6}" type="pres">
      <dgm:prSet presAssocID="{292F3306-3C79-40CD-994F-22576598D1D0}" presName="comp" presStyleCnt="0"/>
      <dgm:spPr/>
    </dgm:pt>
    <dgm:pt modelId="{EA440B33-D6CF-459D-9754-E4A5F2967CA3}" type="pres">
      <dgm:prSet presAssocID="{292F3306-3C79-40CD-994F-22576598D1D0}" presName="child" presStyleLbl="bgAccFollowNode1" presStyleIdx="2" presStyleCnt="5"/>
      <dgm:spPr/>
      <dgm:t>
        <a:bodyPr/>
        <a:lstStyle/>
        <a:p>
          <a:endParaRPr lang="en-US"/>
        </a:p>
      </dgm:t>
    </dgm:pt>
    <dgm:pt modelId="{AE2DA4D9-897A-40BD-8531-817527DD8D3D}" type="pres">
      <dgm:prSet presAssocID="{292F3306-3C79-40CD-994F-22576598D1D0}" presName="childTx" presStyleLbl="bgAccFollowNode1" presStyleIdx="2" presStyleCnt="5">
        <dgm:presLayoutVars>
          <dgm:bulletEnabled val="1"/>
        </dgm:presLayoutVars>
      </dgm:prSet>
      <dgm:spPr/>
      <dgm:t>
        <a:bodyPr/>
        <a:lstStyle/>
        <a:p>
          <a:endParaRPr lang="en-US"/>
        </a:p>
      </dgm:t>
    </dgm:pt>
    <dgm:pt modelId="{9F3AD6D6-CEBF-4C03-9BC1-9B84C1908CDB}" type="pres">
      <dgm:prSet presAssocID="{F368EBB6-4DA8-4DF0-BD90-0DD0654B027C}" presName="comp" presStyleCnt="0"/>
      <dgm:spPr/>
    </dgm:pt>
    <dgm:pt modelId="{35B1C7CD-4563-4E93-96AB-0B62567DA700}" type="pres">
      <dgm:prSet presAssocID="{F368EBB6-4DA8-4DF0-BD90-0DD0654B027C}" presName="child" presStyleLbl="bgAccFollowNode1" presStyleIdx="3" presStyleCnt="5"/>
      <dgm:spPr/>
      <dgm:t>
        <a:bodyPr/>
        <a:lstStyle/>
        <a:p>
          <a:endParaRPr lang="en-US"/>
        </a:p>
      </dgm:t>
    </dgm:pt>
    <dgm:pt modelId="{45BB84BF-5D3F-4134-93AF-7FD0B8C0DA2A}" type="pres">
      <dgm:prSet presAssocID="{F368EBB6-4DA8-4DF0-BD90-0DD0654B027C}" presName="childTx" presStyleLbl="bgAccFollowNode1" presStyleIdx="3" presStyleCnt="5">
        <dgm:presLayoutVars>
          <dgm:bulletEnabled val="1"/>
        </dgm:presLayoutVars>
      </dgm:prSet>
      <dgm:spPr/>
      <dgm:t>
        <a:bodyPr/>
        <a:lstStyle/>
        <a:p>
          <a:endParaRPr lang="en-US"/>
        </a:p>
      </dgm:t>
    </dgm:pt>
    <dgm:pt modelId="{FBE44207-2D2E-440C-A1DF-49B97CE54A60}" type="pres">
      <dgm:prSet presAssocID="{1633918D-3945-4194-9008-6AF16F407DCB}" presName="negSpace" presStyleCnt="0"/>
      <dgm:spPr/>
    </dgm:pt>
    <dgm:pt modelId="{DEC71E1A-8C47-4543-A834-AA462AFD2E7B}" type="pres">
      <dgm:prSet presAssocID="{1633918D-3945-4194-9008-6AF16F407DCB}" presName="circle" presStyleLbl="node1" presStyleIdx="1" presStyleCnt="3"/>
      <dgm:spPr/>
      <dgm:t>
        <a:bodyPr/>
        <a:lstStyle/>
        <a:p>
          <a:endParaRPr lang="en-US"/>
        </a:p>
      </dgm:t>
    </dgm:pt>
    <dgm:pt modelId="{BB3D222F-5C8B-467F-A64D-8004D4708C8C}" type="pres">
      <dgm:prSet presAssocID="{6F964861-3D11-45EF-90EB-9B71154ADD59}" presName="transSpace" presStyleCnt="0"/>
      <dgm:spPr/>
    </dgm:pt>
    <dgm:pt modelId="{D7EAD16E-D9D6-40EE-AF67-7F32E176457D}" type="pres">
      <dgm:prSet presAssocID="{70C3565D-1FDE-4267-94D8-AC57DC18DC34}" presName="posSpace" presStyleCnt="0"/>
      <dgm:spPr/>
    </dgm:pt>
    <dgm:pt modelId="{B48E4C85-C313-47E0-8BA9-3CD0424B386D}" type="pres">
      <dgm:prSet presAssocID="{70C3565D-1FDE-4267-94D8-AC57DC18DC34}" presName="vertFlow" presStyleCnt="0"/>
      <dgm:spPr/>
    </dgm:pt>
    <dgm:pt modelId="{5C70A0BB-36E7-4D4A-8F7B-16B2F60CB349}" type="pres">
      <dgm:prSet presAssocID="{70C3565D-1FDE-4267-94D8-AC57DC18DC34}" presName="topSpace" presStyleCnt="0"/>
      <dgm:spPr/>
    </dgm:pt>
    <dgm:pt modelId="{28EE3CEE-E566-4DF7-B430-1A6AF1A0776C}" type="pres">
      <dgm:prSet presAssocID="{70C3565D-1FDE-4267-94D8-AC57DC18DC34}" presName="firstComp" presStyleCnt="0"/>
      <dgm:spPr/>
    </dgm:pt>
    <dgm:pt modelId="{C64092A3-7E44-4853-B620-2D689C232A71}" type="pres">
      <dgm:prSet presAssocID="{70C3565D-1FDE-4267-94D8-AC57DC18DC34}" presName="firstChild" presStyleLbl="bgAccFollowNode1" presStyleIdx="4" presStyleCnt="5" custScaleY="281959"/>
      <dgm:spPr/>
      <dgm:t>
        <a:bodyPr/>
        <a:lstStyle/>
        <a:p>
          <a:endParaRPr lang="en-US"/>
        </a:p>
      </dgm:t>
    </dgm:pt>
    <dgm:pt modelId="{9F6558CB-8835-473F-9E32-3406DED55F4D}" type="pres">
      <dgm:prSet presAssocID="{70C3565D-1FDE-4267-94D8-AC57DC18DC34}" presName="firstChildTx" presStyleLbl="bgAccFollowNode1" presStyleIdx="4" presStyleCnt="5">
        <dgm:presLayoutVars>
          <dgm:bulletEnabled val="1"/>
        </dgm:presLayoutVars>
      </dgm:prSet>
      <dgm:spPr/>
      <dgm:t>
        <a:bodyPr/>
        <a:lstStyle/>
        <a:p>
          <a:endParaRPr lang="en-US"/>
        </a:p>
      </dgm:t>
    </dgm:pt>
    <dgm:pt modelId="{9F0C9CFA-B6BD-45B9-B085-58EE13C9490A}" type="pres">
      <dgm:prSet presAssocID="{70C3565D-1FDE-4267-94D8-AC57DC18DC34}" presName="negSpace" presStyleCnt="0"/>
      <dgm:spPr/>
    </dgm:pt>
    <dgm:pt modelId="{4A153AD2-6216-4297-9549-EAA8FFE80BE2}" type="pres">
      <dgm:prSet presAssocID="{70C3565D-1FDE-4267-94D8-AC57DC18DC34}" presName="circle" presStyleLbl="node1" presStyleIdx="2" presStyleCnt="3"/>
      <dgm:spPr/>
      <dgm:t>
        <a:bodyPr/>
        <a:lstStyle/>
        <a:p>
          <a:endParaRPr lang="en-US"/>
        </a:p>
      </dgm:t>
    </dgm:pt>
  </dgm:ptLst>
  <dgm:cxnLst>
    <dgm:cxn modelId="{0FEF20DF-85BC-4172-AED3-D47DA86C9164}" type="presOf" srcId="{197E6E69-33AE-4979-9F24-62A48E49B725}" destId="{4A6FC2F1-7196-4D8D-A505-E618CB2EEFA6}" srcOrd="1" destOrd="0" presId="urn:microsoft.com/office/officeart/2005/8/layout/hList9"/>
    <dgm:cxn modelId="{677A3D57-E3D8-49B6-8E19-4264E1A4221E}" type="presOf" srcId="{1E01D5D0-B84B-4C4E-B6E3-8287DFDE82F0}" destId="{8F646EA4-B5BE-46B2-9F1D-1C6E4AA5CA20}" srcOrd="0" destOrd="0" presId="urn:microsoft.com/office/officeart/2005/8/layout/hList9"/>
    <dgm:cxn modelId="{574E4B51-F649-4D6B-A5AA-00FB630D71CD}" srcId="{121B2FB3-0031-4A72-9947-B685623F3F5D}" destId="{70C3565D-1FDE-4267-94D8-AC57DC18DC34}" srcOrd="2" destOrd="0" parTransId="{0B8C17A4-43F7-4D00-9780-DF3D2E041C3A}" sibTransId="{A4678B6F-5653-4904-9A70-26EE8559C7C6}"/>
    <dgm:cxn modelId="{E8B60F59-F96D-40F7-B149-CD6FDD1C79E9}" srcId="{1E01D5D0-B84B-4C4E-B6E3-8287DFDE82F0}" destId="{197E6E69-33AE-4979-9F24-62A48E49B725}" srcOrd="0" destOrd="0" parTransId="{07E8EE7E-8315-43A6-B7A1-E3563A16D63F}" sibTransId="{CF56107C-2797-4EC5-B60A-B4F2F45C6E64}"/>
    <dgm:cxn modelId="{B21391AE-7253-4952-8449-473571BEE8B1}" srcId="{70C3565D-1FDE-4267-94D8-AC57DC18DC34}" destId="{B0AF3838-F3AE-49A2-AC91-E4F66A49E82C}" srcOrd="0" destOrd="0" parTransId="{EF6F2C20-9C76-4EF5-8685-EC2FCDA2C1B8}" sibTransId="{C9C7F7C4-42DB-4110-A3DD-0C61687BEBD9}"/>
    <dgm:cxn modelId="{B79CCB0F-28B9-4B07-9165-67968A0D8A83}" type="presOf" srcId="{4ADD06A0-9073-41B8-8C28-474B29527225}" destId="{597E67DE-E52F-4402-BE59-1EF54E02D4F5}" srcOrd="0" destOrd="0" presId="urn:microsoft.com/office/officeart/2005/8/layout/hList9"/>
    <dgm:cxn modelId="{E61B58D2-C7B9-488F-9781-05DBD811DF22}" type="presOf" srcId="{292F3306-3C79-40CD-994F-22576598D1D0}" destId="{EA440B33-D6CF-459D-9754-E4A5F2967CA3}" srcOrd="0" destOrd="0" presId="urn:microsoft.com/office/officeart/2005/8/layout/hList9"/>
    <dgm:cxn modelId="{2F3BA4DA-EEF4-448B-AC28-26624EE5A8FF}" type="presOf" srcId="{B0AF3838-F3AE-49A2-AC91-E4F66A49E82C}" destId="{C64092A3-7E44-4853-B620-2D689C232A71}" srcOrd="0" destOrd="0" presId="urn:microsoft.com/office/officeart/2005/8/layout/hList9"/>
    <dgm:cxn modelId="{31E37C08-B6DA-4598-B4DC-96D02BD31AF8}" srcId="{121B2FB3-0031-4A72-9947-B685623F3F5D}" destId="{1633918D-3945-4194-9008-6AF16F407DCB}" srcOrd="1" destOrd="0" parTransId="{2347D594-714A-4BAC-8FE5-07BF38095E52}" sibTransId="{6F964861-3D11-45EF-90EB-9B71154ADD59}"/>
    <dgm:cxn modelId="{6A0EA673-EF75-44A7-AA57-8DD3466CA1A4}" type="presOf" srcId="{70C3565D-1FDE-4267-94D8-AC57DC18DC34}" destId="{4A153AD2-6216-4297-9549-EAA8FFE80BE2}" srcOrd="0" destOrd="0" presId="urn:microsoft.com/office/officeart/2005/8/layout/hList9"/>
    <dgm:cxn modelId="{74C25828-481D-4478-A58D-B8C62ACE4D40}" type="presOf" srcId="{F368EBB6-4DA8-4DF0-BD90-0DD0654B027C}" destId="{35B1C7CD-4563-4E93-96AB-0B62567DA700}" srcOrd="0" destOrd="0" presId="urn:microsoft.com/office/officeart/2005/8/layout/hList9"/>
    <dgm:cxn modelId="{1A49752C-914E-4565-B3CB-65F518FF53E4}" type="presOf" srcId="{F368EBB6-4DA8-4DF0-BD90-0DD0654B027C}" destId="{45BB84BF-5D3F-4134-93AF-7FD0B8C0DA2A}" srcOrd="1" destOrd="0" presId="urn:microsoft.com/office/officeart/2005/8/layout/hList9"/>
    <dgm:cxn modelId="{55285752-F5A4-44C4-B4CC-F72DC843A2C4}" srcId="{1633918D-3945-4194-9008-6AF16F407DCB}" destId="{4ADD06A0-9073-41B8-8C28-474B29527225}" srcOrd="0" destOrd="0" parTransId="{F3DC4B31-18C6-4692-B8FE-61225FD933AA}" sibTransId="{E4DCC45B-F382-4D76-B8F7-636FB542B7F1}"/>
    <dgm:cxn modelId="{FF8C8DB3-6DAA-429E-A9E6-FAA4E92F2CC7}" type="presOf" srcId="{292F3306-3C79-40CD-994F-22576598D1D0}" destId="{AE2DA4D9-897A-40BD-8531-817527DD8D3D}" srcOrd="1" destOrd="0" presId="urn:microsoft.com/office/officeart/2005/8/layout/hList9"/>
    <dgm:cxn modelId="{9D6B73EC-EA5E-47ED-B6B6-FC9CD4CA7F3C}" srcId="{121B2FB3-0031-4A72-9947-B685623F3F5D}" destId="{1E01D5D0-B84B-4C4E-B6E3-8287DFDE82F0}" srcOrd="0" destOrd="0" parTransId="{B8255DAE-E7C6-40E4-8C3A-72B075893C78}" sibTransId="{EEB36D6A-D117-41F9-B298-E42BBA86F1A2}"/>
    <dgm:cxn modelId="{C66A6472-54A5-488A-A9E1-F49210DFFFC3}" type="presOf" srcId="{B0AF3838-F3AE-49A2-AC91-E4F66A49E82C}" destId="{9F6558CB-8835-473F-9E32-3406DED55F4D}" srcOrd="1" destOrd="0" presId="urn:microsoft.com/office/officeart/2005/8/layout/hList9"/>
    <dgm:cxn modelId="{446044E3-C1E0-4220-AD4F-AFCEE1395346}" type="presOf" srcId="{197E6E69-33AE-4979-9F24-62A48E49B725}" destId="{8241E65C-EB8F-4AA2-84C1-B20F44E0861E}" srcOrd="0" destOrd="0" presId="urn:microsoft.com/office/officeart/2005/8/layout/hList9"/>
    <dgm:cxn modelId="{4C6740B4-ACAB-4D40-A14C-831D0F70C299}" srcId="{1633918D-3945-4194-9008-6AF16F407DCB}" destId="{F368EBB6-4DA8-4DF0-BD90-0DD0654B027C}" srcOrd="2" destOrd="0" parTransId="{3811B19F-1925-4BFC-B0EC-40E6A35057BE}" sibTransId="{CD8D7080-040A-4197-910E-CF108514A876}"/>
    <dgm:cxn modelId="{46695BD2-6D71-4F59-954D-96E13EF063BA}" type="presOf" srcId="{1633918D-3945-4194-9008-6AF16F407DCB}" destId="{DEC71E1A-8C47-4543-A834-AA462AFD2E7B}" srcOrd="0" destOrd="0" presId="urn:microsoft.com/office/officeart/2005/8/layout/hList9"/>
    <dgm:cxn modelId="{26F43A8B-3042-40D6-BAAD-C74087C9FF33}" type="presOf" srcId="{121B2FB3-0031-4A72-9947-B685623F3F5D}" destId="{384A2702-A72A-4E0D-8D63-05B01F196D45}" srcOrd="0" destOrd="0" presId="urn:microsoft.com/office/officeart/2005/8/layout/hList9"/>
    <dgm:cxn modelId="{25140773-019C-420B-945B-63B3DCCD1563}" srcId="{1633918D-3945-4194-9008-6AF16F407DCB}" destId="{292F3306-3C79-40CD-994F-22576598D1D0}" srcOrd="1" destOrd="0" parTransId="{B5CAD8F7-E94A-4AF8-B575-6CCAA2D08817}" sibTransId="{13F91167-563D-44E7-B5E6-ACFD41483409}"/>
    <dgm:cxn modelId="{F5E30008-E1DC-4ADF-920C-12EC227112C8}" type="presOf" srcId="{4ADD06A0-9073-41B8-8C28-474B29527225}" destId="{BA093459-5A03-4347-B1C1-E92FE0593C09}" srcOrd="1" destOrd="0" presId="urn:microsoft.com/office/officeart/2005/8/layout/hList9"/>
    <dgm:cxn modelId="{FD321C8F-829D-459E-BB62-3A6ADC9484AF}" type="presParOf" srcId="{384A2702-A72A-4E0D-8D63-05B01F196D45}" destId="{9357A856-9CA7-47FE-A83B-344751416731}" srcOrd="0" destOrd="0" presId="urn:microsoft.com/office/officeart/2005/8/layout/hList9"/>
    <dgm:cxn modelId="{C7533AC4-7C7E-4174-B03C-AE1B3310BFCF}" type="presParOf" srcId="{384A2702-A72A-4E0D-8D63-05B01F196D45}" destId="{D7FF9120-693B-46E8-8FBB-B6FA621BFEE3}" srcOrd="1" destOrd="0" presId="urn:microsoft.com/office/officeart/2005/8/layout/hList9"/>
    <dgm:cxn modelId="{FD224F21-FB0F-4EFA-9C56-01C1FDBE6A82}" type="presParOf" srcId="{D7FF9120-693B-46E8-8FBB-B6FA621BFEE3}" destId="{BA6B7E35-E659-4674-85DE-F6F9B72D25E4}" srcOrd="0" destOrd="0" presId="urn:microsoft.com/office/officeart/2005/8/layout/hList9"/>
    <dgm:cxn modelId="{617C6819-9C0C-4BDE-BF4C-B5C7FAC09E2D}" type="presParOf" srcId="{D7FF9120-693B-46E8-8FBB-B6FA621BFEE3}" destId="{B7A541BB-D433-4FFE-B2DF-A26D34FC6AD7}" srcOrd="1" destOrd="0" presId="urn:microsoft.com/office/officeart/2005/8/layout/hList9"/>
    <dgm:cxn modelId="{52F0ED5A-0A55-45F2-8772-0D37E9924465}" type="presParOf" srcId="{B7A541BB-D433-4FFE-B2DF-A26D34FC6AD7}" destId="{8241E65C-EB8F-4AA2-84C1-B20F44E0861E}" srcOrd="0" destOrd="0" presId="urn:microsoft.com/office/officeart/2005/8/layout/hList9"/>
    <dgm:cxn modelId="{82FD41F0-A3BF-4A13-892F-50599BE7C26E}" type="presParOf" srcId="{B7A541BB-D433-4FFE-B2DF-A26D34FC6AD7}" destId="{4A6FC2F1-7196-4D8D-A505-E618CB2EEFA6}" srcOrd="1" destOrd="0" presId="urn:microsoft.com/office/officeart/2005/8/layout/hList9"/>
    <dgm:cxn modelId="{F3E06FB2-11DB-4C04-8DB5-C4CE8EAFD390}" type="presParOf" srcId="{384A2702-A72A-4E0D-8D63-05B01F196D45}" destId="{FD612384-385F-4EE3-9066-4918FABED25E}" srcOrd="2" destOrd="0" presId="urn:microsoft.com/office/officeart/2005/8/layout/hList9"/>
    <dgm:cxn modelId="{11DC439E-5BE1-4712-8B3A-5229EDF8EB6D}" type="presParOf" srcId="{384A2702-A72A-4E0D-8D63-05B01F196D45}" destId="{8F646EA4-B5BE-46B2-9F1D-1C6E4AA5CA20}" srcOrd="3" destOrd="0" presId="urn:microsoft.com/office/officeart/2005/8/layout/hList9"/>
    <dgm:cxn modelId="{BA6E61DB-DBAB-4DEB-A130-85470F89BE52}" type="presParOf" srcId="{384A2702-A72A-4E0D-8D63-05B01F196D45}" destId="{CCB6F8CF-18B6-4AF2-A75B-159B3F3BBAA7}" srcOrd="4" destOrd="0" presId="urn:microsoft.com/office/officeart/2005/8/layout/hList9"/>
    <dgm:cxn modelId="{D6B4AA56-9A4C-44D2-8B90-EB4BAA200C6B}" type="presParOf" srcId="{384A2702-A72A-4E0D-8D63-05B01F196D45}" destId="{E7CF899B-8ABB-4940-B228-DF4515E53396}" srcOrd="5" destOrd="0" presId="urn:microsoft.com/office/officeart/2005/8/layout/hList9"/>
    <dgm:cxn modelId="{2D810B97-67E3-4BBE-9DCB-1D1353425AF9}" type="presParOf" srcId="{384A2702-A72A-4E0D-8D63-05B01F196D45}" destId="{C51F79A9-8E6C-4F5D-9C44-B45CAB46740A}" srcOrd="6" destOrd="0" presId="urn:microsoft.com/office/officeart/2005/8/layout/hList9"/>
    <dgm:cxn modelId="{F58B1465-71C1-42C0-BA7F-038DDC58034E}" type="presParOf" srcId="{C51F79A9-8E6C-4F5D-9C44-B45CAB46740A}" destId="{830C647C-2828-4CDA-B635-F09DADE27B75}" srcOrd="0" destOrd="0" presId="urn:microsoft.com/office/officeart/2005/8/layout/hList9"/>
    <dgm:cxn modelId="{0A908317-4C0E-45C9-B879-67AF6DF7492D}" type="presParOf" srcId="{C51F79A9-8E6C-4F5D-9C44-B45CAB46740A}" destId="{EFE946C0-FE85-452B-A091-56EB52053CCD}" srcOrd="1" destOrd="0" presId="urn:microsoft.com/office/officeart/2005/8/layout/hList9"/>
    <dgm:cxn modelId="{95A62A31-EA9F-4057-9EA5-D874003B3DC4}" type="presParOf" srcId="{EFE946C0-FE85-452B-A091-56EB52053CCD}" destId="{597E67DE-E52F-4402-BE59-1EF54E02D4F5}" srcOrd="0" destOrd="0" presId="urn:microsoft.com/office/officeart/2005/8/layout/hList9"/>
    <dgm:cxn modelId="{DA7E1597-6064-4F16-B6A7-8C8AF07A7654}" type="presParOf" srcId="{EFE946C0-FE85-452B-A091-56EB52053CCD}" destId="{BA093459-5A03-4347-B1C1-E92FE0593C09}" srcOrd="1" destOrd="0" presId="urn:microsoft.com/office/officeart/2005/8/layout/hList9"/>
    <dgm:cxn modelId="{42FFFE62-EE55-41C2-9B5C-C4A90659D32B}" type="presParOf" srcId="{C51F79A9-8E6C-4F5D-9C44-B45CAB46740A}" destId="{B06BA012-948D-4987-A385-11A6031510F6}" srcOrd="2" destOrd="0" presId="urn:microsoft.com/office/officeart/2005/8/layout/hList9"/>
    <dgm:cxn modelId="{5C639823-4E91-4152-90CA-C40F36EDEA9E}" type="presParOf" srcId="{B06BA012-948D-4987-A385-11A6031510F6}" destId="{EA440B33-D6CF-459D-9754-E4A5F2967CA3}" srcOrd="0" destOrd="0" presId="urn:microsoft.com/office/officeart/2005/8/layout/hList9"/>
    <dgm:cxn modelId="{BCE904CF-0B15-4B7C-B80C-99AD94353BAD}" type="presParOf" srcId="{B06BA012-948D-4987-A385-11A6031510F6}" destId="{AE2DA4D9-897A-40BD-8531-817527DD8D3D}" srcOrd="1" destOrd="0" presId="urn:microsoft.com/office/officeart/2005/8/layout/hList9"/>
    <dgm:cxn modelId="{18379CF8-9AC4-44BD-B362-0CFD6E6E53CA}" type="presParOf" srcId="{C51F79A9-8E6C-4F5D-9C44-B45CAB46740A}" destId="{9F3AD6D6-CEBF-4C03-9BC1-9B84C1908CDB}" srcOrd="3" destOrd="0" presId="urn:microsoft.com/office/officeart/2005/8/layout/hList9"/>
    <dgm:cxn modelId="{23A92C32-51FC-4F02-AA42-C2FFC18F952B}" type="presParOf" srcId="{9F3AD6D6-CEBF-4C03-9BC1-9B84C1908CDB}" destId="{35B1C7CD-4563-4E93-96AB-0B62567DA700}" srcOrd="0" destOrd="0" presId="urn:microsoft.com/office/officeart/2005/8/layout/hList9"/>
    <dgm:cxn modelId="{5F4D65DD-1E2A-4858-9257-76054CA20507}" type="presParOf" srcId="{9F3AD6D6-CEBF-4C03-9BC1-9B84C1908CDB}" destId="{45BB84BF-5D3F-4134-93AF-7FD0B8C0DA2A}" srcOrd="1" destOrd="0" presId="urn:microsoft.com/office/officeart/2005/8/layout/hList9"/>
    <dgm:cxn modelId="{05D81159-326E-4A0E-A433-183C4CBC3B1A}" type="presParOf" srcId="{384A2702-A72A-4E0D-8D63-05B01F196D45}" destId="{FBE44207-2D2E-440C-A1DF-49B97CE54A60}" srcOrd="7" destOrd="0" presId="urn:microsoft.com/office/officeart/2005/8/layout/hList9"/>
    <dgm:cxn modelId="{712D195F-A45A-4CE0-9709-4081B9283BBD}" type="presParOf" srcId="{384A2702-A72A-4E0D-8D63-05B01F196D45}" destId="{DEC71E1A-8C47-4543-A834-AA462AFD2E7B}" srcOrd="8" destOrd="0" presId="urn:microsoft.com/office/officeart/2005/8/layout/hList9"/>
    <dgm:cxn modelId="{BFC691EC-3B64-45B7-B4C4-5BCA3E19935A}" type="presParOf" srcId="{384A2702-A72A-4E0D-8D63-05B01F196D45}" destId="{BB3D222F-5C8B-467F-A64D-8004D4708C8C}" srcOrd="9" destOrd="0" presId="urn:microsoft.com/office/officeart/2005/8/layout/hList9"/>
    <dgm:cxn modelId="{DA7ABE3E-B126-4960-8606-F3EA1E52AA27}" type="presParOf" srcId="{384A2702-A72A-4E0D-8D63-05B01F196D45}" destId="{D7EAD16E-D9D6-40EE-AF67-7F32E176457D}" srcOrd="10" destOrd="0" presId="urn:microsoft.com/office/officeart/2005/8/layout/hList9"/>
    <dgm:cxn modelId="{67AC3742-1468-41EE-8A69-D99EE0FC4CE8}" type="presParOf" srcId="{384A2702-A72A-4E0D-8D63-05B01F196D45}" destId="{B48E4C85-C313-47E0-8BA9-3CD0424B386D}" srcOrd="11" destOrd="0" presId="urn:microsoft.com/office/officeart/2005/8/layout/hList9"/>
    <dgm:cxn modelId="{ADD0035B-69DC-42DF-8215-9A156EAB1CD4}" type="presParOf" srcId="{B48E4C85-C313-47E0-8BA9-3CD0424B386D}" destId="{5C70A0BB-36E7-4D4A-8F7B-16B2F60CB349}" srcOrd="0" destOrd="0" presId="urn:microsoft.com/office/officeart/2005/8/layout/hList9"/>
    <dgm:cxn modelId="{9D9AE041-CBA2-4918-921D-81A4423F80EA}" type="presParOf" srcId="{B48E4C85-C313-47E0-8BA9-3CD0424B386D}" destId="{28EE3CEE-E566-4DF7-B430-1A6AF1A0776C}" srcOrd="1" destOrd="0" presId="urn:microsoft.com/office/officeart/2005/8/layout/hList9"/>
    <dgm:cxn modelId="{AC1E9E09-B332-4AB1-9B55-4F4F51B5D67C}" type="presParOf" srcId="{28EE3CEE-E566-4DF7-B430-1A6AF1A0776C}" destId="{C64092A3-7E44-4853-B620-2D689C232A71}" srcOrd="0" destOrd="0" presId="urn:microsoft.com/office/officeart/2005/8/layout/hList9"/>
    <dgm:cxn modelId="{87A81AC3-CA52-4207-946C-19F436BC0690}" type="presParOf" srcId="{28EE3CEE-E566-4DF7-B430-1A6AF1A0776C}" destId="{9F6558CB-8835-473F-9E32-3406DED55F4D}" srcOrd="1" destOrd="0" presId="urn:microsoft.com/office/officeart/2005/8/layout/hList9"/>
    <dgm:cxn modelId="{4F685C2E-5219-4E64-8E36-537307F1BE12}" type="presParOf" srcId="{384A2702-A72A-4E0D-8D63-05B01F196D45}" destId="{9F0C9CFA-B6BD-45B9-B085-58EE13C9490A}" srcOrd="12" destOrd="0" presId="urn:microsoft.com/office/officeart/2005/8/layout/hList9"/>
    <dgm:cxn modelId="{72AC8BD5-9760-4296-A1E4-411F651C0350}" type="presParOf" srcId="{384A2702-A72A-4E0D-8D63-05B01F196D45}" destId="{4A153AD2-6216-4297-9549-EAA8FFE80BE2}" srcOrd="13" destOrd="0" presId="urn:microsoft.com/office/officeart/2005/8/layout/hList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hList9">
  <dgm:title val=""/>
  <dgm:desc val=""/>
  <dgm:catLst>
    <dgm:cat type="list" pri="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3" srcId="0" destId="1" srcOrd="0" destOrd="0"/>
        <dgm:cxn modelId="4"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1" destId="2" srcOrd="0" destOrd="0"/>
      </dgm:cxnLst>
      <dgm:bg/>
      <dgm:whole/>
    </dgm:dataModel>
  </dgm:styleData>
  <dgm:clrData>
    <dgm:dataModel>
      <dgm:ptLst>
        <dgm:pt modelId="0" type="doc"/>
        <dgm:pt modelId="1"/>
        <dgm:pt modelId="11"/>
        <dgm:pt modelId="12"/>
        <dgm:pt modelId="13"/>
        <dgm:pt modelId="14"/>
        <dgm:pt modelId="2"/>
        <dgm:pt modelId="21"/>
        <dgm:pt modelId="22"/>
        <dgm:pt modelId="23"/>
        <dgm:pt modelId="24"/>
        <dgm:pt modelId="3"/>
        <dgm:pt modelId="31"/>
        <dgm:pt modelId="32"/>
        <dgm:pt modelId="33"/>
        <dgm:pt modelId="34"/>
      </dgm:ptLst>
      <dgm:cxnLst>
        <dgm:cxn modelId="4" srcId="0" destId="1" srcOrd="0" destOrd="0"/>
        <dgm:cxn modelId="5" srcId="0" destId="2" srcOrd="1" destOrd="0"/>
        <dgm:cxn modelId="6" srcId="0" destId="3" srcOrd="1" destOrd="0"/>
        <dgm:cxn modelId="15" srcId="1" destId="11" srcOrd="0" destOrd="0"/>
        <dgm:cxn modelId="16" srcId="1" destId="12" srcOrd="0" destOrd="0"/>
        <dgm:cxn modelId="17" srcId="1" destId="13" srcOrd="0" destOrd="0"/>
        <dgm:cxn modelId="18" srcId="1" destId="14" srcOrd="0" destOrd="0"/>
        <dgm:cxn modelId="25" srcId="2" destId="21" srcOrd="0" destOrd="0"/>
        <dgm:cxn modelId="26" srcId="2" destId="22" srcOrd="0" destOrd="0"/>
        <dgm:cxn modelId="27" srcId="2" destId="23" srcOrd="0" destOrd="0"/>
        <dgm:cxn modelId="28" srcId="2" destId="24" srcOrd="0" destOrd="0"/>
        <dgm:cxn modelId="35" srcId="3" destId="31" srcOrd="0" destOrd="0"/>
        <dgm:cxn modelId="36" srcId="3" destId="32" srcOrd="0" destOrd="0"/>
        <dgm:cxn modelId="37" srcId="3" destId="33" srcOrd="0" destOrd="0"/>
        <dgm:cxn modelId="38" srcId="3" destId="34" srcOrd="0" destOrd="0"/>
      </dgm:cxnLst>
      <dgm:bg/>
      <dgm:whole/>
    </dgm:dataModel>
  </dgm:clrData>
  <dgm:layoutNode name="list">
    <dgm:varLst>
      <dgm:dir/>
      <dgm:animLvl val="lvl"/>
    </dgm:varLst>
    <dgm:choose name="Name0">
      <dgm:if name="Name1" func="var" arg="dir" op="equ" val="norm">
        <dgm:alg type="lin">
          <dgm:param type="linDir" val="fromL"/>
          <dgm:param type="fallback" val="2D"/>
          <dgm:param type="nodeVertAlign" val="t"/>
        </dgm:alg>
      </dgm:if>
      <dgm:else name="Name2">
        <dgm:alg type="lin">
          <dgm:param type="linDir" val="fromR"/>
          <dgm:param type="fallback" val="2D"/>
          <dgm:param type="nodeVertAlign" val="t"/>
        </dgm:alg>
      </dgm:else>
    </dgm:choose>
    <dgm:shape xmlns:r="http://schemas.openxmlformats.org/officeDocument/2006/relationships" r:blip="">
      <dgm:adjLst/>
    </dgm:shape>
    <dgm:presOf/>
    <dgm:constrLst>
      <dgm:constr type="w" for="ch" forName="circle" refType="w" fact="0.5"/>
      <dgm:constr type="w" for="ch" forName="vertFlow" refType="w" fact="0.75"/>
      <dgm:constr type="h" for="des" forName="firstComp" refType="w" refFor="ch" refForName="vertFlow" fact="0.667"/>
      <dgm:constr type="h" for="des" forName="comp" refType="h" refFor="des" refForName="firstComp" op="equ"/>
      <dgm:constr type="h" for="des" forName="topSpace" refType="w" refFor="ch" refForName="circle" op="equ" fact="0.4"/>
      <dgm:constr type="w" for="ch" forName="posSpace" refType="w" fact="0.4"/>
      <dgm:constr type="w" for="ch" forName="negSpace" refType="w" fact="-1.15"/>
      <dgm:constr type="w" for="ch" forName="transSpace" refType="w" fact="0.75"/>
      <dgm:constr type="primFontSz" for="ch" forName="circle" op="equ" val="65"/>
      <dgm:constr type="primFontSz" for="des" forName="firstChildTx" val="65"/>
      <dgm:constr type="primFontSz" for="des" forName="childTx" refType="primFontSz" refFor="des" refForName="firstChildTx" op="equ"/>
    </dgm:constrLst>
    <dgm:ruleLst/>
    <dgm:forEach name="Name3" axis="ch" ptType="node">
      <dgm:layoutNode name="posSpace">
        <dgm:alg type="sp"/>
        <dgm:shape xmlns:r="http://schemas.openxmlformats.org/officeDocument/2006/relationships" r:blip="">
          <dgm:adjLst/>
        </dgm:shape>
        <dgm:presOf/>
        <dgm:constrLst/>
        <dgm:ruleLst/>
      </dgm:layoutNode>
      <dgm:layoutNode name="vertFlow">
        <dgm:alg type="lin">
          <dgm:param type="linDir" val="fromT"/>
        </dgm:alg>
        <dgm:shape xmlns:r="http://schemas.openxmlformats.org/officeDocument/2006/relationships" r:blip="">
          <dgm:adjLst/>
        </dgm:shape>
        <dgm:presOf/>
        <dgm:constrLst>
          <dgm:constr type="w" for="ch" forName="firstComp" refType="w"/>
          <dgm:constr type="w" for="ch" forName="comp" refType="w"/>
        </dgm:constrLst>
        <dgm:ruleLst/>
        <dgm:layoutNode name="topSpace">
          <dgm:alg type="sp"/>
          <dgm:shape xmlns:r="http://schemas.openxmlformats.org/officeDocument/2006/relationships" r:blip="">
            <dgm:adjLst/>
          </dgm:shape>
          <dgm:presOf/>
          <dgm:constrLst/>
          <dgm:ruleLst/>
        </dgm:layoutNode>
        <dgm:layoutNode name="firstComp">
          <dgm:alg type="composite"/>
          <dgm:shape xmlns:r="http://schemas.openxmlformats.org/officeDocument/2006/relationships" r:blip="">
            <dgm:adjLst/>
          </dgm:shape>
          <dgm:presOf/>
          <dgm:choose name="Name4">
            <dgm:if name="Name5" func="var" arg="dir" op="equ" val="norm">
              <dgm:constrLst>
                <dgm:constr type="l" for="ch" forName="firstChild"/>
                <dgm:constr type="t" for="ch" forName="firstChild"/>
                <dgm:constr type="w" for="ch" forName="firstChild" refType="w"/>
                <dgm:constr type="h" for="ch" forName="firstChild" refType="h"/>
                <dgm:constr type="l" for="ch" forName="firstChildTx" refType="w" fact="0.16"/>
                <dgm:constr type="r" for="ch" forName="firstChildTx" refType="w"/>
                <dgm:constr type="h" for="ch" forName="firstChildTx" refFor="ch" refForName="firstChild" op="equ"/>
              </dgm:constrLst>
            </dgm:if>
            <dgm:else name="Name6">
              <dgm:constrLst>
                <dgm:constr type="l" for="ch" forName="firstChild"/>
                <dgm:constr type="t" for="ch" forName="firstChild"/>
                <dgm:constr type="w" for="ch" forName="firstChild" refType="w"/>
                <dgm:constr type="h" for="ch" forName="firstChild" refType="h"/>
                <dgm:constr type="l" for="ch" forName="firstChildTx"/>
                <dgm:constr type="r" for="ch" forName="firstChildTx" refType="w" fact="0.825"/>
                <dgm:constr type="h" for="ch" forName="firstChildTx" refFor="ch" refForName="firstChild" op="equ"/>
              </dgm:constrLst>
            </dgm:else>
          </dgm:choose>
          <dgm:ruleLst/>
          <dgm:layoutNode name="firstChild" styleLbl="bgAccFollowNode1">
            <dgm:alg type="sp"/>
            <dgm:shape xmlns:r="http://schemas.openxmlformats.org/officeDocument/2006/relationships" type="rect" r:blip="">
              <dgm:adjLst/>
            </dgm:shape>
            <dgm:presOf axis="ch desOrSelf" ptType="node node" cnt="1 0"/>
            <dgm:constrLst/>
            <dgm:ruleLst/>
          </dgm:layoutNode>
          <dgm:layoutNode name="firstChildTx" styleLbl="bgAccFollowNode1">
            <dgm:varLst>
              <dgm:bulletEnabled val="1"/>
            </dgm:varLst>
            <dgm:alg type="tx">
              <dgm:param type="parTxLTRAlign" val="l"/>
            </dgm:alg>
            <dgm:shape xmlns:r="http://schemas.openxmlformats.org/officeDocument/2006/relationships" type="rect" r:blip="" hideGeom="1">
              <dgm:adjLst/>
            </dgm:shape>
            <dgm:presOf axis="ch desOrSelf" ptType="node node" cnt="1 0"/>
            <dgm:choose name="Name7">
              <dgm:if name="Name8" func="var" arg="dir" op="equ" val="norm">
                <dgm:constrLst>
                  <dgm:constr type="primFontSz" val="65"/>
                  <dgm:constr type="lMarg"/>
                </dgm:constrLst>
              </dgm:if>
              <dgm:else name="Name9">
                <dgm:constrLst>
                  <dgm:constr type="primFontSz" val="65"/>
                  <dgm:constr type="rMarg"/>
                </dgm:constrLst>
              </dgm:else>
            </dgm:choose>
            <dgm:ruleLst>
              <dgm:rule type="primFontSz" val="5" fact="NaN" max="NaN"/>
            </dgm:ruleLst>
          </dgm:layoutNode>
        </dgm:layoutNode>
        <dgm:forEach name="Name10" axis="ch" ptType="node" st="2">
          <dgm:layoutNode name="comp">
            <dgm:alg type="composite"/>
            <dgm:shape xmlns:r="http://schemas.openxmlformats.org/officeDocument/2006/relationships" r:blip="">
              <dgm:adjLst/>
            </dgm:shape>
            <dgm:presOf/>
            <dgm:choose name="Name11">
              <dgm:if name="Name12" func="var" arg="dir" op="equ" val="norm">
                <dgm:constrLst>
                  <dgm:constr type="l" for="ch" forName="child"/>
                  <dgm:constr type="t" for="ch" forName="child"/>
                  <dgm:constr type="w" for="ch" forName="child" refType="w"/>
                  <dgm:constr type="h" for="ch" forName="child" refType="h"/>
                  <dgm:constr type="l" for="ch" forName="childTx" refType="w" fact="0.16"/>
                  <dgm:constr type="r" for="ch" forName="childTx" refType="w"/>
                  <dgm:constr type="h" for="ch" forName="childTx" refFor="ch" refForName="child" op="equ"/>
                </dgm:constrLst>
              </dgm:if>
              <dgm:else name="Name13">
                <dgm:constrLst>
                  <dgm:constr type="l" for="ch" forName="child"/>
                  <dgm:constr type="t" for="ch" forName="child"/>
                  <dgm:constr type="w" for="ch" forName="child" refType="w"/>
                  <dgm:constr type="h" for="ch" forName="child" refType="h"/>
                  <dgm:constr type="l" for="ch" forName="childTx"/>
                  <dgm:constr type="r" for="ch" forName="childTx" refType="w" fact="0.825"/>
                  <dgm:constr type="h" for="ch" forName="childTx" refFor="ch" refForName="child" op="equ"/>
                </dgm:constrLst>
              </dgm:else>
            </dgm:choose>
            <dgm:ruleLst/>
            <dgm:layoutNode name="child" styleLbl="bgAccFollowNode1">
              <dgm:alg type="sp"/>
              <dgm:shape xmlns:r="http://schemas.openxmlformats.org/officeDocument/2006/relationships" type="rect" r:blip="">
                <dgm:adjLst/>
              </dgm:shape>
              <dgm:presOf axis="desOrSelf" ptType="node"/>
              <dgm:constrLst/>
              <dgm:ruleLst/>
            </dgm:layoutNode>
            <dgm:layoutNode name="childTx" styleLbl="bgAccFollowNode1">
              <dgm:varLst>
                <dgm:bulletEnabled val="1"/>
              </dgm:varLst>
              <dgm:alg type="tx">
                <dgm:param type="parTxLTRAlign" val="l"/>
              </dgm:alg>
              <dgm:shape xmlns:r="http://schemas.openxmlformats.org/officeDocument/2006/relationships" type="rect" r:blip="" hideGeom="1">
                <dgm:adjLst/>
              </dgm:shape>
              <dgm:presOf axis="desOrSelf" ptType="node"/>
              <dgm:choose name="Name14">
                <dgm:if name="Name15" func="var" arg="dir" op="equ" val="norm">
                  <dgm:constrLst>
                    <dgm:constr type="primFontSz" val="65"/>
                    <dgm:constr type="lMarg"/>
                  </dgm:constrLst>
                </dgm:if>
                <dgm:else name="Name16">
                  <dgm:constrLst>
                    <dgm:constr type="primFontSz" val="65"/>
                    <dgm:constr type="rMarg"/>
                  </dgm:constrLst>
                </dgm:else>
              </dgm:choose>
              <dgm:ruleLst>
                <dgm:rule type="primFontSz" val="5" fact="NaN" max="NaN"/>
              </dgm:ruleLst>
            </dgm:layoutNode>
          </dgm:layoutNode>
        </dgm:forEach>
      </dgm:layoutNode>
      <dgm:layoutNode name="negSpace">
        <dgm:alg type="sp"/>
        <dgm:shape xmlns:r="http://schemas.openxmlformats.org/officeDocument/2006/relationships" r:blip="">
          <dgm:adjLst/>
        </dgm:shape>
        <dgm:presOf/>
        <dgm:constrLst/>
        <dgm:ruleLst/>
      </dgm:layoutNode>
      <dgm:layoutNode name="circle" styleLbl="node1">
        <dgm:alg type="tx"/>
        <dgm:shape xmlns:r="http://schemas.openxmlformats.org/officeDocument/2006/relationships" type="ellipse" r:blip="">
          <dgm:adjLst/>
        </dgm:shape>
        <dgm:presOf axis="self"/>
        <dgm:constrLst>
          <dgm:constr type="lMarg"/>
          <dgm:constr type="rMarg"/>
          <dgm:constr type="tMarg"/>
          <dgm:constr type="bMarg"/>
          <dgm:constr type="h" refType="w"/>
        </dgm:constrLst>
        <dgm:ruleLst>
          <dgm:rule type="primFontSz" val="5" fact="NaN" max="NaN"/>
        </dgm:ruleLst>
      </dgm:layoutNode>
      <dgm:forEach name="Name17" axis="followSib" ptType="sibTrans" cnt="1">
        <dgm:layoutNode name="trans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0.24675</cdr:x>
      <cdr:y>0.60934</cdr:y>
    </cdr:from>
    <cdr:to>
      <cdr:x>0.75325</cdr:x>
      <cdr:y>0.81559</cdr:y>
    </cdr:to>
    <cdr:sp macro="" textlink="">
      <cdr:nvSpPr>
        <cdr:cNvPr id="2" name="TextBox 1">
          <a:extLst xmlns:a="http://schemas.openxmlformats.org/drawingml/2006/main">
            <a:ext uri="{FF2B5EF4-FFF2-40B4-BE49-F238E27FC236}">
              <a16:creationId xmlns:a16="http://schemas.microsoft.com/office/drawing/2014/main" xmlns="" id="{B6FBFE80-C404-481D-826E-9B68AF86AFA4}"/>
            </a:ext>
          </a:extLst>
        </cdr:cNvPr>
        <cdr:cNvSpPr txBox="1"/>
      </cdr:nvSpPr>
      <cdr:spPr>
        <a:xfrm xmlns:a="http://schemas.openxmlformats.org/drawingml/2006/main">
          <a:off x="1435246" y="2451219"/>
          <a:ext cx="2946108" cy="829687"/>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lgn="ctr"/>
          <a:r>
            <a:rPr lang="en-US" sz="2400" b="1" dirty="0">
              <a:solidFill>
                <a:schemeClr val="bg1"/>
              </a:solidFill>
            </a:rPr>
            <a:t>980,000 students</a:t>
          </a:r>
        </a:p>
      </cdr:txBody>
    </cdr:sp>
  </cdr:relSizeAnchor>
  <cdr:relSizeAnchor xmlns:cdr="http://schemas.openxmlformats.org/drawingml/2006/chartDrawing">
    <cdr:from>
      <cdr:x>0.5</cdr:x>
      <cdr:y>0.09678</cdr:y>
    </cdr:from>
    <cdr:to>
      <cdr:x>0.74236</cdr:x>
      <cdr:y>0.30303</cdr:y>
    </cdr:to>
    <cdr:sp macro="" textlink="">
      <cdr:nvSpPr>
        <cdr:cNvPr id="3" name="TextBox 2">
          <a:extLst xmlns:a="http://schemas.openxmlformats.org/drawingml/2006/main">
            <a:ext uri="{FF2B5EF4-FFF2-40B4-BE49-F238E27FC236}">
              <a16:creationId xmlns:a16="http://schemas.microsoft.com/office/drawing/2014/main" xmlns="" id="{513DCF38-A570-432D-B7B5-BE1C628CEEEE}"/>
            </a:ext>
          </a:extLst>
        </cdr:cNvPr>
        <cdr:cNvSpPr txBox="1"/>
      </cdr:nvSpPr>
      <cdr:spPr>
        <a:xfrm xmlns:a="http://schemas.openxmlformats.org/drawingml/2006/main">
          <a:off x="2908300" y="389315"/>
          <a:ext cx="1409700" cy="829687"/>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lgn="ctr"/>
          <a:r>
            <a:rPr lang="en-US" sz="2400" b="1" dirty="0">
              <a:solidFill>
                <a:schemeClr val="bg1"/>
              </a:solidFill>
            </a:rPr>
            <a:t>4600 students</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xmlns="" id="{D862D2A7-9DA2-49E3-81A0-D28E90CA93BA}"/>
              </a:ext>
            </a:extLst>
          </p:cNvPr>
          <p:cNvSpPr>
            <a:spLocks noGrp="1"/>
          </p:cNvSpPr>
          <p:nvPr>
            <p:ph type="hdr" sz="quarter"/>
          </p:nvPr>
        </p:nvSpPr>
        <p:spPr>
          <a:xfrm>
            <a:off x="0" y="0"/>
            <a:ext cx="3005139" cy="463550"/>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xmlns="" id="{F4DAF840-44DF-456B-906B-79CF540616AB}"/>
              </a:ext>
            </a:extLst>
          </p:cNvPr>
          <p:cNvSpPr>
            <a:spLocks noGrp="1"/>
          </p:cNvSpPr>
          <p:nvPr>
            <p:ph type="dt" sz="quarter" idx="1"/>
          </p:nvPr>
        </p:nvSpPr>
        <p:spPr>
          <a:xfrm>
            <a:off x="3927475" y="0"/>
            <a:ext cx="3005139" cy="463550"/>
          </a:xfrm>
          <a:prstGeom prst="rect">
            <a:avLst/>
          </a:prstGeom>
        </p:spPr>
        <p:txBody>
          <a:bodyPr vert="horz" lIns="91440" tIns="45720" rIns="91440" bIns="45720" rtlCol="0"/>
          <a:lstStyle>
            <a:lvl1pPr algn="r">
              <a:defRPr sz="1200"/>
            </a:lvl1pPr>
          </a:lstStyle>
          <a:p>
            <a:fld id="{66CE600D-215E-4A31-A9FF-E24123E5564A}" type="datetimeFigureOut">
              <a:rPr lang="en-US" smtClean="0"/>
              <a:t>10/1/2018</a:t>
            </a:fld>
            <a:endParaRPr lang="en-US"/>
          </a:p>
        </p:txBody>
      </p:sp>
      <p:sp>
        <p:nvSpPr>
          <p:cNvPr id="4" name="Footer Placeholder 3">
            <a:extLst>
              <a:ext uri="{FF2B5EF4-FFF2-40B4-BE49-F238E27FC236}">
                <a16:creationId xmlns:a16="http://schemas.microsoft.com/office/drawing/2014/main" xmlns="" id="{D4743E22-80CA-4CC1-BCC9-2D756234C22D}"/>
              </a:ext>
            </a:extLst>
          </p:cNvPr>
          <p:cNvSpPr>
            <a:spLocks noGrp="1"/>
          </p:cNvSpPr>
          <p:nvPr>
            <p:ph type="ftr" sz="quarter" idx="2"/>
          </p:nvPr>
        </p:nvSpPr>
        <p:spPr>
          <a:xfrm>
            <a:off x="0" y="8769350"/>
            <a:ext cx="3005139" cy="46355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xmlns="" id="{66550824-8EA9-4517-A6FA-8F6CF3BDE33B}"/>
              </a:ext>
            </a:extLst>
          </p:cNvPr>
          <p:cNvSpPr>
            <a:spLocks noGrp="1"/>
          </p:cNvSpPr>
          <p:nvPr>
            <p:ph type="sldNum" sz="quarter" idx="3"/>
          </p:nvPr>
        </p:nvSpPr>
        <p:spPr>
          <a:xfrm>
            <a:off x="3927475" y="8769350"/>
            <a:ext cx="3005139" cy="463550"/>
          </a:xfrm>
          <a:prstGeom prst="rect">
            <a:avLst/>
          </a:prstGeom>
        </p:spPr>
        <p:txBody>
          <a:bodyPr vert="horz" lIns="91440" tIns="45720" rIns="91440" bIns="45720" rtlCol="0" anchor="b"/>
          <a:lstStyle>
            <a:lvl1pPr algn="r">
              <a:defRPr sz="1200"/>
            </a:lvl1pPr>
          </a:lstStyle>
          <a:p>
            <a:fld id="{4F94B013-4C41-4581-B19B-494DF4AE2480}" type="slidenum">
              <a:rPr lang="en-US" smtClean="0"/>
              <a:t>‹#›</a:t>
            </a:fld>
            <a:endParaRPr lang="en-US"/>
          </a:p>
        </p:txBody>
      </p:sp>
    </p:spTree>
    <p:extLst>
      <p:ext uri="{BB962C8B-B14F-4D97-AF65-F5344CB8AC3E}">
        <p14:creationId xmlns:p14="http://schemas.microsoft.com/office/powerpoint/2010/main" val="386374902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04820" cy="463248"/>
          </a:xfrm>
          <a:prstGeom prst="rect">
            <a:avLst/>
          </a:prstGeom>
        </p:spPr>
        <p:txBody>
          <a:bodyPr vert="horz" lIns="90992" tIns="45496" rIns="90992" bIns="45496" rtlCol="0"/>
          <a:lstStyle>
            <a:lvl1pPr algn="l">
              <a:defRPr sz="1200"/>
            </a:lvl1pPr>
          </a:lstStyle>
          <a:p>
            <a:endParaRPr lang="en-US"/>
          </a:p>
        </p:txBody>
      </p:sp>
      <p:sp>
        <p:nvSpPr>
          <p:cNvPr id="3" name="Date Placeholder 2"/>
          <p:cNvSpPr>
            <a:spLocks noGrp="1"/>
          </p:cNvSpPr>
          <p:nvPr>
            <p:ph type="dt" idx="1"/>
          </p:nvPr>
        </p:nvSpPr>
        <p:spPr>
          <a:xfrm>
            <a:off x="3927776" y="0"/>
            <a:ext cx="3004820" cy="463248"/>
          </a:xfrm>
          <a:prstGeom prst="rect">
            <a:avLst/>
          </a:prstGeom>
        </p:spPr>
        <p:txBody>
          <a:bodyPr vert="horz" lIns="90992" tIns="45496" rIns="90992" bIns="45496" rtlCol="0"/>
          <a:lstStyle>
            <a:lvl1pPr algn="r">
              <a:defRPr sz="1200"/>
            </a:lvl1pPr>
          </a:lstStyle>
          <a:p>
            <a:fld id="{B5D74A9E-34E8-9E44-AF86-6D29CD5A1678}" type="datetimeFigureOut">
              <a:rPr lang="en-US" smtClean="0"/>
              <a:t>10/1/2018</a:t>
            </a:fld>
            <a:endParaRPr lang="en-US"/>
          </a:p>
        </p:txBody>
      </p:sp>
      <p:sp>
        <p:nvSpPr>
          <p:cNvPr id="4" name="Slide Image Placeholder 3"/>
          <p:cNvSpPr>
            <a:spLocks noGrp="1" noRot="1" noChangeAspect="1"/>
          </p:cNvSpPr>
          <p:nvPr>
            <p:ph type="sldImg" idx="2"/>
          </p:nvPr>
        </p:nvSpPr>
        <p:spPr>
          <a:xfrm>
            <a:off x="698500" y="1154113"/>
            <a:ext cx="5538788" cy="3114675"/>
          </a:xfrm>
          <a:prstGeom prst="rect">
            <a:avLst/>
          </a:prstGeom>
          <a:noFill/>
          <a:ln w="12700">
            <a:solidFill>
              <a:prstClr val="black"/>
            </a:solidFill>
          </a:ln>
        </p:spPr>
        <p:txBody>
          <a:bodyPr vert="horz" lIns="90992" tIns="45496" rIns="90992" bIns="45496" rtlCol="0" anchor="ctr"/>
          <a:lstStyle/>
          <a:p>
            <a:endParaRPr lang="en-US"/>
          </a:p>
        </p:txBody>
      </p:sp>
      <p:sp>
        <p:nvSpPr>
          <p:cNvPr id="5" name="Notes Placeholder 4"/>
          <p:cNvSpPr>
            <a:spLocks noGrp="1"/>
          </p:cNvSpPr>
          <p:nvPr>
            <p:ph type="body" sz="quarter" idx="3"/>
          </p:nvPr>
        </p:nvSpPr>
        <p:spPr>
          <a:xfrm>
            <a:off x="693420" y="4443334"/>
            <a:ext cx="5547360" cy="3635455"/>
          </a:xfrm>
          <a:prstGeom prst="rect">
            <a:avLst/>
          </a:prstGeom>
        </p:spPr>
        <p:txBody>
          <a:bodyPr vert="horz" lIns="90992" tIns="45496" rIns="90992" bIns="45496"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769654"/>
            <a:ext cx="3004820" cy="463247"/>
          </a:xfrm>
          <a:prstGeom prst="rect">
            <a:avLst/>
          </a:prstGeom>
        </p:spPr>
        <p:txBody>
          <a:bodyPr vert="horz" lIns="90992" tIns="45496" rIns="90992" bIns="45496" rtlCol="0" anchor="b"/>
          <a:lstStyle>
            <a:lvl1pPr algn="l">
              <a:defRPr sz="1200"/>
            </a:lvl1pPr>
          </a:lstStyle>
          <a:p>
            <a:endParaRPr lang="en-US"/>
          </a:p>
        </p:txBody>
      </p:sp>
      <p:sp>
        <p:nvSpPr>
          <p:cNvPr id="7" name="Slide Number Placeholder 6"/>
          <p:cNvSpPr>
            <a:spLocks noGrp="1"/>
          </p:cNvSpPr>
          <p:nvPr>
            <p:ph type="sldNum" sz="quarter" idx="5"/>
          </p:nvPr>
        </p:nvSpPr>
        <p:spPr>
          <a:xfrm>
            <a:off x="3927776" y="8769654"/>
            <a:ext cx="3004820" cy="463247"/>
          </a:xfrm>
          <a:prstGeom prst="rect">
            <a:avLst/>
          </a:prstGeom>
        </p:spPr>
        <p:txBody>
          <a:bodyPr vert="horz" lIns="90992" tIns="45496" rIns="90992" bIns="45496" rtlCol="0" anchor="b"/>
          <a:lstStyle>
            <a:lvl1pPr algn="r">
              <a:defRPr sz="1200"/>
            </a:lvl1pPr>
          </a:lstStyle>
          <a:p>
            <a:fld id="{CE9FACDD-CF80-0846-A9D4-A013DD70DEFB}" type="slidenum">
              <a:rPr lang="en-US" smtClean="0"/>
              <a:t>‹#›</a:t>
            </a:fld>
            <a:endParaRPr lang="en-US"/>
          </a:p>
        </p:txBody>
      </p:sp>
    </p:spTree>
    <p:extLst>
      <p:ext uri="{BB962C8B-B14F-4D97-AF65-F5344CB8AC3E}">
        <p14:creationId xmlns:p14="http://schemas.microsoft.com/office/powerpoint/2010/main" val="9934465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72.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81.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8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95.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215.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230.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2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E9FACDD-CF80-0846-A9D4-A013DD70DEFB}" type="slidenum">
              <a:rPr lang="en-US" smtClean="0"/>
              <a:t>1</a:t>
            </a:fld>
            <a:endParaRPr lang="en-US"/>
          </a:p>
        </p:txBody>
      </p:sp>
    </p:spTree>
    <p:extLst>
      <p:ext uri="{BB962C8B-B14F-4D97-AF65-F5344CB8AC3E}">
        <p14:creationId xmlns:p14="http://schemas.microsoft.com/office/powerpoint/2010/main" val="1712306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E9FACDD-CF80-0846-A9D4-A013DD70DEFB}" type="slidenum">
              <a:rPr lang="en-US" smtClean="0"/>
              <a:t>2</a:t>
            </a:fld>
            <a:endParaRPr lang="en-US"/>
          </a:p>
        </p:txBody>
      </p:sp>
    </p:spTree>
    <p:extLst>
      <p:ext uri="{BB962C8B-B14F-4D97-AF65-F5344CB8AC3E}">
        <p14:creationId xmlns:p14="http://schemas.microsoft.com/office/powerpoint/2010/main" val="26949773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E9FACDD-CF80-0846-A9D4-A013DD70DEFB}" type="slidenum">
              <a:rPr lang="en-US" smtClean="0"/>
              <a:t>3</a:t>
            </a:fld>
            <a:endParaRPr lang="en-US"/>
          </a:p>
        </p:txBody>
      </p:sp>
    </p:spTree>
    <p:extLst>
      <p:ext uri="{BB962C8B-B14F-4D97-AF65-F5344CB8AC3E}">
        <p14:creationId xmlns:p14="http://schemas.microsoft.com/office/powerpoint/2010/main" val="16276672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E9FACDD-CF80-0846-A9D4-A013DD70DEFB}" type="slidenum">
              <a:rPr lang="en-US" smtClean="0"/>
              <a:t>4</a:t>
            </a:fld>
            <a:endParaRPr lang="en-US"/>
          </a:p>
        </p:txBody>
      </p:sp>
    </p:spTree>
    <p:extLst>
      <p:ext uri="{BB962C8B-B14F-4D97-AF65-F5344CB8AC3E}">
        <p14:creationId xmlns:p14="http://schemas.microsoft.com/office/powerpoint/2010/main" val="6468000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E9FACDD-CF80-0846-A9D4-A013DD70DEFB}" type="slidenum">
              <a:rPr lang="en-US" smtClean="0"/>
              <a:t>5</a:t>
            </a:fld>
            <a:endParaRPr lang="en-US"/>
          </a:p>
        </p:txBody>
      </p:sp>
    </p:spTree>
    <p:extLst>
      <p:ext uri="{BB962C8B-B14F-4D97-AF65-F5344CB8AC3E}">
        <p14:creationId xmlns:p14="http://schemas.microsoft.com/office/powerpoint/2010/main" val="5924045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E9FACDD-CF80-0846-A9D4-A013DD70DEFB}" type="slidenum">
              <a:rPr lang="en-US" smtClean="0"/>
              <a:t>6</a:t>
            </a:fld>
            <a:endParaRPr lang="en-US"/>
          </a:p>
        </p:txBody>
      </p:sp>
    </p:spTree>
    <p:extLst>
      <p:ext uri="{BB962C8B-B14F-4D97-AF65-F5344CB8AC3E}">
        <p14:creationId xmlns:p14="http://schemas.microsoft.com/office/powerpoint/2010/main" val="39754435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E9FACDD-CF80-0846-A9D4-A013DD70DEFB}" type="slidenum">
              <a:rPr lang="en-US" smtClean="0"/>
              <a:t>7</a:t>
            </a:fld>
            <a:endParaRPr lang="en-US"/>
          </a:p>
        </p:txBody>
      </p:sp>
    </p:spTree>
    <p:extLst>
      <p:ext uri="{BB962C8B-B14F-4D97-AF65-F5344CB8AC3E}">
        <p14:creationId xmlns:p14="http://schemas.microsoft.com/office/powerpoint/2010/main" val="1374441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E9FACDD-CF80-0846-A9D4-A013DD70DEFB}" type="slidenum">
              <a:rPr lang="en-US" smtClean="0"/>
              <a:t>8</a:t>
            </a:fld>
            <a:endParaRPr lang="en-US"/>
          </a:p>
        </p:txBody>
      </p:sp>
    </p:spTree>
    <p:extLst>
      <p:ext uri="{BB962C8B-B14F-4D97-AF65-F5344CB8AC3E}">
        <p14:creationId xmlns:p14="http://schemas.microsoft.com/office/powerpoint/2010/main" val="257210717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E9FACDD-CF80-0846-A9D4-A013DD70DEFB}" type="slidenum">
              <a:rPr lang="en-US" smtClean="0"/>
              <a:t>9</a:t>
            </a:fld>
            <a:endParaRPr lang="en-US"/>
          </a:p>
        </p:txBody>
      </p:sp>
    </p:spTree>
    <p:extLst>
      <p:ext uri="{BB962C8B-B14F-4D97-AF65-F5344CB8AC3E}">
        <p14:creationId xmlns:p14="http://schemas.microsoft.com/office/powerpoint/2010/main" val="93215526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E9FACDD-CF80-0846-A9D4-A013DD70DEFB}" type="slidenum">
              <a:rPr lang="en-US" smtClean="0"/>
              <a:t>10</a:t>
            </a:fld>
            <a:endParaRPr lang="en-US"/>
          </a:p>
        </p:txBody>
      </p:sp>
    </p:spTree>
    <p:extLst>
      <p:ext uri="{BB962C8B-B14F-4D97-AF65-F5344CB8AC3E}">
        <p14:creationId xmlns:p14="http://schemas.microsoft.com/office/powerpoint/2010/main" val="3004500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E9FACDD-CF80-0846-A9D4-A013DD70DEFB}" type="slidenum">
              <a:rPr lang="en-US" smtClean="0"/>
              <a:t>11</a:t>
            </a:fld>
            <a:endParaRPr lang="en-US"/>
          </a:p>
        </p:txBody>
      </p:sp>
    </p:spTree>
    <p:extLst>
      <p:ext uri="{BB962C8B-B14F-4D97-AF65-F5344CB8AC3E}">
        <p14:creationId xmlns:p14="http://schemas.microsoft.com/office/powerpoint/2010/main" val="416725228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E9FACDD-CF80-0846-A9D4-A013DD70DEFB}" type="slidenum">
              <a:rPr lang="en-US" smtClean="0"/>
              <a:t>12</a:t>
            </a:fld>
            <a:endParaRPr lang="en-US"/>
          </a:p>
        </p:txBody>
      </p:sp>
    </p:spTree>
    <p:extLst>
      <p:ext uri="{BB962C8B-B14F-4D97-AF65-F5344CB8AC3E}">
        <p14:creationId xmlns:p14="http://schemas.microsoft.com/office/powerpoint/2010/main" val="177856604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E9FACDD-CF80-0846-A9D4-A013DD70DEFB}" type="slidenum">
              <a:rPr lang="en-US" smtClean="0"/>
              <a:t>13</a:t>
            </a:fld>
            <a:endParaRPr lang="en-US"/>
          </a:p>
        </p:txBody>
      </p:sp>
    </p:spTree>
    <p:extLst>
      <p:ext uri="{BB962C8B-B14F-4D97-AF65-F5344CB8AC3E}">
        <p14:creationId xmlns:p14="http://schemas.microsoft.com/office/powerpoint/2010/main" val="276565457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E9FACDD-CF80-0846-A9D4-A013DD70DEFB}" type="slidenum">
              <a:rPr lang="en-US" smtClean="0"/>
              <a:t>14</a:t>
            </a:fld>
            <a:endParaRPr lang="en-US"/>
          </a:p>
        </p:txBody>
      </p:sp>
    </p:spTree>
    <p:extLst>
      <p:ext uri="{BB962C8B-B14F-4D97-AF65-F5344CB8AC3E}">
        <p14:creationId xmlns:p14="http://schemas.microsoft.com/office/powerpoint/2010/main" val="99105440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E9FACDD-CF80-0846-A9D4-A013DD70DEFB}" type="slidenum">
              <a:rPr lang="en-US" smtClean="0"/>
              <a:t>15</a:t>
            </a:fld>
            <a:endParaRPr lang="en-US"/>
          </a:p>
        </p:txBody>
      </p:sp>
    </p:spTree>
    <p:extLst>
      <p:ext uri="{BB962C8B-B14F-4D97-AF65-F5344CB8AC3E}">
        <p14:creationId xmlns:p14="http://schemas.microsoft.com/office/powerpoint/2010/main" val="404718108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E9FACDD-CF80-0846-A9D4-A013DD70DEFB}" type="slidenum">
              <a:rPr lang="en-US" smtClean="0"/>
              <a:t>16</a:t>
            </a:fld>
            <a:endParaRPr lang="en-US"/>
          </a:p>
        </p:txBody>
      </p:sp>
    </p:spTree>
    <p:extLst>
      <p:ext uri="{BB962C8B-B14F-4D97-AF65-F5344CB8AC3E}">
        <p14:creationId xmlns:p14="http://schemas.microsoft.com/office/powerpoint/2010/main" val="268882347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E9FACDD-CF80-0846-A9D4-A013DD70DEFB}" type="slidenum">
              <a:rPr lang="en-US" smtClean="0"/>
              <a:t>17</a:t>
            </a:fld>
            <a:endParaRPr lang="en-US"/>
          </a:p>
        </p:txBody>
      </p:sp>
    </p:spTree>
    <p:extLst>
      <p:ext uri="{BB962C8B-B14F-4D97-AF65-F5344CB8AC3E}">
        <p14:creationId xmlns:p14="http://schemas.microsoft.com/office/powerpoint/2010/main" val="141748292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E9FACDD-CF80-0846-A9D4-A013DD70DEFB}" type="slidenum">
              <a:rPr lang="en-US" smtClean="0"/>
              <a:t>18</a:t>
            </a:fld>
            <a:endParaRPr lang="en-US"/>
          </a:p>
        </p:txBody>
      </p:sp>
    </p:spTree>
    <p:extLst>
      <p:ext uri="{BB962C8B-B14F-4D97-AF65-F5344CB8AC3E}">
        <p14:creationId xmlns:p14="http://schemas.microsoft.com/office/powerpoint/2010/main" val="67537933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E9FACDD-CF80-0846-A9D4-A013DD70DEFB}" type="slidenum">
              <a:rPr lang="en-US" smtClean="0"/>
              <a:t>19</a:t>
            </a:fld>
            <a:endParaRPr lang="en-US"/>
          </a:p>
        </p:txBody>
      </p:sp>
    </p:spTree>
    <p:extLst>
      <p:ext uri="{BB962C8B-B14F-4D97-AF65-F5344CB8AC3E}">
        <p14:creationId xmlns:p14="http://schemas.microsoft.com/office/powerpoint/2010/main" val="42666852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E9FACDD-CF80-0846-A9D4-A013DD70DEFB}" type="slidenum">
              <a:rPr lang="en-US" smtClean="0"/>
              <a:t>20</a:t>
            </a:fld>
            <a:endParaRPr lang="en-US"/>
          </a:p>
        </p:txBody>
      </p:sp>
    </p:spTree>
    <p:extLst>
      <p:ext uri="{BB962C8B-B14F-4D97-AF65-F5344CB8AC3E}">
        <p14:creationId xmlns:p14="http://schemas.microsoft.com/office/powerpoint/2010/main" val="413955312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E9FACDD-CF80-0846-A9D4-A013DD70DEFB}" type="slidenum">
              <a:rPr lang="en-US" smtClean="0"/>
              <a:t>21</a:t>
            </a:fld>
            <a:endParaRPr lang="en-US"/>
          </a:p>
        </p:txBody>
      </p:sp>
    </p:spTree>
    <p:extLst>
      <p:ext uri="{BB962C8B-B14F-4D97-AF65-F5344CB8AC3E}">
        <p14:creationId xmlns:p14="http://schemas.microsoft.com/office/powerpoint/2010/main" val="174976603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E9FACDD-CF80-0846-A9D4-A013DD70DEFB}" type="slidenum">
              <a:rPr lang="en-US" smtClean="0"/>
              <a:t>22</a:t>
            </a:fld>
            <a:endParaRPr lang="en-US"/>
          </a:p>
        </p:txBody>
      </p:sp>
    </p:spTree>
    <p:extLst>
      <p:ext uri="{BB962C8B-B14F-4D97-AF65-F5344CB8AC3E}">
        <p14:creationId xmlns:p14="http://schemas.microsoft.com/office/powerpoint/2010/main" val="311258738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E9FACDD-CF80-0846-A9D4-A013DD70DEFB}" type="slidenum">
              <a:rPr lang="en-US" smtClean="0"/>
              <a:t>23</a:t>
            </a:fld>
            <a:endParaRPr lang="en-US"/>
          </a:p>
        </p:txBody>
      </p:sp>
    </p:spTree>
    <p:extLst>
      <p:ext uri="{BB962C8B-B14F-4D97-AF65-F5344CB8AC3E}">
        <p14:creationId xmlns:p14="http://schemas.microsoft.com/office/powerpoint/2010/main" val="389861472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E9FACDD-CF80-0846-A9D4-A013DD70DEFB}" type="slidenum">
              <a:rPr lang="en-US" smtClean="0"/>
              <a:t>24</a:t>
            </a:fld>
            <a:endParaRPr lang="en-US"/>
          </a:p>
        </p:txBody>
      </p:sp>
    </p:spTree>
    <p:extLst>
      <p:ext uri="{BB962C8B-B14F-4D97-AF65-F5344CB8AC3E}">
        <p14:creationId xmlns:p14="http://schemas.microsoft.com/office/powerpoint/2010/main" val="51152098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E9FACDD-CF80-0846-A9D4-A013DD70DEFB}" type="slidenum">
              <a:rPr lang="en-US" smtClean="0"/>
              <a:t>25</a:t>
            </a:fld>
            <a:endParaRPr lang="en-US"/>
          </a:p>
        </p:txBody>
      </p:sp>
    </p:spTree>
    <p:extLst>
      <p:ext uri="{BB962C8B-B14F-4D97-AF65-F5344CB8AC3E}">
        <p14:creationId xmlns:p14="http://schemas.microsoft.com/office/powerpoint/2010/main" val="313177993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E9FACDD-CF80-0846-A9D4-A013DD70DEFB}" type="slidenum">
              <a:rPr lang="en-US" smtClean="0"/>
              <a:t>26</a:t>
            </a:fld>
            <a:endParaRPr lang="en-US"/>
          </a:p>
        </p:txBody>
      </p:sp>
    </p:spTree>
    <p:extLst>
      <p:ext uri="{BB962C8B-B14F-4D97-AF65-F5344CB8AC3E}">
        <p14:creationId xmlns:p14="http://schemas.microsoft.com/office/powerpoint/2010/main" val="283474266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E9FACDD-CF80-0846-A9D4-A013DD70DEFB}" type="slidenum">
              <a:rPr lang="en-US" smtClean="0"/>
              <a:t>27</a:t>
            </a:fld>
            <a:endParaRPr lang="en-US"/>
          </a:p>
        </p:txBody>
      </p:sp>
    </p:spTree>
    <p:extLst>
      <p:ext uri="{BB962C8B-B14F-4D97-AF65-F5344CB8AC3E}">
        <p14:creationId xmlns:p14="http://schemas.microsoft.com/office/powerpoint/2010/main" val="187673102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E9FACDD-CF80-0846-A9D4-A013DD70DEFB}" type="slidenum">
              <a:rPr lang="en-US" smtClean="0"/>
              <a:t>28</a:t>
            </a:fld>
            <a:endParaRPr lang="en-US"/>
          </a:p>
        </p:txBody>
      </p:sp>
    </p:spTree>
    <p:extLst>
      <p:ext uri="{BB962C8B-B14F-4D97-AF65-F5344CB8AC3E}">
        <p14:creationId xmlns:p14="http://schemas.microsoft.com/office/powerpoint/2010/main" val="224858776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E9FACDD-CF80-0846-A9D4-A013DD70DEFB}" type="slidenum">
              <a:rPr lang="en-US" smtClean="0"/>
              <a:t>29</a:t>
            </a:fld>
            <a:endParaRPr lang="en-US"/>
          </a:p>
        </p:txBody>
      </p:sp>
    </p:spTree>
    <p:extLst>
      <p:ext uri="{BB962C8B-B14F-4D97-AF65-F5344CB8AC3E}">
        <p14:creationId xmlns:p14="http://schemas.microsoft.com/office/powerpoint/2010/main" val="41745473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E9FACDD-CF80-0846-A9D4-A013DD70DEFB}" type="slidenum">
              <a:rPr lang="en-US" smtClean="0"/>
              <a:t>30</a:t>
            </a:fld>
            <a:endParaRPr lang="en-US"/>
          </a:p>
        </p:txBody>
      </p:sp>
    </p:spTree>
    <p:extLst>
      <p:ext uri="{BB962C8B-B14F-4D97-AF65-F5344CB8AC3E}">
        <p14:creationId xmlns:p14="http://schemas.microsoft.com/office/powerpoint/2010/main" val="231529784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E9FACDD-CF80-0846-A9D4-A013DD70DEFB}" type="slidenum">
              <a:rPr lang="en-US" smtClean="0"/>
              <a:t>31</a:t>
            </a:fld>
            <a:endParaRPr lang="en-US"/>
          </a:p>
        </p:txBody>
      </p:sp>
    </p:spTree>
    <p:extLst>
      <p:ext uri="{BB962C8B-B14F-4D97-AF65-F5344CB8AC3E}">
        <p14:creationId xmlns:p14="http://schemas.microsoft.com/office/powerpoint/2010/main" val="86723715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E9FACDD-CF80-0846-A9D4-A013DD70DEFB}" type="slidenum">
              <a:rPr lang="en-US" smtClean="0"/>
              <a:t>32</a:t>
            </a:fld>
            <a:endParaRPr lang="en-US"/>
          </a:p>
        </p:txBody>
      </p:sp>
    </p:spTree>
    <p:extLst>
      <p:ext uri="{BB962C8B-B14F-4D97-AF65-F5344CB8AC3E}">
        <p14:creationId xmlns:p14="http://schemas.microsoft.com/office/powerpoint/2010/main" val="41398351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E9FACDD-CF80-0846-A9D4-A013DD70DEFB}" type="slidenum">
              <a:rPr lang="en-US" smtClean="0"/>
              <a:t>33</a:t>
            </a:fld>
            <a:endParaRPr lang="en-US"/>
          </a:p>
        </p:txBody>
      </p:sp>
    </p:spTree>
    <p:extLst>
      <p:ext uri="{BB962C8B-B14F-4D97-AF65-F5344CB8AC3E}">
        <p14:creationId xmlns:p14="http://schemas.microsoft.com/office/powerpoint/2010/main" val="172620244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E9FACDD-CF80-0846-A9D4-A013DD70DEFB}" type="slidenum">
              <a:rPr lang="en-US" smtClean="0"/>
              <a:t>34</a:t>
            </a:fld>
            <a:endParaRPr lang="en-US"/>
          </a:p>
        </p:txBody>
      </p:sp>
    </p:spTree>
    <p:extLst>
      <p:ext uri="{BB962C8B-B14F-4D97-AF65-F5344CB8AC3E}">
        <p14:creationId xmlns:p14="http://schemas.microsoft.com/office/powerpoint/2010/main" val="196956603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E9FACDD-CF80-0846-A9D4-A013DD70DEFB}" type="slidenum">
              <a:rPr lang="en-US" smtClean="0"/>
              <a:t>35</a:t>
            </a:fld>
            <a:endParaRPr lang="en-US"/>
          </a:p>
        </p:txBody>
      </p:sp>
    </p:spTree>
    <p:extLst>
      <p:ext uri="{BB962C8B-B14F-4D97-AF65-F5344CB8AC3E}">
        <p14:creationId xmlns:p14="http://schemas.microsoft.com/office/powerpoint/2010/main" val="144765373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E9FACDD-CF80-0846-A9D4-A013DD70DEFB}" type="slidenum">
              <a:rPr lang="en-US" smtClean="0"/>
              <a:t>36</a:t>
            </a:fld>
            <a:endParaRPr lang="en-US"/>
          </a:p>
        </p:txBody>
      </p:sp>
    </p:spTree>
    <p:extLst>
      <p:ext uri="{BB962C8B-B14F-4D97-AF65-F5344CB8AC3E}">
        <p14:creationId xmlns:p14="http://schemas.microsoft.com/office/powerpoint/2010/main" val="292648666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E9FACDD-CF80-0846-A9D4-A013DD70DEFB}" type="slidenum">
              <a:rPr lang="en-US" smtClean="0"/>
              <a:t>37</a:t>
            </a:fld>
            <a:endParaRPr lang="en-US"/>
          </a:p>
        </p:txBody>
      </p:sp>
    </p:spTree>
    <p:extLst>
      <p:ext uri="{BB962C8B-B14F-4D97-AF65-F5344CB8AC3E}">
        <p14:creationId xmlns:p14="http://schemas.microsoft.com/office/powerpoint/2010/main" val="126942473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E9FACDD-CF80-0846-A9D4-A013DD70DEFB}" type="slidenum">
              <a:rPr lang="en-US" smtClean="0"/>
              <a:t>38</a:t>
            </a:fld>
            <a:endParaRPr lang="en-US"/>
          </a:p>
        </p:txBody>
      </p:sp>
    </p:spTree>
    <p:extLst>
      <p:ext uri="{BB962C8B-B14F-4D97-AF65-F5344CB8AC3E}">
        <p14:creationId xmlns:p14="http://schemas.microsoft.com/office/powerpoint/2010/main" val="127579165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E9FACDD-CF80-0846-A9D4-A013DD70DEFB}" type="slidenum">
              <a:rPr lang="en-US" smtClean="0"/>
              <a:t>39</a:t>
            </a:fld>
            <a:endParaRPr lang="en-US"/>
          </a:p>
        </p:txBody>
      </p:sp>
    </p:spTree>
    <p:extLst>
      <p:ext uri="{BB962C8B-B14F-4D97-AF65-F5344CB8AC3E}">
        <p14:creationId xmlns:p14="http://schemas.microsoft.com/office/powerpoint/2010/main" val="9172691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E9FACDD-CF80-0846-A9D4-A013DD70DEFB}" type="slidenum">
              <a:rPr lang="en-US" smtClean="0"/>
              <a:t>40</a:t>
            </a:fld>
            <a:endParaRPr lang="en-US"/>
          </a:p>
        </p:txBody>
      </p:sp>
    </p:spTree>
    <p:extLst>
      <p:ext uri="{BB962C8B-B14F-4D97-AF65-F5344CB8AC3E}">
        <p14:creationId xmlns:p14="http://schemas.microsoft.com/office/powerpoint/2010/main" val="384293053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E9FACDD-CF80-0846-A9D4-A013DD70DEFB}" type="slidenum">
              <a:rPr lang="en-US" smtClean="0"/>
              <a:t>41</a:t>
            </a:fld>
            <a:endParaRPr lang="en-US"/>
          </a:p>
        </p:txBody>
      </p:sp>
    </p:spTree>
    <p:extLst>
      <p:ext uri="{BB962C8B-B14F-4D97-AF65-F5344CB8AC3E}">
        <p14:creationId xmlns:p14="http://schemas.microsoft.com/office/powerpoint/2010/main" val="324360033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E9FACDD-CF80-0846-A9D4-A013DD70DEFB}" type="slidenum">
              <a:rPr lang="en-US" smtClean="0"/>
              <a:t>42</a:t>
            </a:fld>
            <a:endParaRPr lang="en-US"/>
          </a:p>
        </p:txBody>
      </p:sp>
    </p:spTree>
    <p:extLst>
      <p:ext uri="{BB962C8B-B14F-4D97-AF65-F5344CB8AC3E}">
        <p14:creationId xmlns:p14="http://schemas.microsoft.com/office/powerpoint/2010/main" val="357911644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E9FACDD-CF80-0846-A9D4-A013DD70DEFB}" type="slidenum">
              <a:rPr lang="en-US" smtClean="0"/>
              <a:t>43</a:t>
            </a:fld>
            <a:endParaRPr lang="en-US"/>
          </a:p>
        </p:txBody>
      </p:sp>
    </p:spTree>
    <p:extLst>
      <p:ext uri="{BB962C8B-B14F-4D97-AF65-F5344CB8AC3E}">
        <p14:creationId xmlns:p14="http://schemas.microsoft.com/office/powerpoint/2010/main" val="67426502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E9FACDD-CF80-0846-A9D4-A013DD70DEFB}" type="slidenum">
              <a:rPr lang="en-US" smtClean="0"/>
              <a:t>44</a:t>
            </a:fld>
            <a:endParaRPr lang="en-US"/>
          </a:p>
        </p:txBody>
      </p:sp>
    </p:spTree>
    <p:extLst>
      <p:ext uri="{BB962C8B-B14F-4D97-AF65-F5344CB8AC3E}">
        <p14:creationId xmlns:p14="http://schemas.microsoft.com/office/powerpoint/2010/main" val="337013357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E9FACDD-CF80-0846-A9D4-A013DD70DEFB}" type="slidenum">
              <a:rPr lang="en-US" smtClean="0"/>
              <a:t>45</a:t>
            </a:fld>
            <a:endParaRPr lang="en-US"/>
          </a:p>
        </p:txBody>
      </p:sp>
    </p:spTree>
    <p:extLst>
      <p:ext uri="{BB962C8B-B14F-4D97-AF65-F5344CB8AC3E}">
        <p14:creationId xmlns:p14="http://schemas.microsoft.com/office/powerpoint/2010/main" val="256114323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E9FACDD-CF80-0846-A9D4-A013DD70DEFB}" type="slidenum">
              <a:rPr lang="en-US" smtClean="0"/>
              <a:t>46</a:t>
            </a:fld>
            <a:endParaRPr lang="en-US"/>
          </a:p>
        </p:txBody>
      </p:sp>
    </p:spTree>
    <p:extLst>
      <p:ext uri="{BB962C8B-B14F-4D97-AF65-F5344CB8AC3E}">
        <p14:creationId xmlns:p14="http://schemas.microsoft.com/office/powerpoint/2010/main" val="56117245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E9FACDD-CF80-0846-A9D4-A013DD70DEFB}" type="slidenum">
              <a:rPr lang="en-US" smtClean="0"/>
              <a:t>47</a:t>
            </a:fld>
            <a:endParaRPr lang="en-US"/>
          </a:p>
        </p:txBody>
      </p:sp>
    </p:spTree>
    <p:extLst>
      <p:ext uri="{BB962C8B-B14F-4D97-AF65-F5344CB8AC3E}">
        <p14:creationId xmlns:p14="http://schemas.microsoft.com/office/powerpoint/2010/main" val="165575331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E9FACDD-CF80-0846-A9D4-A013DD70DEFB}" type="slidenum">
              <a:rPr lang="en-US" smtClean="0"/>
              <a:t>48</a:t>
            </a:fld>
            <a:endParaRPr lang="en-US"/>
          </a:p>
        </p:txBody>
      </p:sp>
    </p:spTree>
    <p:extLst>
      <p:ext uri="{BB962C8B-B14F-4D97-AF65-F5344CB8AC3E}">
        <p14:creationId xmlns:p14="http://schemas.microsoft.com/office/powerpoint/2010/main" val="138454115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E9FACDD-CF80-0846-A9D4-A013DD70DEFB}" type="slidenum">
              <a:rPr lang="en-US" smtClean="0"/>
              <a:t>49</a:t>
            </a:fld>
            <a:endParaRPr lang="en-US"/>
          </a:p>
        </p:txBody>
      </p:sp>
    </p:spTree>
    <p:extLst>
      <p:ext uri="{BB962C8B-B14F-4D97-AF65-F5344CB8AC3E}">
        <p14:creationId xmlns:p14="http://schemas.microsoft.com/office/powerpoint/2010/main" val="243767559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E9FACDD-CF80-0846-A9D4-A013DD70DEFB}" type="slidenum">
              <a:rPr lang="en-US" smtClean="0"/>
              <a:t>50</a:t>
            </a:fld>
            <a:endParaRPr lang="en-US"/>
          </a:p>
        </p:txBody>
      </p:sp>
    </p:spTree>
    <p:extLst>
      <p:ext uri="{BB962C8B-B14F-4D97-AF65-F5344CB8AC3E}">
        <p14:creationId xmlns:p14="http://schemas.microsoft.com/office/powerpoint/2010/main" val="429320926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E9FACDD-CF80-0846-A9D4-A013DD70DEFB}" type="slidenum">
              <a:rPr lang="en-US" smtClean="0"/>
              <a:t>51</a:t>
            </a:fld>
            <a:endParaRPr lang="en-US"/>
          </a:p>
        </p:txBody>
      </p:sp>
    </p:spTree>
    <p:extLst>
      <p:ext uri="{BB962C8B-B14F-4D97-AF65-F5344CB8AC3E}">
        <p14:creationId xmlns:p14="http://schemas.microsoft.com/office/powerpoint/2010/main" val="311792878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E9FACDD-CF80-0846-A9D4-A013DD70DEFB}" type="slidenum">
              <a:rPr lang="en-US" smtClean="0"/>
              <a:t>52</a:t>
            </a:fld>
            <a:endParaRPr lang="en-US"/>
          </a:p>
        </p:txBody>
      </p:sp>
    </p:spTree>
    <p:extLst>
      <p:ext uri="{BB962C8B-B14F-4D97-AF65-F5344CB8AC3E}">
        <p14:creationId xmlns:p14="http://schemas.microsoft.com/office/powerpoint/2010/main" val="3246528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E9FACDD-CF80-0846-A9D4-A013DD70DEFB}" type="slidenum">
              <a:rPr lang="en-US" smtClean="0"/>
              <a:t>53</a:t>
            </a:fld>
            <a:endParaRPr lang="en-US"/>
          </a:p>
        </p:txBody>
      </p:sp>
    </p:spTree>
    <p:extLst>
      <p:ext uri="{BB962C8B-B14F-4D97-AF65-F5344CB8AC3E}">
        <p14:creationId xmlns:p14="http://schemas.microsoft.com/office/powerpoint/2010/main" val="403603015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E9FACDD-CF80-0846-A9D4-A013DD70DEFB}" type="slidenum">
              <a:rPr lang="en-US" smtClean="0"/>
              <a:t>54</a:t>
            </a:fld>
            <a:endParaRPr lang="en-US"/>
          </a:p>
        </p:txBody>
      </p:sp>
    </p:spTree>
    <p:extLst>
      <p:ext uri="{BB962C8B-B14F-4D97-AF65-F5344CB8AC3E}">
        <p14:creationId xmlns:p14="http://schemas.microsoft.com/office/powerpoint/2010/main" val="148123400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E9FACDD-CF80-0846-A9D4-A013DD70DEFB}" type="slidenum">
              <a:rPr lang="en-US" smtClean="0"/>
              <a:t>55</a:t>
            </a:fld>
            <a:endParaRPr lang="en-US"/>
          </a:p>
        </p:txBody>
      </p:sp>
    </p:spTree>
    <p:extLst>
      <p:ext uri="{BB962C8B-B14F-4D97-AF65-F5344CB8AC3E}">
        <p14:creationId xmlns:p14="http://schemas.microsoft.com/office/powerpoint/2010/main" val="205429030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E9FACDD-CF80-0846-A9D4-A013DD70DEFB}" type="slidenum">
              <a:rPr lang="en-US" smtClean="0"/>
              <a:t>56</a:t>
            </a:fld>
            <a:endParaRPr lang="en-US"/>
          </a:p>
        </p:txBody>
      </p:sp>
    </p:spTree>
    <p:extLst>
      <p:ext uri="{BB962C8B-B14F-4D97-AF65-F5344CB8AC3E}">
        <p14:creationId xmlns:p14="http://schemas.microsoft.com/office/powerpoint/2010/main" val="2088957327"/>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E9FACDD-CF80-0846-A9D4-A013DD70DEFB}" type="slidenum">
              <a:rPr lang="en-US" smtClean="0"/>
              <a:t>57</a:t>
            </a:fld>
            <a:endParaRPr lang="en-US"/>
          </a:p>
        </p:txBody>
      </p:sp>
    </p:spTree>
    <p:extLst>
      <p:ext uri="{BB962C8B-B14F-4D97-AF65-F5344CB8AC3E}">
        <p14:creationId xmlns:p14="http://schemas.microsoft.com/office/powerpoint/2010/main" val="415021148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E9FACDD-CF80-0846-A9D4-A013DD70DEFB}" type="slidenum">
              <a:rPr lang="en-US" smtClean="0"/>
              <a:t>58</a:t>
            </a:fld>
            <a:endParaRPr lang="en-US"/>
          </a:p>
        </p:txBody>
      </p:sp>
    </p:spTree>
    <p:extLst>
      <p:ext uri="{BB962C8B-B14F-4D97-AF65-F5344CB8AC3E}">
        <p14:creationId xmlns:p14="http://schemas.microsoft.com/office/powerpoint/2010/main" val="2004806488"/>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E9FACDD-CF80-0846-A9D4-A013DD70DEFB}" type="slidenum">
              <a:rPr lang="en-US" smtClean="0"/>
              <a:t>59</a:t>
            </a:fld>
            <a:endParaRPr lang="en-US"/>
          </a:p>
        </p:txBody>
      </p:sp>
    </p:spTree>
    <p:extLst>
      <p:ext uri="{BB962C8B-B14F-4D97-AF65-F5344CB8AC3E}">
        <p14:creationId xmlns:p14="http://schemas.microsoft.com/office/powerpoint/2010/main" val="3257711619"/>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E9FACDD-CF80-0846-A9D4-A013DD70DEFB}" type="slidenum">
              <a:rPr lang="en-US" smtClean="0"/>
              <a:t>60</a:t>
            </a:fld>
            <a:endParaRPr lang="en-US"/>
          </a:p>
        </p:txBody>
      </p:sp>
    </p:spTree>
    <p:extLst>
      <p:ext uri="{BB962C8B-B14F-4D97-AF65-F5344CB8AC3E}">
        <p14:creationId xmlns:p14="http://schemas.microsoft.com/office/powerpoint/2010/main" val="4214445723"/>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E9FACDD-CF80-0846-A9D4-A013DD70DEFB}" type="slidenum">
              <a:rPr lang="en-US" smtClean="0"/>
              <a:t>61</a:t>
            </a:fld>
            <a:endParaRPr lang="en-US"/>
          </a:p>
        </p:txBody>
      </p:sp>
    </p:spTree>
    <p:extLst>
      <p:ext uri="{BB962C8B-B14F-4D97-AF65-F5344CB8AC3E}">
        <p14:creationId xmlns:p14="http://schemas.microsoft.com/office/powerpoint/2010/main" val="1993942897"/>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E9FACDD-CF80-0846-A9D4-A013DD70DEFB}" type="slidenum">
              <a:rPr lang="en-US" smtClean="0"/>
              <a:t>62</a:t>
            </a:fld>
            <a:endParaRPr lang="en-US"/>
          </a:p>
        </p:txBody>
      </p:sp>
    </p:spTree>
    <p:extLst>
      <p:ext uri="{BB962C8B-B14F-4D97-AF65-F5344CB8AC3E}">
        <p14:creationId xmlns:p14="http://schemas.microsoft.com/office/powerpoint/2010/main" val="1853828174"/>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E9FACDD-CF80-0846-A9D4-A013DD70DEFB}" type="slidenum">
              <a:rPr lang="en-US" smtClean="0"/>
              <a:t>63</a:t>
            </a:fld>
            <a:endParaRPr lang="en-US"/>
          </a:p>
        </p:txBody>
      </p:sp>
    </p:spTree>
    <p:extLst>
      <p:ext uri="{BB962C8B-B14F-4D97-AF65-F5344CB8AC3E}">
        <p14:creationId xmlns:p14="http://schemas.microsoft.com/office/powerpoint/2010/main" val="1966749622"/>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E9FACDD-CF80-0846-A9D4-A013DD70DEFB}" type="slidenum">
              <a:rPr lang="en-US" smtClean="0"/>
              <a:t>64</a:t>
            </a:fld>
            <a:endParaRPr lang="en-US"/>
          </a:p>
        </p:txBody>
      </p:sp>
    </p:spTree>
    <p:extLst>
      <p:ext uri="{BB962C8B-B14F-4D97-AF65-F5344CB8AC3E}">
        <p14:creationId xmlns:p14="http://schemas.microsoft.com/office/powerpoint/2010/main" val="2666259384"/>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E9FACDD-CF80-0846-A9D4-A013DD70DEFB}" type="slidenum">
              <a:rPr lang="en-US" smtClean="0"/>
              <a:t>65</a:t>
            </a:fld>
            <a:endParaRPr lang="en-US"/>
          </a:p>
        </p:txBody>
      </p:sp>
    </p:spTree>
    <p:extLst>
      <p:ext uri="{BB962C8B-B14F-4D97-AF65-F5344CB8AC3E}">
        <p14:creationId xmlns:p14="http://schemas.microsoft.com/office/powerpoint/2010/main" val="1634034883"/>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E9FACDD-CF80-0846-A9D4-A013DD70DEFB}" type="slidenum">
              <a:rPr lang="en-US" smtClean="0"/>
              <a:t>66</a:t>
            </a:fld>
            <a:endParaRPr lang="en-US"/>
          </a:p>
        </p:txBody>
      </p:sp>
    </p:spTree>
    <p:extLst>
      <p:ext uri="{BB962C8B-B14F-4D97-AF65-F5344CB8AC3E}">
        <p14:creationId xmlns:p14="http://schemas.microsoft.com/office/powerpoint/2010/main" val="61925807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E9FACDD-CF80-0846-A9D4-A013DD70DEFB}" type="slidenum">
              <a:rPr lang="en-US" smtClean="0"/>
              <a:t>67</a:t>
            </a:fld>
            <a:endParaRPr lang="en-US"/>
          </a:p>
        </p:txBody>
      </p:sp>
    </p:spTree>
    <p:extLst>
      <p:ext uri="{BB962C8B-B14F-4D97-AF65-F5344CB8AC3E}">
        <p14:creationId xmlns:p14="http://schemas.microsoft.com/office/powerpoint/2010/main" val="2322951416"/>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E9FACDD-CF80-0846-A9D4-A013DD70DEFB}" type="slidenum">
              <a:rPr lang="en-US" smtClean="0"/>
              <a:t>68</a:t>
            </a:fld>
            <a:endParaRPr lang="en-US"/>
          </a:p>
        </p:txBody>
      </p:sp>
    </p:spTree>
    <p:extLst>
      <p:ext uri="{BB962C8B-B14F-4D97-AF65-F5344CB8AC3E}">
        <p14:creationId xmlns:p14="http://schemas.microsoft.com/office/powerpoint/2010/main" val="298220748"/>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E9FACDD-CF80-0846-A9D4-A013DD70DEFB}" type="slidenum">
              <a:rPr lang="en-US" smtClean="0"/>
              <a:t>69</a:t>
            </a:fld>
            <a:endParaRPr lang="en-US"/>
          </a:p>
        </p:txBody>
      </p:sp>
    </p:spTree>
    <p:extLst>
      <p:ext uri="{BB962C8B-B14F-4D97-AF65-F5344CB8AC3E}">
        <p14:creationId xmlns:p14="http://schemas.microsoft.com/office/powerpoint/2010/main" val="2680603099"/>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E9FACDD-CF80-0846-A9D4-A013DD70DEFB}" type="slidenum">
              <a:rPr lang="en-US" smtClean="0"/>
              <a:t>70</a:t>
            </a:fld>
            <a:endParaRPr lang="en-US"/>
          </a:p>
        </p:txBody>
      </p:sp>
    </p:spTree>
    <p:extLst>
      <p:ext uri="{BB962C8B-B14F-4D97-AF65-F5344CB8AC3E}">
        <p14:creationId xmlns:p14="http://schemas.microsoft.com/office/powerpoint/2010/main" val="3706670319"/>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E9FACDD-CF80-0846-A9D4-A013DD70DEFB}" type="slidenum">
              <a:rPr lang="en-US" smtClean="0"/>
              <a:t>71</a:t>
            </a:fld>
            <a:endParaRPr lang="en-US"/>
          </a:p>
        </p:txBody>
      </p:sp>
    </p:spTree>
    <p:extLst>
      <p:ext uri="{BB962C8B-B14F-4D97-AF65-F5344CB8AC3E}">
        <p14:creationId xmlns:p14="http://schemas.microsoft.com/office/powerpoint/2010/main" val="101134839"/>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E9FACDD-CF80-0846-A9D4-A013DD70DEFB}" type="slidenum">
              <a:rPr lang="en-US" smtClean="0"/>
              <a:t>72</a:t>
            </a:fld>
            <a:endParaRPr lang="en-US"/>
          </a:p>
        </p:txBody>
      </p:sp>
    </p:spTree>
    <p:extLst>
      <p:ext uri="{BB962C8B-B14F-4D97-AF65-F5344CB8AC3E}">
        <p14:creationId xmlns:p14="http://schemas.microsoft.com/office/powerpoint/2010/main" val="660500638"/>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E9FACDD-CF80-0846-A9D4-A013DD70DEFB}" type="slidenum">
              <a:rPr lang="en-US" smtClean="0"/>
              <a:t>73</a:t>
            </a:fld>
            <a:endParaRPr lang="en-US"/>
          </a:p>
        </p:txBody>
      </p:sp>
    </p:spTree>
    <p:extLst>
      <p:ext uri="{BB962C8B-B14F-4D97-AF65-F5344CB8AC3E}">
        <p14:creationId xmlns:p14="http://schemas.microsoft.com/office/powerpoint/2010/main" val="3754351674"/>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E9FACDD-CF80-0846-A9D4-A013DD70DEFB}" type="slidenum">
              <a:rPr lang="en-US" smtClean="0"/>
              <a:t>74</a:t>
            </a:fld>
            <a:endParaRPr lang="en-US"/>
          </a:p>
        </p:txBody>
      </p:sp>
    </p:spTree>
    <p:extLst>
      <p:ext uri="{BB962C8B-B14F-4D97-AF65-F5344CB8AC3E}">
        <p14:creationId xmlns:p14="http://schemas.microsoft.com/office/powerpoint/2010/main" val="1291904307"/>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E9FACDD-CF80-0846-A9D4-A013DD70DEFB}" type="slidenum">
              <a:rPr lang="en-US" smtClean="0"/>
              <a:t>75</a:t>
            </a:fld>
            <a:endParaRPr lang="en-US"/>
          </a:p>
        </p:txBody>
      </p:sp>
    </p:spTree>
    <p:extLst>
      <p:ext uri="{BB962C8B-B14F-4D97-AF65-F5344CB8AC3E}">
        <p14:creationId xmlns:p14="http://schemas.microsoft.com/office/powerpoint/2010/main" val="4246701660"/>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E9FACDD-CF80-0846-A9D4-A013DD70DEFB}" type="slidenum">
              <a:rPr lang="en-US" smtClean="0"/>
              <a:t>76</a:t>
            </a:fld>
            <a:endParaRPr lang="en-US"/>
          </a:p>
        </p:txBody>
      </p:sp>
    </p:spTree>
    <p:extLst>
      <p:ext uri="{BB962C8B-B14F-4D97-AF65-F5344CB8AC3E}">
        <p14:creationId xmlns:p14="http://schemas.microsoft.com/office/powerpoint/2010/main" val="3995491500"/>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E9FACDD-CF80-0846-A9D4-A013DD70DEFB}" type="slidenum">
              <a:rPr lang="en-US" smtClean="0"/>
              <a:t>77</a:t>
            </a:fld>
            <a:endParaRPr lang="en-US"/>
          </a:p>
        </p:txBody>
      </p:sp>
    </p:spTree>
    <p:extLst>
      <p:ext uri="{BB962C8B-B14F-4D97-AF65-F5344CB8AC3E}">
        <p14:creationId xmlns:p14="http://schemas.microsoft.com/office/powerpoint/2010/main" val="1220609397"/>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E9FACDD-CF80-0846-A9D4-A013DD70DEFB}" type="slidenum">
              <a:rPr lang="en-US" smtClean="0"/>
              <a:t>78</a:t>
            </a:fld>
            <a:endParaRPr lang="en-US"/>
          </a:p>
        </p:txBody>
      </p:sp>
    </p:spTree>
    <p:extLst>
      <p:ext uri="{BB962C8B-B14F-4D97-AF65-F5344CB8AC3E}">
        <p14:creationId xmlns:p14="http://schemas.microsoft.com/office/powerpoint/2010/main" val="3122957538"/>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E9FACDD-CF80-0846-A9D4-A013DD70DEFB}" type="slidenum">
              <a:rPr lang="en-US" smtClean="0"/>
              <a:t>79</a:t>
            </a:fld>
            <a:endParaRPr lang="en-US"/>
          </a:p>
        </p:txBody>
      </p:sp>
    </p:spTree>
    <p:extLst>
      <p:ext uri="{BB962C8B-B14F-4D97-AF65-F5344CB8AC3E}">
        <p14:creationId xmlns:p14="http://schemas.microsoft.com/office/powerpoint/2010/main" val="1949312032"/>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E9FACDD-CF80-0846-A9D4-A013DD70DEFB}" type="slidenum">
              <a:rPr lang="en-US" smtClean="0"/>
              <a:t>80</a:t>
            </a:fld>
            <a:endParaRPr lang="en-US"/>
          </a:p>
        </p:txBody>
      </p:sp>
    </p:spTree>
    <p:extLst>
      <p:ext uri="{BB962C8B-B14F-4D97-AF65-F5344CB8AC3E}">
        <p14:creationId xmlns:p14="http://schemas.microsoft.com/office/powerpoint/2010/main" val="2917966085"/>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E9FACDD-CF80-0846-A9D4-A013DD70DEFB}" type="slidenum">
              <a:rPr lang="en-US" smtClean="0"/>
              <a:t>81</a:t>
            </a:fld>
            <a:endParaRPr lang="en-US"/>
          </a:p>
        </p:txBody>
      </p:sp>
    </p:spTree>
    <p:extLst>
      <p:ext uri="{BB962C8B-B14F-4D97-AF65-F5344CB8AC3E}">
        <p14:creationId xmlns:p14="http://schemas.microsoft.com/office/powerpoint/2010/main" val="3335502484"/>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E9FACDD-CF80-0846-A9D4-A013DD70DEFB}" type="slidenum">
              <a:rPr lang="en-US" smtClean="0"/>
              <a:t>82</a:t>
            </a:fld>
            <a:endParaRPr lang="en-US"/>
          </a:p>
        </p:txBody>
      </p:sp>
    </p:spTree>
    <p:extLst>
      <p:ext uri="{BB962C8B-B14F-4D97-AF65-F5344CB8AC3E}">
        <p14:creationId xmlns:p14="http://schemas.microsoft.com/office/powerpoint/2010/main" val="1657589423"/>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E9FACDD-CF80-0846-A9D4-A013DD70DEFB}" type="slidenum">
              <a:rPr lang="en-US" smtClean="0"/>
              <a:t>83</a:t>
            </a:fld>
            <a:endParaRPr lang="en-US"/>
          </a:p>
        </p:txBody>
      </p:sp>
    </p:spTree>
    <p:extLst>
      <p:ext uri="{BB962C8B-B14F-4D97-AF65-F5344CB8AC3E}">
        <p14:creationId xmlns:p14="http://schemas.microsoft.com/office/powerpoint/2010/main" val="2382642418"/>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E9FACDD-CF80-0846-A9D4-A013DD70DEFB}" type="slidenum">
              <a:rPr lang="en-US" smtClean="0"/>
              <a:t>84</a:t>
            </a:fld>
            <a:endParaRPr lang="en-US"/>
          </a:p>
        </p:txBody>
      </p:sp>
    </p:spTree>
    <p:extLst>
      <p:ext uri="{BB962C8B-B14F-4D97-AF65-F5344CB8AC3E}">
        <p14:creationId xmlns:p14="http://schemas.microsoft.com/office/powerpoint/2010/main" val="2423843592"/>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E9FACDD-CF80-0846-A9D4-A013DD70DEFB}" type="slidenum">
              <a:rPr lang="en-US" smtClean="0"/>
              <a:t>85</a:t>
            </a:fld>
            <a:endParaRPr lang="en-US"/>
          </a:p>
        </p:txBody>
      </p:sp>
    </p:spTree>
    <p:extLst>
      <p:ext uri="{BB962C8B-B14F-4D97-AF65-F5344CB8AC3E}">
        <p14:creationId xmlns:p14="http://schemas.microsoft.com/office/powerpoint/2010/main" val="1999917975"/>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E9FACDD-CF80-0846-A9D4-A013DD70DEFB}" type="slidenum">
              <a:rPr lang="en-US" smtClean="0"/>
              <a:t>86</a:t>
            </a:fld>
            <a:endParaRPr lang="en-US"/>
          </a:p>
        </p:txBody>
      </p:sp>
    </p:spTree>
    <p:extLst>
      <p:ext uri="{BB962C8B-B14F-4D97-AF65-F5344CB8AC3E}">
        <p14:creationId xmlns:p14="http://schemas.microsoft.com/office/powerpoint/2010/main" val="878371214"/>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E9FACDD-CF80-0846-A9D4-A013DD70DEFB}" type="slidenum">
              <a:rPr lang="en-US" smtClean="0"/>
              <a:t>87</a:t>
            </a:fld>
            <a:endParaRPr lang="en-US"/>
          </a:p>
        </p:txBody>
      </p:sp>
    </p:spTree>
    <p:extLst>
      <p:ext uri="{BB962C8B-B14F-4D97-AF65-F5344CB8AC3E}">
        <p14:creationId xmlns:p14="http://schemas.microsoft.com/office/powerpoint/2010/main" val="2076750168"/>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E9FACDD-CF80-0846-A9D4-A013DD70DEFB}" type="slidenum">
              <a:rPr lang="en-US" smtClean="0"/>
              <a:t>88</a:t>
            </a:fld>
            <a:endParaRPr lang="en-US"/>
          </a:p>
        </p:txBody>
      </p:sp>
    </p:spTree>
    <p:extLst>
      <p:ext uri="{BB962C8B-B14F-4D97-AF65-F5344CB8AC3E}">
        <p14:creationId xmlns:p14="http://schemas.microsoft.com/office/powerpoint/2010/main" val="1490668430"/>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E9FACDD-CF80-0846-A9D4-A013DD70DEFB}" type="slidenum">
              <a:rPr lang="en-US" smtClean="0"/>
              <a:t>89</a:t>
            </a:fld>
            <a:endParaRPr lang="en-US"/>
          </a:p>
        </p:txBody>
      </p:sp>
    </p:spTree>
    <p:extLst>
      <p:ext uri="{BB962C8B-B14F-4D97-AF65-F5344CB8AC3E}">
        <p14:creationId xmlns:p14="http://schemas.microsoft.com/office/powerpoint/2010/main" val="2255141312"/>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E9FACDD-CF80-0846-A9D4-A013DD70DEFB}" type="slidenum">
              <a:rPr lang="en-US" smtClean="0"/>
              <a:t>90</a:t>
            </a:fld>
            <a:endParaRPr lang="en-US"/>
          </a:p>
        </p:txBody>
      </p:sp>
    </p:spTree>
    <p:extLst>
      <p:ext uri="{BB962C8B-B14F-4D97-AF65-F5344CB8AC3E}">
        <p14:creationId xmlns:p14="http://schemas.microsoft.com/office/powerpoint/2010/main" val="3521071703"/>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E9FACDD-CF80-0846-A9D4-A013DD70DEFB}" type="slidenum">
              <a:rPr lang="en-US" smtClean="0"/>
              <a:t>91</a:t>
            </a:fld>
            <a:endParaRPr lang="en-US"/>
          </a:p>
        </p:txBody>
      </p:sp>
    </p:spTree>
    <p:extLst>
      <p:ext uri="{BB962C8B-B14F-4D97-AF65-F5344CB8AC3E}">
        <p14:creationId xmlns:p14="http://schemas.microsoft.com/office/powerpoint/2010/main" val="594034003"/>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E9FACDD-CF80-0846-A9D4-A013DD70DEFB}" type="slidenum">
              <a:rPr lang="en-US" smtClean="0"/>
              <a:t>92</a:t>
            </a:fld>
            <a:endParaRPr lang="en-US"/>
          </a:p>
        </p:txBody>
      </p:sp>
    </p:spTree>
    <p:extLst>
      <p:ext uri="{BB962C8B-B14F-4D97-AF65-F5344CB8AC3E}">
        <p14:creationId xmlns:p14="http://schemas.microsoft.com/office/powerpoint/2010/main" val="1652206896"/>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E9FACDD-CF80-0846-A9D4-A013DD70DEFB}" type="slidenum">
              <a:rPr lang="en-US" smtClean="0"/>
              <a:t>93</a:t>
            </a:fld>
            <a:endParaRPr lang="en-US"/>
          </a:p>
        </p:txBody>
      </p:sp>
    </p:spTree>
    <p:extLst>
      <p:ext uri="{BB962C8B-B14F-4D97-AF65-F5344CB8AC3E}">
        <p14:creationId xmlns:p14="http://schemas.microsoft.com/office/powerpoint/2010/main" val="3547926835"/>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E9FACDD-CF80-0846-A9D4-A013DD70DEFB}" type="slidenum">
              <a:rPr lang="en-US" smtClean="0"/>
              <a:t>94</a:t>
            </a:fld>
            <a:endParaRPr lang="en-US"/>
          </a:p>
        </p:txBody>
      </p:sp>
    </p:spTree>
    <p:extLst>
      <p:ext uri="{BB962C8B-B14F-4D97-AF65-F5344CB8AC3E}">
        <p14:creationId xmlns:p14="http://schemas.microsoft.com/office/powerpoint/2010/main" val="1557388157"/>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E9FACDD-CF80-0846-A9D4-A013DD70DEFB}" type="slidenum">
              <a:rPr lang="en-US" smtClean="0"/>
              <a:t>95</a:t>
            </a:fld>
            <a:endParaRPr lang="en-US"/>
          </a:p>
        </p:txBody>
      </p:sp>
    </p:spTree>
    <p:extLst>
      <p:ext uri="{BB962C8B-B14F-4D97-AF65-F5344CB8AC3E}">
        <p14:creationId xmlns:p14="http://schemas.microsoft.com/office/powerpoint/2010/main" val="3377486958"/>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E9FACDD-CF80-0846-A9D4-A013DD70DEFB}" type="slidenum">
              <a:rPr lang="en-US" smtClean="0"/>
              <a:t>96</a:t>
            </a:fld>
            <a:endParaRPr lang="en-US"/>
          </a:p>
        </p:txBody>
      </p:sp>
    </p:spTree>
    <p:extLst>
      <p:ext uri="{BB962C8B-B14F-4D97-AF65-F5344CB8AC3E}">
        <p14:creationId xmlns:p14="http://schemas.microsoft.com/office/powerpoint/2010/main" val="2496157456"/>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E9FACDD-CF80-0846-A9D4-A013DD70DEFB}" type="slidenum">
              <a:rPr lang="en-US" smtClean="0"/>
              <a:t>97</a:t>
            </a:fld>
            <a:endParaRPr lang="en-US"/>
          </a:p>
        </p:txBody>
      </p:sp>
    </p:spTree>
    <p:extLst>
      <p:ext uri="{BB962C8B-B14F-4D97-AF65-F5344CB8AC3E}">
        <p14:creationId xmlns:p14="http://schemas.microsoft.com/office/powerpoint/2010/main" val="1566179581"/>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E9FACDD-CF80-0846-A9D4-A013DD70DEFB}" type="slidenum">
              <a:rPr lang="en-US" smtClean="0"/>
              <a:t>98</a:t>
            </a:fld>
            <a:endParaRPr lang="en-US"/>
          </a:p>
        </p:txBody>
      </p:sp>
    </p:spTree>
    <p:extLst>
      <p:ext uri="{BB962C8B-B14F-4D97-AF65-F5344CB8AC3E}">
        <p14:creationId xmlns:p14="http://schemas.microsoft.com/office/powerpoint/2010/main" val="2257213961"/>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E9FACDD-CF80-0846-A9D4-A013DD70DEFB}" type="slidenum">
              <a:rPr lang="en-US" smtClean="0"/>
              <a:t>99</a:t>
            </a:fld>
            <a:endParaRPr lang="en-US"/>
          </a:p>
        </p:txBody>
      </p:sp>
    </p:spTree>
    <p:extLst>
      <p:ext uri="{BB962C8B-B14F-4D97-AF65-F5344CB8AC3E}">
        <p14:creationId xmlns:p14="http://schemas.microsoft.com/office/powerpoint/2010/main" val="2583186990"/>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E9FACDD-CF80-0846-A9D4-A013DD70DEFB}" type="slidenum">
              <a:rPr lang="en-US" smtClean="0"/>
              <a:t>100</a:t>
            </a:fld>
            <a:endParaRPr lang="en-US"/>
          </a:p>
        </p:txBody>
      </p:sp>
    </p:spTree>
    <p:extLst>
      <p:ext uri="{BB962C8B-B14F-4D97-AF65-F5344CB8AC3E}">
        <p14:creationId xmlns:p14="http://schemas.microsoft.com/office/powerpoint/2010/main" val="1512141777"/>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E9FACDD-CF80-0846-A9D4-A013DD70DEFB}" type="slidenum">
              <a:rPr lang="en-US" smtClean="0"/>
              <a:t>101</a:t>
            </a:fld>
            <a:endParaRPr lang="en-US"/>
          </a:p>
        </p:txBody>
      </p:sp>
    </p:spTree>
    <p:extLst>
      <p:ext uri="{BB962C8B-B14F-4D97-AF65-F5344CB8AC3E}">
        <p14:creationId xmlns:p14="http://schemas.microsoft.com/office/powerpoint/2010/main" val="3230165013"/>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E9FACDD-CF80-0846-A9D4-A013DD70DEFB}" type="slidenum">
              <a:rPr lang="en-US" smtClean="0"/>
              <a:t>102</a:t>
            </a:fld>
            <a:endParaRPr lang="en-US"/>
          </a:p>
        </p:txBody>
      </p:sp>
    </p:spTree>
    <p:extLst>
      <p:ext uri="{BB962C8B-B14F-4D97-AF65-F5344CB8AC3E}">
        <p14:creationId xmlns:p14="http://schemas.microsoft.com/office/powerpoint/2010/main" val="1628334911"/>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E9FACDD-CF80-0846-A9D4-A013DD70DEFB}" type="slidenum">
              <a:rPr lang="en-US" smtClean="0"/>
              <a:t>103</a:t>
            </a:fld>
            <a:endParaRPr lang="en-US"/>
          </a:p>
        </p:txBody>
      </p:sp>
    </p:spTree>
    <p:extLst>
      <p:ext uri="{BB962C8B-B14F-4D97-AF65-F5344CB8AC3E}">
        <p14:creationId xmlns:p14="http://schemas.microsoft.com/office/powerpoint/2010/main" val="3086932659"/>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E9FACDD-CF80-0846-A9D4-A013DD70DEFB}" type="slidenum">
              <a:rPr lang="en-US" smtClean="0"/>
              <a:t>104</a:t>
            </a:fld>
            <a:endParaRPr lang="en-US"/>
          </a:p>
        </p:txBody>
      </p:sp>
    </p:spTree>
    <p:extLst>
      <p:ext uri="{BB962C8B-B14F-4D97-AF65-F5344CB8AC3E}">
        <p14:creationId xmlns:p14="http://schemas.microsoft.com/office/powerpoint/2010/main" val="521524666"/>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E9FACDD-CF80-0846-A9D4-A013DD70DEFB}" type="slidenum">
              <a:rPr lang="en-US" smtClean="0"/>
              <a:t>105</a:t>
            </a:fld>
            <a:endParaRPr lang="en-US"/>
          </a:p>
        </p:txBody>
      </p:sp>
    </p:spTree>
    <p:extLst>
      <p:ext uri="{BB962C8B-B14F-4D97-AF65-F5344CB8AC3E}">
        <p14:creationId xmlns:p14="http://schemas.microsoft.com/office/powerpoint/2010/main" val="3361565899"/>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E9FACDD-CF80-0846-A9D4-A013DD70DEFB}" type="slidenum">
              <a:rPr lang="en-US" smtClean="0"/>
              <a:t>106</a:t>
            </a:fld>
            <a:endParaRPr lang="en-US"/>
          </a:p>
        </p:txBody>
      </p:sp>
    </p:spTree>
    <p:extLst>
      <p:ext uri="{BB962C8B-B14F-4D97-AF65-F5344CB8AC3E}">
        <p14:creationId xmlns:p14="http://schemas.microsoft.com/office/powerpoint/2010/main" val="1634964578"/>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E9FACDD-CF80-0846-A9D4-A013DD70DEFB}" type="slidenum">
              <a:rPr lang="en-US" smtClean="0"/>
              <a:t>107</a:t>
            </a:fld>
            <a:endParaRPr lang="en-US"/>
          </a:p>
        </p:txBody>
      </p:sp>
    </p:spTree>
    <p:extLst>
      <p:ext uri="{BB962C8B-B14F-4D97-AF65-F5344CB8AC3E}">
        <p14:creationId xmlns:p14="http://schemas.microsoft.com/office/powerpoint/2010/main" val="437153177"/>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E9FACDD-CF80-0846-A9D4-A013DD70DEFB}" type="slidenum">
              <a:rPr lang="en-US" smtClean="0"/>
              <a:t>108</a:t>
            </a:fld>
            <a:endParaRPr lang="en-US"/>
          </a:p>
        </p:txBody>
      </p:sp>
    </p:spTree>
    <p:extLst>
      <p:ext uri="{BB962C8B-B14F-4D97-AF65-F5344CB8AC3E}">
        <p14:creationId xmlns:p14="http://schemas.microsoft.com/office/powerpoint/2010/main" val="1900278742"/>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E9FACDD-CF80-0846-A9D4-A013DD70DEFB}" type="slidenum">
              <a:rPr lang="en-US" smtClean="0"/>
              <a:t>109</a:t>
            </a:fld>
            <a:endParaRPr lang="en-US"/>
          </a:p>
        </p:txBody>
      </p:sp>
    </p:spTree>
    <p:extLst>
      <p:ext uri="{BB962C8B-B14F-4D97-AF65-F5344CB8AC3E}">
        <p14:creationId xmlns:p14="http://schemas.microsoft.com/office/powerpoint/2010/main" val="2673042077"/>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E9FACDD-CF80-0846-A9D4-A013DD70DEFB}" type="slidenum">
              <a:rPr lang="en-US" smtClean="0"/>
              <a:t>110</a:t>
            </a:fld>
            <a:endParaRPr lang="en-US"/>
          </a:p>
        </p:txBody>
      </p:sp>
    </p:spTree>
    <p:extLst>
      <p:ext uri="{BB962C8B-B14F-4D97-AF65-F5344CB8AC3E}">
        <p14:creationId xmlns:p14="http://schemas.microsoft.com/office/powerpoint/2010/main" val="3451540370"/>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E9FACDD-CF80-0846-A9D4-A013DD70DEFB}" type="slidenum">
              <a:rPr lang="en-US" smtClean="0"/>
              <a:t>111</a:t>
            </a:fld>
            <a:endParaRPr lang="en-US"/>
          </a:p>
        </p:txBody>
      </p:sp>
    </p:spTree>
    <p:extLst>
      <p:ext uri="{BB962C8B-B14F-4D97-AF65-F5344CB8AC3E}">
        <p14:creationId xmlns:p14="http://schemas.microsoft.com/office/powerpoint/2010/main" val="3227256816"/>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E9FACDD-CF80-0846-A9D4-A013DD70DEFB}" type="slidenum">
              <a:rPr lang="en-US" smtClean="0"/>
              <a:t>112</a:t>
            </a:fld>
            <a:endParaRPr lang="en-US"/>
          </a:p>
        </p:txBody>
      </p:sp>
    </p:spTree>
    <p:extLst>
      <p:ext uri="{BB962C8B-B14F-4D97-AF65-F5344CB8AC3E}">
        <p14:creationId xmlns:p14="http://schemas.microsoft.com/office/powerpoint/2010/main" val="2570778232"/>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E9FACDD-CF80-0846-A9D4-A013DD70DEFB}" type="slidenum">
              <a:rPr lang="en-US" smtClean="0"/>
              <a:t>113</a:t>
            </a:fld>
            <a:endParaRPr lang="en-US"/>
          </a:p>
        </p:txBody>
      </p:sp>
    </p:spTree>
    <p:extLst>
      <p:ext uri="{BB962C8B-B14F-4D97-AF65-F5344CB8AC3E}">
        <p14:creationId xmlns:p14="http://schemas.microsoft.com/office/powerpoint/2010/main" val="143252893"/>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E9FACDD-CF80-0846-A9D4-A013DD70DEFB}" type="slidenum">
              <a:rPr lang="en-US" smtClean="0"/>
              <a:t>114</a:t>
            </a:fld>
            <a:endParaRPr lang="en-US"/>
          </a:p>
        </p:txBody>
      </p:sp>
    </p:spTree>
    <p:extLst>
      <p:ext uri="{BB962C8B-B14F-4D97-AF65-F5344CB8AC3E}">
        <p14:creationId xmlns:p14="http://schemas.microsoft.com/office/powerpoint/2010/main" val="2749965084"/>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E9FACDD-CF80-0846-A9D4-A013DD70DEFB}" type="slidenum">
              <a:rPr lang="en-US" smtClean="0"/>
              <a:t>115</a:t>
            </a:fld>
            <a:endParaRPr lang="en-US"/>
          </a:p>
        </p:txBody>
      </p:sp>
    </p:spTree>
    <p:extLst>
      <p:ext uri="{BB962C8B-B14F-4D97-AF65-F5344CB8AC3E}">
        <p14:creationId xmlns:p14="http://schemas.microsoft.com/office/powerpoint/2010/main" val="1554247928"/>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E9FACDD-CF80-0846-A9D4-A013DD70DEFB}" type="slidenum">
              <a:rPr lang="en-US" smtClean="0"/>
              <a:t>116</a:t>
            </a:fld>
            <a:endParaRPr lang="en-US"/>
          </a:p>
        </p:txBody>
      </p:sp>
    </p:spTree>
    <p:extLst>
      <p:ext uri="{BB962C8B-B14F-4D97-AF65-F5344CB8AC3E}">
        <p14:creationId xmlns:p14="http://schemas.microsoft.com/office/powerpoint/2010/main" val="987027541"/>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23113" indent="-341220">
              <a:buClr>
                <a:schemeClr val="accent2"/>
              </a:buClr>
              <a:buFont typeface="Wingdings" panose="05000000000000000000" pitchFamily="2" charset="2"/>
              <a:buChar char="§"/>
              <a:defRPr/>
            </a:pPr>
            <a:r>
              <a:rPr lang="en-US" sz="1900">
                <a:latin typeface="Open Sans Semibold" panose="020B0606030504020204"/>
              </a:rPr>
              <a:t>In rare circumstances that prevent a student from testing online, TEA may grant approval for a special administration of a TELPAS online test (reading or listening and speaking) for grades 2–12. </a:t>
            </a:r>
          </a:p>
          <a:p>
            <a:pPr marL="713781" lvl="1" indent="-341220">
              <a:buClr>
                <a:schemeClr val="accent1"/>
              </a:buClr>
              <a:buFont typeface="Arial" panose="020B0604020202020204" pitchFamily="34" charset="0"/>
              <a:buChar char="•"/>
              <a:defRPr/>
            </a:pPr>
            <a:r>
              <a:rPr lang="en-US" sz="1900">
                <a:latin typeface="Open Sans" panose="020B0606030504020204"/>
              </a:rPr>
              <a:t>Accommodations cannot be applied</a:t>
            </a:r>
          </a:p>
          <a:p>
            <a:pPr marL="1168741" lvl="2" indent="-341220">
              <a:buClr>
                <a:schemeClr val="accent1"/>
              </a:buClr>
              <a:buFont typeface="Courier New" panose="02070309020205020404" pitchFamily="49" charset="0"/>
              <a:buChar char="o"/>
              <a:defRPr/>
            </a:pPr>
            <a:r>
              <a:rPr lang="en-US" sz="1900">
                <a:latin typeface="Open Sans" panose="020B0606030504020204"/>
              </a:rPr>
              <a:t>A student may need a testing accommodation that is not possible to provide in an online setting. </a:t>
            </a:r>
          </a:p>
          <a:p>
            <a:pPr marL="1168741" lvl="2" indent="-341220">
              <a:buClr>
                <a:schemeClr val="accent1"/>
              </a:buClr>
              <a:buFont typeface="Courier New" panose="02070309020205020404" pitchFamily="49" charset="0"/>
              <a:buChar char="o"/>
              <a:defRPr/>
            </a:pPr>
            <a:r>
              <a:rPr lang="en-US" sz="1900">
                <a:latin typeface="Open Sans" panose="020B0606030504020204"/>
              </a:rPr>
              <a:t>Prior to requesting a special administration of the assessment, consideration should be given to accessibility features, locally-approved designated supports, and designated supports requiring TEA approval. </a:t>
            </a:r>
          </a:p>
          <a:p>
            <a:pPr marL="341220" indent="-341220">
              <a:buClr>
                <a:schemeClr val="accent2"/>
              </a:buClr>
              <a:buFont typeface="Wingdings" panose="05000000000000000000" pitchFamily="2" charset="2"/>
              <a:buChar char="§"/>
              <a:defRPr/>
            </a:pPr>
            <a:r>
              <a:rPr lang="en-US" sz="1900">
                <a:latin typeface="Open Sans" panose="020B0606030504020204"/>
              </a:rPr>
              <a:t>Technology access is precluded</a:t>
            </a:r>
          </a:p>
          <a:p>
            <a:pPr marL="796180" lvl="1" indent="-341220">
              <a:buClr>
                <a:schemeClr val="accent1"/>
              </a:buClr>
              <a:buFont typeface="Arial" panose="020B0604020202020204" pitchFamily="34" charset="0"/>
              <a:buChar char="•"/>
              <a:defRPr/>
            </a:pPr>
            <a:r>
              <a:rPr lang="en-US" sz="1900">
                <a:latin typeface="Open Sans" panose="020B0606030504020204"/>
              </a:rPr>
              <a:t>Districts must make every effort to administer STAAR, TELPAS reading and TELPAS listening and speaking online. </a:t>
            </a:r>
          </a:p>
          <a:p>
            <a:pPr marL="796180" lvl="1" indent="-341220">
              <a:buClr>
                <a:schemeClr val="accent1"/>
              </a:buClr>
              <a:buFont typeface="Arial" panose="020B0604020202020204" pitchFamily="34" charset="0"/>
              <a:buChar char="•"/>
              <a:defRPr/>
            </a:pPr>
            <a:r>
              <a:rPr lang="en-US" sz="1900">
                <a:latin typeface="Open Sans" panose="020B0606030504020204"/>
              </a:rPr>
              <a:t>In rare situations where computers or technology are absolutely not available, districts may seek permission for a special administration. </a:t>
            </a:r>
          </a:p>
          <a:p>
            <a:pPr marL="341220" indent="-341220">
              <a:buClr>
                <a:schemeClr val="accent2"/>
              </a:buClr>
              <a:buFont typeface="Wingdings" panose="05000000000000000000" pitchFamily="2" charset="2"/>
              <a:buChar char="§"/>
              <a:defRPr/>
            </a:pPr>
            <a:r>
              <a:rPr lang="en-US" sz="1900">
                <a:latin typeface="Open Sans Semibold" panose="020B0606030504020204"/>
              </a:rPr>
              <a:t>The decision to recommend a special administration of TELPAS must be determined by the appropriate team of people at the campus level (e.g., RTI team, student assistance team, 504 team).</a:t>
            </a:r>
          </a:p>
          <a:p>
            <a:endParaRPr lang="en-US"/>
          </a:p>
        </p:txBody>
      </p:sp>
      <p:sp>
        <p:nvSpPr>
          <p:cNvPr id="4" name="Slide Number Placeholder 3"/>
          <p:cNvSpPr>
            <a:spLocks noGrp="1"/>
          </p:cNvSpPr>
          <p:nvPr>
            <p:ph type="sldNum" sz="quarter" idx="10"/>
          </p:nvPr>
        </p:nvSpPr>
        <p:spPr/>
        <p:txBody>
          <a:bodyPr/>
          <a:lstStyle/>
          <a:p>
            <a:fld id="{CE9FACDD-CF80-0846-A9D4-A013DD70DEFB}" type="slidenum">
              <a:rPr lang="en-US" smtClean="0"/>
              <a:t>117</a:t>
            </a:fld>
            <a:endParaRPr lang="en-US"/>
          </a:p>
        </p:txBody>
      </p:sp>
    </p:spTree>
    <p:extLst>
      <p:ext uri="{BB962C8B-B14F-4D97-AF65-F5344CB8AC3E}">
        <p14:creationId xmlns:p14="http://schemas.microsoft.com/office/powerpoint/2010/main" val="4033388534"/>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E9FACDD-CF80-0846-A9D4-A013DD70DEFB}" type="slidenum">
              <a:rPr lang="en-US" smtClean="0"/>
              <a:t>141</a:t>
            </a:fld>
            <a:endParaRPr lang="en-US"/>
          </a:p>
        </p:txBody>
      </p:sp>
    </p:spTree>
    <p:extLst>
      <p:ext uri="{BB962C8B-B14F-4D97-AF65-F5344CB8AC3E}">
        <p14:creationId xmlns:p14="http://schemas.microsoft.com/office/powerpoint/2010/main" val="1920255760"/>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E9FACDD-CF80-0846-A9D4-A013DD70DEFB}" type="slidenum">
              <a:rPr lang="en-US" smtClean="0"/>
              <a:t>156</a:t>
            </a:fld>
            <a:endParaRPr lang="en-US"/>
          </a:p>
        </p:txBody>
      </p:sp>
    </p:spTree>
    <p:extLst>
      <p:ext uri="{BB962C8B-B14F-4D97-AF65-F5344CB8AC3E}">
        <p14:creationId xmlns:p14="http://schemas.microsoft.com/office/powerpoint/2010/main" val="2594997365"/>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E9FACDD-CF80-0846-A9D4-A013DD70DEFB}" type="slidenum">
              <a:rPr lang="en-US" smtClean="0"/>
              <a:t>157</a:t>
            </a:fld>
            <a:endParaRPr lang="en-US"/>
          </a:p>
        </p:txBody>
      </p:sp>
    </p:spTree>
    <p:extLst>
      <p:ext uri="{BB962C8B-B14F-4D97-AF65-F5344CB8AC3E}">
        <p14:creationId xmlns:p14="http://schemas.microsoft.com/office/powerpoint/2010/main" val="1198515833"/>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No</a:t>
            </a:r>
            <a:r>
              <a:rPr lang="en-US" baseline="0"/>
              <a:t> blank paper version available</a:t>
            </a:r>
            <a:endParaRPr lang="en-US"/>
          </a:p>
        </p:txBody>
      </p:sp>
      <p:sp>
        <p:nvSpPr>
          <p:cNvPr id="4" name="Slide Number Placeholder 3"/>
          <p:cNvSpPr>
            <a:spLocks noGrp="1"/>
          </p:cNvSpPr>
          <p:nvPr>
            <p:ph type="sldNum" sz="quarter" idx="10"/>
          </p:nvPr>
        </p:nvSpPr>
        <p:spPr/>
        <p:txBody>
          <a:bodyPr/>
          <a:lstStyle/>
          <a:p>
            <a:fld id="{CE9FACDD-CF80-0846-A9D4-A013DD70DEFB}" type="slidenum">
              <a:rPr lang="en-US" smtClean="0"/>
              <a:t>172</a:t>
            </a:fld>
            <a:endParaRPr lang="en-US"/>
          </a:p>
        </p:txBody>
      </p:sp>
    </p:spTree>
    <p:extLst>
      <p:ext uri="{BB962C8B-B14F-4D97-AF65-F5344CB8AC3E}">
        <p14:creationId xmlns:p14="http://schemas.microsoft.com/office/powerpoint/2010/main" val="3927039994"/>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E9FACDD-CF80-0846-A9D4-A013DD70DEFB}" type="slidenum">
              <a:rPr lang="en-US" smtClean="0"/>
              <a:t>181</a:t>
            </a:fld>
            <a:endParaRPr lang="en-US"/>
          </a:p>
        </p:txBody>
      </p:sp>
    </p:spTree>
    <p:extLst>
      <p:ext uri="{BB962C8B-B14F-4D97-AF65-F5344CB8AC3E}">
        <p14:creationId xmlns:p14="http://schemas.microsoft.com/office/powerpoint/2010/main" val="2701372053"/>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E9FACDD-CF80-0846-A9D4-A013DD70DEFB}" type="slidenum">
              <a:rPr lang="en-US" smtClean="0"/>
              <a:t>183</a:t>
            </a:fld>
            <a:endParaRPr lang="en-US"/>
          </a:p>
        </p:txBody>
      </p:sp>
    </p:spTree>
    <p:extLst>
      <p:ext uri="{BB962C8B-B14F-4D97-AF65-F5344CB8AC3E}">
        <p14:creationId xmlns:p14="http://schemas.microsoft.com/office/powerpoint/2010/main" val="1768704788"/>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E9FACDD-CF80-0846-A9D4-A013DD70DEFB}" type="slidenum">
              <a:rPr lang="en-US" smtClean="0"/>
              <a:t>195</a:t>
            </a:fld>
            <a:endParaRPr lang="en-US"/>
          </a:p>
        </p:txBody>
      </p:sp>
    </p:spTree>
    <p:extLst>
      <p:ext uri="{BB962C8B-B14F-4D97-AF65-F5344CB8AC3E}">
        <p14:creationId xmlns:p14="http://schemas.microsoft.com/office/powerpoint/2010/main" val="3299086213"/>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E9FACDD-CF80-0846-A9D4-A013DD70DEFB}" type="slidenum">
              <a:rPr lang="en-US" smtClean="0"/>
              <a:t>215</a:t>
            </a:fld>
            <a:endParaRPr lang="en-US"/>
          </a:p>
        </p:txBody>
      </p:sp>
    </p:spTree>
    <p:extLst>
      <p:ext uri="{BB962C8B-B14F-4D97-AF65-F5344CB8AC3E}">
        <p14:creationId xmlns:p14="http://schemas.microsoft.com/office/powerpoint/2010/main" val="3570559364"/>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E9FACDD-CF80-0846-A9D4-A013DD70DEFB}" type="slidenum">
              <a:rPr lang="en-US" smtClean="0"/>
              <a:t>230</a:t>
            </a:fld>
            <a:endParaRPr lang="en-US"/>
          </a:p>
        </p:txBody>
      </p:sp>
    </p:spTree>
    <p:extLst>
      <p:ext uri="{BB962C8B-B14F-4D97-AF65-F5344CB8AC3E}">
        <p14:creationId xmlns:p14="http://schemas.microsoft.com/office/powerpoint/2010/main" val="3739507722"/>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E9FACDD-CF80-0846-A9D4-A013DD70DEFB}" type="slidenum">
              <a:rPr lang="en-US" smtClean="0"/>
              <a:t>231</a:t>
            </a:fld>
            <a:endParaRPr lang="en-US"/>
          </a:p>
        </p:txBody>
      </p:sp>
    </p:spTree>
    <p:extLst>
      <p:ext uri="{BB962C8B-B14F-4D97-AF65-F5344CB8AC3E}">
        <p14:creationId xmlns:p14="http://schemas.microsoft.com/office/powerpoint/2010/main" val="11158830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2" name="Date Placeholder 3"/>
          <p:cNvSpPr>
            <a:spLocks noGrp="1"/>
          </p:cNvSpPr>
          <p:nvPr>
            <p:ph type="dt" sz="half" idx="2"/>
          </p:nvPr>
        </p:nvSpPr>
        <p:spPr>
          <a:xfrm>
            <a:off x="92467" y="6491610"/>
            <a:ext cx="2472271" cy="365125"/>
          </a:xfrm>
          <a:prstGeom prst="rect">
            <a:avLst/>
          </a:prstGeom>
        </p:spPr>
        <p:txBody>
          <a:bodyPr/>
          <a:lstStyle>
            <a:lvl1pPr>
              <a:defRPr sz="1100" b="0" i="0">
                <a:latin typeface="Open Sans" charset="0"/>
                <a:ea typeface="Open Sans" charset="0"/>
                <a:cs typeface="Open Sans" charset="0"/>
              </a:defRPr>
            </a:lvl1pPr>
          </a:lstStyle>
          <a:p>
            <a:fld id="{C5C05D33-2F5D-482A-8D2C-D96EBC369FAA}" type="datetime1">
              <a:rPr lang="en-US" smtClean="0">
                <a:solidFill>
                  <a:schemeClr val="accent1">
                    <a:lumMod val="60000"/>
                    <a:lumOff val="40000"/>
                  </a:schemeClr>
                </a:solidFill>
              </a:rPr>
              <a:pPr/>
              <a:t>10/1/2018</a:t>
            </a:fld>
            <a:r>
              <a:rPr lang="en-US">
                <a:solidFill>
                  <a:schemeClr val="accent1">
                    <a:lumMod val="60000"/>
                    <a:lumOff val="40000"/>
                  </a:schemeClr>
                </a:solidFill>
              </a:rPr>
              <a:t>     </a:t>
            </a:r>
            <a:fld id="{EA89072E-2125-40D6-847A-9E6B768971D4}" type="slidenum">
              <a:rPr lang="en-US" smtClean="0">
                <a:solidFill>
                  <a:schemeClr val="accent1">
                    <a:lumMod val="60000"/>
                    <a:lumOff val="40000"/>
                  </a:schemeClr>
                </a:solidFill>
              </a:rPr>
              <a:pPr/>
              <a:t>‹#›</a:t>
            </a:fld>
            <a:endParaRPr lang="en-US">
              <a:solidFill>
                <a:schemeClr val="accent1">
                  <a:lumMod val="60000"/>
                  <a:lumOff val="40000"/>
                </a:schemeClr>
              </a:solidFill>
            </a:endParaRPr>
          </a:p>
        </p:txBody>
      </p:sp>
      <p:sp>
        <p:nvSpPr>
          <p:cNvPr id="13" name="Footer Placeholder 4"/>
          <p:cNvSpPr>
            <a:spLocks noGrp="1"/>
          </p:cNvSpPr>
          <p:nvPr>
            <p:ph type="ftr" sz="quarter" idx="3"/>
          </p:nvPr>
        </p:nvSpPr>
        <p:spPr>
          <a:xfrm>
            <a:off x="3686187" y="6491610"/>
            <a:ext cx="4822804" cy="365125"/>
          </a:xfrm>
          <a:prstGeom prst="rect">
            <a:avLst/>
          </a:prstGeom>
        </p:spPr>
        <p:txBody>
          <a:bodyPr/>
          <a:lstStyle>
            <a:lvl1pPr algn="ctr">
              <a:defRPr sz="1100" b="0" i="0">
                <a:latin typeface="Open Sans" charset="0"/>
                <a:ea typeface="Open Sans" charset="0"/>
                <a:cs typeface="Open Sans" charset="0"/>
              </a:defRPr>
            </a:lvl1pPr>
          </a:lstStyle>
          <a:p>
            <a:r>
              <a:rPr lang="en-US">
                <a:solidFill>
                  <a:schemeClr val="accent1">
                    <a:lumMod val="60000"/>
                    <a:lumOff val="40000"/>
                  </a:schemeClr>
                </a:solidFill>
              </a:rPr>
              <a:t>Footer</a:t>
            </a:r>
          </a:p>
        </p:txBody>
      </p:sp>
      <p:sp>
        <p:nvSpPr>
          <p:cNvPr id="10" name="Title 1"/>
          <p:cNvSpPr>
            <a:spLocks noGrp="1"/>
          </p:cNvSpPr>
          <p:nvPr>
            <p:ph type="ctrTitle"/>
          </p:nvPr>
        </p:nvSpPr>
        <p:spPr>
          <a:xfrm>
            <a:off x="1524000" y="1122363"/>
            <a:ext cx="9144000" cy="2387600"/>
          </a:xfrm>
          <a:prstGeom prst="rect">
            <a:avLst/>
          </a:prstGeom>
        </p:spPr>
        <p:txBody>
          <a:bodyPr anchor="b"/>
          <a:lstStyle>
            <a:lvl1pPr algn="ctr">
              <a:defRPr sz="5000" b="0" i="0">
                <a:latin typeface="Open Sans" charset="0"/>
                <a:ea typeface="Open Sans" charset="0"/>
                <a:cs typeface="Open Sans" charset="0"/>
              </a:defRPr>
            </a:lvl1pPr>
          </a:lstStyle>
          <a:p>
            <a:r>
              <a:rPr lang="en-US"/>
              <a:t>Click to edit Master title style</a:t>
            </a:r>
          </a:p>
        </p:txBody>
      </p:sp>
      <p:sp>
        <p:nvSpPr>
          <p:cNvPr id="11" name="Subtitle 2"/>
          <p:cNvSpPr>
            <a:spLocks noGrp="1"/>
          </p:cNvSpPr>
          <p:nvPr>
            <p:ph type="subTitle" idx="1"/>
          </p:nvPr>
        </p:nvSpPr>
        <p:spPr>
          <a:xfrm>
            <a:off x="1524000" y="3602038"/>
            <a:ext cx="9144000" cy="1655762"/>
          </a:xfrm>
          <a:prstGeom prst="rect">
            <a:avLst/>
          </a:prstGeom>
        </p:spPr>
        <p:txBody>
          <a:bodyPr/>
          <a:lstStyle>
            <a:lvl1pPr marL="0" indent="0" algn="ctr">
              <a:buNone/>
              <a:defRPr sz="2400" b="0" i="0">
                <a:latin typeface="Open Sans" charset="0"/>
                <a:ea typeface="Open Sans" charset="0"/>
                <a:cs typeface="Open Sans"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18257042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C5C05D33-2F5D-482A-8D2C-D96EBC369FAA}" type="datetime1">
              <a:rPr lang="en-US" smtClean="0">
                <a:solidFill>
                  <a:schemeClr val="accent1">
                    <a:lumMod val="60000"/>
                    <a:lumOff val="40000"/>
                  </a:schemeClr>
                </a:solidFill>
              </a:rPr>
              <a:pPr/>
              <a:t>10/1/2018</a:t>
            </a:fld>
            <a:r>
              <a:rPr lang="en-US">
                <a:solidFill>
                  <a:schemeClr val="accent1">
                    <a:lumMod val="60000"/>
                    <a:lumOff val="40000"/>
                  </a:schemeClr>
                </a:solidFill>
              </a:rPr>
              <a:t>     </a:t>
            </a:r>
            <a:fld id="{EA89072E-2125-40D6-847A-9E6B768971D4}" type="slidenum">
              <a:rPr lang="en-US" smtClean="0">
                <a:solidFill>
                  <a:schemeClr val="accent1">
                    <a:lumMod val="60000"/>
                    <a:lumOff val="40000"/>
                  </a:schemeClr>
                </a:solidFill>
              </a:rPr>
              <a:pPr/>
              <a:t>‹#›</a:t>
            </a:fld>
            <a:endParaRPr lang="en-US">
              <a:solidFill>
                <a:schemeClr val="accent1">
                  <a:lumMod val="60000"/>
                  <a:lumOff val="40000"/>
                </a:schemeClr>
              </a:solidFill>
            </a:endParaRPr>
          </a:p>
        </p:txBody>
      </p:sp>
      <p:sp>
        <p:nvSpPr>
          <p:cNvPr id="4" name="Footer Placeholder 3"/>
          <p:cNvSpPr>
            <a:spLocks noGrp="1"/>
          </p:cNvSpPr>
          <p:nvPr>
            <p:ph type="ftr" sz="quarter" idx="11"/>
          </p:nvPr>
        </p:nvSpPr>
        <p:spPr/>
        <p:txBody>
          <a:bodyPr/>
          <a:lstStyle/>
          <a:p>
            <a:r>
              <a:rPr lang="en-US">
                <a:solidFill>
                  <a:schemeClr val="accent1">
                    <a:lumMod val="60000"/>
                    <a:lumOff val="40000"/>
                  </a:schemeClr>
                </a:solidFill>
              </a:rPr>
              <a:t>Footer</a:t>
            </a:r>
          </a:p>
        </p:txBody>
      </p:sp>
    </p:spTree>
    <p:extLst>
      <p:ext uri="{BB962C8B-B14F-4D97-AF65-F5344CB8AC3E}">
        <p14:creationId xmlns:p14="http://schemas.microsoft.com/office/powerpoint/2010/main" val="5603744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C5C05D33-2F5D-482A-8D2C-D96EBC369FAA}" type="datetime1">
              <a:rPr lang="en-US" smtClean="0">
                <a:solidFill>
                  <a:schemeClr val="accent1">
                    <a:lumMod val="60000"/>
                    <a:lumOff val="40000"/>
                  </a:schemeClr>
                </a:solidFill>
              </a:rPr>
              <a:pPr/>
              <a:t>10/1/2018</a:t>
            </a:fld>
            <a:r>
              <a:rPr lang="en-US">
                <a:solidFill>
                  <a:schemeClr val="accent1">
                    <a:lumMod val="60000"/>
                    <a:lumOff val="40000"/>
                  </a:schemeClr>
                </a:solidFill>
              </a:rPr>
              <a:t>     </a:t>
            </a:r>
            <a:fld id="{EA89072E-2125-40D6-847A-9E6B768971D4}" type="slidenum">
              <a:rPr lang="en-US" smtClean="0">
                <a:solidFill>
                  <a:schemeClr val="accent1">
                    <a:lumMod val="60000"/>
                    <a:lumOff val="40000"/>
                  </a:schemeClr>
                </a:solidFill>
              </a:rPr>
              <a:pPr/>
              <a:t>‹#›</a:t>
            </a:fld>
            <a:endParaRPr lang="en-US">
              <a:solidFill>
                <a:schemeClr val="accent1">
                  <a:lumMod val="60000"/>
                  <a:lumOff val="40000"/>
                </a:schemeClr>
              </a:solidFill>
            </a:endParaRPr>
          </a:p>
        </p:txBody>
      </p:sp>
      <p:sp>
        <p:nvSpPr>
          <p:cNvPr id="4" name="Footer Placeholder 3"/>
          <p:cNvSpPr>
            <a:spLocks noGrp="1"/>
          </p:cNvSpPr>
          <p:nvPr>
            <p:ph type="ftr" sz="quarter" idx="11"/>
          </p:nvPr>
        </p:nvSpPr>
        <p:spPr/>
        <p:txBody>
          <a:bodyPr/>
          <a:lstStyle/>
          <a:p>
            <a:r>
              <a:rPr lang="en-US">
                <a:solidFill>
                  <a:schemeClr val="accent1">
                    <a:lumMod val="60000"/>
                    <a:lumOff val="40000"/>
                  </a:schemeClr>
                </a:solidFill>
              </a:rPr>
              <a:t>Footer</a:t>
            </a:r>
          </a:p>
        </p:txBody>
      </p:sp>
      <p:sp>
        <p:nvSpPr>
          <p:cNvPr id="5" name="Rectangle 4"/>
          <p:cNvSpPr/>
          <p:nvPr userDrawn="1"/>
        </p:nvSpPr>
        <p:spPr>
          <a:xfrm>
            <a:off x="1152525" y="1577057"/>
            <a:ext cx="8438776" cy="2918748"/>
          </a:xfrm>
          <a:prstGeom prst="rect">
            <a:avLst/>
          </a:prstGeom>
        </p:spPr>
        <p:txBody>
          <a:bodyPr wrap="square">
            <a:spAutoFit/>
          </a:bodyPr>
          <a:lstStyle/>
          <a:p>
            <a:pPr>
              <a:spcAft>
                <a:spcPts val="200"/>
              </a:spcAft>
            </a:pPr>
            <a:r>
              <a:rPr lang="en-US" b="1" i="1">
                <a:solidFill>
                  <a:srgbClr val="F06039"/>
                </a:solidFill>
                <a:latin typeface="Open Sans Semibold" charset="0"/>
                <a:ea typeface="Open Sans Semibold" charset="0"/>
                <a:cs typeface="Open Sans Semibold" charset="0"/>
              </a:rPr>
              <a:t>Heading</a:t>
            </a:r>
            <a:endParaRPr lang="en-US">
              <a:solidFill>
                <a:srgbClr val="F06039"/>
              </a:solidFill>
              <a:latin typeface="Calibri" panose="020F0502020204030204" pitchFamily="34" charset="0"/>
              <a:ea typeface="Calibri" panose="020F0502020204030204" pitchFamily="34" charset="0"/>
            </a:endParaRPr>
          </a:p>
          <a:p>
            <a:pPr marL="342900" marR="0" lvl="0" indent="-342900" fontAlgn="ctr">
              <a:lnSpc>
                <a:spcPts val="2400"/>
              </a:lnSpc>
              <a:spcBef>
                <a:spcPts val="0"/>
              </a:spcBef>
              <a:spcAft>
                <a:spcPts val="200"/>
              </a:spcAft>
              <a:buFont typeface="+mj-lt"/>
              <a:buAutoNum type="arabicPeriod"/>
              <a:tabLst>
                <a:tab pos="457200" algn="l"/>
              </a:tabLst>
            </a:pPr>
            <a:r>
              <a:rPr lang="en-US" b="0" i="0">
                <a:latin typeface="Open Sans" charset="0"/>
                <a:ea typeface="Open Sans" charset="0"/>
                <a:cs typeface="Open Sans" charset="0"/>
              </a:rPr>
              <a:t>Content</a:t>
            </a:r>
          </a:p>
          <a:p>
            <a:pPr marL="342900" marR="0" lvl="0" indent="-342900" fontAlgn="ctr">
              <a:lnSpc>
                <a:spcPts val="2400"/>
              </a:lnSpc>
              <a:spcBef>
                <a:spcPts val="0"/>
              </a:spcBef>
              <a:spcAft>
                <a:spcPts val="200"/>
              </a:spcAft>
              <a:buFont typeface="+mj-lt"/>
              <a:buAutoNum type="arabicPeriod"/>
              <a:tabLst>
                <a:tab pos="457200" algn="l"/>
              </a:tabLst>
            </a:pPr>
            <a:r>
              <a:rPr lang="en-US" b="0" i="0">
                <a:latin typeface="Open Sans" charset="0"/>
                <a:ea typeface="Open Sans" charset="0"/>
                <a:cs typeface="Open Sans" charset="0"/>
              </a:rPr>
              <a:t>Content</a:t>
            </a:r>
          </a:p>
          <a:p>
            <a:pPr marL="342900" marR="0" lvl="0" indent="-342900" fontAlgn="ctr">
              <a:lnSpc>
                <a:spcPts val="2400"/>
              </a:lnSpc>
              <a:spcBef>
                <a:spcPts val="0"/>
              </a:spcBef>
              <a:spcAft>
                <a:spcPts val="200"/>
              </a:spcAft>
              <a:buFont typeface="+mj-lt"/>
              <a:buAutoNum type="arabicPeriod"/>
              <a:tabLst>
                <a:tab pos="457200" algn="l"/>
              </a:tabLst>
            </a:pPr>
            <a:r>
              <a:rPr lang="en-US" b="0" i="0">
                <a:latin typeface="Open Sans" charset="0"/>
                <a:ea typeface="Open Sans" charset="0"/>
                <a:cs typeface="Open Sans" charset="0"/>
              </a:rPr>
              <a:t>Content</a:t>
            </a:r>
          </a:p>
          <a:p>
            <a:pPr marL="342900" marR="0" lvl="0" indent="-342900" fontAlgn="ctr">
              <a:lnSpc>
                <a:spcPts val="2400"/>
              </a:lnSpc>
              <a:spcBef>
                <a:spcPts val="0"/>
              </a:spcBef>
              <a:spcAft>
                <a:spcPts val="200"/>
              </a:spcAft>
              <a:buFont typeface="+mj-lt"/>
              <a:buAutoNum type="arabicPeriod"/>
              <a:tabLst>
                <a:tab pos="457200" algn="l"/>
              </a:tabLst>
            </a:pPr>
            <a:r>
              <a:rPr lang="en-US" b="0" i="0">
                <a:latin typeface="Open Sans" charset="0"/>
                <a:ea typeface="Open Sans" charset="0"/>
                <a:cs typeface="Open Sans" charset="0"/>
              </a:rPr>
              <a:t>Content</a:t>
            </a:r>
          </a:p>
          <a:p>
            <a:pPr marR="0" lvl="0" fontAlgn="ctr">
              <a:spcBef>
                <a:spcPts val="0"/>
              </a:spcBef>
              <a:spcAft>
                <a:spcPts val="0"/>
              </a:spcAft>
              <a:tabLst>
                <a:tab pos="457200" algn="l"/>
              </a:tabLst>
            </a:pPr>
            <a:endParaRPr lang="en-US">
              <a:latin typeface="Calibri" panose="020F0502020204030204" pitchFamily="34" charset="0"/>
              <a:ea typeface="Calibri" panose="020F0502020204030204" pitchFamily="34" charset="0"/>
            </a:endParaRPr>
          </a:p>
          <a:p>
            <a:pPr marR="0" lvl="0" fontAlgn="ctr">
              <a:spcBef>
                <a:spcPts val="0"/>
              </a:spcBef>
              <a:spcAft>
                <a:spcPts val="200"/>
              </a:spcAft>
              <a:tabLst>
                <a:tab pos="457200" algn="l"/>
              </a:tabLst>
            </a:pPr>
            <a:r>
              <a:rPr lang="en-US" b="1" i="1">
                <a:solidFill>
                  <a:srgbClr val="F06039"/>
                </a:solidFill>
                <a:latin typeface="Open Sans Semibold" charset="0"/>
                <a:ea typeface="Open Sans Semibold" charset="0"/>
                <a:cs typeface="Open Sans Semibold" charset="0"/>
              </a:rPr>
              <a:t>Heading</a:t>
            </a:r>
            <a:endParaRPr lang="en-US" i="1">
              <a:solidFill>
                <a:srgbClr val="F06039"/>
              </a:solidFill>
              <a:latin typeface="Calibri" panose="020F0502020204030204" pitchFamily="34" charset="0"/>
              <a:ea typeface="Calibri" panose="020F0502020204030204" pitchFamily="34" charset="0"/>
            </a:endParaRPr>
          </a:p>
          <a:p>
            <a:pPr marL="342900" marR="0" lvl="0" indent="-342900" fontAlgn="ctr">
              <a:lnSpc>
                <a:spcPts val="2400"/>
              </a:lnSpc>
              <a:spcBef>
                <a:spcPts val="0"/>
              </a:spcBef>
              <a:spcAft>
                <a:spcPts val="200"/>
              </a:spcAft>
              <a:buFont typeface="+mj-lt"/>
              <a:buAutoNum type="arabicPeriod"/>
              <a:tabLst>
                <a:tab pos="457200" algn="l"/>
              </a:tabLst>
            </a:pPr>
            <a:r>
              <a:rPr lang="en-US" b="0" i="0">
                <a:latin typeface="Open Sans" charset="0"/>
                <a:ea typeface="Open Sans" charset="0"/>
                <a:cs typeface="Open Sans" charset="0"/>
              </a:rPr>
              <a:t>Content</a:t>
            </a:r>
          </a:p>
          <a:p>
            <a:pPr marR="0" lvl="0" fontAlgn="ctr">
              <a:spcBef>
                <a:spcPts val="0"/>
              </a:spcBef>
              <a:spcAft>
                <a:spcPts val="0"/>
              </a:spcAft>
              <a:tabLst>
                <a:tab pos="457200" algn="l"/>
              </a:tabLst>
            </a:pPr>
            <a:endParaRPr lang="en-US">
              <a:latin typeface="Calibri" panose="020F0502020204030204" pitchFamily="34" charset="0"/>
              <a:ea typeface="Calibri" panose="020F0502020204030204" pitchFamily="34" charset="0"/>
            </a:endParaRPr>
          </a:p>
        </p:txBody>
      </p:sp>
      <p:sp>
        <p:nvSpPr>
          <p:cNvPr id="7" name="Title 10"/>
          <p:cNvSpPr txBox="1">
            <a:spLocks/>
          </p:cNvSpPr>
          <p:nvPr userDrawn="1"/>
        </p:nvSpPr>
        <p:spPr>
          <a:xfrm>
            <a:off x="1978570" y="248815"/>
            <a:ext cx="8221489" cy="67722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b="0" i="0">
                <a:latin typeface="Open Sans" charset="0"/>
                <a:ea typeface="Open Sans" charset="0"/>
                <a:cs typeface="Open Sans" charset="0"/>
              </a:rPr>
              <a:t>TOC Slide</a:t>
            </a:r>
          </a:p>
        </p:txBody>
      </p:sp>
    </p:spTree>
    <p:extLst>
      <p:ext uri="{BB962C8B-B14F-4D97-AF65-F5344CB8AC3E}">
        <p14:creationId xmlns:p14="http://schemas.microsoft.com/office/powerpoint/2010/main" val="15908552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Date Placeholder 3"/>
          <p:cNvSpPr>
            <a:spLocks noGrp="1"/>
          </p:cNvSpPr>
          <p:nvPr>
            <p:ph type="dt" sz="half" idx="2"/>
          </p:nvPr>
        </p:nvSpPr>
        <p:spPr>
          <a:xfrm>
            <a:off x="92467" y="6491610"/>
            <a:ext cx="2472271" cy="365125"/>
          </a:xfrm>
          <a:prstGeom prst="rect">
            <a:avLst/>
          </a:prstGeom>
        </p:spPr>
        <p:txBody>
          <a:bodyPr/>
          <a:lstStyle>
            <a:lvl1pPr>
              <a:defRPr sz="1100" b="0" i="0">
                <a:latin typeface="Open Sans" charset="0"/>
                <a:ea typeface="Open Sans" charset="0"/>
                <a:cs typeface="Open Sans" charset="0"/>
              </a:defRPr>
            </a:lvl1pPr>
          </a:lstStyle>
          <a:p>
            <a:fld id="{C5C05D33-2F5D-482A-8D2C-D96EBC369FAA}" type="datetime1">
              <a:rPr lang="en-US" smtClean="0">
                <a:solidFill>
                  <a:schemeClr val="accent1">
                    <a:lumMod val="60000"/>
                    <a:lumOff val="40000"/>
                  </a:schemeClr>
                </a:solidFill>
              </a:rPr>
              <a:pPr/>
              <a:t>10/1/2018</a:t>
            </a:fld>
            <a:r>
              <a:rPr lang="en-US">
                <a:solidFill>
                  <a:schemeClr val="accent1">
                    <a:lumMod val="60000"/>
                    <a:lumOff val="40000"/>
                  </a:schemeClr>
                </a:solidFill>
              </a:rPr>
              <a:t>     </a:t>
            </a:r>
            <a:fld id="{EA89072E-2125-40D6-847A-9E6B768971D4}" type="slidenum">
              <a:rPr lang="en-US" smtClean="0">
                <a:solidFill>
                  <a:schemeClr val="accent1">
                    <a:lumMod val="60000"/>
                    <a:lumOff val="40000"/>
                  </a:schemeClr>
                </a:solidFill>
              </a:rPr>
              <a:pPr/>
              <a:t>‹#›</a:t>
            </a:fld>
            <a:endParaRPr lang="en-US">
              <a:solidFill>
                <a:schemeClr val="accent1">
                  <a:lumMod val="60000"/>
                  <a:lumOff val="40000"/>
                </a:schemeClr>
              </a:solidFill>
            </a:endParaRPr>
          </a:p>
        </p:txBody>
      </p:sp>
      <p:sp>
        <p:nvSpPr>
          <p:cNvPr id="8" name="Footer Placeholder 4"/>
          <p:cNvSpPr>
            <a:spLocks noGrp="1"/>
          </p:cNvSpPr>
          <p:nvPr>
            <p:ph type="ftr" sz="quarter" idx="3"/>
          </p:nvPr>
        </p:nvSpPr>
        <p:spPr>
          <a:xfrm>
            <a:off x="3686187" y="6491610"/>
            <a:ext cx="4822804" cy="365125"/>
          </a:xfrm>
          <a:prstGeom prst="rect">
            <a:avLst/>
          </a:prstGeom>
        </p:spPr>
        <p:txBody>
          <a:bodyPr/>
          <a:lstStyle>
            <a:lvl1pPr algn="ctr">
              <a:defRPr sz="1100" b="0" i="0">
                <a:latin typeface="Open Sans" charset="0"/>
                <a:ea typeface="Open Sans" charset="0"/>
                <a:cs typeface="Open Sans" charset="0"/>
              </a:defRPr>
            </a:lvl1pPr>
          </a:lstStyle>
          <a:p>
            <a:r>
              <a:rPr lang="en-US">
                <a:solidFill>
                  <a:schemeClr val="accent1">
                    <a:lumMod val="60000"/>
                    <a:lumOff val="40000"/>
                  </a:schemeClr>
                </a:solidFill>
              </a:rPr>
              <a:t>Footer</a:t>
            </a:r>
          </a:p>
        </p:txBody>
      </p:sp>
      <p:sp>
        <p:nvSpPr>
          <p:cNvPr id="9" name="Content Placeholder 2"/>
          <p:cNvSpPr txBox="1">
            <a:spLocks/>
          </p:cNvSpPr>
          <p:nvPr userDrawn="1"/>
        </p:nvSpPr>
        <p:spPr>
          <a:xfrm>
            <a:off x="1097280" y="2038864"/>
            <a:ext cx="10058400" cy="383022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algn="l"/>
            <a:r>
              <a:rPr lang="en-US">
                <a:latin typeface="Open Sans" charset="0"/>
                <a:ea typeface="Open Sans" charset="0"/>
                <a:cs typeface="Open Sans" charset="0"/>
              </a:rPr>
              <a:t>Click to edit Master text style</a:t>
            </a:r>
            <a:r>
              <a:rPr lang="en-US"/>
              <a:t>s</a:t>
            </a:r>
          </a:p>
          <a:p>
            <a:pPr marL="800100" lvl="1" indent="-342900" algn="l">
              <a:buClr>
                <a:srgbClr val="F06039"/>
              </a:buClr>
              <a:buFont typeface="Wingdings" charset="2"/>
              <a:buChar char="§"/>
              <a:tabLst/>
            </a:pPr>
            <a:r>
              <a:rPr lang="en-US">
                <a:latin typeface="Open Sans" charset="0"/>
                <a:ea typeface="Open Sans" charset="0"/>
                <a:cs typeface="Open Sans" charset="0"/>
              </a:rPr>
              <a:t>Second level</a:t>
            </a:r>
          </a:p>
          <a:p>
            <a:pPr marL="1090613" lvl="2" indent="-176213" algn="l">
              <a:buClr>
                <a:srgbClr val="1482C5"/>
              </a:buClr>
              <a:buSzPct val="95000"/>
              <a:buFont typeface="Arial" charset="0"/>
              <a:buChar char="•"/>
              <a:tabLst/>
            </a:pPr>
            <a:r>
              <a:rPr lang="en-US">
                <a:latin typeface="Open Sans" charset="0"/>
                <a:ea typeface="Open Sans" charset="0"/>
                <a:cs typeface="Open Sans" charset="0"/>
              </a:rPr>
              <a:t>Third level</a:t>
            </a:r>
          </a:p>
          <a:p>
            <a:pPr marL="1492250" lvl="3" indent="-215900" algn="l">
              <a:buClr>
                <a:srgbClr val="1482C5"/>
              </a:buClr>
              <a:buSzPct val="80000"/>
              <a:buFont typeface="Courier New" charset="0"/>
              <a:buChar char="o"/>
              <a:tabLst/>
            </a:pPr>
            <a:r>
              <a:rPr lang="en-US">
                <a:latin typeface="Open Sans" charset="0"/>
                <a:ea typeface="Open Sans" charset="0"/>
                <a:cs typeface="Open Sans" charset="0"/>
              </a:rPr>
              <a:t>Fourth level</a:t>
            </a:r>
          </a:p>
          <a:p>
            <a:pPr marL="2005013" lvl="4" indent="-176213" algn="l">
              <a:buClr>
                <a:srgbClr val="F06039"/>
              </a:buClr>
              <a:buFont typeface="Arial" charset="0"/>
              <a:buChar char="•"/>
              <a:tabLst/>
            </a:pPr>
            <a:r>
              <a:rPr lang="en-US">
                <a:latin typeface="Open Sans" charset="0"/>
                <a:ea typeface="Open Sans" charset="0"/>
                <a:cs typeface="Open Sans" charset="0"/>
              </a:rPr>
              <a:t>Fifth level</a:t>
            </a:r>
          </a:p>
        </p:txBody>
      </p:sp>
      <p:sp>
        <p:nvSpPr>
          <p:cNvPr id="10" name="Title 10"/>
          <p:cNvSpPr txBox="1">
            <a:spLocks/>
          </p:cNvSpPr>
          <p:nvPr userDrawn="1"/>
        </p:nvSpPr>
        <p:spPr>
          <a:xfrm>
            <a:off x="1978570" y="248815"/>
            <a:ext cx="8221489" cy="67722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b="0" i="0">
                <a:latin typeface="Open Sans" charset="0"/>
                <a:ea typeface="Open Sans" charset="0"/>
                <a:cs typeface="Open Sans" charset="0"/>
              </a:rPr>
              <a:t>Bullet List Slide</a:t>
            </a:r>
          </a:p>
        </p:txBody>
      </p:sp>
    </p:spTree>
    <p:extLst>
      <p:ext uri="{BB962C8B-B14F-4D97-AF65-F5344CB8AC3E}">
        <p14:creationId xmlns:p14="http://schemas.microsoft.com/office/powerpoint/2010/main" val="7002273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7" name="Date Placeholder 3"/>
          <p:cNvSpPr>
            <a:spLocks noGrp="1"/>
          </p:cNvSpPr>
          <p:nvPr>
            <p:ph type="dt" sz="half" idx="2"/>
          </p:nvPr>
        </p:nvSpPr>
        <p:spPr>
          <a:xfrm>
            <a:off x="92467" y="6491610"/>
            <a:ext cx="2472271" cy="365125"/>
          </a:xfrm>
          <a:prstGeom prst="rect">
            <a:avLst/>
          </a:prstGeom>
        </p:spPr>
        <p:txBody>
          <a:bodyPr/>
          <a:lstStyle>
            <a:lvl1pPr>
              <a:defRPr sz="1100" b="0" i="0">
                <a:latin typeface="Open Sans" charset="0"/>
                <a:ea typeface="Open Sans" charset="0"/>
                <a:cs typeface="Open Sans" charset="0"/>
              </a:defRPr>
            </a:lvl1pPr>
          </a:lstStyle>
          <a:p>
            <a:fld id="{C5C05D33-2F5D-482A-8D2C-D96EBC369FAA}" type="datetime1">
              <a:rPr lang="en-US" smtClean="0">
                <a:solidFill>
                  <a:schemeClr val="accent1">
                    <a:lumMod val="60000"/>
                    <a:lumOff val="40000"/>
                  </a:schemeClr>
                </a:solidFill>
              </a:rPr>
              <a:pPr/>
              <a:t>10/1/2018</a:t>
            </a:fld>
            <a:r>
              <a:rPr lang="en-US">
                <a:solidFill>
                  <a:schemeClr val="accent1">
                    <a:lumMod val="60000"/>
                    <a:lumOff val="40000"/>
                  </a:schemeClr>
                </a:solidFill>
              </a:rPr>
              <a:t>     </a:t>
            </a:r>
            <a:fld id="{EA89072E-2125-40D6-847A-9E6B768971D4}" type="slidenum">
              <a:rPr lang="en-US" smtClean="0">
                <a:solidFill>
                  <a:schemeClr val="accent1">
                    <a:lumMod val="60000"/>
                    <a:lumOff val="40000"/>
                  </a:schemeClr>
                </a:solidFill>
              </a:rPr>
              <a:pPr/>
              <a:t>‹#›</a:t>
            </a:fld>
            <a:endParaRPr lang="en-US">
              <a:solidFill>
                <a:schemeClr val="accent1">
                  <a:lumMod val="60000"/>
                  <a:lumOff val="40000"/>
                </a:schemeClr>
              </a:solidFill>
            </a:endParaRPr>
          </a:p>
        </p:txBody>
      </p:sp>
      <p:sp>
        <p:nvSpPr>
          <p:cNvPr id="8" name="Footer Placeholder 4"/>
          <p:cNvSpPr>
            <a:spLocks noGrp="1"/>
          </p:cNvSpPr>
          <p:nvPr>
            <p:ph type="ftr" sz="quarter" idx="3"/>
          </p:nvPr>
        </p:nvSpPr>
        <p:spPr>
          <a:xfrm>
            <a:off x="3686187" y="6491610"/>
            <a:ext cx="4822804" cy="365125"/>
          </a:xfrm>
          <a:prstGeom prst="rect">
            <a:avLst/>
          </a:prstGeom>
        </p:spPr>
        <p:txBody>
          <a:bodyPr/>
          <a:lstStyle>
            <a:lvl1pPr algn="ctr">
              <a:defRPr sz="1100" b="0" i="0">
                <a:latin typeface="Open Sans" charset="0"/>
                <a:ea typeface="Open Sans" charset="0"/>
                <a:cs typeface="Open Sans" charset="0"/>
              </a:defRPr>
            </a:lvl1pPr>
          </a:lstStyle>
          <a:p>
            <a:r>
              <a:rPr lang="en-US">
                <a:solidFill>
                  <a:schemeClr val="accent1">
                    <a:lumMod val="60000"/>
                    <a:lumOff val="40000"/>
                  </a:schemeClr>
                </a:solidFill>
              </a:rPr>
              <a:t>Footer</a:t>
            </a:r>
          </a:p>
        </p:txBody>
      </p:sp>
      <p:sp>
        <p:nvSpPr>
          <p:cNvPr id="11" name="Content Placeholder 2"/>
          <p:cNvSpPr txBox="1">
            <a:spLocks/>
          </p:cNvSpPr>
          <p:nvPr userDrawn="1"/>
        </p:nvSpPr>
        <p:spPr>
          <a:xfrm>
            <a:off x="1097280" y="2038864"/>
            <a:ext cx="10058400" cy="3830229"/>
          </a:xfrm>
          <a:prstGeom prst="rect">
            <a:avLst/>
          </a:prstGeom>
        </p:spPr>
        <p:txBody>
          <a:bodyPr vert="horz" lIns="91440" tIns="45720" rIns="91440" bIns="45720" numCol="2" rtlCol="0">
            <a:normAutofit/>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algn="l"/>
            <a:r>
              <a:rPr lang="en-US">
                <a:latin typeface="Open Sans" charset="0"/>
                <a:ea typeface="Open Sans" charset="0"/>
                <a:cs typeface="Open Sans" charset="0"/>
              </a:rPr>
              <a:t>Click to edit Master text style</a:t>
            </a:r>
            <a:r>
              <a:rPr lang="en-US"/>
              <a:t>s</a:t>
            </a:r>
          </a:p>
          <a:p>
            <a:pPr marL="800100" lvl="1" indent="-342900" algn="l">
              <a:buClr>
                <a:srgbClr val="F06039"/>
              </a:buClr>
              <a:buFont typeface="Wingdings" charset="2"/>
              <a:buChar char="§"/>
              <a:tabLst/>
            </a:pPr>
            <a:r>
              <a:rPr lang="en-US">
                <a:latin typeface="Open Sans" charset="0"/>
                <a:ea typeface="Open Sans" charset="0"/>
                <a:cs typeface="Open Sans" charset="0"/>
              </a:rPr>
              <a:t>Second level</a:t>
            </a:r>
          </a:p>
          <a:p>
            <a:pPr marL="1090613" lvl="2" indent="-176213" algn="l">
              <a:buClr>
                <a:srgbClr val="1482C5"/>
              </a:buClr>
              <a:buSzPct val="95000"/>
              <a:buFont typeface="Arial" charset="0"/>
              <a:buChar char="•"/>
              <a:tabLst/>
            </a:pPr>
            <a:r>
              <a:rPr lang="en-US">
                <a:latin typeface="Open Sans" charset="0"/>
                <a:ea typeface="Open Sans" charset="0"/>
                <a:cs typeface="Open Sans" charset="0"/>
              </a:rPr>
              <a:t>Third level</a:t>
            </a:r>
          </a:p>
          <a:p>
            <a:pPr marL="1492250" lvl="3" indent="-215900" algn="l">
              <a:buClr>
                <a:srgbClr val="1482C5"/>
              </a:buClr>
              <a:buSzPct val="80000"/>
              <a:buFont typeface="Courier New" charset="0"/>
              <a:buChar char="o"/>
              <a:tabLst/>
            </a:pPr>
            <a:r>
              <a:rPr lang="en-US">
                <a:latin typeface="Open Sans" charset="0"/>
                <a:ea typeface="Open Sans" charset="0"/>
                <a:cs typeface="Open Sans" charset="0"/>
              </a:rPr>
              <a:t>Fourth level</a:t>
            </a:r>
          </a:p>
          <a:p>
            <a:pPr marL="2005013" lvl="4" indent="-176213" algn="l">
              <a:buClr>
                <a:srgbClr val="F06039"/>
              </a:buClr>
              <a:buFont typeface="Arial" charset="0"/>
              <a:buChar char="•"/>
              <a:tabLst/>
            </a:pPr>
            <a:r>
              <a:rPr lang="en-US">
                <a:latin typeface="Open Sans" charset="0"/>
                <a:ea typeface="Open Sans" charset="0"/>
                <a:cs typeface="Open Sans" charset="0"/>
              </a:rPr>
              <a:t>Fifth level</a:t>
            </a:r>
          </a:p>
          <a:p>
            <a:pPr algn="l"/>
            <a:endParaRPr lang="en-US">
              <a:latin typeface="Open Sans" charset="0"/>
              <a:ea typeface="Open Sans" charset="0"/>
              <a:cs typeface="Open Sans" charset="0"/>
            </a:endParaRPr>
          </a:p>
          <a:p>
            <a:pPr algn="l"/>
            <a:endParaRPr lang="en-US">
              <a:latin typeface="Open Sans" charset="0"/>
              <a:ea typeface="Open Sans" charset="0"/>
              <a:cs typeface="Open Sans" charset="0"/>
            </a:endParaRPr>
          </a:p>
          <a:p>
            <a:pPr algn="l"/>
            <a:endParaRPr lang="en-US">
              <a:latin typeface="Open Sans" charset="0"/>
              <a:ea typeface="Open Sans" charset="0"/>
              <a:cs typeface="Open Sans" charset="0"/>
            </a:endParaRPr>
          </a:p>
          <a:p>
            <a:pPr algn="l"/>
            <a:endParaRPr lang="en-US">
              <a:latin typeface="Open Sans" charset="0"/>
              <a:ea typeface="Open Sans" charset="0"/>
              <a:cs typeface="Open Sans" charset="0"/>
            </a:endParaRPr>
          </a:p>
          <a:p>
            <a:pPr algn="l"/>
            <a:r>
              <a:rPr lang="en-US">
                <a:latin typeface="Open Sans" charset="0"/>
                <a:ea typeface="Open Sans" charset="0"/>
                <a:cs typeface="Open Sans" charset="0"/>
              </a:rPr>
              <a:t>Click to edit Master text style</a:t>
            </a:r>
            <a:r>
              <a:rPr lang="en-US"/>
              <a:t>s</a:t>
            </a:r>
          </a:p>
          <a:p>
            <a:pPr marL="800100" lvl="1" indent="-342900" algn="l">
              <a:buClr>
                <a:srgbClr val="F06039"/>
              </a:buClr>
              <a:buFont typeface="Wingdings" charset="2"/>
              <a:buChar char="§"/>
              <a:tabLst/>
            </a:pPr>
            <a:r>
              <a:rPr lang="en-US">
                <a:latin typeface="Open Sans" charset="0"/>
                <a:ea typeface="Open Sans" charset="0"/>
                <a:cs typeface="Open Sans" charset="0"/>
              </a:rPr>
              <a:t>Second level</a:t>
            </a:r>
          </a:p>
          <a:p>
            <a:pPr marL="1090613" lvl="2" indent="-176213" algn="l">
              <a:buClr>
                <a:srgbClr val="1482C5"/>
              </a:buClr>
              <a:buSzPct val="95000"/>
              <a:buFont typeface="Arial" charset="0"/>
              <a:buChar char="•"/>
              <a:tabLst/>
            </a:pPr>
            <a:r>
              <a:rPr lang="en-US">
                <a:latin typeface="Open Sans" charset="0"/>
                <a:ea typeface="Open Sans" charset="0"/>
                <a:cs typeface="Open Sans" charset="0"/>
              </a:rPr>
              <a:t>Third level</a:t>
            </a:r>
          </a:p>
          <a:p>
            <a:pPr marL="1492250" lvl="3" indent="-215900" algn="l">
              <a:buClr>
                <a:srgbClr val="1482C5"/>
              </a:buClr>
              <a:buSzPct val="80000"/>
              <a:buFont typeface="Courier New" charset="0"/>
              <a:buChar char="o"/>
              <a:tabLst/>
            </a:pPr>
            <a:r>
              <a:rPr lang="en-US">
                <a:latin typeface="Open Sans" charset="0"/>
                <a:ea typeface="Open Sans" charset="0"/>
                <a:cs typeface="Open Sans" charset="0"/>
              </a:rPr>
              <a:t>Fourth level</a:t>
            </a:r>
          </a:p>
          <a:p>
            <a:pPr marL="2005013" lvl="4" indent="-176213" algn="l">
              <a:buClr>
                <a:srgbClr val="F06039"/>
              </a:buClr>
              <a:buFont typeface="Arial" charset="0"/>
              <a:buChar char="•"/>
              <a:tabLst/>
            </a:pPr>
            <a:r>
              <a:rPr lang="en-US">
                <a:latin typeface="Open Sans" charset="0"/>
                <a:ea typeface="Open Sans" charset="0"/>
                <a:cs typeface="Open Sans" charset="0"/>
              </a:rPr>
              <a:t>Fifth level</a:t>
            </a:r>
          </a:p>
        </p:txBody>
      </p:sp>
      <p:sp>
        <p:nvSpPr>
          <p:cNvPr id="12" name="Title 10"/>
          <p:cNvSpPr txBox="1">
            <a:spLocks/>
          </p:cNvSpPr>
          <p:nvPr userDrawn="1"/>
        </p:nvSpPr>
        <p:spPr>
          <a:xfrm>
            <a:off x="1978570" y="248815"/>
            <a:ext cx="8221489" cy="67722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b="0" i="0">
                <a:latin typeface="Open Sans" charset="0"/>
                <a:ea typeface="Open Sans" charset="0"/>
                <a:cs typeface="Open Sans" charset="0"/>
              </a:rPr>
              <a:t>2-column</a:t>
            </a:r>
            <a:r>
              <a:rPr lang="en-US" sz="3600" b="0" i="0" baseline="0">
                <a:latin typeface="Open Sans" charset="0"/>
                <a:ea typeface="Open Sans" charset="0"/>
                <a:cs typeface="Open Sans" charset="0"/>
              </a:rPr>
              <a:t> </a:t>
            </a:r>
            <a:r>
              <a:rPr lang="en-US" sz="3600" b="0" i="0">
                <a:latin typeface="Open Sans" charset="0"/>
                <a:ea typeface="Open Sans" charset="0"/>
                <a:cs typeface="Open Sans" charset="0"/>
              </a:rPr>
              <a:t>Bullet List Slide</a:t>
            </a:r>
          </a:p>
        </p:txBody>
      </p:sp>
    </p:spTree>
    <p:extLst>
      <p:ext uri="{BB962C8B-B14F-4D97-AF65-F5344CB8AC3E}">
        <p14:creationId xmlns:p14="http://schemas.microsoft.com/office/powerpoint/2010/main" val="5105178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Date Placeholder 3"/>
          <p:cNvSpPr>
            <a:spLocks noGrp="1"/>
          </p:cNvSpPr>
          <p:nvPr>
            <p:ph type="dt" sz="half" idx="10"/>
          </p:nvPr>
        </p:nvSpPr>
        <p:spPr>
          <a:xfrm>
            <a:off x="92467" y="6491610"/>
            <a:ext cx="2472271" cy="365125"/>
          </a:xfrm>
          <a:prstGeom prst="rect">
            <a:avLst/>
          </a:prstGeom>
        </p:spPr>
        <p:txBody>
          <a:bodyPr/>
          <a:lstStyle>
            <a:lvl1pPr>
              <a:defRPr sz="1100" b="0" i="0">
                <a:latin typeface="Open Sans" charset="0"/>
                <a:ea typeface="Open Sans" charset="0"/>
                <a:cs typeface="Open Sans" charset="0"/>
              </a:defRPr>
            </a:lvl1pPr>
          </a:lstStyle>
          <a:p>
            <a:fld id="{C5C05D33-2F5D-482A-8D2C-D96EBC369FAA}" type="datetime1">
              <a:rPr lang="en-US" smtClean="0">
                <a:solidFill>
                  <a:schemeClr val="accent1">
                    <a:lumMod val="60000"/>
                    <a:lumOff val="40000"/>
                  </a:schemeClr>
                </a:solidFill>
              </a:rPr>
              <a:pPr/>
              <a:t>10/1/2018</a:t>
            </a:fld>
            <a:r>
              <a:rPr lang="en-US">
                <a:solidFill>
                  <a:schemeClr val="accent1">
                    <a:lumMod val="60000"/>
                    <a:lumOff val="40000"/>
                  </a:schemeClr>
                </a:solidFill>
              </a:rPr>
              <a:t>     </a:t>
            </a:r>
            <a:fld id="{EA89072E-2125-40D6-847A-9E6B768971D4}" type="slidenum">
              <a:rPr lang="en-US" smtClean="0">
                <a:solidFill>
                  <a:schemeClr val="accent1">
                    <a:lumMod val="60000"/>
                    <a:lumOff val="40000"/>
                  </a:schemeClr>
                </a:solidFill>
              </a:rPr>
              <a:pPr/>
              <a:t>‹#›</a:t>
            </a:fld>
            <a:endParaRPr lang="en-US">
              <a:solidFill>
                <a:schemeClr val="accent1">
                  <a:lumMod val="60000"/>
                  <a:lumOff val="40000"/>
                </a:schemeClr>
              </a:solidFill>
            </a:endParaRPr>
          </a:p>
        </p:txBody>
      </p:sp>
      <p:sp>
        <p:nvSpPr>
          <p:cNvPr id="9" name="Footer Placeholder 4"/>
          <p:cNvSpPr>
            <a:spLocks noGrp="1"/>
          </p:cNvSpPr>
          <p:nvPr>
            <p:ph type="ftr" sz="quarter" idx="3"/>
          </p:nvPr>
        </p:nvSpPr>
        <p:spPr>
          <a:xfrm>
            <a:off x="3686187" y="6491610"/>
            <a:ext cx="4822804" cy="365125"/>
          </a:xfrm>
          <a:prstGeom prst="rect">
            <a:avLst/>
          </a:prstGeom>
        </p:spPr>
        <p:txBody>
          <a:bodyPr/>
          <a:lstStyle>
            <a:lvl1pPr algn="ctr">
              <a:defRPr sz="1100" b="0" i="0">
                <a:latin typeface="Open Sans" charset="0"/>
                <a:ea typeface="Open Sans" charset="0"/>
                <a:cs typeface="Open Sans" charset="0"/>
              </a:defRPr>
            </a:lvl1pPr>
          </a:lstStyle>
          <a:p>
            <a:r>
              <a:rPr lang="en-US">
                <a:solidFill>
                  <a:schemeClr val="accent1">
                    <a:lumMod val="60000"/>
                    <a:lumOff val="40000"/>
                  </a:schemeClr>
                </a:solidFill>
              </a:rPr>
              <a:t>Footer</a:t>
            </a:r>
          </a:p>
        </p:txBody>
      </p:sp>
      <p:sp>
        <p:nvSpPr>
          <p:cNvPr id="10" name="Title 10"/>
          <p:cNvSpPr txBox="1">
            <a:spLocks/>
          </p:cNvSpPr>
          <p:nvPr userDrawn="1"/>
        </p:nvSpPr>
        <p:spPr>
          <a:xfrm>
            <a:off x="1978570" y="248815"/>
            <a:ext cx="8221489" cy="67722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b="0" i="0">
                <a:latin typeface="Open Sans" charset="0"/>
                <a:ea typeface="Open Sans" charset="0"/>
                <a:cs typeface="Open Sans" charset="0"/>
              </a:rPr>
              <a:t>Image with Text Slide</a:t>
            </a:r>
          </a:p>
        </p:txBody>
      </p:sp>
      <p:sp>
        <p:nvSpPr>
          <p:cNvPr id="12" name="Content Placeholder 11"/>
          <p:cNvSpPr>
            <a:spLocks noGrp="1"/>
          </p:cNvSpPr>
          <p:nvPr>
            <p:ph sz="quarter" idx="11"/>
          </p:nvPr>
        </p:nvSpPr>
        <p:spPr>
          <a:xfrm>
            <a:off x="401638" y="1593850"/>
            <a:ext cx="11463337" cy="4606925"/>
          </a:xfrm>
          <a:prstGeom prst="rect">
            <a:avLst/>
          </a:prstGeom>
        </p:spPr>
        <p:txBody>
          <a:bodyPr/>
          <a:lstStyle/>
          <a:p>
            <a:pPr marL="228600" marR="0" lvl="0" indent="-228600" algn="l" defTabSz="914400" rtl="0" eaLnBrk="1" fontAlgn="auto" latinLnBrk="0" hangingPunct="1">
              <a:lnSpc>
                <a:spcPct val="90000"/>
              </a:lnSpc>
              <a:spcBef>
                <a:spcPts val="1000"/>
              </a:spcBef>
              <a:spcAft>
                <a:spcPts val="0"/>
              </a:spcAft>
              <a:buClrTx/>
              <a:buSzTx/>
              <a:buFont typeface="Arial"/>
              <a:buNone/>
              <a:tabLst/>
              <a:defRPr/>
            </a:pPr>
            <a:endParaRPr lang="en-US"/>
          </a:p>
        </p:txBody>
      </p:sp>
      <p:sp>
        <p:nvSpPr>
          <p:cNvPr id="13" name="Rectangle 12"/>
          <p:cNvSpPr/>
          <p:nvPr userDrawn="1"/>
        </p:nvSpPr>
        <p:spPr>
          <a:xfrm>
            <a:off x="7459935" y="2618319"/>
            <a:ext cx="3802858" cy="2346908"/>
          </a:xfrm>
          <a:prstGeom prst="rect">
            <a:avLst/>
          </a:prstGeom>
          <a:gradFill flip="none" rotWithShape="1">
            <a:gsLst>
              <a:gs pos="0">
                <a:schemeClr val="accent5">
                  <a:alpha val="71000"/>
                  <a:lumMod val="80000"/>
                </a:schemeClr>
              </a:gs>
              <a:gs pos="100000">
                <a:schemeClr val="accent1">
                  <a:lumMod val="75000"/>
                </a:schemeClr>
              </a:gs>
            </a:gsLst>
            <a:lin ang="1200000" scaled="0"/>
            <a:tileRect/>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US" sz="2400" b="0" i="0">
                <a:solidFill>
                  <a:schemeClr val="bg1"/>
                </a:solidFill>
                <a:latin typeface="Open Sans" charset="0"/>
                <a:ea typeface="Open Sans" charset="0"/>
                <a:cs typeface="Open Sans" charset="0"/>
              </a:rPr>
              <a:t>Text about the</a:t>
            </a:r>
            <a:r>
              <a:rPr lang="en-US" sz="2400" b="0" i="0" baseline="0">
                <a:solidFill>
                  <a:schemeClr val="bg1"/>
                </a:solidFill>
                <a:latin typeface="Open Sans" charset="0"/>
                <a:ea typeface="Open Sans" charset="0"/>
                <a:cs typeface="Open Sans" charset="0"/>
              </a:rPr>
              <a:t> image </a:t>
            </a:r>
            <a:r>
              <a:rPr lang="en-US" sz="2400" b="0" i="0">
                <a:solidFill>
                  <a:schemeClr val="bg1"/>
                </a:solidFill>
                <a:latin typeface="Open Sans" charset="0"/>
                <a:ea typeface="Open Sans" charset="0"/>
                <a:cs typeface="Open Sans" charset="0"/>
              </a:rPr>
              <a:t>goes</a:t>
            </a:r>
            <a:r>
              <a:rPr lang="en-US" sz="2400" b="0" i="0" baseline="0">
                <a:solidFill>
                  <a:schemeClr val="bg1"/>
                </a:solidFill>
                <a:latin typeface="Open Sans" charset="0"/>
                <a:ea typeface="Open Sans" charset="0"/>
                <a:cs typeface="Open Sans" charset="0"/>
              </a:rPr>
              <a:t> in this box</a:t>
            </a:r>
            <a:endParaRPr lang="en-US" sz="2400" b="0" i="0">
              <a:solidFill>
                <a:schemeClr val="bg1"/>
              </a:solidFill>
              <a:latin typeface="Open Sans" charset="0"/>
              <a:ea typeface="Open Sans" charset="0"/>
              <a:cs typeface="Open Sans" charset="0"/>
            </a:endParaRPr>
          </a:p>
        </p:txBody>
      </p:sp>
    </p:spTree>
    <p:extLst>
      <p:ext uri="{BB962C8B-B14F-4D97-AF65-F5344CB8AC3E}">
        <p14:creationId xmlns:p14="http://schemas.microsoft.com/office/powerpoint/2010/main" val="10758309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cxnSp>
        <p:nvCxnSpPr>
          <p:cNvPr id="41" name="Straight Connector 40"/>
          <p:cNvCxnSpPr/>
          <p:nvPr userDrawn="1"/>
        </p:nvCxnSpPr>
        <p:spPr>
          <a:xfrm>
            <a:off x="2741266" y="3836983"/>
            <a:ext cx="0" cy="442716"/>
          </a:xfrm>
          <a:prstGeom prst="line">
            <a:avLst/>
          </a:prstGeom>
          <a:ln w="28575">
            <a:solidFill>
              <a:srgbClr val="FFC000"/>
            </a:solidFill>
            <a:prstDash val="sysDot"/>
          </a:ln>
        </p:spPr>
        <p:style>
          <a:lnRef idx="1">
            <a:schemeClr val="accent1"/>
          </a:lnRef>
          <a:fillRef idx="0">
            <a:schemeClr val="accent1"/>
          </a:fillRef>
          <a:effectRef idx="0">
            <a:schemeClr val="accent1"/>
          </a:effectRef>
          <a:fontRef idx="minor">
            <a:schemeClr val="tx1"/>
          </a:fontRef>
        </p:style>
      </p:cxnSp>
      <p:sp>
        <p:nvSpPr>
          <p:cNvPr id="38" name="Rectangle 37"/>
          <p:cNvSpPr/>
          <p:nvPr userDrawn="1"/>
        </p:nvSpPr>
        <p:spPr>
          <a:xfrm>
            <a:off x="1703700" y="3527606"/>
            <a:ext cx="1054934" cy="357513"/>
          </a:xfrm>
          <a:prstGeom prst="rect">
            <a:avLst/>
          </a:prstGeom>
          <a:gradFill flip="none" rotWithShape="1">
            <a:gsLst>
              <a:gs pos="0">
                <a:schemeClr val="bg1"/>
              </a:gs>
              <a:gs pos="100000">
                <a:schemeClr val="accent2"/>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Pentagon 36"/>
          <p:cNvSpPr/>
          <p:nvPr userDrawn="1"/>
        </p:nvSpPr>
        <p:spPr>
          <a:xfrm>
            <a:off x="9373795" y="3530516"/>
            <a:ext cx="1109907" cy="355683"/>
          </a:xfrm>
          <a:prstGeom prst="homePlate">
            <a:avLst/>
          </a:prstGeom>
          <a:gradFill flip="none" rotWithShape="1">
            <a:gsLst>
              <a:gs pos="0">
                <a:schemeClr val="accent1">
                  <a:lumMod val="5000"/>
                  <a:lumOff val="95000"/>
                </a:schemeClr>
              </a:gs>
              <a:gs pos="69000">
                <a:schemeClr val="accent5"/>
              </a:gs>
              <a:gs pos="100000">
                <a:schemeClr val="accent1"/>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p:cNvSpPr/>
          <p:nvPr userDrawn="1"/>
        </p:nvSpPr>
        <p:spPr>
          <a:xfrm>
            <a:off x="2671572" y="3528463"/>
            <a:ext cx="2250898" cy="35751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userDrawn="1"/>
        </p:nvSpPr>
        <p:spPr>
          <a:xfrm>
            <a:off x="4905100" y="3527606"/>
            <a:ext cx="2185777" cy="357513"/>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p:cNvSpPr/>
          <p:nvPr userDrawn="1"/>
        </p:nvSpPr>
        <p:spPr>
          <a:xfrm>
            <a:off x="7080606" y="3529572"/>
            <a:ext cx="2293190" cy="35751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3"/>
          <p:cNvSpPr>
            <a:spLocks noGrp="1"/>
          </p:cNvSpPr>
          <p:nvPr>
            <p:ph type="dt" sz="half" idx="2"/>
          </p:nvPr>
        </p:nvSpPr>
        <p:spPr>
          <a:xfrm>
            <a:off x="92467" y="6491610"/>
            <a:ext cx="2472271" cy="365125"/>
          </a:xfrm>
          <a:prstGeom prst="rect">
            <a:avLst/>
          </a:prstGeom>
        </p:spPr>
        <p:txBody>
          <a:bodyPr/>
          <a:lstStyle>
            <a:lvl1pPr>
              <a:defRPr sz="1100" b="0" i="0">
                <a:latin typeface="Open Sans" charset="0"/>
                <a:ea typeface="Open Sans" charset="0"/>
                <a:cs typeface="Open Sans" charset="0"/>
              </a:defRPr>
            </a:lvl1pPr>
          </a:lstStyle>
          <a:p>
            <a:fld id="{C5C05D33-2F5D-482A-8D2C-D96EBC369FAA}" type="datetime1">
              <a:rPr lang="en-US" smtClean="0">
                <a:solidFill>
                  <a:schemeClr val="accent1">
                    <a:lumMod val="60000"/>
                    <a:lumOff val="40000"/>
                  </a:schemeClr>
                </a:solidFill>
              </a:rPr>
              <a:pPr/>
              <a:t>10/1/2018</a:t>
            </a:fld>
            <a:r>
              <a:rPr lang="en-US">
                <a:solidFill>
                  <a:schemeClr val="accent1">
                    <a:lumMod val="60000"/>
                    <a:lumOff val="40000"/>
                  </a:schemeClr>
                </a:solidFill>
              </a:rPr>
              <a:t>     </a:t>
            </a:r>
            <a:fld id="{EA89072E-2125-40D6-847A-9E6B768971D4}" type="slidenum">
              <a:rPr lang="en-US" smtClean="0">
                <a:solidFill>
                  <a:schemeClr val="accent1">
                    <a:lumMod val="60000"/>
                    <a:lumOff val="40000"/>
                  </a:schemeClr>
                </a:solidFill>
              </a:rPr>
              <a:pPr/>
              <a:t>‹#›</a:t>
            </a:fld>
            <a:endParaRPr lang="en-US">
              <a:solidFill>
                <a:schemeClr val="accent1">
                  <a:lumMod val="60000"/>
                  <a:lumOff val="40000"/>
                </a:schemeClr>
              </a:solidFill>
            </a:endParaRPr>
          </a:p>
        </p:txBody>
      </p:sp>
      <p:sp>
        <p:nvSpPr>
          <p:cNvPr id="6" name="Footer Placeholder 4"/>
          <p:cNvSpPr>
            <a:spLocks noGrp="1"/>
          </p:cNvSpPr>
          <p:nvPr>
            <p:ph type="ftr" sz="quarter" idx="3"/>
          </p:nvPr>
        </p:nvSpPr>
        <p:spPr>
          <a:xfrm>
            <a:off x="3686187" y="6491610"/>
            <a:ext cx="4822804" cy="365125"/>
          </a:xfrm>
          <a:prstGeom prst="rect">
            <a:avLst/>
          </a:prstGeom>
        </p:spPr>
        <p:txBody>
          <a:bodyPr/>
          <a:lstStyle>
            <a:lvl1pPr algn="ctr">
              <a:defRPr sz="1100" b="0" i="0">
                <a:latin typeface="Open Sans" charset="0"/>
                <a:ea typeface="Open Sans" charset="0"/>
                <a:cs typeface="Open Sans" charset="0"/>
              </a:defRPr>
            </a:lvl1pPr>
          </a:lstStyle>
          <a:p>
            <a:r>
              <a:rPr lang="en-US">
                <a:solidFill>
                  <a:schemeClr val="accent1">
                    <a:lumMod val="60000"/>
                    <a:lumOff val="40000"/>
                  </a:schemeClr>
                </a:solidFill>
              </a:rPr>
              <a:t>Footer</a:t>
            </a:r>
          </a:p>
        </p:txBody>
      </p:sp>
      <p:sp>
        <p:nvSpPr>
          <p:cNvPr id="7" name="Title 10"/>
          <p:cNvSpPr txBox="1">
            <a:spLocks/>
          </p:cNvSpPr>
          <p:nvPr userDrawn="1"/>
        </p:nvSpPr>
        <p:spPr>
          <a:xfrm>
            <a:off x="1978570" y="248815"/>
            <a:ext cx="8221489" cy="67722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b="0" i="0">
                <a:latin typeface="Open Sans" charset="0"/>
                <a:ea typeface="Open Sans" charset="0"/>
                <a:cs typeface="Open Sans" charset="0"/>
              </a:rPr>
              <a:t>Timeline Slide</a:t>
            </a:r>
          </a:p>
        </p:txBody>
      </p:sp>
      <p:cxnSp>
        <p:nvCxnSpPr>
          <p:cNvPr id="10" name="Straight Connector 9"/>
          <p:cNvCxnSpPr/>
          <p:nvPr userDrawn="1"/>
        </p:nvCxnSpPr>
        <p:spPr>
          <a:xfrm>
            <a:off x="4926565" y="3081071"/>
            <a:ext cx="0" cy="507770"/>
          </a:xfrm>
          <a:prstGeom prst="line">
            <a:avLst/>
          </a:prstGeom>
          <a:ln w="28575">
            <a:solidFill>
              <a:srgbClr val="FFC000"/>
            </a:solidFill>
            <a:prstDash val="sysDot"/>
          </a:ln>
        </p:spPr>
        <p:style>
          <a:lnRef idx="1">
            <a:schemeClr val="accent1"/>
          </a:lnRef>
          <a:fillRef idx="0">
            <a:schemeClr val="accent1"/>
          </a:fillRef>
          <a:effectRef idx="0">
            <a:schemeClr val="accent1"/>
          </a:effectRef>
          <a:fontRef idx="minor">
            <a:schemeClr val="tx1"/>
          </a:fontRef>
        </p:style>
      </p:cxnSp>
      <p:sp>
        <p:nvSpPr>
          <p:cNvPr id="14" name="Title 1"/>
          <p:cNvSpPr txBox="1">
            <a:spLocks/>
          </p:cNvSpPr>
          <p:nvPr userDrawn="1"/>
        </p:nvSpPr>
        <p:spPr>
          <a:xfrm>
            <a:off x="3281097" y="2411719"/>
            <a:ext cx="3309414" cy="1245319"/>
          </a:xfrm>
          <a:prstGeom prst="rect">
            <a:avLst/>
          </a:prstGeom>
        </p:spPr>
        <p:txBody>
          <a:bodyPr>
            <a:no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lgn="ctr">
              <a:lnSpc>
                <a:spcPct val="100000"/>
              </a:lnSpc>
            </a:pPr>
            <a:r>
              <a:rPr lang="en-US" sz="1800" b="0" i="0">
                <a:solidFill>
                  <a:schemeClr val="tx1"/>
                </a:solidFill>
                <a:latin typeface="Open Sans" charset="0"/>
                <a:ea typeface="Open Sans" charset="0"/>
                <a:cs typeface="Open Sans" charset="0"/>
              </a:rPr>
              <a:t>Event Text </a:t>
            </a:r>
          </a:p>
          <a:p>
            <a:pPr algn="ctr">
              <a:lnSpc>
                <a:spcPct val="100000"/>
              </a:lnSpc>
            </a:pPr>
            <a:r>
              <a:rPr lang="en-US" sz="1800" b="1" i="0">
                <a:solidFill>
                  <a:schemeClr val="accent4"/>
                </a:solidFill>
                <a:latin typeface="Open Sans" charset="0"/>
                <a:ea typeface="Open Sans" charset="0"/>
                <a:cs typeface="Open Sans" charset="0"/>
              </a:rPr>
              <a:t>(Timeline Date)</a:t>
            </a:r>
          </a:p>
        </p:txBody>
      </p:sp>
      <p:cxnSp>
        <p:nvCxnSpPr>
          <p:cNvPr id="16" name="Straight Connector 15"/>
          <p:cNvCxnSpPr/>
          <p:nvPr userDrawn="1"/>
        </p:nvCxnSpPr>
        <p:spPr>
          <a:xfrm>
            <a:off x="7103466" y="3836983"/>
            <a:ext cx="0" cy="442716"/>
          </a:xfrm>
          <a:prstGeom prst="line">
            <a:avLst/>
          </a:prstGeom>
          <a:ln w="28575">
            <a:solidFill>
              <a:srgbClr val="FFC000"/>
            </a:solidFill>
            <a:prstDash val="sysDot"/>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userDrawn="1"/>
        </p:nvCxnSpPr>
        <p:spPr>
          <a:xfrm>
            <a:off x="9373796" y="3030429"/>
            <a:ext cx="0" cy="558412"/>
          </a:xfrm>
          <a:prstGeom prst="line">
            <a:avLst/>
          </a:prstGeom>
          <a:ln w="28575">
            <a:solidFill>
              <a:srgbClr val="FFC000"/>
            </a:solidFill>
            <a:prstDash val="sysDot"/>
          </a:ln>
        </p:spPr>
        <p:style>
          <a:lnRef idx="1">
            <a:schemeClr val="accent1"/>
          </a:lnRef>
          <a:fillRef idx="0">
            <a:schemeClr val="accent1"/>
          </a:fillRef>
          <a:effectRef idx="0">
            <a:schemeClr val="accent1"/>
          </a:effectRef>
          <a:fontRef idx="minor">
            <a:schemeClr val="tx1"/>
          </a:fontRef>
        </p:style>
      </p:cxnSp>
      <p:sp>
        <p:nvSpPr>
          <p:cNvPr id="21" name="Title 1"/>
          <p:cNvSpPr txBox="1">
            <a:spLocks/>
          </p:cNvSpPr>
          <p:nvPr userDrawn="1"/>
        </p:nvSpPr>
        <p:spPr>
          <a:xfrm>
            <a:off x="1086559" y="4302473"/>
            <a:ext cx="3309414" cy="1369851"/>
          </a:xfrm>
          <a:prstGeom prst="rect">
            <a:avLst/>
          </a:prstGeom>
        </p:spPr>
        <p:txBody>
          <a:bodyPr>
            <a:no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lgn="ctr">
              <a:lnSpc>
                <a:spcPct val="100000"/>
              </a:lnSpc>
            </a:pPr>
            <a:r>
              <a:rPr lang="en-US" sz="1800" b="0" i="0">
                <a:solidFill>
                  <a:schemeClr val="tx1"/>
                </a:solidFill>
                <a:latin typeface="Open Sans" charset="0"/>
                <a:ea typeface="Open Sans" charset="0"/>
                <a:cs typeface="Open Sans" charset="0"/>
              </a:rPr>
              <a:t>Event Text </a:t>
            </a:r>
          </a:p>
          <a:p>
            <a:pPr algn="ctr">
              <a:lnSpc>
                <a:spcPct val="100000"/>
              </a:lnSpc>
            </a:pPr>
            <a:r>
              <a:rPr lang="en-US" sz="1800" b="1" i="0">
                <a:solidFill>
                  <a:schemeClr val="accent4"/>
                </a:solidFill>
                <a:latin typeface="Open Sans" charset="0"/>
                <a:ea typeface="Open Sans" charset="0"/>
                <a:cs typeface="Open Sans" charset="0"/>
              </a:rPr>
              <a:t>(Timeline Date)</a:t>
            </a:r>
          </a:p>
        </p:txBody>
      </p:sp>
      <p:sp>
        <p:nvSpPr>
          <p:cNvPr id="22" name="Title 1"/>
          <p:cNvSpPr txBox="1">
            <a:spLocks/>
          </p:cNvSpPr>
          <p:nvPr userDrawn="1"/>
        </p:nvSpPr>
        <p:spPr>
          <a:xfrm>
            <a:off x="5081601" y="4291840"/>
            <a:ext cx="4055909" cy="1369851"/>
          </a:xfrm>
          <a:prstGeom prst="rect">
            <a:avLst/>
          </a:prstGeom>
        </p:spPr>
        <p:txBody>
          <a:bodyPr>
            <a:no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lgn="ctr">
              <a:lnSpc>
                <a:spcPct val="100000"/>
              </a:lnSpc>
            </a:pPr>
            <a:r>
              <a:rPr lang="en-US" sz="1800" b="0" i="0">
                <a:solidFill>
                  <a:schemeClr val="tx1"/>
                </a:solidFill>
                <a:latin typeface="Open Sans" charset="0"/>
                <a:ea typeface="Open Sans" charset="0"/>
                <a:cs typeface="Open Sans" charset="0"/>
              </a:rPr>
              <a:t>Event Text </a:t>
            </a:r>
          </a:p>
          <a:p>
            <a:pPr algn="ctr">
              <a:lnSpc>
                <a:spcPct val="100000"/>
              </a:lnSpc>
            </a:pPr>
            <a:r>
              <a:rPr lang="en-US" sz="1800" b="1" i="0">
                <a:solidFill>
                  <a:schemeClr val="accent4"/>
                </a:solidFill>
                <a:latin typeface="Open Sans" charset="0"/>
                <a:ea typeface="Open Sans" charset="0"/>
                <a:cs typeface="Open Sans" charset="0"/>
              </a:rPr>
              <a:t>(Timeline Date)</a:t>
            </a:r>
          </a:p>
        </p:txBody>
      </p:sp>
      <p:sp>
        <p:nvSpPr>
          <p:cNvPr id="26" name="Title 1"/>
          <p:cNvSpPr txBox="1">
            <a:spLocks/>
          </p:cNvSpPr>
          <p:nvPr userDrawn="1"/>
        </p:nvSpPr>
        <p:spPr>
          <a:xfrm>
            <a:off x="7363040" y="2392007"/>
            <a:ext cx="4055909" cy="1245319"/>
          </a:xfrm>
          <a:prstGeom prst="rect">
            <a:avLst/>
          </a:prstGeom>
        </p:spPr>
        <p:txBody>
          <a:bodyPr>
            <a:no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lgn="ctr">
              <a:lnSpc>
                <a:spcPct val="100000"/>
              </a:lnSpc>
            </a:pPr>
            <a:r>
              <a:rPr lang="en-US" sz="1800" b="0" i="0">
                <a:solidFill>
                  <a:schemeClr val="tx1"/>
                </a:solidFill>
                <a:latin typeface="Open Sans" charset="0"/>
                <a:ea typeface="Open Sans" charset="0"/>
                <a:cs typeface="Open Sans" charset="0"/>
              </a:rPr>
              <a:t>Event Text </a:t>
            </a:r>
          </a:p>
          <a:p>
            <a:pPr algn="ctr">
              <a:lnSpc>
                <a:spcPct val="100000"/>
              </a:lnSpc>
            </a:pPr>
            <a:r>
              <a:rPr lang="en-US" sz="1800" b="1" i="0">
                <a:solidFill>
                  <a:schemeClr val="accent4"/>
                </a:solidFill>
                <a:latin typeface="Open Sans" charset="0"/>
                <a:ea typeface="Open Sans" charset="0"/>
                <a:cs typeface="Open Sans" charset="0"/>
              </a:rPr>
              <a:t>(Timeline Date)</a:t>
            </a:r>
          </a:p>
        </p:txBody>
      </p:sp>
      <p:pic>
        <p:nvPicPr>
          <p:cNvPr id="3" name="Picture 2"/>
          <p:cNvPicPr>
            <a:picLocks noChangeAspect="1"/>
          </p:cNvPicPr>
          <p:nvPr userDrawn="1"/>
        </p:nvPicPr>
        <p:blipFill>
          <a:blip r:embed="rId2"/>
          <a:stretch>
            <a:fillRect/>
          </a:stretch>
        </p:blipFill>
        <p:spPr>
          <a:xfrm>
            <a:off x="2558742" y="3508751"/>
            <a:ext cx="377394" cy="393803"/>
          </a:xfrm>
          <a:prstGeom prst="rect">
            <a:avLst/>
          </a:prstGeom>
        </p:spPr>
      </p:pic>
      <p:pic>
        <p:nvPicPr>
          <p:cNvPr id="33" name="Picture 32"/>
          <p:cNvPicPr>
            <a:picLocks noChangeAspect="1"/>
          </p:cNvPicPr>
          <p:nvPr userDrawn="1"/>
        </p:nvPicPr>
        <p:blipFill>
          <a:blip r:embed="rId2"/>
          <a:stretch>
            <a:fillRect/>
          </a:stretch>
        </p:blipFill>
        <p:spPr>
          <a:xfrm>
            <a:off x="4739375" y="3508751"/>
            <a:ext cx="377394" cy="393803"/>
          </a:xfrm>
          <a:prstGeom prst="rect">
            <a:avLst/>
          </a:prstGeom>
        </p:spPr>
      </p:pic>
      <p:pic>
        <p:nvPicPr>
          <p:cNvPr id="34" name="Picture 33"/>
          <p:cNvPicPr>
            <a:picLocks noChangeAspect="1"/>
          </p:cNvPicPr>
          <p:nvPr userDrawn="1"/>
        </p:nvPicPr>
        <p:blipFill>
          <a:blip r:embed="rId2"/>
          <a:stretch>
            <a:fillRect/>
          </a:stretch>
        </p:blipFill>
        <p:spPr>
          <a:xfrm>
            <a:off x="6914769" y="3508751"/>
            <a:ext cx="377394" cy="393803"/>
          </a:xfrm>
          <a:prstGeom prst="rect">
            <a:avLst/>
          </a:prstGeom>
        </p:spPr>
      </p:pic>
      <p:pic>
        <p:nvPicPr>
          <p:cNvPr id="35" name="Picture 34"/>
          <p:cNvPicPr>
            <a:picLocks noChangeAspect="1"/>
          </p:cNvPicPr>
          <p:nvPr userDrawn="1"/>
        </p:nvPicPr>
        <p:blipFill>
          <a:blip r:embed="rId2"/>
          <a:stretch>
            <a:fillRect/>
          </a:stretch>
        </p:blipFill>
        <p:spPr>
          <a:xfrm>
            <a:off x="9185961" y="3508751"/>
            <a:ext cx="377394" cy="393803"/>
          </a:xfrm>
          <a:prstGeom prst="rect">
            <a:avLst/>
          </a:prstGeom>
        </p:spPr>
      </p:pic>
    </p:spTree>
    <p:extLst>
      <p:ext uri="{BB962C8B-B14F-4D97-AF65-F5344CB8AC3E}">
        <p14:creationId xmlns:p14="http://schemas.microsoft.com/office/powerpoint/2010/main" val="10571455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2_Blank">
    <p:spTree>
      <p:nvGrpSpPr>
        <p:cNvPr id="1" name=""/>
        <p:cNvGrpSpPr/>
        <p:nvPr/>
      </p:nvGrpSpPr>
      <p:grpSpPr>
        <a:xfrm>
          <a:off x="0" y="0"/>
          <a:ext cx="0" cy="0"/>
          <a:chOff x="0" y="0"/>
          <a:chExt cx="0" cy="0"/>
        </a:xfrm>
      </p:grpSpPr>
      <p:cxnSp>
        <p:nvCxnSpPr>
          <p:cNvPr id="41" name="Straight Connector 40"/>
          <p:cNvCxnSpPr/>
          <p:nvPr userDrawn="1"/>
        </p:nvCxnSpPr>
        <p:spPr>
          <a:xfrm>
            <a:off x="2741266" y="3836983"/>
            <a:ext cx="0" cy="442716"/>
          </a:xfrm>
          <a:prstGeom prst="line">
            <a:avLst/>
          </a:prstGeom>
          <a:ln w="28575">
            <a:solidFill>
              <a:srgbClr val="FFC000"/>
            </a:solidFill>
            <a:prstDash val="sysDot"/>
          </a:ln>
        </p:spPr>
        <p:style>
          <a:lnRef idx="1">
            <a:schemeClr val="accent1"/>
          </a:lnRef>
          <a:fillRef idx="0">
            <a:schemeClr val="accent1"/>
          </a:fillRef>
          <a:effectRef idx="0">
            <a:schemeClr val="accent1"/>
          </a:effectRef>
          <a:fontRef idx="minor">
            <a:schemeClr val="tx1"/>
          </a:fontRef>
        </p:style>
      </p:cxnSp>
      <p:sp>
        <p:nvSpPr>
          <p:cNvPr id="38" name="Rectangle 37"/>
          <p:cNvSpPr/>
          <p:nvPr userDrawn="1"/>
        </p:nvSpPr>
        <p:spPr>
          <a:xfrm>
            <a:off x="1703700" y="3527606"/>
            <a:ext cx="1054934" cy="357513"/>
          </a:xfrm>
          <a:prstGeom prst="rect">
            <a:avLst/>
          </a:prstGeom>
          <a:gradFill flip="none" rotWithShape="1">
            <a:gsLst>
              <a:gs pos="0">
                <a:schemeClr val="bg1"/>
              </a:gs>
              <a:gs pos="100000">
                <a:schemeClr val="accent2"/>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Pentagon 36"/>
          <p:cNvSpPr/>
          <p:nvPr userDrawn="1"/>
        </p:nvSpPr>
        <p:spPr>
          <a:xfrm>
            <a:off x="9350645" y="3530516"/>
            <a:ext cx="1109907" cy="355683"/>
          </a:xfrm>
          <a:prstGeom prst="homePlate">
            <a:avLst/>
          </a:prstGeom>
          <a:gradFill flip="none" rotWithShape="1">
            <a:gsLst>
              <a:gs pos="0">
                <a:schemeClr val="accent1">
                  <a:lumMod val="5000"/>
                  <a:lumOff val="95000"/>
                </a:schemeClr>
              </a:gs>
              <a:gs pos="69000">
                <a:schemeClr val="accent5"/>
              </a:gs>
              <a:gs pos="100000">
                <a:schemeClr val="accent1"/>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p:cNvSpPr/>
          <p:nvPr userDrawn="1"/>
        </p:nvSpPr>
        <p:spPr>
          <a:xfrm>
            <a:off x="2671572" y="3528463"/>
            <a:ext cx="2250898" cy="357513"/>
          </a:xfrm>
          <a:prstGeom prst="rect">
            <a:avLst/>
          </a:prstGeom>
          <a:solidFill>
            <a:schemeClr val="accent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userDrawn="1"/>
        </p:nvSpPr>
        <p:spPr>
          <a:xfrm>
            <a:off x="4905100" y="3527606"/>
            <a:ext cx="2185777" cy="357513"/>
          </a:xfrm>
          <a:prstGeom prst="rect">
            <a:avLst/>
          </a:prstGeom>
          <a:solidFill>
            <a:schemeClr val="accent6">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p:cNvSpPr/>
          <p:nvPr userDrawn="1"/>
        </p:nvSpPr>
        <p:spPr>
          <a:xfrm>
            <a:off x="7080606" y="3529572"/>
            <a:ext cx="2293190" cy="357513"/>
          </a:xfrm>
          <a:prstGeom prst="rect">
            <a:avLst/>
          </a:prstGeom>
          <a:solidFill>
            <a:schemeClr val="accent5">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3"/>
          <p:cNvSpPr>
            <a:spLocks noGrp="1"/>
          </p:cNvSpPr>
          <p:nvPr>
            <p:ph type="dt" sz="half" idx="2"/>
          </p:nvPr>
        </p:nvSpPr>
        <p:spPr>
          <a:xfrm>
            <a:off x="92467" y="6491610"/>
            <a:ext cx="2472271" cy="365125"/>
          </a:xfrm>
          <a:prstGeom prst="rect">
            <a:avLst/>
          </a:prstGeom>
        </p:spPr>
        <p:txBody>
          <a:bodyPr/>
          <a:lstStyle>
            <a:lvl1pPr>
              <a:defRPr sz="1100" b="0" i="0">
                <a:latin typeface="Open Sans" charset="0"/>
                <a:ea typeface="Open Sans" charset="0"/>
                <a:cs typeface="Open Sans" charset="0"/>
              </a:defRPr>
            </a:lvl1pPr>
          </a:lstStyle>
          <a:p>
            <a:fld id="{C5C05D33-2F5D-482A-8D2C-D96EBC369FAA}" type="datetime1">
              <a:rPr lang="en-US" smtClean="0">
                <a:solidFill>
                  <a:schemeClr val="accent1">
                    <a:lumMod val="60000"/>
                    <a:lumOff val="40000"/>
                  </a:schemeClr>
                </a:solidFill>
              </a:rPr>
              <a:pPr/>
              <a:t>10/1/2018</a:t>
            </a:fld>
            <a:r>
              <a:rPr lang="en-US">
                <a:solidFill>
                  <a:schemeClr val="accent1">
                    <a:lumMod val="60000"/>
                    <a:lumOff val="40000"/>
                  </a:schemeClr>
                </a:solidFill>
              </a:rPr>
              <a:t>     </a:t>
            </a:r>
            <a:fld id="{EA89072E-2125-40D6-847A-9E6B768971D4}" type="slidenum">
              <a:rPr lang="en-US" smtClean="0">
                <a:solidFill>
                  <a:schemeClr val="accent1">
                    <a:lumMod val="60000"/>
                    <a:lumOff val="40000"/>
                  </a:schemeClr>
                </a:solidFill>
              </a:rPr>
              <a:pPr/>
              <a:t>‹#›</a:t>
            </a:fld>
            <a:endParaRPr lang="en-US">
              <a:solidFill>
                <a:schemeClr val="accent1">
                  <a:lumMod val="60000"/>
                  <a:lumOff val="40000"/>
                </a:schemeClr>
              </a:solidFill>
            </a:endParaRPr>
          </a:p>
        </p:txBody>
      </p:sp>
      <p:sp>
        <p:nvSpPr>
          <p:cNvPr id="6" name="Footer Placeholder 4"/>
          <p:cNvSpPr>
            <a:spLocks noGrp="1"/>
          </p:cNvSpPr>
          <p:nvPr>
            <p:ph type="ftr" sz="quarter" idx="3"/>
          </p:nvPr>
        </p:nvSpPr>
        <p:spPr>
          <a:xfrm>
            <a:off x="3686187" y="6491610"/>
            <a:ext cx="4822804" cy="365125"/>
          </a:xfrm>
          <a:prstGeom prst="rect">
            <a:avLst/>
          </a:prstGeom>
        </p:spPr>
        <p:txBody>
          <a:bodyPr/>
          <a:lstStyle>
            <a:lvl1pPr algn="ctr">
              <a:defRPr sz="1100" b="0" i="0">
                <a:latin typeface="Open Sans" charset="0"/>
                <a:ea typeface="Open Sans" charset="0"/>
                <a:cs typeface="Open Sans" charset="0"/>
              </a:defRPr>
            </a:lvl1pPr>
          </a:lstStyle>
          <a:p>
            <a:r>
              <a:rPr lang="en-US">
                <a:solidFill>
                  <a:schemeClr val="accent1">
                    <a:lumMod val="60000"/>
                    <a:lumOff val="40000"/>
                  </a:schemeClr>
                </a:solidFill>
              </a:rPr>
              <a:t>Footer</a:t>
            </a:r>
          </a:p>
        </p:txBody>
      </p:sp>
      <p:sp>
        <p:nvSpPr>
          <p:cNvPr id="7" name="Title 10"/>
          <p:cNvSpPr txBox="1">
            <a:spLocks/>
          </p:cNvSpPr>
          <p:nvPr userDrawn="1"/>
        </p:nvSpPr>
        <p:spPr>
          <a:xfrm>
            <a:off x="1978570" y="248815"/>
            <a:ext cx="8221489" cy="67722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b="0" i="0">
                <a:latin typeface="Open Sans" charset="0"/>
                <a:ea typeface="Open Sans" charset="0"/>
                <a:cs typeface="Open Sans" charset="0"/>
              </a:rPr>
              <a:t>Timeline Slide</a:t>
            </a:r>
          </a:p>
        </p:txBody>
      </p:sp>
      <p:cxnSp>
        <p:nvCxnSpPr>
          <p:cNvPr id="10" name="Straight Connector 9"/>
          <p:cNvCxnSpPr/>
          <p:nvPr userDrawn="1"/>
        </p:nvCxnSpPr>
        <p:spPr>
          <a:xfrm>
            <a:off x="4926565" y="3081071"/>
            <a:ext cx="0" cy="507770"/>
          </a:xfrm>
          <a:prstGeom prst="line">
            <a:avLst/>
          </a:prstGeom>
          <a:ln w="28575">
            <a:solidFill>
              <a:srgbClr val="FFC000"/>
            </a:solidFill>
            <a:prstDash val="sysDot"/>
          </a:ln>
        </p:spPr>
        <p:style>
          <a:lnRef idx="1">
            <a:schemeClr val="accent1"/>
          </a:lnRef>
          <a:fillRef idx="0">
            <a:schemeClr val="accent1"/>
          </a:fillRef>
          <a:effectRef idx="0">
            <a:schemeClr val="accent1"/>
          </a:effectRef>
          <a:fontRef idx="minor">
            <a:schemeClr val="tx1"/>
          </a:fontRef>
        </p:style>
      </p:cxnSp>
      <p:sp>
        <p:nvSpPr>
          <p:cNvPr id="14" name="Title 1"/>
          <p:cNvSpPr txBox="1">
            <a:spLocks/>
          </p:cNvSpPr>
          <p:nvPr userDrawn="1"/>
        </p:nvSpPr>
        <p:spPr>
          <a:xfrm>
            <a:off x="3281097" y="2411719"/>
            <a:ext cx="3309414" cy="1245319"/>
          </a:xfrm>
          <a:prstGeom prst="rect">
            <a:avLst/>
          </a:prstGeom>
        </p:spPr>
        <p:txBody>
          <a:bodyPr>
            <a:no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lgn="ctr">
              <a:lnSpc>
                <a:spcPct val="100000"/>
              </a:lnSpc>
            </a:pPr>
            <a:r>
              <a:rPr lang="en-US" sz="1800" b="0" i="0">
                <a:solidFill>
                  <a:schemeClr val="tx1"/>
                </a:solidFill>
                <a:latin typeface="Open Sans" charset="0"/>
                <a:ea typeface="Open Sans" charset="0"/>
                <a:cs typeface="Open Sans" charset="0"/>
              </a:rPr>
              <a:t>Event Text </a:t>
            </a:r>
          </a:p>
          <a:p>
            <a:pPr algn="ctr">
              <a:lnSpc>
                <a:spcPct val="100000"/>
              </a:lnSpc>
            </a:pPr>
            <a:r>
              <a:rPr lang="en-US" sz="1800" b="1" i="0">
                <a:solidFill>
                  <a:schemeClr val="accent4"/>
                </a:solidFill>
                <a:latin typeface="Open Sans" charset="0"/>
                <a:ea typeface="Open Sans" charset="0"/>
                <a:cs typeface="Open Sans" charset="0"/>
              </a:rPr>
              <a:t>(Timeline Date)</a:t>
            </a:r>
          </a:p>
        </p:txBody>
      </p:sp>
      <p:cxnSp>
        <p:nvCxnSpPr>
          <p:cNvPr id="16" name="Straight Connector 15"/>
          <p:cNvCxnSpPr/>
          <p:nvPr userDrawn="1"/>
        </p:nvCxnSpPr>
        <p:spPr>
          <a:xfrm>
            <a:off x="7103466" y="3836983"/>
            <a:ext cx="0" cy="442716"/>
          </a:xfrm>
          <a:prstGeom prst="line">
            <a:avLst/>
          </a:prstGeom>
          <a:ln w="28575">
            <a:solidFill>
              <a:srgbClr val="FFC000"/>
            </a:solidFill>
            <a:prstDash val="sysDot"/>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userDrawn="1"/>
        </p:nvCxnSpPr>
        <p:spPr>
          <a:xfrm>
            <a:off x="9373796" y="3030429"/>
            <a:ext cx="0" cy="558412"/>
          </a:xfrm>
          <a:prstGeom prst="line">
            <a:avLst/>
          </a:prstGeom>
          <a:ln w="28575">
            <a:solidFill>
              <a:srgbClr val="FFC000"/>
            </a:solidFill>
            <a:prstDash val="sysDot"/>
          </a:ln>
        </p:spPr>
        <p:style>
          <a:lnRef idx="1">
            <a:schemeClr val="accent1"/>
          </a:lnRef>
          <a:fillRef idx="0">
            <a:schemeClr val="accent1"/>
          </a:fillRef>
          <a:effectRef idx="0">
            <a:schemeClr val="accent1"/>
          </a:effectRef>
          <a:fontRef idx="minor">
            <a:schemeClr val="tx1"/>
          </a:fontRef>
        </p:style>
      </p:cxnSp>
      <p:sp>
        <p:nvSpPr>
          <p:cNvPr id="21" name="Title 1"/>
          <p:cNvSpPr txBox="1">
            <a:spLocks/>
          </p:cNvSpPr>
          <p:nvPr userDrawn="1"/>
        </p:nvSpPr>
        <p:spPr>
          <a:xfrm>
            <a:off x="1086559" y="4302473"/>
            <a:ext cx="3309414" cy="1369851"/>
          </a:xfrm>
          <a:prstGeom prst="rect">
            <a:avLst/>
          </a:prstGeom>
        </p:spPr>
        <p:txBody>
          <a:bodyPr>
            <a:no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lgn="ctr">
              <a:lnSpc>
                <a:spcPct val="100000"/>
              </a:lnSpc>
            </a:pPr>
            <a:r>
              <a:rPr lang="en-US" sz="1800" b="0" i="0">
                <a:solidFill>
                  <a:schemeClr val="tx1"/>
                </a:solidFill>
                <a:latin typeface="Open Sans" charset="0"/>
                <a:ea typeface="Open Sans" charset="0"/>
                <a:cs typeface="Open Sans" charset="0"/>
              </a:rPr>
              <a:t>Event Text </a:t>
            </a:r>
          </a:p>
          <a:p>
            <a:pPr algn="ctr">
              <a:lnSpc>
                <a:spcPct val="100000"/>
              </a:lnSpc>
            </a:pPr>
            <a:r>
              <a:rPr lang="en-US" sz="1800" b="1" i="0">
                <a:solidFill>
                  <a:schemeClr val="accent4"/>
                </a:solidFill>
                <a:latin typeface="Open Sans" charset="0"/>
                <a:ea typeface="Open Sans" charset="0"/>
                <a:cs typeface="Open Sans" charset="0"/>
              </a:rPr>
              <a:t>(Timeline Date)</a:t>
            </a:r>
          </a:p>
        </p:txBody>
      </p:sp>
      <p:sp>
        <p:nvSpPr>
          <p:cNvPr id="22" name="Title 1"/>
          <p:cNvSpPr txBox="1">
            <a:spLocks/>
          </p:cNvSpPr>
          <p:nvPr userDrawn="1"/>
        </p:nvSpPr>
        <p:spPr>
          <a:xfrm>
            <a:off x="5081601" y="4291840"/>
            <a:ext cx="4055909" cy="1369851"/>
          </a:xfrm>
          <a:prstGeom prst="rect">
            <a:avLst/>
          </a:prstGeom>
        </p:spPr>
        <p:txBody>
          <a:bodyPr>
            <a:no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lgn="ctr">
              <a:lnSpc>
                <a:spcPct val="100000"/>
              </a:lnSpc>
            </a:pPr>
            <a:r>
              <a:rPr lang="en-US" sz="1800" b="0" i="0">
                <a:solidFill>
                  <a:schemeClr val="tx1"/>
                </a:solidFill>
                <a:latin typeface="Open Sans" charset="0"/>
                <a:ea typeface="Open Sans" charset="0"/>
                <a:cs typeface="Open Sans" charset="0"/>
              </a:rPr>
              <a:t>Event Text </a:t>
            </a:r>
          </a:p>
          <a:p>
            <a:pPr algn="ctr">
              <a:lnSpc>
                <a:spcPct val="100000"/>
              </a:lnSpc>
            </a:pPr>
            <a:r>
              <a:rPr lang="en-US" sz="1800" b="1" i="0">
                <a:solidFill>
                  <a:schemeClr val="accent4"/>
                </a:solidFill>
                <a:latin typeface="Open Sans" charset="0"/>
                <a:ea typeface="Open Sans" charset="0"/>
                <a:cs typeface="Open Sans" charset="0"/>
              </a:rPr>
              <a:t>(Timeline Date)</a:t>
            </a:r>
          </a:p>
        </p:txBody>
      </p:sp>
      <p:sp>
        <p:nvSpPr>
          <p:cNvPr id="26" name="Title 1"/>
          <p:cNvSpPr txBox="1">
            <a:spLocks/>
          </p:cNvSpPr>
          <p:nvPr userDrawn="1"/>
        </p:nvSpPr>
        <p:spPr>
          <a:xfrm>
            <a:off x="7363040" y="2392007"/>
            <a:ext cx="4055909" cy="1245319"/>
          </a:xfrm>
          <a:prstGeom prst="rect">
            <a:avLst/>
          </a:prstGeom>
        </p:spPr>
        <p:txBody>
          <a:bodyPr>
            <a:no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lgn="ctr">
              <a:lnSpc>
                <a:spcPct val="100000"/>
              </a:lnSpc>
            </a:pPr>
            <a:r>
              <a:rPr lang="en-US" sz="1800" b="0" i="0">
                <a:solidFill>
                  <a:schemeClr val="tx1"/>
                </a:solidFill>
                <a:latin typeface="Open Sans" charset="0"/>
                <a:ea typeface="Open Sans" charset="0"/>
                <a:cs typeface="Open Sans" charset="0"/>
              </a:rPr>
              <a:t>Event Text </a:t>
            </a:r>
          </a:p>
          <a:p>
            <a:pPr algn="ctr">
              <a:lnSpc>
                <a:spcPct val="100000"/>
              </a:lnSpc>
            </a:pPr>
            <a:r>
              <a:rPr lang="en-US" sz="1800" b="1" i="0">
                <a:solidFill>
                  <a:schemeClr val="accent4"/>
                </a:solidFill>
                <a:latin typeface="Open Sans" charset="0"/>
                <a:ea typeface="Open Sans" charset="0"/>
                <a:cs typeface="Open Sans" charset="0"/>
              </a:rPr>
              <a:t>(Timeline Date)</a:t>
            </a:r>
          </a:p>
        </p:txBody>
      </p:sp>
      <p:pic>
        <p:nvPicPr>
          <p:cNvPr id="3" name="Picture 2"/>
          <p:cNvPicPr>
            <a:picLocks noChangeAspect="1"/>
          </p:cNvPicPr>
          <p:nvPr userDrawn="1"/>
        </p:nvPicPr>
        <p:blipFill>
          <a:blip r:embed="rId2"/>
          <a:stretch>
            <a:fillRect/>
          </a:stretch>
        </p:blipFill>
        <p:spPr>
          <a:xfrm>
            <a:off x="2558742" y="3508751"/>
            <a:ext cx="377394" cy="393803"/>
          </a:xfrm>
          <a:prstGeom prst="rect">
            <a:avLst/>
          </a:prstGeom>
        </p:spPr>
      </p:pic>
      <p:pic>
        <p:nvPicPr>
          <p:cNvPr id="33" name="Picture 32"/>
          <p:cNvPicPr>
            <a:picLocks noChangeAspect="1"/>
          </p:cNvPicPr>
          <p:nvPr userDrawn="1"/>
        </p:nvPicPr>
        <p:blipFill>
          <a:blip r:embed="rId2"/>
          <a:stretch>
            <a:fillRect/>
          </a:stretch>
        </p:blipFill>
        <p:spPr>
          <a:xfrm>
            <a:off x="4739375" y="3508751"/>
            <a:ext cx="377394" cy="393803"/>
          </a:xfrm>
          <a:prstGeom prst="rect">
            <a:avLst/>
          </a:prstGeom>
        </p:spPr>
      </p:pic>
      <p:pic>
        <p:nvPicPr>
          <p:cNvPr id="34" name="Picture 33"/>
          <p:cNvPicPr>
            <a:picLocks noChangeAspect="1"/>
          </p:cNvPicPr>
          <p:nvPr userDrawn="1"/>
        </p:nvPicPr>
        <p:blipFill>
          <a:blip r:embed="rId2"/>
          <a:stretch>
            <a:fillRect/>
          </a:stretch>
        </p:blipFill>
        <p:spPr>
          <a:xfrm>
            <a:off x="6914769" y="3508751"/>
            <a:ext cx="377394" cy="393803"/>
          </a:xfrm>
          <a:prstGeom prst="rect">
            <a:avLst/>
          </a:prstGeom>
        </p:spPr>
      </p:pic>
      <p:pic>
        <p:nvPicPr>
          <p:cNvPr id="35" name="Picture 34"/>
          <p:cNvPicPr>
            <a:picLocks noChangeAspect="1"/>
          </p:cNvPicPr>
          <p:nvPr userDrawn="1"/>
        </p:nvPicPr>
        <p:blipFill>
          <a:blip r:embed="rId2"/>
          <a:stretch>
            <a:fillRect/>
          </a:stretch>
        </p:blipFill>
        <p:spPr>
          <a:xfrm>
            <a:off x="9185961" y="3508751"/>
            <a:ext cx="377394" cy="393803"/>
          </a:xfrm>
          <a:prstGeom prst="rect">
            <a:avLst/>
          </a:prstGeom>
        </p:spPr>
      </p:pic>
    </p:spTree>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cxnSp>
        <p:nvCxnSpPr>
          <p:cNvPr id="53" name="Straight Connector 52"/>
          <p:cNvCxnSpPr/>
          <p:nvPr userDrawn="1"/>
        </p:nvCxnSpPr>
        <p:spPr>
          <a:xfrm>
            <a:off x="7725145" y="3152818"/>
            <a:ext cx="12700" cy="513897"/>
          </a:xfrm>
          <a:prstGeom prst="line">
            <a:avLst/>
          </a:prstGeom>
          <a:ln w="53975" cap="rnd">
            <a:solidFill>
              <a:schemeClr val="accent5"/>
            </a:solidFill>
            <a:prstDash val="sysDot"/>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userDrawn="1"/>
        </p:nvCxnSpPr>
        <p:spPr>
          <a:xfrm>
            <a:off x="4495912" y="3161056"/>
            <a:ext cx="12700" cy="513897"/>
          </a:xfrm>
          <a:prstGeom prst="line">
            <a:avLst/>
          </a:prstGeom>
          <a:ln w="53975" cap="rnd">
            <a:solidFill>
              <a:schemeClr val="accent4"/>
            </a:solidFill>
            <a:prstDash val="sysDot"/>
          </a:ln>
        </p:spPr>
        <p:style>
          <a:lnRef idx="1">
            <a:schemeClr val="accent1"/>
          </a:lnRef>
          <a:fillRef idx="0">
            <a:schemeClr val="accent1"/>
          </a:fillRef>
          <a:effectRef idx="0">
            <a:schemeClr val="accent1"/>
          </a:effectRef>
          <a:fontRef idx="minor">
            <a:schemeClr val="tx1"/>
          </a:fontRef>
        </p:style>
      </p:cxnSp>
      <p:sp>
        <p:nvSpPr>
          <p:cNvPr id="5" name="Date Placeholder 3"/>
          <p:cNvSpPr>
            <a:spLocks noGrp="1"/>
          </p:cNvSpPr>
          <p:nvPr>
            <p:ph type="dt" sz="half" idx="2"/>
          </p:nvPr>
        </p:nvSpPr>
        <p:spPr>
          <a:xfrm>
            <a:off x="92467" y="6491610"/>
            <a:ext cx="2472271" cy="365125"/>
          </a:xfrm>
          <a:prstGeom prst="rect">
            <a:avLst/>
          </a:prstGeom>
        </p:spPr>
        <p:txBody>
          <a:bodyPr/>
          <a:lstStyle>
            <a:lvl1pPr>
              <a:defRPr sz="1100" b="0" i="0">
                <a:latin typeface="Open Sans" charset="0"/>
                <a:ea typeface="Open Sans" charset="0"/>
                <a:cs typeface="Open Sans" charset="0"/>
              </a:defRPr>
            </a:lvl1pPr>
          </a:lstStyle>
          <a:p>
            <a:fld id="{C5C05D33-2F5D-482A-8D2C-D96EBC369FAA}" type="datetime1">
              <a:rPr lang="en-US" smtClean="0">
                <a:solidFill>
                  <a:schemeClr val="accent1">
                    <a:lumMod val="60000"/>
                    <a:lumOff val="40000"/>
                  </a:schemeClr>
                </a:solidFill>
              </a:rPr>
              <a:pPr/>
              <a:t>10/1/2018</a:t>
            </a:fld>
            <a:r>
              <a:rPr lang="en-US">
                <a:solidFill>
                  <a:schemeClr val="accent1">
                    <a:lumMod val="60000"/>
                    <a:lumOff val="40000"/>
                  </a:schemeClr>
                </a:solidFill>
              </a:rPr>
              <a:t>     </a:t>
            </a:r>
            <a:fld id="{EA89072E-2125-40D6-847A-9E6B768971D4}" type="slidenum">
              <a:rPr lang="en-US" smtClean="0">
                <a:solidFill>
                  <a:schemeClr val="accent1">
                    <a:lumMod val="60000"/>
                    <a:lumOff val="40000"/>
                  </a:schemeClr>
                </a:solidFill>
              </a:rPr>
              <a:pPr/>
              <a:t>‹#›</a:t>
            </a:fld>
            <a:endParaRPr lang="en-US">
              <a:solidFill>
                <a:schemeClr val="accent1">
                  <a:lumMod val="60000"/>
                  <a:lumOff val="40000"/>
                </a:schemeClr>
              </a:solidFill>
            </a:endParaRPr>
          </a:p>
        </p:txBody>
      </p:sp>
      <p:sp>
        <p:nvSpPr>
          <p:cNvPr id="6" name="Footer Placeholder 4"/>
          <p:cNvSpPr>
            <a:spLocks noGrp="1"/>
          </p:cNvSpPr>
          <p:nvPr>
            <p:ph type="ftr" sz="quarter" idx="3"/>
          </p:nvPr>
        </p:nvSpPr>
        <p:spPr>
          <a:xfrm>
            <a:off x="3686187" y="6491610"/>
            <a:ext cx="4822804" cy="365125"/>
          </a:xfrm>
          <a:prstGeom prst="rect">
            <a:avLst/>
          </a:prstGeom>
        </p:spPr>
        <p:txBody>
          <a:bodyPr/>
          <a:lstStyle>
            <a:lvl1pPr algn="ctr">
              <a:defRPr sz="1100" b="0" i="0">
                <a:latin typeface="Open Sans" charset="0"/>
                <a:ea typeface="Open Sans" charset="0"/>
                <a:cs typeface="Open Sans" charset="0"/>
              </a:defRPr>
            </a:lvl1pPr>
          </a:lstStyle>
          <a:p>
            <a:r>
              <a:rPr lang="en-US">
                <a:solidFill>
                  <a:schemeClr val="accent1">
                    <a:lumMod val="60000"/>
                    <a:lumOff val="40000"/>
                  </a:schemeClr>
                </a:solidFill>
              </a:rPr>
              <a:t>Footer</a:t>
            </a:r>
          </a:p>
        </p:txBody>
      </p:sp>
      <p:sp>
        <p:nvSpPr>
          <p:cNvPr id="7" name="Title 10"/>
          <p:cNvSpPr txBox="1">
            <a:spLocks/>
          </p:cNvSpPr>
          <p:nvPr userDrawn="1"/>
        </p:nvSpPr>
        <p:spPr>
          <a:xfrm>
            <a:off x="1978570" y="248815"/>
            <a:ext cx="8221489" cy="67722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b="0" i="0">
                <a:latin typeface="Open Sans" charset="0"/>
                <a:ea typeface="Open Sans" charset="0"/>
                <a:cs typeface="Open Sans" charset="0"/>
              </a:rPr>
              <a:t>Timeline Slide</a:t>
            </a:r>
          </a:p>
        </p:txBody>
      </p:sp>
      <p:cxnSp>
        <p:nvCxnSpPr>
          <p:cNvPr id="13" name="Straight Connector 12"/>
          <p:cNvCxnSpPr>
            <a:endCxn id="3" idx="4"/>
          </p:cNvCxnSpPr>
          <p:nvPr userDrawn="1"/>
        </p:nvCxnSpPr>
        <p:spPr>
          <a:xfrm>
            <a:off x="6110254" y="2777722"/>
            <a:ext cx="12700" cy="513897"/>
          </a:xfrm>
          <a:prstGeom prst="line">
            <a:avLst/>
          </a:prstGeom>
          <a:ln w="53975" cap="rnd">
            <a:solidFill>
              <a:schemeClr val="accent6"/>
            </a:solidFill>
            <a:prstDash val="sysDot"/>
          </a:ln>
        </p:spPr>
        <p:style>
          <a:lnRef idx="1">
            <a:schemeClr val="accent1"/>
          </a:lnRef>
          <a:fillRef idx="0">
            <a:schemeClr val="accent1"/>
          </a:fillRef>
          <a:effectRef idx="0">
            <a:schemeClr val="accent1"/>
          </a:effectRef>
          <a:fontRef idx="minor">
            <a:schemeClr val="tx1"/>
          </a:fontRef>
        </p:style>
      </p:cxnSp>
      <p:sp>
        <p:nvSpPr>
          <p:cNvPr id="14" name="Title 1"/>
          <p:cNvSpPr txBox="1">
            <a:spLocks/>
          </p:cNvSpPr>
          <p:nvPr userDrawn="1"/>
        </p:nvSpPr>
        <p:spPr>
          <a:xfrm>
            <a:off x="1231814" y="2060627"/>
            <a:ext cx="3309414" cy="1245319"/>
          </a:xfrm>
          <a:prstGeom prst="rect">
            <a:avLst/>
          </a:prstGeom>
        </p:spPr>
        <p:txBody>
          <a:bodyPr>
            <a:no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lgn="ctr">
              <a:lnSpc>
                <a:spcPct val="100000"/>
              </a:lnSpc>
            </a:pPr>
            <a:r>
              <a:rPr lang="en-US" sz="1800" b="0" i="0">
                <a:solidFill>
                  <a:schemeClr val="tx1"/>
                </a:solidFill>
                <a:latin typeface="Open Sans" charset="0"/>
                <a:ea typeface="Open Sans" charset="0"/>
                <a:cs typeface="Open Sans" charset="0"/>
              </a:rPr>
              <a:t>Event Text </a:t>
            </a:r>
          </a:p>
          <a:p>
            <a:pPr algn="ctr">
              <a:lnSpc>
                <a:spcPct val="100000"/>
              </a:lnSpc>
            </a:pPr>
            <a:r>
              <a:rPr lang="en-US" sz="1800" b="1" i="0">
                <a:solidFill>
                  <a:schemeClr val="accent2"/>
                </a:solidFill>
                <a:latin typeface="Open Sans" charset="0"/>
                <a:ea typeface="Open Sans" charset="0"/>
                <a:cs typeface="Open Sans" charset="0"/>
              </a:rPr>
              <a:t>(Timeline Date)</a:t>
            </a:r>
          </a:p>
        </p:txBody>
      </p:sp>
      <p:sp>
        <p:nvSpPr>
          <p:cNvPr id="21" name="Title 1"/>
          <p:cNvSpPr txBox="1">
            <a:spLocks/>
          </p:cNvSpPr>
          <p:nvPr userDrawn="1"/>
        </p:nvSpPr>
        <p:spPr>
          <a:xfrm>
            <a:off x="2869455" y="3723456"/>
            <a:ext cx="3309414" cy="1245319"/>
          </a:xfrm>
          <a:prstGeom prst="rect">
            <a:avLst/>
          </a:prstGeom>
        </p:spPr>
        <p:txBody>
          <a:bodyPr>
            <a:no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lgn="ctr">
              <a:lnSpc>
                <a:spcPct val="100000"/>
              </a:lnSpc>
            </a:pPr>
            <a:r>
              <a:rPr lang="en-US" sz="1800" b="0" i="0">
                <a:solidFill>
                  <a:schemeClr val="tx1"/>
                </a:solidFill>
                <a:latin typeface="Open Sans" charset="0"/>
                <a:ea typeface="Open Sans" charset="0"/>
                <a:cs typeface="Open Sans" charset="0"/>
              </a:rPr>
              <a:t>Event Text </a:t>
            </a:r>
          </a:p>
          <a:p>
            <a:pPr algn="ctr">
              <a:lnSpc>
                <a:spcPct val="100000"/>
              </a:lnSpc>
            </a:pPr>
            <a:r>
              <a:rPr lang="en-US" sz="1800" b="1" i="0">
                <a:solidFill>
                  <a:schemeClr val="accent4"/>
                </a:solidFill>
                <a:latin typeface="Open Sans" charset="0"/>
                <a:ea typeface="Open Sans" charset="0"/>
                <a:cs typeface="Open Sans" charset="0"/>
              </a:rPr>
              <a:t>(Timeline Date)</a:t>
            </a:r>
          </a:p>
        </p:txBody>
      </p:sp>
      <p:sp>
        <p:nvSpPr>
          <p:cNvPr id="22" name="Title 1"/>
          <p:cNvSpPr txBox="1">
            <a:spLocks/>
          </p:cNvSpPr>
          <p:nvPr userDrawn="1"/>
        </p:nvSpPr>
        <p:spPr>
          <a:xfrm>
            <a:off x="5735024" y="3703136"/>
            <a:ext cx="4055909" cy="1245319"/>
          </a:xfrm>
          <a:prstGeom prst="rect">
            <a:avLst/>
          </a:prstGeom>
        </p:spPr>
        <p:txBody>
          <a:bodyPr>
            <a:no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lgn="ctr">
              <a:lnSpc>
                <a:spcPct val="100000"/>
              </a:lnSpc>
            </a:pPr>
            <a:r>
              <a:rPr lang="en-US" sz="1800" b="0" i="0">
                <a:solidFill>
                  <a:schemeClr val="tx1"/>
                </a:solidFill>
                <a:latin typeface="Open Sans" charset="0"/>
                <a:ea typeface="Open Sans" charset="0"/>
                <a:cs typeface="Open Sans" charset="0"/>
              </a:rPr>
              <a:t>Event Text </a:t>
            </a:r>
          </a:p>
          <a:p>
            <a:pPr algn="ctr">
              <a:lnSpc>
                <a:spcPct val="100000"/>
              </a:lnSpc>
            </a:pPr>
            <a:r>
              <a:rPr lang="en-US" sz="1800" b="1" i="0">
                <a:solidFill>
                  <a:schemeClr val="accent5"/>
                </a:solidFill>
                <a:latin typeface="Open Sans" charset="0"/>
                <a:ea typeface="Open Sans" charset="0"/>
                <a:cs typeface="Open Sans" charset="0"/>
              </a:rPr>
              <a:t>(Timeline Date)</a:t>
            </a:r>
          </a:p>
        </p:txBody>
      </p:sp>
      <p:sp>
        <p:nvSpPr>
          <p:cNvPr id="23" name="Title 1"/>
          <p:cNvSpPr txBox="1">
            <a:spLocks/>
          </p:cNvSpPr>
          <p:nvPr userDrawn="1"/>
        </p:nvSpPr>
        <p:spPr>
          <a:xfrm>
            <a:off x="4434101" y="2060626"/>
            <a:ext cx="3309414" cy="1245319"/>
          </a:xfrm>
          <a:prstGeom prst="rect">
            <a:avLst/>
          </a:prstGeom>
        </p:spPr>
        <p:txBody>
          <a:bodyPr>
            <a:no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lgn="ctr">
              <a:lnSpc>
                <a:spcPct val="100000"/>
              </a:lnSpc>
            </a:pPr>
            <a:r>
              <a:rPr lang="en-US" sz="1800" b="0" i="0">
                <a:solidFill>
                  <a:schemeClr val="tx1"/>
                </a:solidFill>
                <a:latin typeface="Open Sans" charset="0"/>
                <a:ea typeface="Open Sans" charset="0"/>
                <a:cs typeface="Open Sans" charset="0"/>
              </a:rPr>
              <a:t>Event Text </a:t>
            </a:r>
          </a:p>
          <a:p>
            <a:pPr algn="ctr">
              <a:lnSpc>
                <a:spcPct val="100000"/>
              </a:lnSpc>
            </a:pPr>
            <a:r>
              <a:rPr lang="en-US" sz="1800" b="1" i="0">
                <a:solidFill>
                  <a:schemeClr val="accent6"/>
                </a:solidFill>
                <a:latin typeface="Open Sans" charset="0"/>
                <a:ea typeface="Open Sans" charset="0"/>
                <a:cs typeface="Open Sans" charset="0"/>
              </a:rPr>
              <a:t>(Timeline Date)</a:t>
            </a:r>
          </a:p>
        </p:txBody>
      </p:sp>
      <p:sp>
        <p:nvSpPr>
          <p:cNvPr id="26" name="Title 1"/>
          <p:cNvSpPr txBox="1">
            <a:spLocks/>
          </p:cNvSpPr>
          <p:nvPr userDrawn="1"/>
        </p:nvSpPr>
        <p:spPr>
          <a:xfrm>
            <a:off x="7290439" y="2050576"/>
            <a:ext cx="4055909" cy="1245319"/>
          </a:xfrm>
          <a:prstGeom prst="rect">
            <a:avLst/>
          </a:prstGeom>
        </p:spPr>
        <p:txBody>
          <a:bodyPr>
            <a:no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lgn="ctr">
              <a:lnSpc>
                <a:spcPct val="100000"/>
              </a:lnSpc>
            </a:pPr>
            <a:r>
              <a:rPr lang="en-US" sz="1800" b="0" i="0">
                <a:solidFill>
                  <a:schemeClr val="tx1"/>
                </a:solidFill>
                <a:latin typeface="Open Sans" charset="0"/>
                <a:ea typeface="Open Sans" charset="0"/>
                <a:cs typeface="Open Sans" charset="0"/>
              </a:rPr>
              <a:t>Event Text </a:t>
            </a:r>
          </a:p>
          <a:p>
            <a:pPr algn="ctr">
              <a:lnSpc>
                <a:spcPct val="100000"/>
              </a:lnSpc>
            </a:pPr>
            <a:r>
              <a:rPr lang="en-US" sz="1800" b="1" i="0">
                <a:solidFill>
                  <a:schemeClr val="accent1"/>
                </a:solidFill>
                <a:latin typeface="Open Sans" charset="0"/>
                <a:ea typeface="Open Sans" charset="0"/>
                <a:cs typeface="Open Sans" charset="0"/>
              </a:rPr>
              <a:t>(Timeline Date)</a:t>
            </a:r>
          </a:p>
        </p:txBody>
      </p:sp>
      <p:sp>
        <p:nvSpPr>
          <p:cNvPr id="2" name="Rectangle 1"/>
          <p:cNvSpPr/>
          <p:nvPr userDrawn="1"/>
        </p:nvSpPr>
        <p:spPr>
          <a:xfrm>
            <a:off x="3738697" y="3074943"/>
            <a:ext cx="1530393" cy="29365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p:cNvSpPr/>
          <p:nvPr userDrawn="1"/>
        </p:nvSpPr>
        <p:spPr>
          <a:xfrm>
            <a:off x="5352764" y="3074943"/>
            <a:ext cx="1530393" cy="293653"/>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p:cNvSpPr/>
          <p:nvPr userDrawn="1"/>
        </p:nvSpPr>
        <p:spPr>
          <a:xfrm>
            <a:off x="6967303" y="3074943"/>
            <a:ext cx="1530393" cy="293653"/>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p:cNvSpPr/>
          <p:nvPr userDrawn="1"/>
        </p:nvSpPr>
        <p:spPr>
          <a:xfrm>
            <a:off x="8573098" y="3074943"/>
            <a:ext cx="1530393" cy="29365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p:cNvSpPr/>
          <p:nvPr userDrawn="1"/>
        </p:nvSpPr>
        <p:spPr>
          <a:xfrm>
            <a:off x="2124157" y="3074943"/>
            <a:ext cx="1530393" cy="29365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Oval 2"/>
          <p:cNvSpPr/>
          <p:nvPr userDrawn="1"/>
        </p:nvSpPr>
        <p:spPr>
          <a:xfrm>
            <a:off x="6049541" y="3144793"/>
            <a:ext cx="146826" cy="14682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1" name="Straight Connector 40"/>
          <p:cNvCxnSpPr>
            <a:endCxn id="42" idx="4"/>
          </p:cNvCxnSpPr>
          <p:nvPr userDrawn="1"/>
        </p:nvCxnSpPr>
        <p:spPr>
          <a:xfrm>
            <a:off x="9332363" y="2781291"/>
            <a:ext cx="12700" cy="513897"/>
          </a:xfrm>
          <a:prstGeom prst="line">
            <a:avLst/>
          </a:prstGeom>
          <a:ln w="53975" cap="rnd">
            <a:solidFill>
              <a:schemeClr val="accent1"/>
            </a:solidFill>
            <a:prstDash val="sysDot"/>
          </a:ln>
        </p:spPr>
        <p:style>
          <a:lnRef idx="1">
            <a:schemeClr val="accent1"/>
          </a:lnRef>
          <a:fillRef idx="0">
            <a:schemeClr val="accent1"/>
          </a:fillRef>
          <a:effectRef idx="0">
            <a:schemeClr val="accent1"/>
          </a:effectRef>
          <a:fontRef idx="minor">
            <a:schemeClr val="tx1"/>
          </a:fontRef>
        </p:style>
      </p:cxnSp>
      <p:sp>
        <p:nvSpPr>
          <p:cNvPr id="42" name="Oval 41"/>
          <p:cNvSpPr/>
          <p:nvPr userDrawn="1"/>
        </p:nvSpPr>
        <p:spPr>
          <a:xfrm>
            <a:off x="9271650" y="3148362"/>
            <a:ext cx="146826" cy="14682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3" name="Straight Connector 42"/>
          <p:cNvCxnSpPr>
            <a:endCxn id="44" idx="4"/>
          </p:cNvCxnSpPr>
          <p:nvPr userDrawn="1"/>
        </p:nvCxnSpPr>
        <p:spPr>
          <a:xfrm>
            <a:off x="2889534" y="2787882"/>
            <a:ext cx="12700" cy="513897"/>
          </a:xfrm>
          <a:prstGeom prst="line">
            <a:avLst/>
          </a:prstGeom>
          <a:ln w="53975" cap="rnd">
            <a:solidFill>
              <a:schemeClr val="accent2"/>
            </a:solidFill>
            <a:prstDash val="sysDot"/>
          </a:ln>
        </p:spPr>
        <p:style>
          <a:lnRef idx="1">
            <a:schemeClr val="accent1"/>
          </a:lnRef>
          <a:fillRef idx="0">
            <a:schemeClr val="accent1"/>
          </a:fillRef>
          <a:effectRef idx="0">
            <a:schemeClr val="accent1"/>
          </a:effectRef>
          <a:fontRef idx="minor">
            <a:schemeClr val="tx1"/>
          </a:fontRef>
        </p:style>
      </p:cxnSp>
      <p:sp>
        <p:nvSpPr>
          <p:cNvPr id="44" name="Oval 43"/>
          <p:cNvSpPr/>
          <p:nvPr userDrawn="1"/>
        </p:nvSpPr>
        <p:spPr>
          <a:xfrm>
            <a:off x="2828821" y="3154953"/>
            <a:ext cx="146826" cy="14682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Oval 46"/>
          <p:cNvSpPr/>
          <p:nvPr userDrawn="1"/>
        </p:nvSpPr>
        <p:spPr>
          <a:xfrm>
            <a:off x="4423941" y="3165113"/>
            <a:ext cx="146826" cy="14682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Oval 49"/>
          <p:cNvSpPr/>
          <p:nvPr userDrawn="1"/>
        </p:nvSpPr>
        <p:spPr>
          <a:xfrm>
            <a:off x="7664981" y="3134633"/>
            <a:ext cx="146826" cy="14682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14" name="Rectangle 13"/>
          <p:cNvSpPr/>
          <p:nvPr userDrawn="1"/>
        </p:nvSpPr>
        <p:spPr>
          <a:xfrm>
            <a:off x="0" y="1224366"/>
            <a:ext cx="12192000" cy="5067946"/>
          </a:xfrm>
          <a:prstGeom prst="rect">
            <a:avLst/>
          </a:prstGeom>
          <a:gradFill>
            <a:gsLst>
              <a:gs pos="0">
                <a:schemeClr val="accent5">
                  <a:alpha val="71000"/>
                  <a:lumMod val="80000"/>
                </a:schemeClr>
              </a:gs>
              <a:gs pos="100000">
                <a:schemeClr val="accent1">
                  <a:lumMod val="75000"/>
                </a:scheme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Date Placeholder 3"/>
          <p:cNvSpPr>
            <a:spLocks noGrp="1"/>
          </p:cNvSpPr>
          <p:nvPr>
            <p:ph type="dt" sz="half" idx="10"/>
          </p:nvPr>
        </p:nvSpPr>
        <p:spPr>
          <a:xfrm>
            <a:off x="92467" y="6491610"/>
            <a:ext cx="2472271" cy="365125"/>
          </a:xfrm>
          <a:prstGeom prst="rect">
            <a:avLst/>
          </a:prstGeom>
        </p:spPr>
        <p:txBody>
          <a:bodyPr/>
          <a:lstStyle>
            <a:lvl1pPr>
              <a:defRPr sz="1100" b="0" i="0">
                <a:latin typeface="Open Sans" charset="0"/>
                <a:ea typeface="Open Sans" charset="0"/>
                <a:cs typeface="Open Sans" charset="0"/>
              </a:defRPr>
            </a:lvl1pPr>
          </a:lstStyle>
          <a:p>
            <a:fld id="{C5C05D33-2F5D-482A-8D2C-D96EBC369FAA}" type="datetime1">
              <a:rPr lang="en-US" smtClean="0">
                <a:solidFill>
                  <a:schemeClr val="accent1">
                    <a:lumMod val="60000"/>
                    <a:lumOff val="40000"/>
                  </a:schemeClr>
                </a:solidFill>
              </a:rPr>
              <a:pPr/>
              <a:t>10/1/2018</a:t>
            </a:fld>
            <a:r>
              <a:rPr lang="en-US">
                <a:solidFill>
                  <a:schemeClr val="accent1">
                    <a:lumMod val="60000"/>
                    <a:lumOff val="40000"/>
                  </a:schemeClr>
                </a:solidFill>
              </a:rPr>
              <a:t>     </a:t>
            </a:r>
            <a:fld id="{EA89072E-2125-40D6-847A-9E6B768971D4}" type="slidenum">
              <a:rPr lang="en-US" smtClean="0">
                <a:solidFill>
                  <a:schemeClr val="accent1">
                    <a:lumMod val="60000"/>
                    <a:lumOff val="40000"/>
                  </a:schemeClr>
                </a:solidFill>
              </a:rPr>
              <a:pPr/>
              <a:t>‹#›</a:t>
            </a:fld>
            <a:endParaRPr lang="en-US">
              <a:solidFill>
                <a:schemeClr val="accent1">
                  <a:lumMod val="60000"/>
                  <a:lumOff val="40000"/>
                </a:schemeClr>
              </a:solidFill>
            </a:endParaRPr>
          </a:p>
        </p:txBody>
      </p:sp>
      <p:sp>
        <p:nvSpPr>
          <p:cNvPr id="9" name="Footer Placeholder 4"/>
          <p:cNvSpPr>
            <a:spLocks noGrp="1"/>
          </p:cNvSpPr>
          <p:nvPr>
            <p:ph type="ftr" sz="quarter" idx="3"/>
          </p:nvPr>
        </p:nvSpPr>
        <p:spPr>
          <a:xfrm>
            <a:off x="3686187" y="6491610"/>
            <a:ext cx="4822804" cy="365125"/>
          </a:xfrm>
          <a:prstGeom prst="rect">
            <a:avLst/>
          </a:prstGeom>
        </p:spPr>
        <p:txBody>
          <a:bodyPr/>
          <a:lstStyle>
            <a:lvl1pPr algn="ctr">
              <a:defRPr sz="1100" b="0" i="0">
                <a:latin typeface="Open Sans" charset="0"/>
                <a:ea typeface="Open Sans" charset="0"/>
                <a:cs typeface="Open Sans" charset="0"/>
              </a:defRPr>
            </a:lvl1pPr>
          </a:lstStyle>
          <a:p>
            <a:r>
              <a:rPr lang="en-US">
                <a:solidFill>
                  <a:schemeClr val="accent1">
                    <a:lumMod val="60000"/>
                    <a:lumOff val="40000"/>
                  </a:schemeClr>
                </a:solidFill>
              </a:rPr>
              <a:t>Footer</a:t>
            </a:r>
          </a:p>
        </p:txBody>
      </p:sp>
      <p:sp>
        <p:nvSpPr>
          <p:cNvPr id="13" name="Title 1"/>
          <p:cNvSpPr txBox="1">
            <a:spLocks/>
          </p:cNvSpPr>
          <p:nvPr userDrawn="1"/>
        </p:nvSpPr>
        <p:spPr>
          <a:xfrm>
            <a:off x="1066799" y="3007213"/>
            <a:ext cx="10058400" cy="1329591"/>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4800" b="1">
                <a:solidFill>
                  <a:schemeClr val="bg1"/>
                </a:solidFill>
                <a:latin typeface="Open Sans Semibold" charset="0"/>
                <a:ea typeface="Open Sans Semibold" charset="0"/>
                <a:cs typeface="Open Sans Semibold" charset="0"/>
              </a:rPr>
              <a:t>Section Break Slide</a:t>
            </a:r>
          </a:p>
        </p:txBody>
      </p:sp>
    </p:spTree>
    <p:extLst>
      <p:ext uri="{BB962C8B-B14F-4D97-AF65-F5344CB8AC3E}">
        <p14:creationId xmlns:p14="http://schemas.microsoft.com/office/powerpoint/2010/main" val="13122909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Content with Caption">
    <p:spTree>
      <p:nvGrpSpPr>
        <p:cNvPr id="1" name=""/>
        <p:cNvGrpSpPr/>
        <p:nvPr/>
      </p:nvGrpSpPr>
      <p:grpSpPr>
        <a:xfrm>
          <a:off x="0" y="0"/>
          <a:ext cx="0" cy="0"/>
          <a:chOff x="0" y="0"/>
          <a:chExt cx="0" cy="0"/>
        </a:xfrm>
      </p:grpSpPr>
      <p:sp>
        <p:nvSpPr>
          <p:cNvPr id="14" name="Rectangle 13"/>
          <p:cNvSpPr/>
          <p:nvPr userDrawn="1"/>
        </p:nvSpPr>
        <p:spPr>
          <a:xfrm>
            <a:off x="0" y="1224366"/>
            <a:ext cx="12192000" cy="5067946"/>
          </a:xfrm>
          <a:prstGeom prst="rect">
            <a:avLst/>
          </a:prstGeom>
          <a:gradFill flip="none" rotWithShape="1">
            <a:gsLst>
              <a:gs pos="0">
                <a:srgbClr val="00B4C2">
                  <a:lumMod val="84000"/>
                </a:srgbClr>
              </a:gs>
              <a:gs pos="81000">
                <a:schemeClr val="accent1">
                  <a:lumMod val="75000"/>
                </a:schemeClr>
              </a:gs>
              <a:gs pos="98000">
                <a:schemeClr val="accent1">
                  <a:lumMod val="7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Date Placeholder 3"/>
          <p:cNvSpPr>
            <a:spLocks noGrp="1"/>
          </p:cNvSpPr>
          <p:nvPr>
            <p:ph type="dt" sz="half" idx="10"/>
          </p:nvPr>
        </p:nvSpPr>
        <p:spPr>
          <a:xfrm>
            <a:off x="92467" y="6491610"/>
            <a:ext cx="2472271" cy="365125"/>
          </a:xfrm>
          <a:prstGeom prst="rect">
            <a:avLst/>
          </a:prstGeom>
        </p:spPr>
        <p:txBody>
          <a:bodyPr/>
          <a:lstStyle>
            <a:lvl1pPr>
              <a:defRPr sz="1100" b="0" i="0">
                <a:latin typeface="Open Sans" charset="0"/>
                <a:ea typeface="Open Sans" charset="0"/>
                <a:cs typeface="Open Sans" charset="0"/>
              </a:defRPr>
            </a:lvl1pPr>
          </a:lstStyle>
          <a:p>
            <a:fld id="{C5C05D33-2F5D-482A-8D2C-D96EBC369FAA}" type="datetime1">
              <a:rPr lang="en-US" smtClean="0">
                <a:solidFill>
                  <a:schemeClr val="accent1">
                    <a:lumMod val="60000"/>
                    <a:lumOff val="40000"/>
                  </a:schemeClr>
                </a:solidFill>
              </a:rPr>
              <a:pPr/>
              <a:t>10/1/2018</a:t>
            </a:fld>
            <a:r>
              <a:rPr lang="en-US">
                <a:solidFill>
                  <a:schemeClr val="accent1">
                    <a:lumMod val="60000"/>
                    <a:lumOff val="40000"/>
                  </a:schemeClr>
                </a:solidFill>
              </a:rPr>
              <a:t>     </a:t>
            </a:r>
            <a:fld id="{EA89072E-2125-40D6-847A-9E6B768971D4}" type="slidenum">
              <a:rPr lang="en-US" smtClean="0">
                <a:solidFill>
                  <a:schemeClr val="accent1">
                    <a:lumMod val="60000"/>
                    <a:lumOff val="40000"/>
                  </a:schemeClr>
                </a:solidFill>
              </a:rPr>
              <a:pPr/>
              <a:t>‹#›</a:t>
            </a:fld>
            <a:endParaRPr lang="en-US">
              <a:solidFill>
                <a:schemeClr val="accent1">
                  <a:lumMod val="60000"/>
                  <a:lumOff val="40000"/>
                </a:schemeClr>
              </a:solidFill>
            </a:endParaRPr>
          </a:p>
        </p:txBody>
      </p:sp>
      <p:sp>
        <p:nvSpPr>
          <p:cNvPr id="9" name="Footer Placeholder 4"/>
          <p:cNvSpPr>
            <a:spLocks noGrp="1"/>
          </p:cNvSpPr>
          <p:nvPr>
            <p:ph type="ftr" sz="quarter" idx="3"/>
          </p:nvPr>
        </p:nvSpPr>
        <p:spPr>
          <a:xfrm>
            <a:off x="3686187" y="6491610"/>
            <a:ext cx="4822804" cy="365125"/>
          </a:xfrm>
          <a:prstGeom prst="rect">
            <a:avLst/>
          </a:prstGeom>
        </p:spPr>
        <p:txBody>
          <a:bodyPr/>
          <a:lstStyle>
            <a:lvl1pPr algn="ctr">
              <a:defRPr sz="1100" b="0" i="0">
                <a:latin typeface="Open Sans" charset="0"/>
                <a:ea typeface="Open Sans" charset="0"/>
                <a:cs typeface="Open Sans" charset="0"/>
              </a:defRPr>
            </a:lvl1pPr>
          </a:lstStyle>
          <a:p>
            <a:r>
              <a:rPr lang="en-US">
                <a:solidFill>
                  <a:schemeClr val="accent1">
                    <a:lumMod val="60000"/>
                    <a:lumOff val="40000"/>
                  </a:schemeClr>
                </a:solidFill>
              </a:rPr>
              <a:t>Footer</a:t>
            </a:r>
          </a:p>
        </p:txBody>
      </p:sp>
      <p:sp>
        <p:nvSpPr>
          <p:cNvPr id="13" name="Title 1"/>
          <p:cNvSpPr txBox="1">
            <a:spLocks/>
          </p:cNvSpPr>
          <p:nvPr userDrawn="1"/>
        </p:nvSpPr>
        <p:spPr>
          <a:xfrm>
            <a:off x="1066799" y="3007213"/>
            <a:ext cx="10058400" cy="1329591"/>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4800" b="1">
                <a:solidFill>
                  <a:schemeClr val="bg1"/>
                </a:solidFill>
                <a:latin typeface="Open Sans Semibold" charset="0"/>
                <a:ea typeface="Open Sans Semibold" charset="0"/>
                <a:cs typeface="Open Sans Semibold" charset="0"/>
              </a:rPr>
              <a:t>Section Break Slide</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_Content with Caption">
    <p:spTree>
      <p:nvGrpSpPr>
        <p:cNvPr id="1" name=""/>
        <p:cNvGrpSpPr/>
        <p:nvPr/>
      </p:nvGrpSpPr>
      <p:grpSpPr>
        <a:xfrm>
          <a:off x="0" y="0"/>
          <a:ext cx="0" cy="0"/>
          <a:chOff x="0" y="0"/>
          <a:chExt cx="0" cy="0"/>
        </a:xfrm>
      </p:grpSpPr>
      <p:sp>
        <p:nvSpPr>
          <p:cNvPr id="14" name="Rectangle 13"/>
          <p:cNvSpPr/>
          <p:nvPr userDrawn="1"/>
        </p:nvSpPr>
        <p:spPr>
          <a:xfrm>
            <a:off x="0" y="2433234"/>
            <a:ext cx="12192000" cy="3099662"/>
          </a:xfrm>
          <a:prstGeom prst="rect">
            <a:avLst/>
          </a:prstGeom>
          <a:gradFill flip="none" rotWithShape="1">
            <a:gsLst>
              <a:gs pos="0">
                <a:srgbClr val="00B4C2">
                  <a:lumMod val="84000"/>
                </a:srgbClr>
              </a:gs>
              <a:gs pos="81000">
                <a:schemeClr val="accent1">
                  <a:lumMod val="75000"/>
                </a:schemeClr>
              </a:gs>
              <a:gs pos="98000">
                <a:schemeClr val="accent1">
                  <a:lumMod val="7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Date Placeholder 3"/>
          <p:cNvSpPr>
            <a:spLocks noGrp="1"/>
          </p:cNvSpPr>
          <p:nvPr>
            <p:ph type="dt" sz="half" idx="10"/>
          </p:nvPr>
        </p:nvSpPr>
        <p:spPr>
          <a:xfrm>
            <a:off x="92467" y="6491610"/>
            <a:ext cx="2472271" cy="365125"/>
          </a:xfrm>
          <a:prstGeom prst="rect">
            <a:avLst/>
          </a:prstGeom>
        </p:spPr>
        <p:txBody>
          <a:bodyPr/>
          <a:lstStyle>
            <a:lvl1pPr>
              <a:defRPr sz="1100" b="0" i="0">
                <a:latin typeface="Open Sans" charset="0"/>
                <a:ea typeface="Open Sans" charset="0"/>
                <a:cs typeface="Open Sans" charset="0"/>
              </a:defRPr>
            </a:lvl1pPr>
          </a:lstStyle>
          <a:p>
            <a:fld id="{C5C05D33-2F5D-482A-8D2C-D96EBC369FAA}" type="datetime1">
              <a:rPr lang="en-US" smtClean="0">
                <a:solidFill>
                  <a:schemeClr val="accent1">
                    <a:lumMod val="60000"/>
                    <a:lumOff val="40000"/>
                  </a:schemeClr>
                </a:solidFill>
              </a:rPr>
              <a:pPr/>
              <a:t>10/1/2018</a:t>
            </a:fld>
            <a:r>
              <a:rPr lang="en-US">
                <a:solidFill>
                  <a:schemeClr val="accent1">
                    <a:lumMod val="60000"/>
                    <a:lumOff val="40000"/>
                  </a:schemeClr>
                </a:solidFill>
              </a:rPr>
              <a:t>     </a:t>
            </a:r>
            <a:fld id="{EA89072E-2125-40D6-847A-9E6B768971D4}" type="slidenum">
              <a:rPr lang="en-US" smtClean="0">
                <a:solidFill>
                  <a:schemeClr val="accent1">
                    <a:lumMod val="60000"/>
                    <a:lumOff val="40000"/>
                  </a:schemeClr>
                </a:solidFill>
              </a:rPr>
              <a:pPr/>
              <a:t>‹#›</a:t>
            </a:fld>
            <a:endParaRPr lang="en-US">
              <a:solidFill>
                <a:schemeClr val="accent1">
                  <a:lumMod val="60000"/>
                  <a:lumOff val="40000"/>
                </a:schemeClr>
              </a:solidFill>
            </a:endParaRPr>
          </a:p>
        </p:txBody>
      </p:sp>
      <p:sp>
        <p:nvSpPr>
          <p:cNvPr id="9" name="Footer Placeholder 4"/>
          <p:cNvSpPr>
            <a:spLocks noGrp="1"/>
          </p:cNvSpPr>
          <p:nvPr>
            <p:ph type="ftr" sz="quarter" idx="3"/>
          </p:nvPr>
        </p:nvSpPr>
        <p:spPr>
          <a:xfrm>
            <a:off x="3686187" y="6491610"/>
            <a:ext cx="4822804" cy="365125"/>
          </a:xfrm>
          <a:prstGeom prst="rect">
            <a:avLst/>
          </a:prstGeom>
        </p:spPr>
        <p:txBody>
          <a:bodyPr/>
          <a:lstStyle>
            <a:lvl1pPr algn="ctr">
              <a:defRPr sz="1100" b="0" i="0">
                <a:latin typeface="Open Sans" charset="0"/>
                <a:ea typeface="Open Sans" charset="0"/>
                <a:cs typeface="Open Sans" charset="0"/>
              </a:defRPr>
            </a:lvl1pPr>
          </a:lstStyle>
          <a:p>
            <a:r>
              <a:rPr lang="en-US">
                <a:solidFill>
                  <a:schemeClr val="accent1">
                    <a:lumMod val="60000"/>
                    <a:lumOff val="40000"/>
                  </a:schemeClr>
                </a:solidFill>
              </a:rPr>
              <a:t>Footer</a:t>
            </a:r>
          </a:p>
        </p:txBody>
      </p:sp>
      <p:sp>
        <p:nvSpPr>
          <p:cNvPr id="13" name="Title 1"/>
          <p:cNvSpPr txBox="1">
            <a:spLocks/>
          </p:cNvSpPr>
          <p:nvPr userDrawn="1"/>
        </p:nvSpPr>
        <p:spPr>
          <a:xfrm>
            <a:off x="1066800" y="3131199"/>
            <a:ext cx="10058400" cy="1329591"/>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4800" b="1">
                <a:solidFill>
                  <a:schemeClr val="bg1"/>
                </a:solidFill>
                <a:latin typeface="Open Sans Semibold" charset="0"/>
                <a:ea typeface="Open Sans Semibold" charset="0"/>
                <a:cs typeface="Open Sans Semibold" charset="0"/>
              </a:rPr>
              <a:t>Section Break Slide</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Content with Caption">
    <p:spTree>
      <p:nvGrpSpPr>
        <p:cNvPr id="1" name=""/>
        <p:cNvGrpSpPr/>
        <p:nvPr/>
      </p:nvGrpSpPr>
      <p:grpSpPr>
        <a:xfrm>
          <a:off x="0" y="0"/>
          <a:ext cx="0" cy="0"/>
          <a:chOff x="0" y="0"/>
          <a:chExt cx="0" cy="0"/>
        </a:xfrm>
      </p:grpSpPr>
      <p:sp>
        <p:nvSpPr>
          <p:cNvPr id="14" name="Rectangle 13"/>
          <p:cNvSpPr/>
          <p:nvPr userDrawn="1"/>
        </p:nvSpPr>
        <p:spPr>
          <a:xfrm>
            <a:off x="0" y="1224366"/>
            <a:ext cx="12192000" cy="5067946"/>
          </a:xfrm>
          <a:prstGeom prst="rect">
            <a:avLst/>
          </a:prstGeom>
          <a:gradFill>
            <a:gsLst>
              <a:gs pos="0">
                <a:srgbClr val="FF8135">
                  <a:lumMod val="96000"/>
                  <a:lumOff val="4000"/>
                </a:srgbClr>
              </a:gs>
              <a:gs pos="48000">
                <a:srgbClr val="2E75B6"/>
              </a:gs>
              <a:gs pos="16000">
                <a:schemeClr val="accent5">
                  <a:lumMod val="75000"/>
                </a:schemeClr>
              </a:gs>
              <a:gs pos="100000">
                <a:srgbClr val="005786">
                  <a:lumMod val="96000"/>
                </a:srgb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Date Placeholder 3"/>
          <p:cNvSpPr>
            <a:spLocks noGrp="1"/>
          </p:cNvSpPr>
          <p:nvPr>
            <p:ph type="dt" sz="half" idx="10"/>
          </p:nvPr>
        </p:nvSpPr>
        <p:spPr>
          <a:xfrm>
            <a:off x="92467" y="6491610"/>
            <a:ext cx="2472271" cy="365125"/>
          </a:xfrm>
          <a:prstGeom prst="rect">
            <a:avLst/>
          </a:prstGeom>
        </p:spPr>
        <p:txBody>
          <a:bodyPr/>
          <a:lstStyle>
            <a:lvl1pPr>
              <a:defRPr sz="1100" b="0" i="0">
                <a:latin typeface="Open Sans" charset="0"/>
                <a:ea typeface="Open Sans" charset="0"/>
                <a:cs typeface="Open Sans" charset="0"/>
              </a:defRPr>
            </a:lvl1pPr>
          </a:lstStyle>
          <a:p>
            <a:fld id="{C5C05D33-2F5D-482A-8D2C-D96EBC369FAA}" type="datetime1">
              <a:rPr lang="en-US" smtClean="0">
                <a:solidFill>
                  <a:schemeClr val="accent1">
                    <a:lumMod val="60000"/>
                    <a:lumOff val="40000"/>
                  </a:schemeClr>
                </a:solidFill>
              </a:rPr>
              <a:pPr/>
              <a:t>10/1/2018</a:t>
            </a:fld>
            <a:r>
              <a:rPr lang="en-US">
                <a:solidFill>
                  <a:schemeClr val="accent1">
                    <a:lumMod val="60000"/>
                    <a:lumOff val="40000"/>
                  </a:schemeClr>
                </a:solidFill>
              </a:rPr>
              <a:t>     </a:t>
            </a:r>
            <a:fld id="{EA89072E-2125-40D6-847A-9E6B768971D4}" type="slidenum">
              <a:rPr lang="en-US" smtClean="0">
                <a:solidFill>
                  <a:schemeClr val="accent1">
                    <a:lumMod val="60000"/>
                    <a:lumOff val="40000"/>
                  </a:schemeClr>
                </a:solidFill>
              </a:rPr>
              <a:pPr/>
              <a:t>‹#›</a:t>
            </a:fld>
            <a:endParaRPr lang="en-US">
              <a:solidFill>
                <a:schemeClr val="accent1">
                  <a:lumMod val="60000"/>
                  <a:lumOff val="40000"/>
                </a:schemeClr>
              </a:solidFill>
            </a:endParaRPr>
          </a:p>
        </p:txBody>
      </p:sp>
      <p:sp>
        <p:nvSpPr>
          <p:cNvPr id="9" name="Footer Placeholder 4"/>
          <p:cNvSpPr>
            <a:spLocks noGrp="1"/>
          </p:cNvSpPr>
          <p:nvPr>
            <p:ph type="ftr" sz="quarter" idx="3"/>
          </p:nvPr>
        </p:nvSpPr>
        <p:spPr>
          <a:xfrm>
            <a:off x="3686187" y="6491610"/>
            <a:ext cx="4822804" cy="365125"/>
          </a:xfrm>
          <a:prstGeom prst="rect">
            <a:avLst/>
          </a:prstGeom>
        </p:spPr>
        <p:txBody>
          <a:bodyPr/>
          <a:lstStyle>
            <a:lvl1pPr algn="ctr">
              <a:defRPr sz="1100" b="0" i="0">
                <a:latin typeface="Open Sans" charset="0"/>
                <a:ea typeface="Open Sans" charset="0"/>
                <a:cs typeface="Open Sans" charset="0"/>
              </a:defRPr>
            </a:lvl1pPr>
          </a:lstStyle>
          <a:p>
            <a:r>
              <a:rPr lang="en-US">
                <a:solidFill>
                  <a:schemeClr val="accent1">
                    <a:lumMod val="60000"/>
                    <a:lumOff val="40000"/>
                  </a:schemeClr>
                </a:solidFill>
              </a:rPr>
              <a:t>Footer</a:t>
            </a:r>
          </a:p>
        </p:txBody>
      </p:sp>
      <p:sp>
        <p:nvSpPr>
          <p:cNvPr id="13" name="Title 1"/>
          <p:cNvSpPr txBox="1">
            <a:spLocks/>
          </p:cNvSpPr>
          <p:nvPr userDrawn="1"/>
        </p:nvSpPr>
        <p:spPr>
          <a:xfrm>
            <a:off x="1066799" y="3007213"/>
            <a:ext cx="10058400" cy="1329591"/>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4800" b="1">
                <a:solidFill>
                  <a:schemeClr val="bg1"/>
                </a:solidFill>
                <a:latin typeface="Open Sans Semibold" charset="0"/>
                <a:ea typeface="Open Sans Semibold" charset="0"/>
                <a:cs typeface="Open Sans Semibold" charset="0"/>
              </a:rPr>
              <a:t>Section Break Slide</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4_Content with Caption">
    <p:spTree>
      <p:nvGrpSpPr>
        <p:cNvPr id="1" name=""/>
        <p:cNvGrpSpPr/>
        <p:nvPr/>
      </p:nvGrpSpPr>
      <p:grpSpPr>
        <a:xfrm>
          <a:off x="0" y="0"/>
          <a:ext cx="0" cy="0"/>
          <a:chOff x="0" y="0"/>
          <a:chExt cx="0" cy="0"/>
        </a:xfrm>
      </p:grpSpPr>
      <p:sp>
        <p:nvSpPr>
          <p:cNvPr id="14" name="Rectangle 13"/>
          <p:cNvSpPr/>
          <p:nvPr userDrawn="1"/>
        </p:nvSpPr>
        <p:spPr>
          <a:xfrm>
            <a:off x="92467" y="2576945"/>
            <a:ext cx="12192000" cy="2707574"/>
          </a:xfrm>
          <a:prstGeom prst="rect">
            <a:avLst/>
          </a:prstGeom>
          <a:gradFill>
            <a:gsLst>
              <a:gs pos="0">
                <a:srgbClr val="FF8135">
                  <a:lumMod val="96000"/>
                  <a:lumOff val="4000"/>
                </a:srgbClr>
              </a:gs>
              <a:gs pos="48000">
                <a:srgbClr val="2E75B6"/>
              </a:gs>
              <a:gs pos="16000">
                <a:schemeClr val="accent5">
                  <a:lumMod val="75000"/>
                </a:schemeClr>
              </a:gs>
              <a:gs pos="100000">
                <a:srgbClr val="005786">
                  <a:lumMod val="96000"/>
                </a:srgb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Date Placeholder 3"/>
          <p:cNvSpPr>
            <a:spLocks noGrp="1"/>
          </p:cNvSpPr>
          <p:nvPr>
            <p:ph type="dt" sz="half" idx="10"/>
          </p:nvPr>
        </p:nvSpPr>
        <p:spPr>
          <a:xfrm>
            <a:off x="92467" y="6491610"/>
            <a:ext cx="2472271" cy="365125"/>
          </a:xfrm>
          <a:prstGeom prst="rect">
            <a:avLst/>
          </a:prstGeom>
        </p:spPr>
        <p:txBody>
          <a:bodyPr/>
          <a:lstStyle>
            <a:lvl1pPr>
              <a:defRPr sz="1100" b="0" i="0">
                <a:latin typeface="Open Sans" charset="0"/>
                <a:ea typeface="Open Sans" charset="0"/>
                <a:cs typeface="Open Sans" charset="0"/>
              </a:defRPr>
            </a:lvl1pPr>
          </a:lstStyle>
          <a:p>
            <a:fld id="{C5C05D33-2F5D-482A-8D2C-D96EBC369FAA}" type="datetime1">
              <a:rPr lang="en-US" smtClean="0">
                <a:solidFill>
                  <a:schemeClr val="accent1">
                    <a:lumMod val="60000"/>
                    <a:lumOff val="40000"/>
                  </a:schemeClr>
                </a:solidFill>
              </a:rPr>
              <a:pPr/>
              <a:t>10/1/2018</a:t>
            </a:fld>
            <a:r>
              <a:rPr lang="en-US">
                <a:solidFill>
                  <a:schemeClr val="accent1">
                    <a:lumMod val="60000"/>
                    <a:lumOff val="40000"/>
                  </a:schemeClr>
                </a:solidFill>
              </a:rPr>
              <a:t>     </a:t>
            </a:r>
            <a:fld id="{EA89072E-2125-40D6-847A-9E6B768971D4}" type="slidenum">
              <a:rPr lang="en-US" smtClean="0">
                <a:solidFill>
                  <a:schemeClr val="accent1">
                    <a:lumMod val="60000"/>
                    <a:lumOff val="40000"/>
                  </a:schemeClr>
                </a:solidFill>
              </a:rPr>
              <a:pPr/>
              <a:t>‹#›</a:t>
            </a:fld>
            <a:endParaRPr lang="en-US">
              <a:solidFill>
                <a:schemeClr val="accent1">
                  <a:lumMod val="60000"/>
                  <a:lumOff val="40000"/>
                </a:schemeClr>
              </a:solidFill>
            </a:endParaRPr>
          </a:p>
        </p:txBody>
      </p:sp>
      <p:sp>
        <p:nvSpPr>
          <p:cNvPr id="9" name="Footer Placeholder 4"/>
          <p:cNvSpPr>
            <a:spLocks noGrp="1"/>
          </p:cNvSpPr>
          <p:nvPr>
            <p:ph type="ftr" sz="quarter" idx="3"/>
          </p:nvPr>
        </p:nvSpPr>
        <p:spPr>
          <a:xfrm>
            <a:off x="3686187" y="6491610"/>
            <a:ext cx="4822804" cy="365125"/>
          </a:xfrm>
          <a:prstGeom prst="rect">
            <a:avLst/>
          </a:prstGeom>
        </p:spPr>
        <p:txBody>
          <a:bodyPr/>
          <a:lstStyle>
            <a:lvl1pPr algn="ctr">
              <a:defRPr sz="1100" b="0" i="0">
                <a:latin typeface="Open Sans" charset="0"/>
                <a:ea typeface="Open Sans" charset="0"/>
                <a:cs typeface="Open Sans" charset="0"/>
              </a:defRPr>
            </a:lvl1pPr>
          </a:lstStyle>
          <a:p>
            <a:r>
              <a:rPr lang="en-US">
                <a:solidFill>
                  <a:schemeClr val="accent1">
                    <a:lumMod val="60000"/>
                    <a:lumOff val="40000"/>
                  </a:schemeClr>
                </a:solidFill>
              </a:rPr>
              <a:t>Footer</a:t>
            </a:r>
          </a:p>
        </p:txBody>
      </p:sp>
      <p:sp>
        <p:nvSpPr>
          <p:cNvPr id="13" name="Title 1"/>
          <p:cNvSpPr txBox="1">
            <a:spLocks/>
          </p:cNvSpPr>
          <p:nvPr userDrawn="1"/>
        </p:nvSpPr>
        <p:spPr>
          <a:xfrm>
            <a:off x="1068389" y="3054714"/>
            <a:ext cx="10058400" cy="1329591"/>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4800" b="1">
                <a:solidFill>
                  <a:schemeClr val="bg1"/>
                </a:solidFill>
                <a:latin typeface="Open Sans Semibold" charset="0"/>
                <a:ea typeface="Open Sans Semibold" charset="0"/>
                <a:cs typeface="Open Sans Semibold" charset="0"/>
              </a:rPr>
              <a:t>Section Break Slide</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8" name="Date Placeholder 3"/>
          <p:cNvSpPr>
            <a:spLocks noGrp="1"/>
          </p:cNvSpPr>
          <p:nvPr>
            <p:ph type="dt" sz="half" idx="10"/>
          </p:nvPr>
        </p:nvSpPr>
        <p:spPr>
          <a:xfrm>
            <a:off x="92467" y="6491610"/>
            <a:ext cx="2472271" cy="365125"/>
          </a:xfrm>
          <a:prstGeom prst="rect">
            <a:avLst/>
          </a:prstGeom>
        </p:spPr>
        <p:txBody>
          <a:bodyPr/>
          <a:lstStyle>
            <a:lvl1pPr>
              <a:defRPr sz="1100" b="0" i="0">
                <a:latin typeface="Open Sans" charset="0"/>
                <a:ea typeface="Open Sans" charset="0"/>
                <a:cs typeface="Open Sans" charset="0"/>
              </a:defRPr>
            </a:lvl1pPr>
          </a:lstStyle>
          <a:p>
            <a:fld id="{C5C05D33-2F5D-482A-8D2C-D96EBC369FAA}" type="datetime1">
              <a:rPr lang="en-US" smtClean="0">
                <a:solidFill>
                  <a:schemeClr val="accent1">
                    <a:lumMod val="60000"/>
                    <a:lumOff val="40000"/>
                  </a:schemeClr>
                </a:solidFill>
              </a:rPr>
              <a:pPr/>
              <a:t>10/1/2018</a:t>
            </a:fld>
            <a:r>
              <a:rPr lang="en-US">
                <a:solidFill>
                  <a:schemeClr val="accent1">
                    <a:lumMod val="60000"/>
                    <a:lumOff val="40000"/>
                  </a:schemeClr>
                </a:solidFill>
              </a:rPr>
              <a:t>     </a:t>
            </a:r>
            <a:fld id="{EA89072E-2125-40D6-847A-9E6B768971D4}" type="slidenum">
              <a:rPr lang="en-US" smtClean="0">
                <a:solidFill>
                  <a:schemeClr val="accent1">
                    <a:lumMod val="60000"/>
                    <a:lumOff val="40000"/>
                  </a:schemeClr>
                </a:solidFill>
              </a:rPr>
              <a:pPr/>
              <a:t>‹#›</a:t>
            </a:fld>
            <a:endParaRPr lang="en-US">
              <a:solidFill>
                <a:schemeClr val="accent1">
                  <a:lumMod val="60000"/>
                  <a:lumOff val="40000"/>
                </a:schemeClr>
              </a:solidFill>
            </a:endParaRPr>
          </a:p>
        </p:txBody>
      </p:sp>
      <p:sp>
        <p:nvSpPr>
          <p:cNvPr id="9" name="Footer Placeholder 4"/>
          <p:cNvSpPr>
            <a:spLocks noGrp="1"/>
          </p:cNvSpPr>
          <p:nvPr>
            <p:ph type="ftr" sz="quarter" idx="3"/>
          </p:nvPr>
        </p:nvSpPr>
        <p:spPr>
          <a:xfrm>
            <a:off x="3686187" y="6491610"/>
            <a:ext cx="4822804" cy="365125"/>
          </a:xfrm>
          <a:prstGeom prst="rect">
            <a:avLst/>
          </a:prstGeom>
        </p:spPr>
        <p:txBody>
          <a:bodyPr/>
          <a:lstStyle>
            <a:lvl1pPr algn="ctr">
              <a:defRPr sz="1100" b="0" i="0">
                <a:latin typeface="Open Sans" charset="0"/>
                <a:ea typeface="Open Sans" charset="0"/>
                <a:cs typeface="Open Sans" charset="0"/>
              </a:defRPr>
            </a:lvl1pPr>
          </a:lstStyle>
          <a:p>
            <a:r>
              <a:rPr lang="en-US">
                <a:solidFill>
                  <a:schemeClr val="accent1">
                    <a:lumMod val="60000"/>
                    <a:lumOff val="40000"/>
                  </a:schemeClr>
                </a:solidFill>
              </a:rPr>
              <a:t>Footer</a:t>
            </a:r>
          </a:p>
        </p:txBody>
      </p:sp>
      <p:sp>
        <p:nvSpPr>
          <p:cNvPr id="11" name="Title 1"/>
          <p:cNvSpPr txBox="1">
            <a:spLocks/>
          </p:cNvSpPr>
          <p:nvPr userDrawn="1"/>
        </p:nvSpPr>
        <p:spPr>
          <a:xfrm>
            <a:off x="0" y="3044798"/>
            <a:ext cx="12192000" cy="852644"/>
          </a:xfrm>
          <a:prstGeom prst="rect">
            <a:avLst/>
          </a:prstGeom>
          <a:gradFill>
            <a:gsLst>
              <a:gs pos="48000">
                <a:srgbClr val="2E75B6"/>
              </a:gs>
              <a:gs pos="0">
                <a:schemeClr val="accent5">
                  <a:lumMod val="75000"/>
                </a:schemeClr>
              </a:gs>
              <a:gs pos="100000">
                <a:srgbClr val="005786">
                  <a:lumMod val="96000"/>
                </a:srgbClr>
              </a:gs>
            </a:gsLst>
            <a:lin ang="1800000" scaled="0"/>
          </a:gradFill>
        </p:spPr>
        <p:txBody>
          <a:bodyPr anchor="ct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lgn="ctr"/>
            <a:r>
              <a:rPr lang="en-US" sz="4400" b="0" i="0">
                <a:solidFill>
                  <a:schemeClr val="bg1"/>
                </a:solidFill>
                <a:latin typeface="Open Sans" charset="0"/>
                <a:ea typeface="Open Sans" charset="0"/>
                <a:cs typeface="Open Sans" charset="0"/>
              </a:rPr>
              <a:t>Notes/Appendix Slide</a:t>
            </a:r>
          </a:p>
        </p:txBody>
      </p:sp>
    </p:spTree>
    <p:extLst>
      <p:ext uri="{BB962C8B-B14F-4D97-AF65-F5344CB8AC3E}">
        <p14:creationId xmlns:p14="http://schemas.microsoft.com/office/powerpoint/2010/main" val="101616883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sp>
        <p:nvSpPr>
          <p:cNvPr id="12" name="Date Placeholder 3"/>
          <p:cNvSpPr>
            <a:spLocks noGrp="1"/>
          </p:cNvSpPr>
          <p:nvPr>
            <p:ph type="dt" sz="half" idx="2"/>
          </p:nvPr>
        </p:nvSpPr>
        <p:spPr>
          <a:xfrm>
            <a:off x="92467" y="6491610"/>
            <a:ext cx="2472271" cy="365125"/>
          </a:xfrm>
          <a:prstGeom prst="rect">
            <a:avLst/>
          </a:prstGeom>
        </p:spPr>
        <p:txBody>
          <a:bodyPr/>
          <a:lstStyle>
            <a:lvl1pPr>
              <a:defRPr sz="1100" b="0" i="0">
                <a:latin typeface="Open Sans" charset="0"/>
                <a:ea typeface="Open Sans" charset="0"/>
                <a:cs typeface="Open Sans" charset="0"/>
              </a:defRPr>
            </a:lvl1pPr>
          </a:lstStyle>
          <a:p>
            <a:fld id="{C5C05D33-2F5D-482A-8D2C-D96EBC369FAA}" type="datetime1">
              <a:rPr lang="en-US" smtClean="0">
                <a:solidFill>
                  <a:schemeClr val="accent1">
                    <a:lumMod val="60000"/>
                    <a:lumOff val="40000"/>
                  </a:schemeClr>
                </a:solidFill>
              </a:rPr>
              <a:pPr/>
              <a:t>10/1/2018</a:t>
            </a:fld>
            <a:r>
              <a:rPr lang="en-US">
                <a:solidFill>
                  <a:schemeClr val="accent1">
                    <a:lumMod val="60000"/>
                    <a:lumOff val="40000"/>
                  </a:schemeClr>
                </a:solidFill>
              </a:rPr>
              <a:t>     </a:t>
            </a:r>
            <a:fld id="{EA89072E-2125-40D6-847A-9E6B768971D4}" type="slidenum">
              <a:rPr lang="en-US" smtClean="0">
                <a:solidFill>
                  <a:schemeClr val="accent1">
                    <a:lumMod val="60000"/>
                    <a:lumOff val="40000"/>
                  </a:schemeClr>
                </a:solidFill>
              </a:rPr>
              <a:pPr/>
              <a:t>‹#›</a:t>
            </a:fld>
            <a:endParaRPr lang="en-US">
              <a:solidFill>
                <a:schemeClr val="accent1">
                  <a:lumMod val="60000"/>
                  <a:lumOff val="40000"/>
                </a:schemeClr>
              </a:solidFill>
            </a:endParaRPr>
          </a:p>
        </p:txBody>
      </p:sp>
      <p:sp>
        <p:nvSpPr>
          <p:cNvPr id="13" name="Footer Placeholder 4"/>
          <p:cNvSpPr>
            <a:spLocks noGrp="1"/>
          </p:cNvSpPr>
          <p:nvPr>
            <p:ph type="ftr" sz="quarter" idx="3"/>
          </p:nvPr>
        </p:nvSpPr>
        <p:spPr>
          <a:xfrm>
            <a:off x="3686187" y="6491610"/>
            <a:ext cx="4822804" cy="365125"/>
          </a:xfrm>
          <a:prstGeom prst="rect">
            <a:avLst/>
          </a:prstGeom>
        </p:spPr>
        <p:txBody>
          <a:bodyPr/>
          <a:lstStyle>
            <a:lvl1pPr algn="ctr">
              <a:defRPr sz="1100" b="0" i="0">
                <a:latin typeface="Open Sans" charset="0"/>
                <a:ea typeface="Open Sans" charset="0"/>
                <a:cs typeface="Open Sans" charset="0"/>
              </a:defRPr>
            </a:lvl1pPr>
          </a:lstStyle>
          <a:p>
            <a:r>
              <a:rPr lang="en-US">
                <a:solidFill>
                  <a:schemeClr val="accent1">
                    <a:lumMod val="60000"/>
                    <a:lumOff val="40000"/>
                  </a:schemeClr>
                </a:solidFill>
              </a:rPr>
              <a:t>Footer</a:t>
            </a:r>
          </a:p>
        </p:txBody>
      </p:sp>
      <p:sp>
        <p:nvSpPr>
          <p:cNvPr id="10" name="Title 1"/>
          <p:cNvSpPr>
            <a:spLocks noGrp="1"/>
          </p:cNvSpPr>
          <p:nvPr>
            <p:ph type="ctrTitle"/>
          </p:nvPr>
        </p:nvSpPr>
        <p:spPr>
          <a:xfrm>
            <a:off x="1524000" y="1122363"/>
            <a:ext cx="9144000" cy="2387600"/>
          </a:xfrm>
          <a:prstGeom prst="rect">
            <a:avLst/>
          </a:prstGeom>
        </p:spPr>
        <p:txBody>
          <a:bodyPr anchor="b"/>
          <a:lstStyle>
            <a:lvl1pPr algn="ctr">
              <a:defRPr sz="5000" b="0" i="0">
                <a:latin typeface="Open Sans" charset="0"/>
                <a:ea typeface="Open Sans" charset="0"/>
                <a:cs typeface="Open Sans" charset="0"/>
              </a:defRPr>
            </a:lvl1pPr>
          </a:lstStyle>
          <a:p>
            <a:r>
              <a:rPr lang="en-US"/>
              <a:t>Click to edit Master title style</a:t>
            </a:r>
          </a:p>
        </p:txBody>
      </p:sp>
      <p:sp>
        <p:nvSpPr>
          <p:cNvPr id="11" name="Subtitle 2"/>
          <p:cNvSpPr>
            <a:spLocks noGrp="1"/>
          </p:cNvSpPr>
          <p:nvPr>
            <p:ph type="subTitle" idx="1"/>
          </p:nvPr>
        </p:nvSpPr>
        <p:spPr>
          <a:xfrm>
            <a:off x="1524000" y="3602038"/>
            <a:ext cx="9144000" cy="1655762"/>
          </a:xfrm>
          <a:prstGeom prst="rect">
            <a:avLst/>
          </a:prstGeom>
        </p:spPr>
        <p:txBody>
          <a:bodyPr/>
          <a:lstStyle>
            <a:lvl1pPr marL="0" indent="0" algn="ctr">
              <a:buNone/>
              <a:defRPr sz="2400" b="0" i="0">
                <a:latin typeface="Open Sans" charset="0"/>
                <a:ea typeface="Open Sans" charset="0"/>
                <a:cs typeface="Open Sans"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2302639675"/>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2.jp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9.xml"/><Relationship Id="rId13" Type="http://schemas.openxmlformats.org/officeDocument/2006/relationships/slideLayout" Target="../slideLayouts/slideLayout14.xml"/><Relationship Id="rId18" Type="http://schemas.openxmlformats.org/officeDocument/2006/relationships/image" Target="../media/image4.jpg"/><Relationship Id="rId3" Type="http://schemas.openxmlformats.org/officeDocument/2006/relationships/slideLayout" Target="../slideLayouts/slideLayout4.xml"/><Relationship Id="rId7" Type="http://schemas.openxmlformats.org/officeDocument/2006/relationships/slideLayout" Target="../slideLayouts/slideLayout8.xml"/><Relationship Id="rId12" Type="http://schemas.openxmlformats.org/officeDocument/2006/relationships/slideLayout" Target="../slideLayouts/slideLayout13.xml"/><Relationship Id="rId17" Type="http://schemas.openxmlformats.org/officeDocument/2006/relationships/image" Target="../media/image3.jpg"/><Relationship Id="rId2" Type="http://schemas.openxmlformats.org/officeDocument/2006/relationships/slideLayout" Target="../slideLayouts/slideLayout3.xml"/><Relationship Id="rId16" Type="http://schemas.openxmlformats.org/officeDocument/2006/relationships/theme" Target="../theme/theme2.xml"/><Relationship Id="rId1" Type="http://schemas.openxmlformats.org/officeDocument/2006/relationships/slideLayout" Target="../slideLayouts/slideLayout2.xml"/><Relationship Id="rId6" Type="http://schemas.openxmlformats.org/officeDocument/2006/relationships/slideLayout" Target="../slideLayouts/slideLayout7.xml"/><Relationship Id="rId11" Type="http://schemas.openxmlformats.org/officeDocument/2006/relationships/slideLayout" Target="../slideLayouts/slideLayout12.xml"/><Relationship Id="rId5" Type="http://schemas.openxmlformats.org/officeDocument/2006/relationships/slideLayout" Target="../slideLayouts/slideLayout6.xml"/><Relationship Id="rId15" Type="http://schemas.openxmlformats.org/officeDocument/2006/relationships/slideLayout" Target="../slideLayouts/slideLayout16.xml"/><Relationship Id="rId10" Type="http://schemas.openxmlformats.org/officeDocument/2006/relationships/slideLayout" Target="../slideLayouts/slideLayout11.xml"/><Relationship Id="rId19" Type="http://schemas.openxmlformats.org/officeDocument/2006/relationships/image" Target="../media/image1.png"/><Relationship Id="rId4" Type="http://schemas.openxmlformats.org/officeDocument/2006/relationships/slideLayout" Target="../slideLayouts/slideLayout5.xml"/><Relationship Id="rId9" Type="http://schemas.openxmlformats.org/officeDocument/2006/relationships/slideLayout" Target="../slideLayouts/slideLayout10.xml"/><Relationship Id="rId14"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 name="Rectangle 10"/>
          <p:cNvSpPr/>
          <p:nvPr userDrawn="1"/>
        </p:nvSpPr>
        <p:spPr>
          <a:xfrm>
            <a:off x="0" y="0"/>
            <a:ext cx="12192000" cy="126709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106802" y="138949"/>
            <a:ext cx="1978396" cy="989198"/>
          </a:xfrm>
          <a:prstGeom prst="rect">
            <a:avLst/>
          </a:prstGeom>
        </p:spPr>
      </p:pic>
      <p:pic>
        <p:nvPicPr>
          <p:cNvPr id="2" name="Pictur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1267096"/>
            <a:ext cx="12192000" cy="5596636"/>
          </a:xfrm>
          <a:prstGeom prst="rect">
            <a:avLst/>
          </a:prstGeom>
        </p:spPr>
      </p:pic>
    </p:spTree>
    <p:extLst>
      <p:ext uri="{BB962C8B-B14F-4D97-AF65-F5344CB8AC3E}">
        <p14:creationId xmlns:p14="http://schemas.microsoft.com/office/powerpoint/2010/main" val="1195298848"/>
      </p:ext>
    </p:extLst>
  </p:cSld>
  <p:clrMap bg1="lt1" tx1="dk1" bg2="lt2" tx2="dk2" accent1="accent1" accent2="accent2" accent3="accent3" accent4="accent4" accent5="accent5" accent6="accent6" hlink="hlink" folHlink="folHlink"/>
  <p:sldLayoutIdLst>
    <p:sldLayoutId id="214748364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17">
            <a:extLst>
              <a:ext uri="{28A0092B-C50C-407E-A947-70E740481C1C}">
                <a14:useLocalDpi xmlns:a14="http://schemas.microsoft.com/office/drawing/2010/main" val="0"/>
              </a:ext>
            </a:extLst>
          </a:blip>
          <a:stretch>
            <a:fillRect/>
          </a:stretch>
        </p:blipFill>
        <p:spPr>
          <a:xfrm>
            <a:off x="-1" y="6501402"/>
            <a:ext cx="12000217" cy="229917"/>
          </a:xfrm>
          <a:prstGeom prst="rect">
            <a:avLst/>
          </a:prstGeom>
        </p:spPr>
      </p:pic>
      <p:sp>
        <p:nvSpPr>
          <p:cNvPr id="8" name="Date Placeholder 3"/>
          <p:cNvSpPr>
            <a:spLocks noGrp="1"/>
          </p:cNvSpPr>
          <p:nvPr>
            <p:ph type="dt" sz="half" idx="2"/>
          </p:nvPr>
        </p:nvSpPr>
        <p:spPr>
          <a:xfrm>
            <a:off x="92467" y="6491610"/>
            <a:ext cx="2472271" cy="365125"/>
          </a:xfrm>
          <a:prstGeom prst="rect">
            <a:avLst/>
          </a:prstGeom>
        </p:spPr>
        <p:txBody>
          <a:bodyPr/>
          <a:lstStyle>
            <a:lvl1pPr>
              <a:defRPr sz="1100" b="0" i="0">
                <a:latin typeface="Open Sans" charset="0"/>
                <a:ea typeface="Open Sans" charset="0"/>
                <a:cs typeface="Open Sans" charset="0"/>
              </a:defRPr>
            </a:lvl1pPr>
          </a:lstStyle>
          <a:p>
            <a:fld id="{C5C05D33-2F5D-482A-8D2C-D96EBC369FAA}" type="datetime1">
              <a:rPr lang="en-US" smtClean="0">
                <a:solidFill>
                  <a:schemeClr val="accent1">
                    <a:lumMod val="60000"/>
                    <a:lumOff val="40000"/>
                  </a:schemeClr>
                </a:solidFill>
              </a:rPr>
              <a:pPr/>
              <a:t>10/1/2018</a:t>
            </a:fld>
            <a:r>
              <a:rPr lang="en-US">
                <a:solidFill>
                  <a:schemeClr val="accent1">
                    <a:lumMod val="60000"/>
                    <a:lumOff val="40000"/>
                  </a:schemeClr>
                </a:solidFill>
              </a:rPr>
              <a:t>     </a:t>
            </a:r>
            <a:fld id="{EA89072E-2125-40D6-847A-9E6B768971D4}" type="slidenum">
              <a:rPr lang="en-US" smtClean="0">
                <a:solidFill>
                  <a:schemeClr val="accent1">
                    <a:lumMod val="60000"/>
                    <a:lumOff val="40000"/>
                  </a:schemeClr>
                </a:solidFill>
              </a:rPr>
              <a:pPr/>
              <a:t>‹#›</a:t>
            </a:fld>
            <a:endParaRPr lang="en-US">
              <a:solidFill>
                <a:schemeClr val="accent1">
                  <a:lumMod val="60000"/>
                  <a:lumOff val="40000"/>
                </a:schemeClr>
              </a:solidFill>
            </a:endParaRPr>
          </a:p>
        </p:txBody>
      </p:sp>
      <p:sp>
        <p:nvSpPr>
          <p:cNvPr id="9" name="Footer Placeholder 4"/>
          <p:cNvSpPr>
            <a:spLocks noGrp="1"/>
          </p:cNvSpPr>
          <p:nvPr>
            <p:ph type="ftr" sz="quarter" idx="3"/>
          </p:nvPr>
        </p:nvSpPr>
        <p:spPr>
          <a:xfrm>
            <a:off x="3686187" y="6491610"/>
            <a:ext cx="4822804" cy="365125"/>
          </a:xfrm>
          <a:prstGeom prst="rect">
            <a:avLst/>
          </a:prstGeom>
        </p:spPr>
        <p:txBody>
          <a:bodyPr/>
          <a:lstStyle>
            <a:lvl1pPr algn="ctr">
              <a:defRPr sz="1100" b="0" i="0">
                <a:latin typeface="Open Sans" charset="0"/>
                <a:ea typeface="Open Sans" charset="0"/>
                <a:cs typeface="Open Sans" charset="0"/>
              </a:defRPr>
            </a:lvl1pPr>
          </a:lstStyle>
          <a:p>
            <a:r>
              <a:rPr lang="en-US">
                <a:solidFill>
                  <a:schemeClr val="accent1">
                    <a:lumMod val="60000"/>
                    <a:lumOff val="40000"/>
                  </a:schemeClr>
                </a:solidFill>
              </a:rPr>
              <a:t>Footer</a:t>
            </a:r>
          </a:p>
        </p:txBody>
      </p:sp>
      <p:pic>
        <p:nvPicPr>
          <p:cNvPr id="10" name="Picture 9"/>
          <p:cNvPicPr>
            <a:picLocks noChangeAspect="1"/>
          </p:cNvPicPr>
          <p:nvPr userDrawn="1"/>
        </p:nvPicPr>
        <p:blipFill>
          <a:blip r:embed="rId18">
            <a:alphaModFix amt="26000"/>
            <a:extLst>
              <a:ext uri="{28A0092B-C50C-407E-A947-70E740481C1C}">
                <a14:useLocalDpi xmlns:a14="http://schemas.microsoft.com/office/drawing/2010/main" val="0"/>
              </a:ext>
            </a:extLst>
          </a:blip>
          <a:stretch>
            <a:fillRect/>
          </a:stretch>
        </p:blipFill>
        <p:spPr>
          <a:xfrm>
            <a:off x="-1" y="0"/>
            <a:ext cx="12192001" cy="1273427"/>
          </a:xfrm>
          <a:prstGeom prst="rect">
            <a:avLst/>
          </a:prstGeom>
        </p:spPr>
      </p:pic>
      <p:pic>
        <p:nvPicPr>
          <p:cNvPr id="11" name="Picture 10"/>
          <p:cNvPicPr>
            <a:picLocks noChangeAspect="1"/>
          </p:cNvPicPr>
          <p:nvPr userDrawn="1"/>
        </p:nvPicPr>
        <p:blipFill>
          <a:blip r:embed="rId19">
            <a:extLst>
              <a:ext uri="{28A0092B-C50C-407E-A947-70E740481C1C}">
                <a14:useLocalDpi xmlns:a14="http://schemas.microsoft.com/office/drawing/2010/main" val="0"/>
              </a:ext>
            </a:extLst>
          </a:blip>
          <a:stretch>
            <a:fillRect/>
          </a:stretch>
        </p:blipFill>
        <p:spPr>
          <a:xfrm>
            <a:off x="226279" y="248815"/>
            <a:ext cx="1454954" cy="727477"/>
          </a:xfrm>
          <a:prstGeom prst="rect">
            <a:avLst/>
          </a:prstGeom>
          <a:noFill/>
        </p:spPr>
      </p:pic>
    </p:spTree>
    <p:extLst>
      <p:ext uri="{BB962C8B-B14F-4D97-AF65-F5344CB8AC3E}">
        <p14:creationId xmlns:p14="http://schemas.microsoft.com/office/powerpoint/2010/main" val="380060354"/>
      </p:ext>
    </p:extLst>
  </p:cSld>
  <p:clrMap bg1="lt1" tx1="dk1" bg2="lt2" tx2="dk2" accent1="accent1" accent2="accent2" accent3="accent3" accent4="accent4" accent5="accent5" accent6="accent6" hlink="hlink" folHlink="folHlink"/>
  <p:sldLayoutIdLst>
    <p:sldLayoutId id="2147483669" r:id="rId1"/>
    <p:sldLayoutId id="2147483662" r:id="rId2"/>
    <p:sldLayoutId id="2147483652" r:id="rId3"/>
    <p:sldLayoutId id="2147483653" r:id="rId4"/>
    <p:sldLayoutId id="2147483654" r:id="rId5"/>
    <p:sldLayoutId id="2147483657" r:id="rId6"/>
    <p:sldLayoutId id="2147483668" r:id="rId7"/>
    <p:sldLayoutId id="2147483667" r:id="rId8"/>
    <p:sldLayoutId id="2147483658" r:id="rId9"/>
    <p:sldLayoutId id="2147483664" r:id="rId10"/>
    <p:sldLayoutId id="2147483665" r:id="rId11"/>
    <p:sldLayoutId id="2147483663" r:id="rId12"/>
    <p:sldLayoutId id="2147483666" r:id="rId13"/>
    <p:sldLayoutId id="2147483659" r:id="rId14"/>
    <p:sldLayoutId id="2147483670" r:id="rId1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6.jp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hyperlink" Target="https://creativecommons.org/licenses/by/3.0/" TargetMode="External"/><Relationship Id="rId4" Type="http://schemas.openxmlformats.org/officeDocument/2006/relationships/hyperlink" Target="http://afro-ip.blogspot.com/2012/07/10-reasons-to-follow-european-approach.html"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texreg.sos.state.tx.us/public/readtac$ext.TacPage?sl=R&amp;app=9&amp;p_dir=&amp;p_rloc=&amp;p_tloc=&amp;p_ploc=&amp;pg=1&amp;p_tac=&amp;ti=19&amp;pt=2&amp;ch=101&amp;rl=3011"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3.jpg"/><Relationship Id="rId5" Type="http://schemas.openxmlformats.org/officeDocument/2006/relationships/hyperlink" Target="http://texreg.sos.state.tx.us/public/readtac$ext.TacPage?sl=R&amp;app=9&amp;p_dir=&amp;p_rloc=&amp;p_tloc=&amp;p_ploc=&amp;pg=1&amp;p_tac=&amp;ti=19&amp;pt=2&amp;ch=101&amp;rl=3031" TargetMode="External"/><Relationship Id="rId4" Type="http://schemas.openxmlformats.org/officeDocument/2006/relationships/hyperlink" Target="http://texreg.sos.state.tx.us/public/readtac$ext.TacPage?sl=R&amp;app=9&amp;p_dir=&amp;p_rloc=&amp;p_tloc=&amp;p_ploc=&amp;pg=1&amp;p_tac=&amp;ti=19&amp;pt=2&amp;ch=101&amp;rl=4002" TargetMode="External"/></Relationships>
</file>

<file path=ppt/slides/_rels/slide7.xml.rels><?xml version="1.0" encoding="UTF-8" standalone="yes"?>
<Relationships xmlns="http://schemas.openxmlformats.org/package/2006/relationships"><Relationship Id="rId3" Type="http://schemas.openxmlformats.org/officeDocument/2006/relationships/hyperlink" Target="http://texreg.sos.state.tx.us/public/readtac$ext.TacPage?sl=R&amp;app=9&amp;p_dir=&amp;p_rloc=&amp;p_tloc=&amp;p_ploc=&amp;pg=1&amp;p_tac=&amp;ti=19&amp;pt=2&amp;ch=101&amp;rl=4002"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0.emf"/><Relationship Id="rId5" Type="http://schemas.openxmlformats.org/officeDocument/2006/relationships/image" Target="../media/image9.emf"/><Relationship Id="rId4" Type="http://schemas.openxmlformats.org/officeDocument/2006/relationships/image" Target="../media/image3.jpg"/></Relationships>
</file>

<file path=ppt/slides/_rels/slide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1.emf"/></Relationships>
</file>

<file path=ppt/slides/_rels/slide9.xml.rels><?xml version="1.0" encoding="UTF-8" standalone="yes"?>
<Relationships xmlns="http://schemas.openxmlformats.org/package/2006/relationships"><Relationship Id="rId3" Type="http://schemas.openxmlformats.org/officeDocument/2006/relationships/hyperlink" Target="http://texreg.sos.state.tx.us/public/readtac$ext.TacPage?sl=R&amp;app=9&amp;p_dir=&amp;p_rloc=&amp;p_tloc=&amp;p_ploc=&amp;pg=1&amp;p_tac=&amp;ti=19&amp;pt=2&amp;ch=101&amp;rl=4002"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3.jpg"/></Relationships>
</file>

<file path=ppt/slides/_rels/slide10.xml.rels><?xml version="1.0" encoding="UTF-8" standalone="yes"?>
<Relationships xmlns="http://schemas.openxmlformats.org/package/2006/relationships"><Relationship Id="rId3" Type="http://schemas.openxmlformats.org/officeDocument/2006/relationships/hyperlink" Target="http://texreg.sos.state.tx.us/public/readtac$ext.TacPage?sl=R&amp;app=9&amp;p_dir=&amp;p_rloc=&amp;p_tloc=&amp;p_ploc=&amp;pg=1&amp;p_tac=&amp;ti=19&amp;pt=2&amp;ch=101&amp;rl=4005"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3.jpg"/></Relationships>
</file>

<file path=ppt/slides/_rels/slide11.xml.rels><?xml version="1.0" encoding="UTF-8" standalone="yes"?>
<Relationships xmlns="http://schemas.openxmlformats.org/package/2006/relationships"><Relationship Id="rId3" Type="http://schemas.openxmlformats.org/officeDocument/2006/relationships/hyperlink" Target="https://tea.texas.gov/WorkArea/linkit.aspx?LinkIdentifier=ID&amp;ItemID=25769817456"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3.jpg"/><Relationship Id="rId5" Type="http://schemas.openxmlformats.org/officeDocument/2006/relationships/hyperlink" Target="http://texreg.sos.state.tx.us/public/readtac$ext.TacPage?sl=R&amp;app=9&amp;p_dir=&amp;p_rloc=&amp;p_tloc=&amp;p_ploc=&amp;pg=1&amp;p_tac=&amp;ti=19&amp;pt=2&amp;ch=101&amp;rl=4003" TargetMode="External"/><Relationship Id="rId4" Type="http://schemas.openxmlformats.org/officeDocument/2006/relationships/hyperlink" Target="http://texreg.sos.state.tx.us/public/readtac$ext.TacPage?sl=R&amp;app=9&amp;p_dir=&amp;p_rloc=&amp;p_tloc=&amp;p_ploc=&amp;pg=1&amp;p_tac=&amp;ti=19&amp;pt=2&amp;ch=74&amp;rl=1027"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2.emf"/></Relationships>
</file>

<file path=ppt/slides/_rels/slide1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3.emf"/></Relationships>
</file>

<file path=ppt/slides/_rels/slide1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s://tea.texas.gov/WorkArea/linkit.aspx?LinkIdentifier=id&amp;ItemID=51539619432" TargetMode="External"/><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3.jpg"/><Relationship Id="rId4" Type="http://schemas.openxmlformats.org/officeDocument/2006/relationships/hyperlink" Target="https://tea.texas.gov/student.assessment/correspondence/" TargetMode="Externa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hyperlink" Target="http://gothamschools.org/category/testing/" TargetMode="External"/></Relationships>
</file>

<file path=ppt/slides/_rels/slide18.xml.rels><?xml version="1.0" encoding="UTF-8" standalone="yes"?>
<Relationships xmlns="http://schemas.openxmlformats.org/package/2006/relationships"><Relationship Id="rId3" Type="http://schemas.openxmlformats.org/officeDocument/2006/relationships/hyperlink" Target="https://tea.texas.gov/student.assessment/calendars/" TargetMode="External"/><Relationship Id="rId7" Type="http://schemas.openxmlformats.org/officeDocument/2006/relationships/image" Target="../media/image17.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3.jpg"/></Relationships>
</file>

<file path=ppt/slides/_rels/slide1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3.jpg"/><Relationship Id="rId5" Type="http://schemas.openxmlformats.org/officeDocument/2006/relationships/hyperlink" Target="https://tea.texas.gov/student.assessment/calendars/" TargetMode="External"/><Relationship Id="rId4" Type="http://schemas.microsoft.com/office/2007/relationships/hdphoto" Target="../media/hdphoto1.wdp"/></Relationships>
</file>

<file path=ppt/slides/_rels/slide20.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hyperlink" Target="http://txetests.com/dccr"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20.emf"/></Relationships>
</file>

<file path=ppt/slides/_rels/slide2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2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4.xml"/><Relationship Id="rId1" Type="http://schemas.openxmlformats.org/officeDocument/2006/relationships/slideLayout" Target="../slideLayouts/slideLayout2.xml"/><Relationship Id="rId5" Type="http://schemas.openxmlformats.org/officeDocument/2006/relationships/image" Target="../media/image23.emf"/><Relationship Id="rId4" Type="http://schemas.openxmlformats.org/officeDocument/2006/relationships/image" Target="../media/image22.png"/></Relationships>
</file>

<file path=ppt/slides/_rels/slide2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2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25.emf"/></Relationships>
</file>

<file path=ppt/slides/_rels/slide2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2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30.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1.xml"/><Relationship Id="rId1" Type="http://schemas.openxmlformats.org/officeDocument/2006/relationships/slideLayout" Target="../slideLayouts/slideLayout2.xml"/><Relationship Id="rId5" Type="http://schemas.openxmlformats.org/officeDocument/2006/relationships/hyperlink" Target="http://www.ravennanotizie.it/articoli/2014/01/ancisi-lpra-la-cassaforte-di-matteucci-puzza-di-bruciato-e-noi-voteremo-contro-il-budget-2014.html" TargetMode="External"/><Relationship Id="rId4" Type="http://schemas.openxmlformats.org/officeDocument/2006/relationships/image" Target="../media/image29.jpg"/></Relationships>
</file>

<file path=ppt/slides/_rels/slide3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image" Target="../media/image30.jpg"/></Relationships>
</file>

<file path=ppt/slides/_rels/slide3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42.xml"/><Relationship Id="rId1" Type="http://schemas.openxmlformats.org/officeDocument/2006/relationships/slideLayout" Target="../slideLayouts/slideLayout2.xml"/><Relationship Id="rId4" Type="http://schemas.openxmlformats.org/officeDocument/2006/relationships/hyperlink" Target="http://www.ub.edu/blokdebid/es/content/posibles-soluciones-para-la-universidad-inclusiva-materiales-docentes-accesibles" TargetMode="Externa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50.xml"/><Relationship Id="rId1" Type="http://schemas.openxmlformats.org/officeDocument/2006/relationships/slideLayout" Target="../slideLayouts/slideLayout2.xml"/><Relationship Id="rId6" Type="http://schemas.openxmlformats.org/officeDocument/2006/relationships/hyperlink" Target="https://creativecommons.org/licenses/by-sa/3.0/" TargetMode="External"/><Relationship Id="rId5" Type="http://schemas.openxmlformats.org/officeDocument/2006/relationships/hyperlink" Target="http://commons.wikimedia.org/wiki/File:Howard_Tilton_Library_Computers_2010.jpg" TargetMode="External"/><Relationship Id="rId4" Type="http://schemas.openxmlformats.org/officeDocument/2006/relationships/image" Target="../media/image32.jpg"/></Relationships>
</file>

<file path=ppt/slides/_rels/slide5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52.xml"/><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5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53.xml"/><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5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64.xml"/><Relationship Id="rId1" Type="http://schemas.openxmlformats.org/officeDocument/2006/relationships/slideLayout" Target="../slideLayouts/slideLayout2.xml"/><Relationship Id="rId4" Type="http://schemas.openxmlformats.org/officeDocument/2006/relationships/image" Target="../media/image35.png"/></Relationships>
</file>

<file path=ppt/slides/_rels/slide6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65.xml"/><Relationship Id="rId1" Type="http://schemas.openxmlformats.org/officeDocument/2006/relationships/slideLayout" Target="../slideLayouts/slideLayout2.xml"/><Relationship Id="rId4" Type="http://schemas.openxmlformats.org/officeDocument/2006/relationships/image" Target="../media/image36.png"/></Relationships>
</file>

<file path=ppt/slides/_rels/slide6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70.xml"/><Relationship Id="rId1" Type="http://schemas.openxmlformats.org/officeDocument/2006/relationships/slideLayout" Target="../slideLayouts/slideLayout2.xml"/><Relationship Id="rId4" Type="http://schemas.openxmlformats.org/officeDocument/2006/relationships/image" Target="../media/image37.png"/></Relationships>
</file>

<file path=ppt/slides/_rels/slide7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73.xml"/><Relationship Id="rId1" Type="http://schemas.openxmlformats.org/officeDocument/2006/relationships/slideLayout" Target="../slideLayouts/slideLayout2.xml"/><Relationship Id="rId4" Type="http://schemas.openxmlformats.org/officeDocument/2006/relationships/image" Target="../media/image38.png"/></Relationships>
</file>

<file path=ppt/slides/_rels/slide7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78.xml"/><Relationship Id="rId1" Type="http://schemas.openxmlformats.org/officeDocument/2006/relationships/slideLayout" Target="../slideLayouts/slideLayout2.xml"/><Relationship Id="rId5" Type="http://schemas.openxmlformats.org/officeDocument/2006/relationships/image" Target="../media/image40.png"/><Relationship Id="rId4" Type="http://schemas.openxmlformats.org/officeDocument/2006/relationships/image" Target="../media/image39.png"/></Relationships>
</file>

<file path=ppt/slides/_rels/slide7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79.xml"/><Relationship Id="rId1" Type="http://schemas.openxmlformats.org/officeDocument/2006/relationships/slideLayout" Target="../slideLayouts/slideLayout2.xml"/><Relationship Id="rId4" Type="http://schemas.openxmlformats.org/officeDocument/2006/relationships/image" Target="../media/image41.png"/></Relationships>
</file>

<file path=ppt/slides/_rels/slide80.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80.xml"/><Relationship Id="rId1" Type="http://schemas.openxmlformats.org/officeDocument/2006/relationships/slideLayout" Target="../slideLayouts/slideLayout2.xml"/><Relationship Id="rId5" Type="http://schemas.openxmlformats.org/officeDocument/2006/relationships/image" Target="../media/image43.png"/><Relationship Id="rId4" Type="http://schemas.openxmlformats.org/officeDocument/2006/relationships/image" Target="../media/image42.png"/></Relationships>
</file>

<file path=ppt/slides/_rels/slide81.xml.rels><?xml version="1.0" encoding="UTF-8" standalone="yes"?>
<Relationships xmlns="http://schemas.openxmlformats.org/package/2006/relationships"><Relationship Id="rId3" Type="http://schemas.openxmlformats.org/officeDocument/2006/relationships/image" Target="../media/image3.jpg"/><Relationship Id="rId7" Type="http://schemas.openxmlformats.org/officeDocument/2006/relationships/image" Target="../media/image47.png"/><Relationship Id="rId2" Type="http://schemas.openxmlformats.org/officeDocument/2006/relationships/notesSlide" Target="../notesSlides/notesSlide81.xml"/><Relationship Id="rId1" Type="http://schemas.openxmlformats.org/officeDocument/2006/relationships/slideLayout" Target="../slideLayouts/slideLayout2.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png"/></Relationships>
</file>

<file path=ppt/slides/_rels/slide82.xml.rels><?xml version="1.0" encoding="UTF-8" standalone="yes"?>
<Relationships xmlns="http://schemas.openxmlformats.org/package/2006/relationships"><Relationship Id="rId3" Type="http://schemas.openxmlformats.org/officeDocument/2006/relationships/image" Target="../media/image3.jpg"/><Relationship Id="rId7" Type="http://schemas.openxmlformats.org/officeDocument/2006/relationships/image" Target="../media/image51.png"/><Relationship Id="rId2" Type="http://schemas.openxmlformats.org/officeDocument/2006/relationships/notesSlide" Target="../notesSlides/notesSlide82.xml"/><Relationship Id="rId1" Type="http://schemas.openxmlformats.org/officeDocument/2006/relationships/slideLayout" Target="../slideLayouts/slideLayout2.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48.png"/></Relationships>
</file>

<file path=ppt/slides/_rels/slide83.xml.rels><?xml version="1.0" encoding="UTF-8" standalone="yes"?>
<Relationships xmlns="http://schemas.openxmlformats.org/package/2006/relationships"><Relationship Id="rId3" Type="http://schemas.openxmlformats.org/officeDocument/2006/relationships/image" Target="../media/image3.jpg"/><Relationship Id="rId7" Type="http://schemas.openxmlformats.org/officeDocument/2006/relationships/image" Target="../media/image55.png"/><Relationship Id="rId2" Type="http://schemas.openxmlformats.org/officeDocument/2006/relationships/notesSlide" Target="../notesSlides/notesSlide83.xml"/><Relationship Id="rId1" Type="http://schemas.openxmlformats.org/officeDocument/2006/relationships/slideLayout" Target="../slideLayouts/slideLayout2.xml"/><Relationship Id="rId6" Type="http://schemas.openxmlformats.org/officeDocument/2006/relationships/image" Target="../media/image54.png"/><Relationship Id="rId5" Type="http://schemas.openxmlformats.org/officeDocument/2006/relationships/image" Target="../media/image53.png"/><Relationship Id="rId4" Type="http://schemas.openxmlformats.org/officeDocument/2006/relationships/image" Target="../media/image52.png"/></Relationships>
</file>

<file path=ppt/slides/_rels/slide84.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hyperlink" Target="https://tea.texas.gov/student.assessment/special-ed/staaralt/" TargetMode="External"/><Relationship Id="rId2" Type="http://schemas.openxmlformats.org/officeDocument/2006/relationships/notesSlide" Target="../notesSlides/notesSlide88.xml"/><Relationship Id="rId1" Type="http://schemas.openxmlformats.org/officeDocument/2006/relationships/slideLayout" Target="../slideLayouts/slideLayout2.xml"/><Relationship Id="rId5" Type="http://schemas.openxmlformats.org/officeDocument/2006/relationships/image" Target="../media/image57.png"/><Relationship Id="rId4" Type="http://schemas.openxmlformats.org/officeDocument/2006/relationships/image" Target="../media/image3.jpg"/></Relationships>
</file>

<file path=ppt/slides/_rels/slide8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89.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hyperlink" Target="https://tea.texas.gov/student.assessment/special-ed/staaralt/" TargetMode="External"/><Relationship Id="rId2" Type="http://schemas.openxmlformats.org/officeDocument/2006/relationships/notesSlide" Target="../notesSlides/notesSlide90.xml"/><Relationship Id="rId1" Type="http://schemas.openxmlformats.org/officeDocument/2006/relationships/slideLayout" Target="../slideLayouts/slideLayout2.xml"/><Relationship Id="rId4" Type="http://schemas.openxmlformats.org/officeDocument/2006/relationships/image" Target="../media/image3.jpg"/></Relationships>
</file>

<file path=ppt/slides/_rels/slide9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91.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92.xml"/><Relationship Id="rId1" Type="http://schemas.openxmlformats.org/officeDocument/2006/relationships/slideLayout" Target="../slideLayouts/slideLayout2.xml"/><Relationship Id="rId4" Type="http://schemas.openxmlformats.org/officeDocument/2006/relationships/image" Target="../media/image59.JPG"/></Relationships>
</file>

<file path=ppt/slides/_rels/slide9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93.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94.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95.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96.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97.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98.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99.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00.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01.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02.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03.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04.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05.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06.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107.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08.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09.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10.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11.xml"/><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12.xml"/><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3" Type="http://schemas.openxmlformats.org/officeDocument/2006/relationships/image" Target="../media/image61.jfif"/><Relationship Id="rId2" Type="http://schemas.openxmlformats.org/officeDocument/2006/relationships/notesSlide" Target="../notesSlides/notesSlide113.xml"/><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14.xml"/><Relationship Id="rId1" Type="http://schemas.openxmlformats.org/officeDocument/2006/relationships/slideLayout" Target="../slideLayouts/slideLayout2.xml"/><Relationship Id="rId4" Type="http://schemas.openxmlformats.org/officeDocument/2006/relationships/image" Target="../media/image62.png"/></Relationships>
</file>

<file path=ppt/slides/_rels/slide11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15.xml"/><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16.xml"/><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17.xml"/><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3.jpg"/><Relationship Id="rId1" Type="http://schemas.openxmlformats.org/officeDocument/2006/relationships/slideLayout" Target="../slideLayouts/slideLayout2.xml"/><Relationship Id="rId4" Type="http://schemas.openxmlformats.org/officeDocument/2006/relationships/image" Target="../media/image64.png"/></Relationships>
</file>

<file path=ppt/slides/_rels/slide13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hyperlink" Target="https://tea.texas.gov/student.assessment/ell/telpas/" TargetMode="External"/><Relationship Id="rId1" Type="http://schemas.openxmlformats.org/officeDocument/2006/relationships/slideLayout" Target="../slideLayouts/slideLayout2.xml"/><Relationship Id="rId4" Type="http://schemas.openxmlformats.org/officeDocument/2006/relationships/image" Target="../media/image65.png"/></Relationships>
</file>

<file path=ppt/slides/_rels/slide13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118.xml"/><Relationship Id="rId1" Type="http://schemas.openxmlformats.org/officeDocument/2006/relationships/slideLayout" Target="../slideLayouts/slideLayout2.xml"/><Relationship Id="rId5" Type="http://schemas.openxmlformats.org/officeDocument/2006/relationships/hyperlink" Target="https://creativecommons.org/licenses/by-sa/3.0/" TargetMode="External"/><Relationship Id="rId4" Type="http://schemas.openxmlformats.org/officeDocument/2006/relationships/hyperlink" Target="http://en.wikipedia.org/wiki/File:AndrewHallClassroom.jpg" TargetMode="External"/></Relationships>
</file>

<file path=ppt/slides/_rels/slide14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3.jpg"/><Relationship Id="rId1" Type="http://schemas.openxmlformats.org/officeDocument/2006/relationships/slideLayout" Target="../slideLayouts/slideLayout2.xml"/><Relationship Id="rId4" Type="http://schemas.openxmlformats.org/officeDocument/2006/relationships/hyperlink" Target="http://www.camago.com/faq/camago" TargetMode="External"/></Relationships>
</file>

<file path=ppt/slides/_rels/slide14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6.xml.rels><?xml version="1.0" encoding="UTF-8" standalone="yes"?>
<Relationships xmlns="http://schemas.openxmlformats.org/package/2006/relationships"><Relationship Id="rId3" Type="http://schemas.openxmlformats.org/officeDocument/2006/relationships/image" Target="../media/image69.jfif"/><Relationship Id="rId2" Type="http://schemas.openxmlformats.org/officeDocument/2006/relationships/notesSlide" Target="../notesSlides/notesSlide119.xml"/><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3" Type="http://schemas.openxmlformats.org/officeDocument/2006/relationships/image" Target="../media/image3.jpg"/><Relationship Id="rId7" Type="http://schemas.openxmlformats.org/officeDocument/2006/relationships/image" Target="../media/image71.png"/><Relationship Id="rId2" Type="http://schemas.openxmlformats.org/officeDocument/2006/relationships/notesSlide" Target="../notesSlides/notesSlide120.xml"/><Relationship Id="rId1" Type="http://schemas.openxmlformats.org/officeDocument/2006/relationships/slideLayout" Target="../slideLayouts/slideLayout2.xml"/><Relationship Id="rId6" Type="http://schemas.openxmlformats.org/officeDocument/2006/relationships/image" Target="../media/image70.png"/><Relationship Id="rId5" Type="http://schemas.openxmlformats.org/officeDocument/2006/relationships/hyperlink" Target="http://www.texasassessment.com/STAAR" TargetMode="External"/><Relationship Id="rId4" Type="http://schemas.openxmlformats.org/officeDocument/2006/relationships/hyperlink" Target="https://www.texasassessment.com/administrators" TargetMode="External"/></Relationships>
</file>

<file path=ppt/slides/_rels/slide158.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74.png"/><Relationship Id="rId1" Type="http://schemas.openxmlformats.org/officeDocument/2006/relationships/slideLayout" Target="../slideLayouts/slideLayout2.xml"/><Relationship Id="rId5" Type="http://schemas.openxmlformats.org/officeDocument/2006/relationships/image" Target="../media/image77.png"/><Relationship Id="rId4" Type="http://schemas.openxmlformats.org/officeDocument/2006/relationships/image" Target="../media/image76.png"/></Relationships>
</file>

<file path=ppt/slides/_rels/slide161.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hyperlink" Target="https://www.texasassessment.com/administrators/technology" TargetMode="External"/><Relationship Id="rId1" Type="http://schemas.openxmlformats.org/officeDocument/2006/relationships/slideLayout" Target="../slideLayouts/slideLayout2.xml"/><Relationship Id="rId5" Type="http://schemas.openxmlformats.org/officeDocument/2006/relationships/image" Target="../media/image80.png"/><Relationship Id="rId4" Type="http://schemas.openxmlformats.org/officeDocument/2006/relationships/image" Target="../media/image79.png"/></Relationships>
</file>

<file path=ppt/slides/_rels/slide163.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image" Target="../media/image3.jpg"/><Relationship Id="rId1" Type="http://schemas.openxmlformats.org/officeDocument/2006/relationships/slideLayout" Target="../slideLayouts/slideLayout2.xml"/><Relationship Id="rId4" Type="http://schemas.openxmlformats.org/officeDocument/2006/relationships/image" Target="../media/image82.png"/></Relationships>
</file>

<file path=ppt/slides/_rels/slide164.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71.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3.jpg"/><Relationship Id="rId1" Type="http://schemas.openxmlformats.org/officeDocument/2006/relationships/slideLayout" Target="../slideLayouts/slideLayout2.xml"/><Relationship Id="rId6" Type="http://schemas.openxmlformats.org/officeDocument/2006/relationships/image" Target="../media/image89.png"/><Relationship Id="rId5" Type="http://schemas.openxmlformats.org/officeDocument/2006/relationships/image" Target="../media/image88.png"/><Relationship Id="rId4" Type="http://schemas.openxmlformats.org/officeDocument/2006/relationships/image" Target="../media/image87.png"/></Relationships>
</file>

<file path=ppt/slides/_rels/slide17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21.xml"/><Relationship Id="rId1" Type="http://schemas.openxmlformats.org/officeDocument/2006/relationships/slideLayout" Target="../slideLayouts/slideLayout2.xml"/></Relationships>
</file>

<file path=ppt/slides/_rels/slide173.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74.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75.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image" Target="../media/image3.jpg"/><Relationship Id="rId1" Type="http://schemas.openxmlformats.org/officeDocument/2006/relationships/slideLayout" Target="../slideLayouts/slideLayout2.xml"/><Relationship Id="rId4" Type="http://schemas.openxmlformats.org/officeDocument/2006/relationships/image" Target="../media/image93.png"/></Relationships>
</file>

<file path=ppt/slides/_rels/slide17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7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7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79.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81.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2.xml"/></Relationships>
</file>

<file path=ppt/slides/_rels/slide18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83.xml.rels><?xml version="1.0" encoding="UTF-8" standalone="yes"?>
<Relationships xmlns="http://schemas.openxmlformats.org/package/2006/relationships"><Relationship Id="rId3" Type="http://schemas.openxmlformats.org/officeDocument/2006/relationships/image" Target="../media/image95.jfif"/><Relationship Id="rId2" Type="http://schemas.openxmlformats.org/officeDocument/2006/relationships/notesSlide" Target="../notesSlides/notesSlide123.xml"/><Relationship Id="rId1" Type="http://schemas.openxmlformats.org/officeDocument/2006/relationships/slideLayout" Target="../slideLayouts/slideLayout2.xml"/></Relationships>
</file>

<file path=ppt/slides/_rels/slide18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85.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86.xml.rels><?xml version="1.0" encoding="UTF-8" standalone="yes"?>
<Relationships xmlns="http://schemas.openxmlformats.org/package/2006/relationships"><Relationship Id="rId8" Type="http://schemas.openxmlformats.org/officeDocument/2006/relationships/image" Target="../media/image102.png"/><Relationship Id="rId3" Type="http://schemas.openxmlformats.org/officeDocument/2006/relationships/image" Target="../media/image97.png"/><Relationship Id="rId7" Type="http://schemas.openxmlformats.org/officeDocument/2006/relationships/image" Target="../media/image101.png"/><Relationship Id="rId2" Type="http://schemas.openxmlformats.org/officeDocument/2006/relationships/image" Target="../media/image3.jpg"/><Relationship Id="rId1" Type="http://schemas.openxmlformats.org/officeDocument/2006/relationships/slideLayout" Target="../slideLayouts/slideLayout2.xml"/><Relationship Id="rId6" Type="http://schemas.openxmlformats.org/officeDocument/2006/relationships/image" Target="../media/image100.png"/><Relationship Id="rId5" Type="http://schemas.openxmlformats.org/officeDocument/2006/relationships/image" Target="../media/image99.png"/><Relationship Id="rId10" Type="http://schemas.openxmlformats.org/officeDocument/2006/relationships/image" Target="../media/image104.jpeg"/><Relationship Id="rId4" Type="http://schemas.openxmlformats.org/officeDocument/2006/relationships/image" Target="../media/image98.png"/><Relationship Id="rId9" Type="http://schemas.openxmlformats.org/officeDocument/2006/relationships/image" Target="../media/image103.png"/></Relationships>
</file>

<file path=ppt/slides/_rels/slide187.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image" Target="../media/image3.jpg"/><Relationship Id="rId1" Type="http://schemas.openxmlformats.org/officeDocument/2006/relationships/slideLayout" Target="../slideLayouts/slideLayout2.xml"/><Relationship Id="rId5" Type="http://schemas.openxmlformats.org/officeDocument/2006/relationships/image" Target="../media/image107.png"/><Relationship Id="rId4" Type="http://schemas.openxmlformats.org/officeDocument/2006/relationships/image" Target="../media/image106.png"/></Relationships>
</file>

<file path=ppt/slides/_rels/slide188.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image" Target="../media/image3.jpg"/><Relationship Id="rId1" Type="http://schemas.openxmlformats.org/officeDocument/2006/relationships/slideLayout" Target="../slideLayouts/slideLayout2.xml"/><Relationship Id="rId5" Type="http://schemas.openxmlformats.org/officeDocument/2006/relationships/image" Target="../media/image109.png"/><Relationship Id="rId4" Type="http://schemas.openxmlformats.org/officeDocument/2006/relationships/image" Target="../media/image108.png"/></Relationships>
</file>

<file path=ppt/slides/_rels/slide189.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image" Target="../media/image3.jpg"/><Relationship Id="rId1" Type="http://schemas.openxmlformats.org/officeDocument/2006/relationships/slideLayout" Target="../slideLayouts/slideLayout2.xml"/><Relationship Id="rId5" Type="http://schemas.openxmlformats.org/officeDocument/2006/relationships/image" Target="../media/image111.png"/><Relationship Id="rId4" Type="http://schemas.openxmlformats.org/officeDocument/2006/relationships/image" Target="../media/image110.png"/></Relationships>
</file>

<file path=ppt/slides/_rels/slide190.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image" Target="../media/image3.jpg"/><Relationship Id="rId1" Type="http://schemas.openxmlformats.org/officeDocument/2006/relationships/slideLayout" Target="../slideLayouts/slideLayout2.xml"/><Relationship Id="rId5" Type="http://schemas.openxmlformats.org/officeDocument/2006/relationships/image" Target="../media/image113.png"/><Relationship Id="rId4" Type="http://schemas.openxmlformats.org/officeDocument/2006/relationships/image" Target="../media/image112.png"/></Relationships>
</file>

<file path=ppt/slides/_rels/slide191.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image" Target="../media/image3.jpg"/><Relationship Id="rId1" Type="http://schemas.openxmlformats.org/officeDocument/2006/relationships/slideLayout" Target="../slideLayouts/slideLayout2.xml"/><Relationship Id="rId5" Type="http://schemas.openxmlformats.org/officeDocument/2006/relationships/image" Target="../media/image115.png"/><Relationship Id="rId4" Type="http://schemas.openxmlformats.org/officeDocument/2006/relationships/image" Target="../media/image114.png"/></Relationships>
</file>

<file path=ppt/slides/_rels/slide192.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93.xml.rels><?xml version="1.0" encoding="UTF-8" standalone="yes"?>
<Relationships xmlns="http://schemas.openxmlformats.org/package/2006/relationships"><Relationship Id="rId3" Type="http://schemas.openxmlformats.org/officeDocument/2006/relationships/image" Target="../media/image116.jpeg"/><Relationship Id="rId7" Type="http://schemas.openxmlformats.org/officeDocument/2006/relationships/image" Target="../media/image106.png"/><Relationship Id="rId2" Type="http://schemas.openxmlformats.org/officeDocument/2006/relationships/image" Target="../media/image3.jpg"/><Relationship Id="rId1" Type="http://schemas.openxmlformats.org/officeDocument/2006/relationships/slideLayout" Target="../slideLayouts/slideLayout2.xml"/><Relationship Id="rId6" Type="http://schemas.openxmlformats.org/officeDocument/2006/relationships/image" Target="../media/image119.png"/><Relationship Id="rId5" Type="http://schemas.openxmlformats.org/officeDocument/2006/relationships/image" Target="../media/image118.png"/><Relationship Id="rId4" Type="http://schemas.openxmlformats.org/officeDocument/2006/relationships/image" Target="../media/image117.png"/></Relationships>
</file>

<file path=ppt/slides/_rels/slide194.xml.rels><?xml version="1.0" encoding="UTF-8" standalone="yes"?>
<Relationships xmlns="http://schemas.openxmlformats.org/package/2006/relationships"><Relationship Id="rId3" Type="http://schemas.openxmlformats.org/officeDocument/2006/relationships/image" Target="../media/image120.jpeg"/><Relationship Id="rId2" Type="http://schemas.openxmlformats.org/officeDocument/2006/relationships/image" Target="../media/image3.jpg"/><Relationship Id="rId1" Type="http://schemas.openxmlformats.org/officeDocument/2006/relationships/slideLayout" Target="../slideLayouts/slideLayout2.xml"/><Relationship Id="rId6" Type="http://schemas.openxmlformats.org/officeDocument/2006/relationships/image" Target="../media/image106.png"/><Relationship Id="rId5" Type="http://schemas.openxmlformats.org/officeDocument/2006/relationships/image" Target="../media/image122.png"/><Relationship Id="rId4" Type="http://schemas.openxmlformats.org/officeDocument/2006/relationships/image" Target="../media/image121.jpeg"/></Relationships>
</file>

<file path=ppt/slides/_rels/slide195.xml.rels><?xml version="1.0" encoding="UTF-8" standalone="yes"?>
<Relationships xmlns="http://schemas.openxmlformats.org/package/2006/relationships"><Relationship Id="rId3" Type="http://schemas.openxmlformats.org/officeDocument/2006/relationships/image" Target="../media/image123.jfif"/><Relationship Id="rId2" Type="http://schemas.openxmlformats.org/officeDocument/2006/relationships/notesSlide" Target="../notesSlides/notesSlide124.xml"/><Relationship Id="rId1" Type="http://schemas.openxmlformats.org/officeDocument/2006/relationships/slideLayout" Target="../slideLayouts/slideLayout2.xml"/></Relationships>
</file>

<file path=ppt/slides/_rels/slide19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97.xml.rels><?xml version="1.0" encoding="UTF-8" standalone="yes"?>
<Relationships xmlns="http://schemas.openxmlformats.org/package/2006/relationships"><Relationship Id="rId8" Type="http://schemas.openxmlformats.org/officeDocument/2006/relationships/image" Target="../media/image129.jpeg"/><Relationship Id="rId3" Type="http://schemas.openxmlformats.org/officeDocument/2006/relationships/image" Target="../media/image124.png"/><Relationship Id="rId7" Type="http://schemas.openxmlformats.org/officeDocument/2006/relationships/image" Target="../media/image128.png"/><Relationship Id="rId2" Type="http://schemas.openxmlformats.org/officeDocument/2006/relationships/image" Target="../media/image3.jpg"/><Relationship Id="rId1" Type="http://schemas.openxmlformats.org/officeDocument/2006/relationships/slideLayout" Target="../slideLayouts/slideLayout2.xml"/><Relationship Id="rId6" Type="http://schemas.openxmlformats.org/officeDocument/2006/relationships/image" Target="../media/image127.png"/><Relationship Id="rId5" Type="http://schemas.openxmlformats.org/officeDocument/2006/relationships/image" Target="../media/image126.png"/><Relationship Id="rId4" Type="http://schemas.openxmlformats.org/officeDocument/2006/relationships/image" Target="../media/image125.jpeg"/><Relationship Id="rId9" Type="http://schemas.openxmlformats.org/officeDocument/2006/relationships/image" Target="../media/image101.png"/></Relationships>
</file>

<file path=ppt/slides/_rels/slide198.xml.rels><?xml version="1.0" encoding="UTF-8" standalone="yes"?>
<Relationships xmlns="http://schemas.openxmlformats.org/package/2006/relationships"><Relationship Id="rId3" Type="http://schemas.openxmlformats.org/officeDocument/2006/relationships/image" Target="../media/image130.png"/><Relationship Id="rId2" Type="http://schemas.openxmlformats.org/officeDocument/2006/relationships/image" Target="../media/image3.jpg"/><Relationship Id="rId1" Type="http://schemas.openxmlformats.org/officeDocument/2006/relationships/slideLayout" Target="../slideLayouts/slideLayout2.xml"/><Relationship Id="rId5" Type="http://schemas.openxmlformats.org/officeDocument/2006/relationships/image" Target="../media/image132.emf"/><Relationship Id="rId4" Type="http://schemas.openxmlformats.org/officeDocument/2006/relationships/image" Target="../media/image131.png"/></Relationships>
</file>

<file path=ppt/slides/_rels/slide199.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200.xml.rels><?xml version="1.0" encoding="UTF-8" standalone="yes"?>
<Relationships xmlns="http://schemas.openxmlformats.org/package/2006/relationships"><Relationship Id="rId8" Type="http://schemas.openxmlformats.org/officeDocument/2006/relationships/image" Target="../media/image131.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3.jp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01.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image" Target="../media/image3.jpg"/><Relationship Id="rId1" Type="http://schemas.openxmlformats.org/officeDocument/2006/relationships/slideLayout" Target="../slideLayouts/slideLayout2.xml"/><Relationship Id="rId5" Type="http://schemas.openxmlformats.org/officeDocument/2006/relationships/image" Target="../media/image134.png"/><Relationship Id="rId4" Type="http://schemas.openxmlformats.org/officeDocument/2006/relationships/image" Target="../media/image133.png"/></Relationships>
</file>

<file path=ppt/slides/_rels/slide202.xml.rels><?xml version="1.0" encoding="UTF-8" standalone="yes"?>
<Relationships xmlns="http://schemas.openxmlformats.org/package/2006/relationships"><Relationship Id="rId3" Type="http://schemas.openxmlformats.org/officeDocument/2006/relationships/image" Target="../media/image135.png"/><Relationship Id="rId2" Type="http://schemas.openxmlformats.org/officeDocument/2006/relationships/image" Target="../media/image3.jpg"/><Relationship Id="rId1" Type="http://schemas.openxmlformats.org/officeDocument/2006/relationships/slideLayout" Target="../slideLayouts/slideLayout2.xml"/><Relationship Id="rId4" Type="http://schemas.openxmlformats.org/officeDocument/2006/relationships/image" Target="../media/image131.png"/></Relationships>
</file>

<file path=ppt/slides/_rels/slide203.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image" Target="../media/image3.jpg"/><Relationship Id="rId1" Type="http://schemas.openxmlformats.org/officeDocument/2006/relationships/slideLayout" Target="../slideLayouts/slideLayout2.xml"/><Relationship Id="rId4" Type="http://schemas.openxmlformats.org/officeDocument/2006/relationships/image" Target="../media/image136.png"/></Relationships>
</file>

<file path=ppt/slides/_rels/slide204.xml.rels><?xml version="1.0" encoding="UTF-8" standalone="yes"?>
<Relationships xmlns="http://schemas.openxmlformats.org/package/2006/relationships"><Relationship Id="rId3" Type="http://schemas.openxmlformats.org/officeDocument/2006/relationships/image" Target="../media/image137.png"/><Relationship Id="rId2" Type="http://schemas.openxmlformats.org/officeDocument/2006/relationships/image" Target="../media/image3.jpg"/><Relationship Id="rId1" Type="http://schemas.openxmlformats.org/officeDocument/2006/relationships/slideLayout" Target="../slideLayouts/slideLayout2.xml"/><Relationship Id="rId5" Type="http://schemas.openxmlformats.org/officeDocument/2006/relationships/image" Target="../media/image138.png"/><Relationship Id="rId4" Type="http://schemas.openxmlformats.org/officeDocument/2006/relationships/image" Target="../media/image131.png"/></Relationships>
</file>

<file path=ppt/slides/_rels/slide205.xml.rels><?xml version="1.0" encoding="UTF-8" standalone="yes"?>
<Relationships xmlns="http://schemas.openxmlformats.org/package/2006/relationships"><Relationship Id="rId3" Type="http://schemas.openxmlformats.org/officeDocument/2006/relationships/image" Target="../media/image139.pn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206.xml.rels><?xml version="1.0" encoding="UTF-8" standalone="yes"?>
<Relationships xmlns="http://schemas.openxmlformats.org/package/2006/relationships"><Relationship Id="rId3" Type="http://schemas.openxmlformats.org/officeDocument/2006/relationships/image" Target="../media/image140.png"/><Relationship Id="rId2" Type="http://schemas.openxmlformats.org/officeDocument/2006/relationships/image" Target="../media/image3.jpg"/><Relationship Id="rId1" Type="http://schemas.openxmlformats.org/officeDocument/2006/relationships/slideLayout" Target="../slideLayouts/slideLayout2.xml"/><Relationship Id="rId6" Type="http://schemas.openxmlformats.org/officeDocument/2006/relationships/image" Target="../media/image131.png"/><Relationship Id="rId5" Type="http://schemas.openxmlformats.org/officeDocument/2006/relationships/image" Target="../media/image142.png"/><Relationship Id="rId4" Type="http://schemas.openxmlformats.org/officeDocument/2006/relationships/image" Target="../media/image141.png"/></Relationships>
</file>

<file path=ppt/slides/_rels/slide20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20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209.xml.rels><?xml version="1.0" encoding="UTF-8" standalone="yes"?>
<Relationships xmlns="http://schemas.openxmlformats.org/package/2006/relationships"><Relationship Id="rId3" Type="http://schemas.openxmlformats.org/officeDocument/2006/relationships/image" Target="../media/image143.png"/><Relationship Id="rId2" Type="http://schemas.openxmlformats.org/officeDocument/2006/relationships/image" Target="../media/image3.jpg"/><Relationship Id="rId1" Type="http://schemas.openxmlformats.org/officeDocument/2006/relationships/slideLayout" Target="../slideLayouts/slideLayout2.xml"/><Relationship Id="rId4" Type="http://schemas.openxmlformats.org/officeDocument/2006/relationships/hyperlink" Target="https://www.texasassessment.com/uploads/unified-system-reqs.pdf" TargetMode="External"/></Relationships>
</file>

<file path=ppt/slides/_rels/slide210.xml.rels><?xml version="1.0" encoding="UTF-8" standalone="yes"?>
<Relationships xmlns="http://schemas.openxmlformats.org/package/2006/relationships"><Relationship Id="rId3" Type="http://schemas.openxmlformats.org/officeDocument/2006/relationships/image" Target="../media/image144.pn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211.xml.rels><?xml version="1.0" encoding="UTF-8" standalone="yes"?>
<Relationships xmlns="http://schemas.openxmlformats.org/package/2006/relationships"><Relationship Id="rId3" Type="http://schemas.openxmlformats.org/officeDocument/2006/relationships/image" Target="../media/image145.png"/><Relationship Id="rId2" Type="http://schemas.openxmlformats.org/officeDocument/2006/relationships/image" Target="../media/image3.jpg"/><Relationship Id="rId1" Type="http://schemas.openxmlformats.org/officeDocument/2006/relationships/slideLayout" Target="../slideLayouts/slideLayout2.xml"/><Relationship Id="rId4" Type="http://schemas.openxmlformats.org/officeDocument/2006/relationships/hyperlink" Target="https://support.assessment.pearson.com/" TargetMode="External"/></Relationships>
</file>

<file path=ppt/slides/_rels/slide212.xml.rels><?xml version="1.0" encoding="UTF-8" standalone="yes"?>
<Relationships xmlns="http://schemas.openxmlformats.org/package/2006/relationships"><Relationship Id="rId3" Type="http://schemas.openxmlformats.org/officeDocument/2006/relationships/image" Target="../media/image146.pn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213.xml.rels><?xml version="1.0" encoding="UTF-8" standalone="yes"?>
<Relationships xmlns="http://schemas.openxmlformats.org/package/2006/relationships"><Relationship Id="rId3" Type="http://schemas.openxmlformats.org/officeDocument/2006/relationships/image" Target="../media/image147.png"/><Relationship Id="rId2" Type="http://schemas.openxmlformats.org/officeDocument/2006/relationships/image" Target="../media/image3.jpg"/><Relationship Id="rId1" Type="http://schemas.openxmlformats.org/officeDocument/2006/relationships/slideLayout" Target="../slideLayouts/slideLayout2.xml"/><Relationship Id="rId5" Type="http://schemas.openxmlformats.org/officeDocument/2006/relationships/image" Target="../media/image149.png"/><Relationship Id="rId4" Type="http://schemas.openxmlformats.org/officeDocument/2006/relationships/image" Target="../media/image148.png"/></Relationships>
</file>

<file path=ppt/slides/_rels/slide214.xml.rels><?xml version="1.0" encoding="UTF-8" standalone="yes"?>
<Relationships xmlns="http://schemas.openxmlformats.org/package/2006/relationships"><Relationship Id="rId3" Type="http://schemas.openxmlformats.org/officeDocument/2006/relationships/image" Target="../media/image150.png"/><Relationship Id="rId2" Type="http://schemas.openxmlformats.org/officeDocument/2006/relationships/image" Target="../media/image3.jpg"/><Relationship Id="rId1" Type="http://schemas.openxmlformats.org/officeDocument/2006/relationships/slideLayout" Target="../slideLayouts/slideLayout2.xml"/><Relationship Id="rId4" Type="http://schemas.openxmlformats.org/officeDocument/2006/relationships/hyperlink" Target="http://www.texasassessment.com/TELPASTrainingCenter" TargetMode="External"/></Relationships>
</file>

<file path=ppt/slides/_rels/slide215.xml.rels><?xml version="1.0" encoding="UTF-8" standalone="yes"?>
<Relationships xmlns="http://schemas.openxmlformats.org/package/2006/relationships"><Relationship Id="rId3" Type="http://schemas.openxmlformats.org/officeDocument/2006/relationships/image" Target="../media/image151.jfif"/><Relationship Id="rId2" Type="http://schemas.openxmlformats.org/officeDocument/2006/relationships/notesSlide" Target="../notesSlides/notesSlide125.xml"/><Relationship Id="rId1" Type="http://schemas.openxmlformats.org/officeDocument/2006/relationships/slideLayout" Target="../slideLayouts/slideLayout2.xml"/></Relationships>
</file>

<file path=ppt/slides/_rels/slide21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217.xml.rels><?xml version="1.0" encoding="UTF-8" standalone="yes"?>
<Relationships xmlns="http://schemas.openxmlformats.org/package/2006/relationships"><Relationship Id="rId3" Type="http://schemas.openxmlformats.org/officeDocument/2006/relationships/image" Target="../media/image100.png"/><Relationship Id="rId7" Type="http://schemas.openxmlformats.org/officeDocument/2006/relationships/image" Target="../media/image154.jpeg"/><Relationship Id="rId2" Type="http://schemas.openxmlformats.org/officeDocument/2006/relationships/image" Target="../media/image3.jpg"/><Relationship Id="rId1" Type="http://schemas.openxmlformats.org/officeDocument/2006/relationships/slideLayout" Target="../slideLayouts/slideLayout2.xml"/><Relationship Id="rId6" Type="http://schemas.openxmlformats.org/officeDocument/2006/relationships/image" Target="../media/image101.png"/><Relationship Id="rId5" Type="http://schemas.openxmlformats.org/officeDocument/2006/relationships/image" Target="../media/image153.png"/><Relationship Id="rId4" Type="http://schemas.openxmlformats.org/officeDocument/2006/relationships/image" Target="../media/image152.png"/></Relationships>
</file>

<file path=ppt/slides/_rels/slide218.xml.rels><?xml version="1.0" encoding="UTF-8" standalone="yes"?>
<Relationships xmlns="http://schemas.openxmlformats.org/package/2006/relationships"><Relationship Id="rId3" Type="http://schemas.openxmlformats.org/officeDocument/2006/relationships/image" Target="../media/image155.png"/><Relationship Id="rId2" Type="http://schemas.openxmlformats.org/officeDocument/2006/relationships/image" Target="../media/image3.jpg"/><Relationship Id="rId1" Type="http://schemas.openxmlformats.org/officeDocument/2006/relationships/slideLayout" Target="../slideLayouts/slideLayout2.xml"/><Relationship Id="rId4" Type="http://schemas.openxmlformats.org/officeDocument/2006/relationships/image" Target="../media/image156.png"/></Relationships>
</file>

<file path=ppt/slides/_rels/slide219.xml.rels><?xml version="1.0" encoding="UTF-8" standalone="yes"?>
<Relationships xmlns="http://schemas.openxmlformats.org/package/2006/relationships"><Relationship Id="rId3" Type="http://schemas.openxmlformats.org/officeDocument/2006/relationships/image" Target="../media/image155.png"/><Relationship Id="rId2" Type="http://schemas.openxmlformats.org/officeDocument/2006/relationships/image" Target="../media/image3.jpg"/><Relationship Id="rId1" Type="http://schemas.openxmlformats.org/officeDocument/2006/relationships/slideLayout" Target="../slideLayouts/slideLayout2.xml"/><Relationship Id="rId4" Type="http://schemas.openxmlformats.org/officeDocument/2006/relationships/image" Target="../media/image157.png"/></Relationships>
</file>

<file path=ppt/slides/_rels/slide220.xml.rels><?xml version="1.0" encoding="UTF-8" standalone="yes"?>
<Relationships xmlns="http://schemas.openxmlformats.org/package/2006/relationships"><Relationship Id="rId3" Type="http://schemas.openxmlformats.org/officeDocument/2006/relationships/image" Target="../media/image155.png"/><Relationship Id="rId2" Type="http://schemas.openxmlformats.org/officeDocument/2006/relationships/image" Target="../media/image3.jpg"/><Relationship Id="rId1" Type="http://schemas.openxmlformats.org/officeDocument/2006/relationships/slideLayout" Target="../slideLayouts/slideLayout2.xml"/><Relationship Id="rId4" Type="http://schemas.openxmlformats.org/officeDocument/2006/relationships/image" Target="../media/image114.png"/></Relationships>
</file>

<file path=ppt/slides/_rels/slide221.xml.rels><?xml version="1.0" encoding="UTF-8" standalone="yes"?>
<Relationships xmlns="http://schemas.openxmlformats.org/package/2006/relationships"><Relationship Id="rId3" Type="http://schemas.openxmlformats.org/officeDocument/2006/relationships/image" Target="../media/image155.pn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222.xml.rels><?xml version="1.0" encoding="UTF-8" standalone="yes"?>
<Relationships xmlns="http://schemas.openxmlformats.org/package/2006/relationships"><Relationship Id="rId3" Type="http://schemas.openxmlformats.org/officeDocument/2006/relationships/image" Target="../media/image158.png"/><Relationship Id="rId2" Type="http://schemas.openxmlformats.org/officeDocument/2006/relationships/image" Target="../media/image3.jpg"/><Relationship Id="rId1" Type="http://schemas.openxmlformats.org/officeDocument/2006/relationships/slideLayout" Target="../slideLayouts/slideLayout2.xml"/><Relationship Id="rId5" Type="http://schemas.openxmlformats.org/officeDocument/2006/relationships/image" Target="../media/image159.png"/><Relationship Id="rId4" Type="http://schemas.openxmlformats.org/officeDocument/2006/relationships/image" Target="../media/image155.png"/></Relationships>
</file>

<file path=ppt/slides/_rels/slide2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225.xml.rels><?xml version="1.0" encoding="UTF-8" standalone="yes"?>
<Relationships xmlns="http://schemas.openxmlformats.org/package/2006/relationships"><Relationship Id="rId3" Type="http://schemas.openxmlformats.org/officeDocument/2006/relationships/image" Target="../media/image160.png"/><Relationship Id="rId2" Type="http://schemas.openxmlformats.org/officeDocument/2006/relationships/image" Target="../media/image3.jpg"/><Relationship Id="rId1" Type="http://schemas.openxmlformats.org/officeDocument/2006/relationships/slideLayout" Target="../slideLayouts/slideLayout2.xml"/><Relationship Id="rId5" Type="http://schemas.openxmlformats.org/officeDocument/2006/relationships/hyperlink" Target="https://support.assessment.pearson.com/display/TN/TestNav+8+Online+Support" TargetMode="External"/><Relationship Id="rId4" Type="http://schemas.openxmlformats.org/officeDocument/2006/relationships/hyperlink" Target="http://www.texasassessment.com/TELPASTrainingCenter" TargetMode="External"/></Relationships>
</file>

<file path=ppt/slides/_rels/slide226.xml.rels><?xml version="1.0" encoding="UTF-8" standalone="yes"?>
<Relationships xmlns="http://schemas.openxmlformats.org/package/2006/relationships"><Relationship Id="rId3" Type="http://schemas.openxmlformats.org/officeDocument/2006/relationships/hyperlink" Target="http://www.texasassessment.com/TELPASTrainingCenter" TargetMode="External"/><Relationship Id="rId2" Type="http://schemas.openxmlformats.org/officeDocument/2006/relationships/image" Target="../media/image3.jpg"/><Relationship Id="rId1" Type="http://schemas.openxmlformats.org/officeDocument/2006/relationships/slideLayout" Target="../slideLayouts/slideLayout2.xml"/><Relationship Id="rId5" Type="http://schemas.openxmlformats.org/officeDocument/2006/relationships/image" Target="../media/image162.png"/><Relationship Id="rId4" Type="http://schemas.openxmlformats.org/officeDocument/2006/relationships/image" Target="../media/image161.png"/></Relationships>
</file>

<file path=ppt/slides/_rels/slide227.xml.rels><?xml version="1.0" encoding="UTF-8" standalone="yes"?>
<Relationships xmlns="http://schemas.openxmlformats.org/package/2006/relationships"><Relationship Id="rId3" Type="http://schemas.openxmlformats.org/officeDocument/2006/relationships/hyperlink" Target="mailto:STAAR3-8@ets.org" TargetMode="External"/><Relationship Id="rId7" Type="http://schemas.openxmlformats.org/officeDocument/2006/relationships/hyperlink" Target="https://tx.pearsonaccessnext.com/" TargetMode="External"/><Relationship Id="rId2" Type="http://schemas.openxmlformats.org/officeDocument/2006/relationships/image" Target="../media/image3.jpg"/><Relationship Id="rId1" Type="http://schemas.openxmlformats.org/officeDocument/2006/relationships/slideLayout" Target="../slideLayouts/slideLayout2.xml"/><Relationship Id="rId6" Type="http://schemas.openxmlformats.org/officeDocument/2006/relationships/hyperlink" Target="http://texasassessment.com/" TargetMode="External"/><Relationship Id="rId5" Type="http://schemas.openxmlformats.org/officeDocument/2006/relationships/hyperlink" Target="mailto:student.assessment@tea.texas.gov" TargetMode="External"/><Relationship Id="rId4" Type="http://schemas.openxmlformats.org/officeDocument/2006/relationships/hyperlink" Target="mailto:STAAREOC@ets.org" TargetMode="External"/></Relationships>
</file>

<file path=ppt/slides/_rels/slide228.xml.rels><?xml version="1.0" encoding="UTF-8" standalone="yes"?>
<Relationships xmlns="http://schemas.openxmlformats.org/package/2006/relationships"><Relationship Id="rId3" Type="http://schemas.openxmlformats.org/officeDocument/2006/relationships/hyperlink" Target="mailto:student.assessment@tea.texas.gov" TargetMode="External"/><Relationship Id="rId7" Type="http://schemas.openxmlformats.org/officeDocument/2006/relationships/hyperlink" Target="https://tea.texas.gov/student.assessment/" TargetMode="External"/><Relationship Id="rId2" Type="http://schemas.openxmlformats.org/officeDocument/2006/relationships/image" Target="../media/image3.jpg"/><Relationship Id="rId1" Type="http://schemas.openxmlformats.org/officeDocument/2006/relationships/slideLayout" Target="../slideLayouts/slideLayout2.xml"/><Relationship Id="rId6" Type="http://schemas.openxmlformats.org/officeDocument/2006/relationships/hyperlink" Target="mailto:test.calendar@tea.texas.gov" TargetMode="External"/><Relationship Id="rId5" Type="http://schemas.openxmlformats.org/officeDocument/2006/relationships/hyperlink" Target="mailto:testsecurity@tea.texas.gov?subject=Test%20Security%20Web%20page" TargetMode="External"/><Relationship Id="rId4" Type="http://schemas.openxmlformats.org/officeDocument/2006/relationships/hyperlink" Target="mailto:assessment.specialpopulations@tea.texas.gov" TargetMode="External"/></Relationships>
</file>

<file path=ppt/slides/_rels/slide22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230.xml.rels><?xml version="1.0" encoding="UTF-8" standalone="yes"?>
<Relationships xmlns="http://schemas.openxmlformats.org/package/2006/relationships"><Relationship Id="rId3" Type="http://schemas.openxmlformats.org/officeDocument/2006/relationships/image" Target="../media/image163.jpg"/><Relationship Id="rId2" Type="http://schemas.openxmlformats.org/officeDocument/2006/relationships/notesSlide" Target="../notesSlides/notesSlide126.xml"/><Relationship Id="rId1" Type="http://schemas.openxmlformats.org/officeDocument/2006/relationships/slideLayout" Target="../slideLayouts/slideLayout2.xml"/><Relationship Id="rId4" Type="http://schemas.openxmlformats.org/officeDocument/2006/relationships/hyperlink" Target="http://elearningtags.com/lms/6-questions-to-ask-before-choosing-an-lms-capterra-blog/" TargetMode="External"/></Relationships>
</file>

<file path=ppt/slides/_rels/slide231.xml.rels><?xml version="1.0" encoding="UTF-8" standalone="yes"?>
<Relationships xmlns="http://schemas.openxmlformats.org/package/2006/relationships"><Relationship Id="rId2" Type="http://schemas.openxmlformats.org/officeDocument/2006/relationships/notesSlide" Target="../notesSlides/notesSlide127.xml"/><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ubtitle 2"/>
          <p:cNvSpPr>
            <a:spLocks noGrp="1"/>
          </p:cNvSpPr>
          <p:nvPr>
            <p:ph type="subTitle" idx="4294967295"/>
          </p:nvPr>
        </p:nvSpPr>
        <p:spPr>
          <a:xfrm>
            <a:off x="3475531" y="3437351"/>
            <a:ext cx="5270668" cy="2503635"/>
          </a:xfrm>
          <a:prstGeom prst="rect">
            <a:avLst/>
          </a:prstGeo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pPr algn="ctr"/>
            <a:r>
              <a:rPr lang="en-US" b="1">
                <a:highlight>
                  <a:srgbClr val="C0C0C0"/>
                </a:highlight>
              </a:rPr>
              <a:t>Student Assessment division </a:t>
            </a:r>
          </a:p>
          <a:p>
            <a:pPr algn="ctr"/>
            <a:r>
              <a:rPr lang="en-US" b="1">
                <a:highlight>
                  <a:srgbClr val="C0C0C0"/>
                </a:highlight>
              </a:rPr>
              <a:t>Texas education Agency</a:t>
            </a:r>
          </a:p>
          <a:p>
            <a:pPr algn="ctr"/>
            <a:endParaRPr lang="en-US">
              <a:highlight>
                <a:srgbClr val="C0C0C0"/>
              </a:highlight>
            </a:endParaRPr>
          </a:p>
          <a:p>
            <a:pPr algn="ctr"/>
            <a:endParaRPr lang="en-US">
              <a:highlight>
                <a:srgbClr val="C0C0C0"/>
              </a:highlight>
            </a:endParaRPr>
          </a:p>
          <a:p>
            <a:pPr algn="ctr"/>
            <a:r>
              <a:rPr lang="en-US" b="1">
                <a:highlight>
                  <a:srgbClr val="C0C0C0"/>
                </a:highlight>
              </a:rPr>
              <a:t>October 2018</a:t>
            </a:r>
          </a:p>
        </p:txBody>
      </p:sp>
      <p:sp>
        <p:nvSpPr>
          <p:cNvPr id="13" name="Title 10"/>
          <p:cNvSpPr txBox="1">
            <a:spLocks/>
          </p:cNvSpPr>
          <p:nvPr/>
        </p:nvSpPr>
        <p:spPr>
          <a:xfrm>
            <a:off x="366169" y="1752692"/>
            <a:ext cx="11459661" cy="1381126"/>
          </a:xfrm>
          <a:prstGeom prst="rect">
            <a:avLst/>
          </a:prstGeom>
        </p:spPr>
        <p:txBody>
          <a:bodyPr vert="horz" lIns="91440" tIns="45720" rIns="91440" bIns="45720" rtlCol="0" anchor="b">
            <a:normAutofit fontScale="92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a:t>2018-2019 Testing Coordinator Training</a:t>
            </a:r>
          </a:p>
        </p:txBody>
      </p:sp>
    </p:spTree>
    <p:extLst>
      <p:ext uri="{BB962C8B-B14F-4D97-AF65-F5344CB8AC3E}">
        <p14:creationId xmlns:p14="http://schemas.microsoft.com/office/powerpoint/2010/main" val="3546901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a:xfrm>
            <a:off x="141659" y="1256370"/>
            <a:ext cx="10058400" cy="4940337"/>
          </a:xfrm>
          <a:prstGeom prst="rect">
            <a:avLst/>
          </a:prstGeom>
        </p:spPr>
        <p:txBody>
          <a:bodyPr vert="horz" lIns="91440" tIns="45720" rIns="91440" bIns="45720" rtlCol="0" anchor="t">
            <a:noAutofit/>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marL="800100" lvl="1" indent="-342900" algn="l">
              <a:buClr>
                <a:schemeClr val="accent2"/>
              </a:buClr>
              <a:buFont typeface="Wingdings" charset="2"/>
              <a:buChar char="§"/>
              <a:tabLst/>
            </a:pPr>
            <a:r>
              <a:rPr lang="en-US" sz="1900">
                <a:solidFill>
                  <a:schemeClr val="tx1">
                    <a:lumMod val="75000"/>
                    <a:lumOff val="25000"/>
                  </a:schemeClr>
                </a:solidFill>
                <a:latin typeface="Calibri" charset="0"/>
                <a:ea typeface="Calibri" charset="0"/>
                <a:cs typeface="Calibri" charset="0"/>
              </a:rPr>
              <a:t>Welcome and Introductions</a:t>
            </a:r>
          </a:p>
          <a:p>
            <a:pPr marL="800100" lvl="1" indent="-342900" algn="l">
              <a:buClr>
                <a:schemeClr val="accent2"/>
              </a:buClr>
              <a:buFont typeface="Wingdings" charset="2"/>
              <a:buChar char="§"/>
              <a:tabLst/>
            </a:pPr>
            <a:r>
              <a:rPr lang="en-US" sz="1900">
                <a:solidFill>
                  <a:schemeClr val="tx1">
                    <a:lumMod val="75000"/>
                    <a:lumOff val="25000"/>
                  </a:schemeClr>
                </a:solidFill>
                <a:latin typeface="Calibri" charset="0"/>
                <a:ea typeface="Calibri" charset="0"/>
                <a:cs typeface="Calibri" charset="0"/>
              </a:rPr>
              <a:t>Student Assessment Updates</a:t>
            </a:r>
          </a:p>
          <a:p>
            <a:pPr marL="1257300" lvl="2" indent="-342900" algn="l">
              <a:buClr>
                <a:schemeClr val="accent2"/>
              </a:buClr>
              <a:buFont typeface="Wingdings" charset="2"/>
              <a:buChar char="§"/>
            </a:pPr>
            <a:r>
              <a:rPr lang="en-US" sz="1700">
                <a:solidFill>
                  <a:schemeClr val="tx1">
                    <a:lumMod val="75000"/>
                    <a:lumOff val="25000"/>
                  </a:schemeClr>
                </a:solidFill>
                <a:latin typeface="Calibri" charset="0"/>
                <a:ea typeface="Calibri" charset="0"/>
                <a:cs typeface="Calibri" charset="0"/>
              </a:rPr>
              <a:t>Policy Updates   </a:t>
            </a:r>
          </a:p>
          <a:p>
            <a:pPr marL="1257300" lvl="2" indent="-342900" algn="l">
              <a:buClr>
                <a:schemeClr val="accent2"/>
              </a:buClr>
              <a:buFont typeface="Wingdings" charset="2"/>
              <a:buChar char="§"/>
            </a:pPr>
            <a:r>
              <a:rPr lang="en-US" sz="1700">
                <a:solidFill>
                  <a:schemeClr val="tx1">
                    <a:lumMod val="75000"/>
                    <a:lumOff val="25000"/>
                  </a:schemeClr>
                </a:solidFill>
                <a:latin typeface="Calibri" charset="0"/>
                <a:ea typeface="Calibri" charset="0"/>
                <a:cs typeface="Calibri" charset="0"/>
              </a:rPr>
              <a:t>Test Administration</a:t>
            </a:r>
          </a:p>
          <a:p>
            <a:pPr marL="1257300" lvl="2" indent="-342900" algn="l">
              <a:buClr>
                <a:schemeClr val="accent2"/>
              </a:buClr>
              <a:buFont typeface="Wingdings" charset="2"/>
              <a:buChar char="§"/>
            </a:pPr>
            <a:r>
              <a:rPr lang="en-US" sz="1700">
                <a:solidFill>
                  <a:schemeClr val="tx1">
                    <a:lumMod val="75000"/>
                    <a:lumOff val="25000"/>
                  </a:schemeClr>
                </a:solidFill>
                <a:latin typeface="Calibri" charset="0"/>
                <a:ea typeface="Calibri" charset="0"/>
                <a:cs typeface="Calibri" charset="0"/>
              </a:rPr>
              <a:t>Test Security</a:t>
            </a:r>
          </a:p>
          <a:p>
            <a:pPr marL="800100" lvl="1" indent="-342900" algn="l">
              <a:buClr>
                <a:schemeClr val="accent2"/>
              </a:buClr>
              <a:buFont typeface="Wingdings" charset="2"/>
              <a:buChar char="§"/>
              <a:tabLst/>
            </a:pPr>
            <a:r>
              <a:rPr lang="en-US" sz="1900" i="1">
                <a:solidFill>
                  <a:schemeClr val="tx1">
                    <a:lumMod val="75000"/>
                    <a:lumOff val="25000"/>
                  </a:schemeClr>
                </a:solidFill>
                <a:latin typeface="Calibri" charset="0"/>
                <a:ea typeface="Calibri" charset="0"/>
                <a:cs typeface="Calibri" charset="0"/>
              </a:rPr>
              <a:t>Lunch</a:t>
            </a:r>
          </a:p>
          <a:p>
            <a:pPr marL="1257300" lvl="2" indent="-342900" algn="l">
              <a:buClr>
                <a:schemeClr val="accent2"/>
              </a:buClr>
              <a:buFont typeface="Wingdings" charset="2"/>
              <a:buChar char="§"/>
            </a:pPr>
            <a:r>
              <a:rPr lang="en-US" sz="1700">
                <a:solidFill>
                  <a:schemeClr val="tx1">
                    <a:lumMod val="75000"/>
                    <a:lumOff val="25000"/>
                  </a:schemeClr>
                </a:solidFill>
                <a:latin typeface="Calibri" charset="0"/>
                <a:ea typeface="Calibri" charset="0"/>
                <a:cs typeface="Calibri" charset="0"/>
              </a:rPr>
              <a:t>Accessibility</a:t>
            </a:r>
          </a:p>
          <a:p>
            <a:pPr marL="1257300" lvl="2" indent="-342900" algn="l">
              <a:buClr>
                <a:schemeClr val="accent2"/>
              </a:buClr>
              <a:buFont typeface="Wingdings" charset="2"/>
              <a:buChar char="§"/>
            </a:pPr>
            <a:r>
              <a:rPr lang="en-US" sz="1700">
                <a:solidFill>
                  <a:schemeClr val="tx1">
                    <a:lumMod val="75000"/>
                    <a:lumOff val="25000"/>
                  </a:schemeClr>
                </a:solidFill>
                <a:latin typeface="Calibri" charset="0"/>
                <a:ea typeface="Calibri" charset="0"/>
                <a:cs typeface="Calibri" charset="0"/>
              </a:rPr>
              <a:t>STAAR ALT 2 Updates</a:t>
            </a:r>
          </a:p>
          <a:p>
            <a:pPr marL="1257300" lvl="2" indent="-342900" algn="l">
              <a:buClr>
                <a:schemeClr val="accent2"/>
              </a:buClr>
              <a:buFont typeface="Wingdings" charset="2"/>
              <a:buChar char="§"/>
            </a:pPr>
            <a:r>
              <a:rPr lang="en-US" sz="1700">
                <a:solidFill>
                  <a:schemeClr val="tx1">
                    <a:lumMod val="75000"/>
                    <a:lumOff val="25000"/>
                  </a:schemeClr>
                </a:solidFill>
                <a:latin typeface="Calibri" charset="0"/>
                <a:ea typeface="Calibri" charset="0"/>
                <a:cs typeface="Calibri" charset="0"/>
              </a:rPr>
              <a:t>TELPAS Updates</a:t>
            </a:r>
          </a:p>
          <a:p>
            <a:pPr marL="1257300" lvl="2" indent="-342900" algn="l">
              <a:buClr>
                <a:schemeClr val="accent2"/>
              </a:buClr>
              <a:buFont typeface="Wingdings" charset="2"/>
              <a:buChar char="§"/>
            </a:pPr>
            <a:r>
              <a:rPr lang="en-US" sz="1700">
                <a:solidFill>
                  <a:schemeClr val="tx1">
                    <a:lumMod val="75000"/>
                    <a:lumOff val="25000"/>
                  </a:schemeClr>
                </a:solidFill>
                <a:latin typeface="Calibri" charset="0"/>
                <a:ea typeface="Calibri" charset="0"/>
                <a:cs typeface="Calibri" charset="0"/>
              </a:rPr>
              <a:t>TELPAS ALT Updates</a:t>
            </a:r>
          </a:p>
          <a:p>
            <a:pPr marL="800100" lvl="1" indent="-342900" algn="l">
              <a:buClr>
                <a:schemeClr val="accent2"/>
              </a:buClr>
              <a:buFont typeface="Wingdings" charset="2"/>
              <a:buChar char="§"/>
              <a:tabLst/>
            </a:pPr>
            <a:r>
              <a:rPr lang="en-US" sz="1900">
                <a:solidFill>
                  <a:schemeClr val="tx1">
                    <a:lumMod val="75000"/>
                    <a:lumOff val="25000"/>
                  </a:schemeClr>
                </a:solidFill>
                <a:latin typeface="Calibri" charset="0"/>
                <a:ea typeface="Calibri" charset="0"/>
                <a:cs typeface="Calibri" charset="0"/>
              </a:rPr>
              <a:t>STAAR Assessment Management System</a:t>
            </a:r>
          </a:p>
          <a:p>
            <a:pPr marL="800100" lvl="1" indent="-342900" algn="l">
              <a:buClr>
                <a:schemeClr val="accent2"/>
              </a:buClr>
              <a:buFont typeface="Wingdings" charset="2"/>
              <a:buChar char="§"/>
              <a:tabLst/>
            </a:pPr>
            <a:r>
              <a:rPr lang="en-US" sz="1900">
                <a:solidFill>
                  <a:schemeClr val="tx1">
                    <a:lumMod val="75000"/>
                    <a:lumOff val="25000"/>
                  </a:schemeClr>
                </a:solidFill>
                <a:latin typeface="Calibri" charset="0"/>
                <a:ea typeface="Calibri" charset="0"/>
                <a:cs typeface="Calibri" charset="0"/>
              </a:rPr>
              <a:t>STAAR ALT 2 Administration</a:t>
            </a:r>
          </a:p>
          <a:p>
            <a:pPr marL="800100" lvl="1" indent="-342900" algn="l">
              <a:buClr>
                <a:schemeClr val="accent2"/>
              </a:buClr>
              <a:buFont typeface="Wingdings" charset="2"/>
              <a:buChar char="§"/>
              <a:tabLst/>
            </a:pPr>
            <a:r>
              <a:rPr lang="en-US" sz="1900">
                <a:solidFill>
                  <a:schemeClr val="tx1">
                    <a:lumMod val="75000"/>
                    <a:lumOff val="25000"/>
                  </a:schemeClr>
                </a:solidFill>
                <a:latin typeface="Calibri" charset="0"/>
                <a:ea typeface="Calibri" charset="0"/>
                <a:cs typeface="Calibri" charset="0"/>
              </a:rPr>
              <a:t>TELPAS Administration</a:t>
            </a:r>
          </a:p>
          <a:p>
            <a:pPr marL="800100" lvl="1" indent="-342900" algn="l">
              <a:buClr>
                <a:schemeClr val="accent2"/>
              </a:buClr>
              <a:buFont typeface="Wingdings" charset="2"/>
              <a:buChar char="§"/>
              <a:tabLst/>
            </a:pPr>
            <a:r>
              <a:rPr lang="en-US" sz="1900">
                <a:solidFill>
                  <a:schemeClr val="tx1">
                    <a:lumMod val="75000"/>
                    <a:lumOff val="25000"/>
                  </a:schemeClr>
                </a:solidFill>
                <a:latin typeface="Calibri" charset="0"/>
                <a:ea typeface="Calibri" charset="0"/>
                <a:cs typeface="Calibri" charset="0"/>
              </a:rPr>
              <a:t>TELPAS ALT Administration</a:t>
            </a:r>
          </a:p>
        </p:txBody>
      </p:sp>
      <p:sp>
        <p:nvSpPr>
          <p:cNvPr id="4" name="Title 10"/>
          <p:cNvSpPr txBox="1">
            <a:spLocks/>
          </p:cNvSpPr>
          <p:nvPr/>
        </p:nvSpPr>
        <p:spPr>
          <a:xfrm>
            <a:off x="1978570" y="225621"/>
            <a:ext cx="8221489" cy="67722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b="1" i="0">
                <a:solidFill>
                  <a:schemeClr val="accent1"/>
                </a:solidFill>
                <a:latin typeface="+mn-lt"/>
                <a:ea typeface="Open Sans" charset="0"/>
                <a:cs typeface="Open Sans" charset="0"/>
              </a:rPr>
              <a:t>Agenda</a:t>
            </a: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6502667"/>
            <a:ext cx="12000217" cy="229917"/>
          </a:xfrm>
          <a:prstGeom prst="rect">
            <a:avLst/>
          </a:prstGeom>
        </p:spPr>
      </p:pic>
      <p:sp>
        <p:nvSpPr>
          <p:cNvPr id="6" name="Date Placeholder 3"/>
          <p:cNvSpPr>
            <a:spLocks noGrp="1"/>
          </p:cNvSpPr>
          <p:nvPr>
            <p:ph type="dt" sz="half" idx="10"/>
          </p:nvPr>
        </p:nvSpPr>
        <p:spPr>
          <a:xfrm>
            <a:off x="92467" y="6492875"/>
            <a:ext cx="2472271" cy="365125"/>
          </a:xfrm>
        </p:spPr>
        <p:txBody>
          <a:bodyPr/>
          <a:lstStyle/>
          <a:p>
            <a:fld id="{EA89072E-2125-40D6-847A-9E6B768971D4}" type="slidenum">
              <a:rPr lang="en-US" smtClean="0">
                <a:solidFill>
                  <a:schemeClr val="accent1">
                    <a:lumMod val="60000"/>
                    <a:lumOff val="40000"/>
                  </a:schemeClr>
                </a:solidFill>
              </a:rPr>
              <a:pPr/>
              <a:t>2</a:t>
            </a:fld>
            <a:endParaRPr lang="en-US">
              <a:solidFill>
                <a:schemeClr val="accent1">
                  <a:lumMod val="60000"/>
                  <a:lumOff val="40000"/>
                </a:schemeClr>
              </a:solidFill>
            </a:endParaRPr>
          </a:p>
        </p:txBody>
      </p:sp>
      <p:sp>
        <p:nvSpPr>
          <p:cNvPr id="7" name="Footer Placeholder 4"/>
          <p:cNvSpPr>
            <a:spLocks noGrp="1"/>
          </p:cNvSpPr>
          <p:nvPr>
            <p:ph type="ftr" sz="quarter" idx="11"/>
          </p:nvPr>
        </p:nvSpPr>
        <p:spPr>
          <a:xfrm>
            <a:off x="3686187" y="6492875"/>
            <a:ext cx="4822804" cy="365125"/>
          </a:xfrm>
        </p:spPr>
        <p:txBody>
          <a:bodyPr/>
          <a:lstStyle/>
          <a:p>
            <a:r>
              <a:rPr lang="en-US">
                <a:solidFill>
                  <a:schemeClr val="accent1">
                    <a:lumMod val="60000"/>
                    <a:lumOff val="40000"/>
                  </a:schemeClr>
                </a:solidFill>
              </a:rPr>
              <a:t>October 2018</a:t>
            </a:r>
          </a:p>
        </p:txBody>
      </p:sp>
      <p:pic>
        <p:nvPicPr>
          <p:cNvPr id="8" name="Picture 7" descr="A picture containing grass, outdoor, sky, tree&#10;&#10;Description generated with very high confidence">
            <a:extLst>
              <a:ext uri="{FF2B5EF4-FFF2-40B4-BE49-F238E27FC236}">
                <a16:creationId xmlns:a16="http://schemas.microsoft.com/office/drawing/2014/main" xmlns="" id="{259A3CDC-8A71-42B5-8AF4-4F10FC4DADEF}"/>
              </a:ext>
            </a:extLst>
          </p:cNvPr>
          <p:cNvPicPr>
            <a:picLocks noChangeAspect="1"/>
          </p:cNvPicPr>
          <p:nvPr/>
        </p:nvPicPr>
        <p:blipFill>
          <a:blip r:embed="rId4"/>
          <a:stretch>
            <a:fillRect/>
          </a:stretch>
        </p:blipFill>
        <p:spPr>
          <a:xfrm>
            <a:off x="5384799" y="1581649"/>
            <a:ext cx="6434667" cy="4289778"/>
          </a:xfrm>
          <a:prstGeom prst="rect">
            <a:avLst/>
          </a:prstGeom>
        </p:spPr>
      </p:pic>
    </p:spTree>
    <p:extLst>
      <p:ext uri="{BB962C8B-B14F-4D97-AF65-F5344CB8AC3E}">
        <p14:creationId xmlns:p14="http://schemas.microsoft.com/office/powerpoint/2010/main" val="12136123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1249680"/>
            <a:ext cx="12192000" cy="5608320"/>
          </a:xfrm>
          <a:prstGeom prst="rect">
            <a:avLst/>
          </a:prstGeom>
          <a:gradFill flip="none" rotWithShape="1">
            <a:gsLst>
              <a:gs pos="0">
                <a:srgbClr val="00B4C2">
                  <a:lumMod val="84000"/>
                </a:srgbClr>
              </a:gs>
              <a:gs pos="81000">
                <a:schemeClr val="accent1">
                  <a:lumMod val="75000"/>
                </a:schemeClr>
              </a:gs>
              <a:gs pos="98000">
                <a:schemeClr val="accent1">
                  <a:lumMod val="7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p:cNvSpPr txBox="1">
            <a:spLocks/>
          </p:cNvSpPr>
          <p:nvPr/>
        </p:nvSpPr>
        <p:spPr>
          <a:xfrm>
            <a:off x="1159267" y="3007213"/>
            <a:ext cx="10058400" cy="1329591"/>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5200" b="1">
                <a:solidFill>
                  <a:schemeClr val="bg1"/>
                </a:solidFill>
                <a:latin typeface="Calibri" charset="0"/>
                <a:ea typeface="Calibri" charset="0"/>
                <a:cs typeface="Calibri" charset="0"/>
              </a:rPr>
              <a:t>Welcome and Introductions</a:t>
            </a:r>
          </a:p>
        </p:txBody>
      </p:sp>
    </p:spTree>
    <p:extLst>
      <p:ext uri="{BB962C8B-B14F-4D97-AF65-F5344CB8AC3E}">
        <p14:creationId xmlns:p14="http://schemas.microsoft.com/office/powerpoint/2010/main" val="1325550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Date Placeholder 3"/>
          <p:cNvSpPr>
            <a:spLocks noGrp="1"/>
          </p:cNvSpPr>
          <p:nvPr>
            <p:ph type="dt" sz="half" idx="10"/>
          </p:nvPr>
        </p:nvSpPr>
        <p:spPr/>
        <p:txBody>
          <a:bodyPr/>
          <a:lstStyle/>
          <a:p>
            <a:fld id="{C5C05D33-2F5D-482A-8D2C-D96EBC369FAA}" type="datetime1">
              <a:rPr lang="en-US" smtClean="0">
                <a:solidFill>
                  <a:schemeClr val="accent1">
                    <a:lumMod val="60000"/>
                    <a:lumOff val="40000"/>
                  </a:schemeClr>
                </a:solidFill>
              </a:rPr>
              <a:pPr/>
              <a:t>10/1/2018</a:t>
            </a:fld>
            <a:r>
              <a:rPr lang="en-US">
                <a:solidFill>
                  <a:schemeClr val="accent1">
                    <a:lumMod val="60000"/>
                    <a:lumOff val="40000"/>
                  </a:schemeClr>
                </a:solidFill>
              </a:rPr>
              <a:t>     </a:t>
            </a:r>
            <a:fld id="{EA89072E-2125-40D6-847A-9E6B768971D4}" type="slidenum">
              <a:rPr lang="en-US" smtClean="0">
                <a:solidFill>
                  <a:schemeClr val="accent1">
                    <a:lumMod val="60000"/>
                    <a:lumOff val="40000"/>
                  </a:schemeClr>
                </a:solidFill>
              </a:rPr>
              <a:pPr/>
              <a:t>4</a:t>
            </a:fld>
            <a:endParaRPr lang="en-US">
              <a:solidFill>
                <a:schemeClr val="accent1">
                  <a:lumMod val="60000"/>
                  <a:lumOff val="40000"/>
                </a:schemeClr>
              </a:solidFill>
            </a:endParaRPr>
          </a:p>
        </p:txBody>
      </p:sp>
      <p:sp>
        <p:nvSpPr>
          <p:cNvPr id="17" name="Footer Placeholder 4"/>
          <p:cNvSpPr>
            <a:spLocks noGrp="1"/>
          </p:cNvSpPr>
          <p:nvPr>
            <p:ph type="ftr" sz="quarter" idx="11"/>
          </p:nvPr>
        </p:nvSpPr>
        <p:spPr/>
        <p:txBody>
          <a:bodyPr/>
          <a:lstStyle/>
          <a:p>
            <a:r>
              <a:rPr lang="en-US">
                <a:solidFill>
                  <a:schemeClr val="accent1">
                    <a:lumMod val="60000"/>
                    <a:lumOff val="40000"/>
                  </a:schemeClr>
                </a:solidFill>
              </a:rPr>
              <a:t>October 2018</a:t>
            </a:r>
          </a:p>
        </p:txBody>
      </p:sp>
      <p:sp>
        <p:nvSpPr>
          <p:cNvPr id="9" name="Title 10"/>
          <p:cNvSpPr txBox="1">
            <a:spLocks/>
          </p:cNvSpPr>
          <p:nvPr/>
        </p:nvSpPr>
        <p:spPr>
          <a:xfrm>
            <a:off x="1978570" y="248815"/>
            <a:ext cx="8221489" cy="67722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b="1">
                <a:solidFill>
                  <a:schemeClr val="accent1"/>
                </a:solidFill>
                <a:latin typeface="Calibri" charset="0"/>
                <a:ea typeface="Calibri" charset="0"/>
                <a:cs typeface="Calibri" charset="0"/>
              </a:rPr>
              <a:t>Student Assessment Updates</a:t>
            </a:r>
          </a:p>
        </p:txBody>
      </p:sp>
      <p:sp>
        <p:nvSpPr>
          <p:cNvPr id="10" name="Rectangle 9"/>
          <p:cNvSpPr/>
          <p:nvPr/>
        </p:nvSpPr>
        <p:spPr>
          <a:xfrm>
            <a:off x="325120" y="1605280"/>
            <a:ext cx="4394633" cy="4643120"/>
          </a:xfrm>
          <a:prstGeom prst="rect">
            <a:avLst/>
          </a:prstGeom>
          <a:gradFill flip="none" rotWithShape="1">
            <a:gsLst>
              <a:gs pos="0">
                <a:schemeClr val="accent5">
                  <a:alpha val="71000"/>
                  <a:lumMod val="80000"/>
                </a:schemeClr>
              </a:gs>
              <a:gs pos="100000">
                <a:schemeClr val="accent1">
                  <a:lumMod val="75000"/>
                </a:schemeClr>
              </a:gs>
            </a:gsLst>
            <a:lin ang="1200000" scaled="0"/>
            <a:tileRect/>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a:pPr>
            <a:endParaRPr lang="en-US" sz="2000">
              <a:solidFill>
                <a:schemeClr val="bg1"/>
              </a:solidFill>
              <a:latin typeface="Calibri" charset="0"/>
              <a:ea typeface="Calibri" charset="0"/>
              <a:cs typeface="Calibri" charset="0"/>
            </a:endParaRPr>
          </a:p>
        </p:txBody>
      </p:sp>
      <p:pic>
        <p:nvPicPr>
          <p:cNvPr id="3" name="Picture 2">
            <a:extLst>
              <a:ext uri="{FF2B5EF4-FFF2-40B4-BE49-F238E27FC236}">
                <a16:creationId xmlns:a16="http://schemas.microsoft.com/office/drawing/2014/main" xmlns="" id="{CD7E2620-2E76-4156-B2B8-65557A54EE22}"/>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xmlns="" r:id="rId4"/>
              </a:ext>
            </a:extLst>
          </a:blip>
          <a:stretch>
            <a:fillRect/>
          </a:stretch>
        </p:blipFill>
        <p:spPr>
          <a:xfrm>
            <a:off x="5271083" y="1628376"/>
            <a:ext cx="6196667" cy="4647501"/>
          </a:xfrm>
          <a:prstGeom prst="rect">
            <a:avLst/>
          </a:prstGeom>
        </p:spPr>
      </p:pic>
      <p:sp>
        <p:nvSpPr>
          <p:cNvPr id="5" name="TextBox 4">
            <a:extLst>
              <a:ext uri="{FF2B5EF4-FFF2-40B4-BE49-F238E27FC236}">
                <a16:creationId xmlns:a16="http://schemas.microsoft.com/office/drawing/2014/main" xmlns="" id="{02E5D272-54BE-4191-BFE5-F63DC865C40B}"/>
              </a:ext>
            </a:extLst>
          </p:cNvPr>
          <p:cNvSpPr txBox="1"/>
          <p:nvPr/>
        </p:nvSpPr>
        <p:spPr>
          <a:xfrm>
            <a:off x="1524000" y="6858000"/>
            <a:ext cx="9144000" cy="230832"/>
          </a:xfrm>
          <a:prstGeom prst="rect">
            <a:avLst/>
          </a:prstGeom>
          <a:noFill/>
        </p:spPr>
        <p:txBody>
          <a:bodyPr wrap="square" rtlCol="0">
            <a:spAutoFit/>
          </a:bodyPr>
          <a:lstStyle/>
          <a:p>
            <a:r>
              <a:rPr lang="en-US" sz="900">
                <a:hlinkClick r:id="rId4" tooltip="http://afro-ip.blogspot.com/2012/07/10-reasons-to-follow-european-approach.html"/>
              </a:rPr>
              <a:t>This Photo</a:t>
            </a:r>
            <a:r>
              <a:rPr lang="en-US" sz="900"/>
              <a:t> by Unknown Author is licensed under </a:t>
            </a:r>
            <a:r>
              <a:rPr lang="en-US" sz="900">
                <a:hlinkClick r:id="rId5" tooltip="https://creativecommons.org/licenses/by/3.0/"/>
              </a:rPr>
              <a:t>CC BY</a:t>
            </a:r>
            <a:endParaRPr lang="en-US" sz="900"/>
          </a:p>
        </p:txBody>
      </p:sp>
      <p:sp>
        <p:nvSpPr>
          <p:cNvPr id="2" name="TextBox 1">
            <a:extLst>
              <a:ext uri="{FF2B5EF4-FFF2-40B4-BE49-F238E27FC236}">
                <a16:creationId xmlns:a16="http://schemas.microsoft.com/office/drawing/2014/main" xmlns="" id="{8A88EE02-D4A0-4ACE-A335-66715092794C}"/>
              </a:ext>
            </a:extLst>
          </p:cNvPr>
          <p:cNvSpPr txBox="1"/>
          <p:nvPr/>
        </p:nvSpPr>
        <p:spPr>
          <a:xfrm>
            <a:off x="456569" y="1820524"/>
            <a:ext cx="4131733" cy="3000821"/>
          </a:xfrm>
          <a:prstGeom prst="rect">
            <a:avLst/>
          </a:prstGeom>
          <a:noFill/>
        </p:spPr>
        <p:txBody>
          <a:bodyPr wrap="square" rtlCol="0">
            <a:spAutoFit/>
          </a:bodyPr>
          <a:lstStyle/>
          <a:p>
            <a:pPr marL="342900" indent="-342900">
              <a:lnSpc>
                <a:spcPct val="150000"/>
              </a:lnSpc>
              <a:buFont typeface="Wingdings" panose="05000000000000000000" pitchFamily="2" charset="2"/>
              <a:buChar char="§"/>
              <a:defRPr/>
            </a:pPr>
            <a:r>
              <a:rPr lang="en-US">
                <a:solidFill>
                  <a:schemeClr val="bg1"/>
                </a:solidFill>
                <a:latin typeface="Calibri" charset="0"/>
                <a:cs typeface="Calibri" charset="0"/>
              </a:rPr>
              <a:t>Policy Updates</a:t>
            </a:r>
          </a:p>
          <a:p>
            <a:pPr marL="342900" indent="-342900">
              <a:lnSpc>
                <a:spcPct val="150000"/>
              </a:lnSpc>
              <a:buFont typeface="Wingdings" panose="05000000000000000000" pitchFamily="2" charset="2"/>
              <a:buChar char="§"/>
              <a:defRPr/>
            </a:pPr>
            <a:r>
              <a:rPr lang="en-US">
                <a:solidFill>
                  <a:schemeClr val="bg1"/>
                </a:solidFill>
                <a:latin typeface="Calibri" charset="0"/>
                <a:cs typeface="Calibri" charset="0"/>
              </a:rPr>
              <a:t>Test Administration</a:t>
            </a:r>
          </a:p>
          <a:p>
            <a:pPr marL="342900" indent="-342900">
              <a:lnSpc>
                <a:spcPct val="150000"/>
              </a:lnSpc>
              <a:buFont typeface="Wingdings" panose="05000000000000000000" pitchFamily="2" charset="2"/>
              <a:buChar char="§"/>
              <a:defRPr/>
            </a:pPr>
            <a:r>
              <a:rPr lang="en-US">
                <a:solidFill>
                  <a:schemeClr val="bg1"/>
                </a:solidFill>
                <a:latin typeface="Calibri" charset="0"/>
                <a:cs typeface="Calibri" charset="0"/>
              </a:rPr>
              <a:t>Test Security</a:t>
            </a:r>
          </a:p>
          <a:p>
            <a:pPr marL="342900" indent="-342900">
              <a:lnSpc>
                <a:spcPct val="150000"/>
              </a:lnSpc>
              <a:buFont typeface="Wingdings" panose="05000000000000000000" pitchFamily="2" charset="2"/>
              <a:buChar char="§"/>
              <a:defRPr/>
            </a:pPr>
            <a:r>
              <a:rPr lang="en-US">
                <a:solidFill>
                  <a:schemeClr val="bg1"/>
                </a:solidFill>
                <a:latin typeface="Calibri" charset="0"/>
                <a:cs typeface="Calibri" charset="0"/>
              </a:rPr>
              <a:t>Accessibility</a:t>
            </a:r>
          </a:p>
          <a:p>
            <a:pPr marL="342900" indent="-342900">
              <a:lnSpc>
                <a:spcPct val="150000"/>
              </a:lnSpc>
              <a:buFont typeface="Wingdings" panose="05000000000000000000" pitchFamily="2" charset="2"/>
              <a:buChar char="§"/>
              <a:defRPr/>
            </a:pPr>
            <a:r>
              <a:rPr lang="en-US">
                <a:solidFill>
                  <a:schemeClr val="bg1"/>
                </a:solidFill>
                <a:latin typeface="Calibri" charset="0"/>
                <a:cs typeface="Calibri" charset="0"/>
              </a:rPr>
              <a:t>STAAR Alternate 2</a:t>
            </a:r>
          </a:p>
          <a:p>
            <a:pPr marL="342900" indent="-342900">
              <a:lnSpc>
                <a:spcPct val="150000"/>
              </a:lnSpc>
              <a:buFont typeface="Wingdings" panose="05000000000000000000" pitchFamily="2" charset="2"/>
              <a:buChar char="§"/>
              <a:defRPr/>
            </a:pPr>
            <a:r>
              <a:rPr lang="en-US">
                <a:solidFill>
                  <a:schemeClr val="bg1"/>
                </a:solidFill>
                <a:latin typeface="Calibri" charset="0"/>
                <a:cs typeface="Calibri" charset="0"/>
              </a:rPr>
              <a:t>TELPAS</a:t>
            </a:r>
          </a:p>
          <a:p>
            <a:pPr marL="342900" indent="-342900">
              <a:lnSpc>
                <a:spcPct val="150000"/>
              </a:lnSpc>
              <a:buFont typeface="Wingdings" panose="05000000000000000000" pitchFamily="2" charset="2"/>
              <a:buChar char="§"/>
              <a:defRPr/>
            </a:pPr>
            <a:r>
              <a:rPr lang="en-US">
                <a:solidFill>
                  <a:schemeClr val="bg1"/>
                </a:solidFill>
                <a:latin typeface="Calibri" charset="0"/>
                <a:cs typeface="Calibri" charset="0"/>
              </a:rPr>
              <a:t>TELPAS Alternate</a:t>
            </a:r>
          </a:p>
        </p:txBody>
      </p:sp>
    </p:spTree>
    <p:extLst>
      <p:ext uri="{BB962C8B-B14F-4D97-AF65-F5344CB8AC3E}">
        <p14:creationId xmlns:p14="http://schemas.microsoft.com/office/powerpoint/2010/main" val="1394469682"/>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Date Placeholder 3"/>
          <p:cNvSpPr>
            <a:spLocks noGrp="1"/>
          </p:cNvSpPr>
          <p:nvPr>
            <p:ph type="dt" sz="half" idx="10"/>
          </p:nvPr>
        </p:nvSpPr>
        <p:spPr/>
        <p:txBody>
          <a:bodyPr/>
          <a:lstStyle/>
          <a:p>
            <a:fld id="{C5C05D33-2F5D-482A-8D2C-D96EBC369FAA}" type="datetime1">
              <a:rPr lang="en-US" smtClean="0">
                <a:solidFill>
                  <a:schemeClr val="accent1">
                    <a:lumMod val="60000"/>
                    <a:lumOff val="40000"/>
                  </a:schemeClr>
                </a:solidFill>
              </a:rPr>
              <a:pPr/>
              <a:t>10/1/2018</a:t>
            </a:fld>
            <a:r>
              <a:rPr lang="en-US">
                <a:solidFill>
                  <a:schemeClr val="accent1">
                    <a:lumMod val="60000"/>
                    <a:lumOff val="40000"/>
                  </a:schemeClr>
                </a:solidFill>
              </a:rPr>
              <a:t>     </a:t>
            </a:r>
            <a:fld id="{EA89072E-2125-40D6-847A-9E6B768971D4}" type="slidenum">
              <a:rPr lang="en-US" smtClean="0">
                <a:solidFill>
                  <a:schemeClr val="accent1">
                    <a:lumMod val="60000"/>
                    <a:lumOff val="40000"/>
                  </a:schemeClr>
                </a:solidFill>
              </a:rPr>
              <a:pPr/>
              <a:t>5</a:t>
            </a:fld>
            <a:endParaRPr lang="en-US">
              <a:solidFill>
                <a:schemeClr val="accent1">
                  <a:lumMod val="60000"/>
                  <a:lumOff val="40000"/>
                </a:schemeClr>
              </a:solidFill>
            </a:endParaRPr>
          </a:p>
        </p:txBody>
      </p:sp>
      <p:sp>
        <p:nvSpPr>
          <p:cNvPr id="17" name="Footer Placeholder 4"/>
          <p:cNvSpPr>
            <a:spLocks noGrp="1"/>
          </p:cNvSpPr>
          <p:nvPr>
            <p:ph type="ftr" sz="quarter" idx="11"/>
          </p:nvPr>
        </p:nvSpPr>
        <p:spPr/>
        <p:txBody>
          <a:bodyPr/>
          <a:lstStyle/>
          <a:p>
            <a:r>
              <a:rPr lang="en-US">
                <a:solidFill>
                  <a:schemeClr val="accent1">
                    <a:lumMod val="60000"/>
                    <a:lumOff val="40000"/>
                  </a:schemeClr>
                </a:solidFill>
              </a:rPr>
              <a:t>October 2018</a:t>
            </a:r>
          </a:p>
        </p:txBody>
      </p:sp>
      <p:sp>
        <p:nvSpPr>
          <p:cNvPr id="9" name="Title 10"/>
          <p:cNvSpPr txBox="1">
            <a:spLocks/>
          </p:cNvSpPr>
          <p:nvPr/>
        </p:nvSpPr>
        <p:spPr>
          <a:xfrm>
            <a:off x="1978570" y="248815"/>
            <a:ext cx="8221489" cy="67722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b="1">
                <a:solidFill>
                  <a:schemeClr val="accent1"/>
                </a:solidFill>
                <a:latin typeface="Calibri" charset="0"/>
                <a:ea typeface="Calibri" charset="0"/>
                <a:cs typeface="Calibri" charset="0"/>
              </a:rPr>
              <a:t>Policy and Communications Updates</a:t>
            </a:r>
          </a:p>
        </p:txBody>
      </p:sp>
      <p:pic>
        <p:nvPicPr>
          <p:cNvPr id="4" name="Picture 3"/>
          <p:cNvPicPr>
            <a:picLocks noChangeAspect="1"/>
          </p:cNvPicPr>
          <p:nvPr/>
        </p:nvPicPr>
        <p:blipFill>
          <a:blip r:embed="rId3"/>
          <a:stretch>
            <a:fillRect/>
          </a:stretch>
        </p:blipFill>
        <p:spPr>
          <a:xfrm>
            <a:off x="5006340" y="1605280"/>
            <a:ext cx="6964680" cy="4498097"/>
          </a:xfrm>
          <a:prstGeom prst="rect">
            <a:avLst/>
          </a:prstGeom>
        </p:spPr>
      </p:pic>
      <p:sp>
        <p:nvSpPr>
          <p:cNvPr id="10" name="Rectangle 9"/>
          <p:cNvSpPr/>
          <p:nvPr/>
        </p:nvSpPr>
        <p:spPr>
          <a:xfrm>
            <a:off x="325120" y="1605280"/>
            <a:ext cx="4394633" cy="4643120"/>
          </a:xfrm>
          <a:prstGeom prst="rect">
            <a:avLst/>
          </a:prstGeom>
          <a:gradFill flip="none" rotWithShape="1">
            <a:gsLst>
              <a:gs pos="0">
                <a:schemeClr val="accent5">
                  <a:alpha val="71000"/>
                  <a:lumMod val="80000"/>
                </a:schemeClr>
              </a:gs>
              <a:gs pos="100000">
                <a:schemeClr val="accent1">
                  <a:lumMod val="75000"/>
                </a:schemeClr>
              </a:gs>
            </a:gsLst>
            <a:lin ang="1200000" scaled="0"/>
            <a:tileRect/>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buFont typeface="Wingdings" panose="05000000000000000000" pitchFamily="2" charset="2"/>
              <a:buChar char="§"/>
              <a:defRPr/>
            </a:pPr>
            <a:r>
              <a:rPr lang="en-US" sz="2000">
                <a:solidFill>
                  <a:schemeClr val="bg1"/>
                </a:solidFill>
                <a:latin typeface="Calibri" charset="0"/>
                <a:ea typeface="Calibri" charset="0"/>
                <a:cs typeface="Calibri" charset="0"/>
              </a:rPr>
              <a:t>Changes in Commissioner’s Rule</a:t>
            </a:r>
          </a:p>
          <a:p>
            <a:pPr>
              <a:defRPr/>
            </a:pPr>
            <a:endParaRPr lang="en-US" sz="2000">
              <a:solidFill>
                <a:schemeClr val="bg1"/>
              </a:solidFill>
              <a:latin typeface="Calibri" charset="0"/>
              <a:ea typeface="Calibri" charset="0"/>
              <a:cs typeface="Calibri" charset="0"/>
            </a:endParaRPr>
          </a:p>
          <a:p>
            <a:pPr marL="342900" indent="-342900">
              <a:buFont typeface="Wingdings" panose="05000000000000000000" pitchFamily="2" charset="2"/>
              <a:buChar char="§"/>
              <a:defRPr/>
            </a:pPr>
            <a:r>
              <a:rPr lang="en-US" sz="2000">
                <a:solidFill>
                  <a:schemeClr val="bg1"/>
                </a:solidFill>
                <a:latin typeface="Calibri" charset="0"/>
                <a:ea typeface="Calibri" charset="0"/>
                <a:cs typeface="Calibri" charset="0"/>
              </a:rPr>
              <a:t>STAAR Substitute Assessments</a:t>
            </a:r>
          </a:p>
          <a:p>
            <a:pPr>
              <a:defRPr/>
            </a:pPr>
            <a:endParaRPr lang="en-US" sz="2000">
              <a:solidFill>
                <a:schemeClr val="bg1"/>
              </a:solidFill>
              <a:latin typeface="Calibri" charset="0"/>
              <a:ea typeface="Calibri" charset="0"/>
              <a:cs typeface="Calibri" charset="0"/>
            </a:endParaRPr>
          </a:p>
          <a:p>
            <a:pPr marL="342900" indent="-342900">
              <a:buFont typeface="Wingdings" panose="05000000000000000000" pitchFamily="2" charset="2"/>
              <a:buChar char="§"/>
              <a:defRPr/>
            </a:pPr>
            <a:r>
              <a:rPr lang="en-US" sz="2000">
                <a:solidFill>
                  <a:schemeClr val="bg1"/>
                </a:solidFill>
                <a:latin typeface="Calibri" charset="0"/>
                <a:ea typeface="Calibri" charset="0"/>
                <a:cs typeface="Calibri" charset="0"/>
              </a:rPr>
              <a:t>TAKS Graduation Requirements</a:t>
            </a:r>
          </a:p>
          <a:p>
            <a:pPr>
              <a:defRPr/>
            </a:pPr>
            <a:endParaRPr lang="en-US" sz="2000">
              <a:solidFill>
                <a:schemeClr val="bg1"/>
              </a:solidFill>
              <a:latin typeface="Calibri" charset="0"/>
              <a:ea typeface="Calibri" charset="0"/>
              <a:cs typeface="Calibri" charset="0"/>
            </a:endParaRPr>
          </a:p>
          <a:p>
            <a:pPr marL="342900" indent="-342900">
              <a:buFont typeface="Wingdings" panose="05000000000000000000" pitchFamily="2" charset="2"/>
              <a:buChar char="§"/>
              <a:defRPr/>
            </a:pPr>
            <a:r>
              <a:rPr lang="en-US" sz="2000">
                <a:solidFill>
                  <a:schemeClr val="bg1"/>
                </a:solidFill>
                <a:latin typeface="Calibri" charset="0"/>
                <a:ea typeface="Calibri" charset="0"/>
                <a:cs typeface="Calibri" charset="0"/>
              </a:rPr>
              <a:t>Coding for Former TAKS Examinees</a:t>
            </a:r>
          </a:p>
          <a:p>
            <a:pPr>
              <a:defRPr/>
            </a:pPr>
            <a:endParaRPr lang="en-US" sz="2000">
              <a:solidFill>
                <a:schemeClr val="bg1"/>
              </a:solidFill>
              <a:latin typeface="Calibri" charset="0"/>
              <a:ea typeface="Calibri" charset="0"/>
              <a:cs typeface="Calibri" charset="0"/>
            </a:endParaRPr>
          </a:p>
          <a:p>
            <a:pPr marL="342900" indent="-342900">
              <a:buFont typeface="Wingdings" panose="05000000000000000000" pitchFamily="2" charset="2"/>
              <a:buChar char="§"/>
              <a:defRPr/>
            </a:pPr>
            <a:r>
              <a:rPr lang="en-US" sz="2000">
                <a:solidFill>
                  <a:schemeClr val="bg1"/>
                </a:solidFill>
                <a:latin typeface="Calibri" charset="0"/>
                <a:ea typeface="Calibri" charset="0"/>
                <a:cs typeface="Calibri" charset="0"/>
              </a:rPr>
              <a:t>STAAR Writing Prompt Field Test</a:t>
            </a:r>
          </a:p>
          <a:p>
            <a:pPr>
              <a:defRPr/>
            </a:pPr>
            <a:endParaRPr lang="en-US" sz="2000">
              <a:solidFill>
                <a:schemeClr val="bg1"/>
              </a:solidFill>
              <a:latin typeface="Calibri" charset="0"/>
              <a:ea typeface="Calibri" charset="0"/>
              <a:cs typeface="Calibri" charset="0"/>
            </a:endParaRPr>
          </a:p>
          <a:p>
            <a:pPr marL="342900" indent="-342900">
              <a:buFont typeface="Wingdings" panose="05000000000000000000" pitchFamily="2" charset="2"/>
              <a:buChar char="§"/>
              <a:defRPr/>
            </a:pPr>
            <a:r>
              <a:rPr lang="en-US" sz="2000">
                <a:solidFill>
                  <a:schemeClr val="bg1"/>
                </a:solidFill>
                <a:latin typeface="Calibri" charset="0"/>
                <a:ea typeface="Calibri" charset="0"/>
                <a:cs typeface="Calibri" charset="0"/>
              </a:rPr>
              <a:t>Communications</a:t>
            </a:r>
          </a:p>
        </p:txBody>
      </p:sp>
    </p:spTree>
    <p:extLst>
      <p:ext uri="{BB962C8B-B14F-4D97-AF65-F5344CB8AC3E}">
        <p14:creationId xmlns:p14="http://schemas.microsoft.com/office/powerpoint/2010/main" val="524364474"/>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a:xfrm>
            <a:off x="970907" y="1470561"/>
            <a:ext cx="10058400" cy="4728190"/>
          </a:xfrm>
          <a:prstGeom prst="rect">
            <a:avLst/>
          </a:prstGeom>
        </p:spPr>
        <p:txBody>
          <a:bodyPr vert="horz" lIns="91440" tIns="45720" rIns="91440" bIns="45720" rtlCol="0">
            <a:normAutofit fontScale="85000" lnSpcReduction="20000"/>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algn="l"/>
            <a:r>
              <a:rPr lang="en-US" b="1">
                <a:solidFill>
                  <a:schemeClr val="accent1"/>
                </a:solidFill>
                <a:latin typeface="Calibri" charset="0"/>
                <a:ea typeface="Calibri" charset="0"/>
                <a:cs typeface="Calibri" charset="0"/>
              </a:rPr>
              <a:t>TAC </a:t>
            </a:r>
            <a:r>
              <a:rPr lang="en-US" b="1">
                <a:hlinkClick r:id="rId3"/>
              </a:rPr>
              <a:t>§101.3011</a:t>
            </a:r>
            <a:r>
              <a:rPr lang="en-US" b="1">
                <a:solidFill>
                  <a:schemeClr val="accent1"/>
                </a:solidFill>
                <a:latin typeface="Calibri" charset="0"/>
                <a:ea typeface="Calibri" charset="0"/>
                <a:cs typeface="Calibri" charset="0"/>
              </a:rPr>
              <a:t>, Implementation and Administration</a:t>
            </a:r>
          </a:p>
          <a:p>
            <a:pPr marL="800100" lvl="1" indent="-342900" algn="l">
              <a:buClr>
                <a:schemeClr val="accent2"/>
              </a:buClr>
              <a:buFont typeface="Wingdings" charset="2"/>
              <a:buChar char="§"/>
              <a:tabLst/>
            </a:pPr>
            <a:r>
              <a:rPr lang="en-US" sz="2400">
                <a:solidFill>
                  <a:schemeClr val="tx1">
                    <a:lumMod val="75000"/>
                    <a:lumOff val="25000"/>
                  </a:schemeClr>
                </a:solidFill>
                <a:latin typeface="Calibri" charset="0"/>
                <a:ea typeface="Calibri" charset="0"/>
                <a:cs typeface="Calibri" charset="0"/>
              </a:rPr>
              <a:t>Requires districts to use SAT or ACT to meet federal testing requirements for students who take STAAR EOC assessments prior to high school.</a:t>
            </a:r>
          </a:p>
          <a:p>
            <a:pPr marL="800100" lvl="1" indent="-342900" algn="l">
              <a:buClr>
                <a:schemeClr val="accent2"/>
              </a:buClr>
              <a:buFont typeface="Wingdings" charset="2"/>
              <a:buChar char="§"/>
              <a:tabLst/>
            </a:pPr>
            <a:r>
              <a:rPr lang="en-US" sz="2400">
                <a:solidFill>
                  <a:schemeClr val="tx1">
                    <a:lumMod val="75000"/>
                    <a:lumOff val="25000"/>
                  </a:schemeClr>
                </a:solidFill>
                <a:latin typeface="Calibri" charset="0"/>
                <a:ea typeface="Calibri" charset="0"/>
                <a:cs typeface="Calibri" charset="0"/>
              </a:rPr>
              <a:t>Posted for public comment August 24 through September 24, 2018.</a:t>
            </a:r>
          </a:p>
          <a:p>
            <a:pPr marL="800100" lvl="1" indent="-342900" algn="l">
              <a:buClr>
                <a:schemeClr val="accent2"/>
              </a:buClr>
              <a:buFont typeface="Wingdings" charset="2"/>
              <a:buChar char="§"/>
              <a:tabLst/>
            </a:pPr>
            <a:r>
              <a:rPr lang="en-US" sz="2400">
                <a:solidFill>
                  <a:schemeClr val="tx1">
                    <a:lumMod val="75000"/>
                    <a:lumOff val="25000"/>
                  </a:schemeClr>
                </a:solidFill>
                <a:latin typeface="Calibri" charset="0"/>
                <a:ea typeface="Calibri" charset="0"/>
                <a:cs typeface="Calibri" charset="0"/>
              </a:rPr>
              <a:t>Proposed effective date is November 25, 2018.</a:t>
            </a:r>
            <a:endParaRPr lang="en-US" sz="1800">
              <a:solidFill>
                <a:schemeClr val="tx1">
                  <a:lumMod val="75000"/>
                  <a:lumOff val="25000"/>
                </a:schemeClr>
              </a:solidFill>
              <a:latin typeface="Calibri" charset="0"/>
              <a:ea typeface="Calibri" charset="0"/>
              <a:cs typeface="Calibri" charset="0"/>
            </a:endParaRPr>
          </a:p>
          <a:p>
            <a:pPr algn="l"/>
            <a:endParaRPr lang="en-US" b="1">
              <a:solidFill>
                <a:schemeClr val="accent1"/>
              </a:solidFill>
              <a:latin typeface="Calibri" charset="0"/>
              <a:ea typeface="Calibri" charset="0"/>
              <a:cs typeface="Calibri" charset="0"/>
            </a:endParaRPr>
          </a:p>
          <a:p>
            <a:pPr algn="l"/>
            <a:r>
              <a:rPr lang="en-US" b="1">
                <a:solidFill>
                  <a:schemeClr val="accent1"/>
                </a:solidFill>
                <a:latin typeface="Calibri" charset="0"/>
                <a:ea typeface="Calibri" charset="0"/>
                <a:cs typeface="Calibri" charset="0"/>
              </a:rPr>
              <a:t>TAC </a:t>
            </a:r>
            <a:r>
              <a:rPr lang="en-US" b="1">
                <a:hlinkClick r:id="rId4"/>
              </a:rPr>
              <a:t>§101.4002</a:t>
            </a:r>
            <a:r>
              <a:rPr lang="en-US" b="1">
                <a:solidFill>
                  <a:schemeClr val="accent1"/>
                </a:solidFill>
                <a:latin typeface="Calibri" charset="0"/>
                <a:ea typeface="Calibri" charset="0"/>
                <a:cs typeface="Calibri" charset="0"/>
              </a:rPr>
              <a:t>, STAAR End-of-Course Substitute Assessments</a:t>
            </a:r>
          </a:p>
          <a:p>
            <a:pPr marL="800100" lvl="1" indent="-342900" algn="l">
              <a:buClr>
                <a:schemeClr val="accent2"/>
              </a:buClr>
              <a:buFont typeface="Wingdings" charset="2"/>
              <a:buChar char="§"/>
              <a:tabLst/>
            </a:pPr>
            <a:r>
              <a:rPr lang="en-US" sz="2400">
                <a:solidFill>
                  <a:schemeClr val="tx1">
                    <a:lumMod val="75000"/>
                    <a:lumOff val="25000"/>
                  </a:schemeClr>
                </a:solidFill>
                <a:latin typeface="Calibri" charset="0"/>
                <a:ea typeface="Calibri" charset="0"/>
                <a:cs typeface="Calibri" charset="0"/>
              </a:rPr>
              <a:t>Provides updates and clarifications for the use of substitute assessments.</a:t>
            </a:r>
          </a:p>
          <a:p>
            <a:pPr marL="800100" lvl="1" indent="-342900" algn="l">
              <a:buClr>
                <a:schemeClr val="accent2"/>
              </a:buClr>
              <a:buFont typeface="Wingdings" charset="2"/>
              <a:buChar char="§"/>
              <a:tabLst/>
            </a:pPr>
            <a:r>
              <a:rPr lang="en-US" sz="2400">
                <a:solidFill>
                  <a:schemeClr val="tx1">
                    <a:lumMod val="75000"/>
                    <a:lumOff val="25000"/>
                  </a:schemeClr>
                </a:solidFill>
                <a:latin typeface="Calibri" charset="0"/>
                <a:ea typeface="Calibri" charset="0"/>
                <a:cs typeface="Calibri" charset="0"/>
              </a:rPr>
              <a:t>Proposed posting for public comment is October 19 through November 19, 2018. </a:t>
            </a:r>
          </a:p>
          <a:p>
            <a:pPr marL="800100" lvl="1" indent="-342900" algn="l">
              <a:buClr>
                <a:schemeClr val="accent2"/>
              </a:buClr>
              <a:buFont typeface="Wingdings" charset="2"/>
              <a:buChar char="§"/>
              <a:tabLst/>
            </a:pPr>
            <a:r>
              <a:rPr lang="en-US" sz="2400">
                <a:solidFill>
                  <a:schemeClr val="tx1">
                    <a:lumMod val="75000"/>
                    <a:lumOff val="25000"/>
                  </a:schemeClr>
                </a:solidFill>
                <a:latin typeface="Calibri" charset="0"/>
                <a:ea typeface="Calibri" charset="0"/>
                <a:cs typeface="Calibri" charset="0"/>
              </a:rPr>
              <a:t>Proposed effective date is January 21, 2019.</a:t>
            </a:r>
            <a:endParaRPr lang="en-US" sz="1800">
              <a:solidFill>
                <a:schemeClr val="tx1">
                  <a:lumMod val="75000"/>
                  <a:lumOff val="25000"/>
                </a:schemeClr>
              </a:solidFill>
              <a:latin typeface="Calibri" charset="0"/>
              <a:ea typeface="Calibri" charset="0"/>
              <a:cs typeface="Calibri" charset="0"/>
            </a:endParaRPr>
          </a:p>
          <a:p>
            <a:pPr algn="l"/>
            <a:endParaRPr lang="en-US" b="1">
              <a:solidFill>
                <a:schemeClr val="accent1"/>
              </a:solidFill>
              <a:latin typeface="Calibri" charset="0"/>
              <a:ea typeface="Calibri" charset="0"/>
              <a:cs typeface="Calibri" charset="0"/>
            </a:endParaRPr>
          </a:p>
          <a:p>
            <a:pPr algn="l"/>
            <a:r>
              <a:rPr lang="en-US" b="1">
                <a:solidFill>
                  <a:schemeClr val="accent1"/>
                </a:solidFill>
                <a:latin typeface="Calibri" charset="0"/>
                <a:ea typeface="Calibri" charset="0"/>
                <a:cs typeface="Calibri" charset="0"/>
              </a:rPr>
              <a:t>TAC </a:t>
            </a:r>
            <a:r>
              <a:rPr lang="en-US" b="1">
                <a:hlinkClick r:id="rId5"/>
              </a:rPr>
              <a:t>§101.3031</a:t>
            </a:r>
            <a:r>
              <a:rPr lang="en-US" b="1">
                <a:solidFill>
                  <a:schemeClr val="accent1"/>
                </a:solidFill>
                <a:latin typeface="Calibri" charset="0"/>
                <a:ea typeface="Calibri" charset="0"/>
                <a:cs typeface="Calibri" charset="0"/>
              </a:rPr>
              <a:t>, Required Test Administration Procedures</a:t>
            </a:r>
          </a:p>
          <a:p>
            <a:pPr marL="800100" lvl="1" indent="-342900" algn="l">
              <a:buClr>
                <a:schemeClr val="accent2"/>
              </a:buClr>
              <a:buFont typeface="Wingdings" charset="2"/>
              <a:buChar char="§"/>
              <a:tabLst/>
            </a:pPr>
            <a:r>
              <a:rPr lang="en-US" sz="2400">
                <a:solidFill>
                  <a:schemeClr val="tx1">
                    <a:lumMod val="75000"/>
                    <a:lumOff val="25000"/>
                  </a:schemeClr>
                </a:solidFill>
                <a:latin typeface="Calibri" charset="0"/>
                <a:ea typeface="Calibri" charset="0"/>
                <a:cs typeface="Calibri" charset="0"/>
              </a:rPr>
              <a:t>Updates the rule by removing the </a:t>
            </a:r>
            <a:r>
              <a:rPr lang="en-US" sz="2400" i="1">
                <a:solidFill>
                  <a:schemeClr val="tx1">
                    <a:lumMod val="75000"/>
                    <a:lumOff val="25000"/>
                  </a:schemeClr>
                </a:solidFill>
                <a:latin typeface="Calibri" charset="0"/>
                <a:ea typeface="Calibri" charset="0"/>
                <a:cs typeface="Calibri" charset="0"/>
              </a:rPr>
              <a:t>Security Supplement </a:t>
            </a:r>
            <a:r>
              <a:rPr lang="en-US" sz="2400">
                <a:solidFill>
                  <a:schemeClr val="tx1">
                    <a:lumMod val="75000"/>
                    <a:lumOff val="25000"/>
                  </a:schemeClr>
                </a:solidFill>
                <a:latin typeface="Calibri" charset="0"/>
                <a:ea typeface="Calibri" charset="0"/>
                <a:cs typeface="Calibri" charset="0"/>
              </a:rPr>
              <a:t>and adding a </a:t>
            </a:r>
            <a:r>
              <a:rPr lang="en-US" sz="2400" i="1">
                <a:solidFill>
                  <a:schemeClr val="tx1">
                    <a:lumMod val="75000"/>
                    <a:lumOff val="25000"/>
                  </a:schemeClr>
                </a:solidFill>
                <a:latin typeface="Calibri" charset="0"/>
                <a:ea typeface="Calibri" charset="0"/>
                <a:cs typeface="Calibri" charset="0"/>
              </a:rPr>
              <a:t>Test Security Policy</a:t>
            </a:r>
            <a:r>
              <a:rPr lang="en-US" sz="2400">
                <a:solidFill>
                  <a:schemeClr val="tx1">
                    <a:lumMod val="75000"/>
                    <a:lumOff val="25000"/>
                  </a:schemeClr>
                </a:solidFill>
                <a:latin typeface="Calibri" charset="0"/>
                <a:ea typeface="Calibri" charset="0"/>
                <a:cs typeface="Calibri" charset="0"/>
              </a:rPr>
              <a:t>. </a:t>
            </a:r>
          </a:p>
          <a:p>
            <a:pPr marL="800100" lvl="1" indent="-342900" algn="l">
              <a:buClr>
                <a:schemeClr val="accent2"/>
              </a:buClr>
              <a:buFont typeface="Wingdings" charset="2"/>
              <a:buChar char="§"/>
              <a:tabLst/>
            </a:pPr>
            <a:r>
              <a:rPr lang="en-US" sz="2400">
                <a:solidFill>
                  <a:schemeClr val="tx1">
                    <a:lumMod val="75000"/>
                    <a:lumOff val="25000"/>
                  </a:schemeClr>
                </a:solidFill>
                <a:latin typeface="Calibri" charset="0"/>
                <a:ea typeface="Calibri" charset="0"/>
                <a:cs typeface="Calibri" charset="0"/>
              </a:rPr>
              <a:t>Posting for public comment is planned for October or November. </a:t>
            </a:r>
          </a:p>
          <a:p>
            <a:pPr marL="800100" lvl="1" indent="-342900" algn="l">
              <a:buClr>
                <a:schemeClr val="accent2"/>
              </a:buClr>
              <a:buFont typeface="Wingdings" charset="2"/>
              <a:buChar char="§"/>
              <a:tabLst/>
            </a:pPr>
            <a:r>
              <a:rPr lang="en-US" sz="2400">
                <a:solidFill>
                  <a:schemeClr val="tx1">
                    <a:lumMod val="75000"/>
                    <a:lumOff val="25000"/>
                  </a:schemeClr>
                </a:solidFill>
                <a:latin typeface="Calibri" charset="0"/>
                <a:ea typeface="Calibri" charset="0"/>
                <a:cs typeface="Calibri" charset="0"/>
              </a:rPr>
              <a:t>Effective date is planned for February 2019. </a:t>
            </a:r>
            <a:endParaRPr lang="en-US" sz="1800">
              <a:solidFill>
                <a:schemeClr val="tx1">
                  <a:lumMod val="75000"/>
                  <a:lumOff val="25000"/>
                </a:schemeClr>
              </a:solidFill>
              <a:latin typeface="Calibri" charset="0"/>
              <a:ea typeface="Calibri" charset="0"/>
              <a:cs typeface="Calibri" charset="0"/>
            </a:endParaRPr>
          </a:p>
          <a:p>
            <a:pPr lvl="4" algn="l">
              <a:buClr>
                <a:schemeClr val="accent2"/>
              </a:buClr>
              <a:tabLst/>
            </a:pPr>
            <a:endParaRPr lang="en-US" sz="1800">
              <a:solidFill>
                <a:schemeClr val="tx1">
                  <a:lumMod val="75000"/>
                  <a:lumOff val="25000"/>
                </a:schemeClr>
              </a:solidFill>
              <a:latin typeface="Calibri" charset="0"/>
              <a:ea typeface="Calibri" charset="0"/>
              <a:cs typeface="Calibri" charset="0"/>
            </a:endParaRPr>
          </a:p>
        </p:txBody>
      </p:sp>
      <p:sp>
        <p:nvSpPr>
          <p:cNvPr id="4" name="Title 10"/>
          <p:cNvSpPr txBox="1">
            <a:spLocks/>
          </p:cNvSpPr>
          <p:nvPr/>
        </p:nvSpPr>
        <p:spPr>
          <a:xfrm>
            <a:off x="1978570" y="248815"/>
            <a:ext cx="8221489" cy="67722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b="1" i="0">
                <a:solidFill>
                  <a:schemeClr val="accent1"/>
                </a:solidFill>
                <a:latin typeface="+mn-lt"/>
                <a:ea typeface="Open Sans" charset="0"/>
                <a:cs typeface="Open Sans" charset="0"/>
              </a:rPr>
              <a:t>Changes in Commissioner’s Rules</a:t>
            </a:r>
          </a:p>
        </p:txBody>
      </p:sp>
      <p:pic>
        <p:nvPicPr>
          <p:cNvPr id="5" name="Picture 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 y="6502667"/>
            <a:ext cx="12000217" cy="229917"/>
          </a:xfrm>
          <a:prstGeom prst="rect">
            <a:avLst/>
          </a:prstGeom>
        </p:spPr>
      </p:pic>
      <p:sp>
        <p:nvSpPr>
          <p:cNvPr id="6" name="Date Placeholder 3"/>
          <p:cNvSpPr>
            <a:spLocks noGrp="1"/>
          </p:cNvSpPr>
          <p:nvPr>
            <p:ph type="dt" sz="half" idx="10"/>
          </p:nvPr>
        </p:nvSpPr>
        <p:spPr>
          <a:xfrm>
            <a:off x="92467" y="6492875"/>
            <a:ext cx="2472271" cy="365125"/>
          </a:xfrm>
        </p:spPr>
        <p:txBody>
          <a:bodyPr/>
          <a:lstStyle/>
          <a:p>
            <a:fld id="{C5C05D33-2F5D-482A-8D2C-D96EBC369FAA}" type="datetime1">
              <a:rPr lang="en-US" smtClean="0">
                <a:solidFill>
                  <a:schemeClr val="accent1">
                    <a:lumMod val="60000"/>
                    <a:lumOff val="40000"/>
                  </a:schemeClr>
                </a:solidFill>
              </a:rPr>
              <a:pPr/>
              <a:t>10/1/2018</a:t>
            </a:fld>
            <a:r>
              <a:rPr lang="en-US">
                <a:solidFill>
                  <a:schemeClr val="accent1">
                    <a:lumMod val="60000"/>
                    <a:lumOff val="40000"/>
                  </a:schemeClr>
                </a:solidFill>
              </a:rPr>
              <a:t>     </a:t>
            </a:r>
            <a:fld id="{EA89072E-2125-40D6-847A-9E6B768971D4}" type="slidenum">
              <a:rPr lang="en-US" smtClean="0">
                <a:solidFill>
                  <a:schemeClr val="accent1">
                    <a:lumMod val="60000"/>
                    <a:lumOff val="40000"/>
                  </a:schemeClr>
                </a:solidFill>
              </a:rPr>
              <a:pPr/>
              <a:t>6</a:t>
            </a:fld>
            <a:endParaRPr lang="en-US">
              <a:solidFill>
                <a:schemeClr val="accent1">
                  <a:lumMod val="60000"/>
                  <a:lumOff val="40000"/>
                </a:schemeClr>
              </a:solidFill>
            </a:endParaRPr>
          </a:p>
        </p:txBody>
      </p:sp>
      <p:sp>
        <p:nvSpPr>
          <p:cNvPr id="7" name="Footer Placeholder 4"/>
          <p:cNvSpPr>
            <a:spLocks noGrp="1"/>
          </p:cNvSpPr>
          <p:nvPr>
            <p:ph type="ftr" sz="quarter" idx="11"/>
          </p:nvPr>
        </p:nvSpPr>
        <p:spPr>
          <a:xfrm>
            <a:off x="3686187" y="6492875"/>
            <a:ext cx="4822804" cy="365125"/>
          </a:xfrm>
        </p:spPr>
        <p:txBody>
          <a:bodyPr/>
          <a:lstStyle/>
          <a:p>
            <a:r>
              <a:rPr lang="en-US">
                <a:solidFill>
                  <a:schemeClr val="accent1">
                    <a:lumMod val="60000"/>
                    <a:lumOff val="40000"/>
                  </a:schemeClr>
                </a:solidFill>
              </a:rPr>
              <a:t>October 2018</a:t>
            </a:r>
          </a:p>
        </p:txBody>
      </p:sp>
    </p:spTree>
    <p:extLst>
      <p:ext uri="{BB962C8B-B14F-4D97-AF65-F5344CB8AC3E}">
        <p14:creationId xmlns:p14="http://schemas.microsoft.com/office/powerpoint/2010/main" val="634886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a:xfrm>
            <a:off x="611858" y="1529903"/>
            <a:ext cx="6603814" cy="4779946"/>
          </a:xfrm>
          <a:prstGeom prst="rect">
            <a:avLst/>
          </a:prstGeom>
        </p:spPr>
        <p:txBody>
          <a:bodyPr vert="horz" lIns="91440" tIns="45720" rIns="91440" bIns="45720" rtlCol="0">
            <a:normAutofit fontScale="85000" lnSpcReduction="20000"/>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algn="l"/>
            <a:r>
              <a:rPr lang="en-US" b="1">
                <a:solidFill>
                  <a:schemeClr val="accent1"/>
                </a:solidFill>
                <a:latin typeface="Calibri" charset="0"/>
                <a:ea typeface="Calibri" charset="0"/>
                <a:cs typeface="Calibri" charset="0"/>
              </a:rPr>
              <a:t>TAC </a:t>
            </a:r>
            <a:r>
              <a:rPr lang="en-US"/>
              <a:t> </a:t>
            </a:r>
            <a:r>
              <a:rPr lang="en-US" b="1">
                <a:hlinkClick r:id="rId3"/>
              </a:rPr>
              <a:t>§101.4002</a:t>
            </a:r>
            <a:r>
              <a:rPr lang="en-US" b="1"/>
              <a:t> </a:t>
            </a:r>
            <a:r>
              <a:rPr lang="en-US" b="1">
                <a:solidFill>
                  <a:schemeClr val="accent1"/>
                </a:solidFill>
                <a:latin typeface="Calibri" charset="0"/>
                <a:cs typeface="Calibri" charset="0"/>
              </a:rPr>
              <a:t>R</a:t>
            </a:r>
            <a:r>
              <a:rPr lang="en-US" b="1">
                <a:solidFill>
                  <a:schemeClr val="accent1"/>
                </a:solidFill>
                <a:latin typeface="Calibri" charset="0"/>
                <a:ea typeface="Calibri" charset="0"/>
                <a:cs typeface="Calibri" charset="0"/>
              </a:rPr>
              <a:t>equirements</a:t>
            </a:r>
          </a:p>
          <a:p>
            <a:pPr marL="800100" lvl="1" indent="-342900" algn="l">
              <a:buClr>
                <a:schemeClr val="accent2"/>
              </a:buClr>
              <a:buFont typeface="Wingdings" charset="2"/>
              <a:buChar char="§"/>
            </a:pPr>
            <a:r>
              <a:rPr lang="en-US" sz="2400">
                <a:solidFill>
                  <a:schemeClr val="tx1">
                    <a:lumMod val="75000"/>
                    <a:lumOff val="25000"/>
                  </a:schemeClr>
                </a:solidFill>
                <a:latin typeface="Calibri" charset="0"/>
                <a:ea typeface="Calibri" charset="0"/>
                <a:cs typeface="Calibri" charset="0"/>
              </a:rPr>
              <a:t>A student elects to use a substitute assessment for graduation purposes. </a:t>
            </a:r>
          </a:p>
          <a:p>
            <a:pPr marL="800100" lvl="1" indent="-342900" algn="l">
              <a:buClr>
                <a:schemeClr val="accent2"/>
              </a:buClr>
              <a:buFont typeface="Wingdings" charset="2"/>
              <a:buChar char="§"/>
            </a:pPr>
            <a:endParaRPr lang="en-US" sz="1100">
              <a:solidFill>
                <a:schemeClr val="tx1">
                  <a:lumMod val="75000"/>
                  <a:lumOff val="25000"/>
                </a:schemeClr>
              </a:solidFill>
              <a:latin typeface="Calibri" charset="0"/>
              <a:ea typeface="Calibri" charset="0"/>
              <a:cs typeface="Calibri" charset="0"/>
            </a:endParaRPr>
          </a:p>
          <a:p>
            <a:pPr marL="800100" lvl="1" indent="-342900" algn="l">
              <a:buClr>
                <a:schemeClr val="accent2"/>
              </a:buClr>
              <a:buFont typeface="Wingdings" charset="2"/>
              <a:buChar char="§"/>
              <a:tabLst/>
            </a:pPr>
            <a:r>
              <a:rPr lang="en-US" sz="2400">
                <a:solidFill>
                  <a:schemeClr val="tx1">
                    <a:lumMod val="75000"/>
                    <a:lumOff val="25000"/>
                  </a:schemeClr>
                </a:solidFill>
                <a:latin typeface="Calibri" charset="0"/>
                <a:ea typeface="Calibri" charset="0"/>
                <a:cs typeface="Calibri" charset="0"/>
              </a:rPr>
              <a:t>A student takes a substitute assessment and receives a passing score as indicated in the chart. </a:t>
            </a:r>
          </a:p>
          <a:p>
            <a:pPr marL="800100" lvl="1" indent="-342900" algn="l">
              <a:buClr>
                <a:schemeClr val="accent2"/>
              </a:buClr>
              <a:buFont typeface="Wingdings" charset="2"/>
              <a:buChar char="§"/>
              <a:tabLst/>
            </a:pPr>
            <a:endParaRPr lang="en-US" sz="1000">
              <a:solidFill>
                <a:schemeClr val="tx1">
                  <a:lumMod val="75000"/>
                  <a:lumOff val="25000"/>
                </a:schemeClr>
              </a:solidFill>
              <a:latin typeface="Calibri" charset="0"/>
              <a:ea typeface="Calibri" charset="0"/>
              <a:cs typeface="Calibri" charset="0"/>
            </a:endParaRPr>
          </a:p>
          <a:p>
            <a:pPr marL="800100" lvl="1" indent="-342900" algn="l">
              <a:buClr>
                <a:schemeClr val="accent2"/>
              </a:buClr>
              <a:buFont typeface="Wingdings" charset="2"/>
              <a:buChar char="§"/>
            </a:pPr>
            <a:r>
              <a:rPr lang="en-US" sz="2400">
                <a:solidFill>
                  <a:schemeClr val="tx1">
                    <a:lumMod val="75000"/>
                    <a:lumOff val="25000"/>
                  </a:schemeClr>
                </a:solidFill>
                <a:latin typeface="Calibri" charset="0"/>
                <a:ea typeface="Calibri" charset="0"/>
                <a:cs typeface="Calibri" charset="0"/>
              </a:rPr>
              <a:t>Substitute assessments include ACT, AP, and IB.</a:t>
            </a:r>
          </a:p>
          <a:p>
            <a:pPr marL="800100" lvl="1" indent="-342900" algn="l">
              <a:buClr>
                <a:schemeClr val="accent2"/>
              </a:buClr>
              <a:buFont typeface="Wingdings" charset="2"/>
              <a:buChar char="§"/>
            </a:pPr>
            <a:endParaRPr lang="en-US" sz="900">
              <a:solidFill>
                <a:schemeClr val="tx1">
                  <a:lumMod val="75000"/>
                  <a:lumOff val="25000"/>
                </a:schemeClr>
              </a:solidFill>
              <a:latin typeface="Calibri" charset="0"/>
              <a:ea typeface="Calibri" charset="0"/>
              <a:cs typeface="Calibri" charset="0"/>
            </a:endParaRPr>
          </a:p>
          <a:p>
            <a:pPr marL="800100" lvl="1" indent="-342900" algn="l">
              <a:buClr>
                <a:schemeClr val="accent2"/>
              </a:buClr>
              <a:buFont typeface="Wingdings" charset="2"/>
              <a:buChar char="§"/>
              <a:tabLst/>
            </a:pPr>
            <a:r>
              <a:rPr lang="en-US" sz="2400">
                <a:solidFill>
                  <a:schemeClr val="tx1">
                    <a:lumMod val="75000"/>
                    <a:lumOff val="25000"/>
                  </a:schemeClr>
                </a:solidFill>
                <a:latin typeface="Calibri" charset="0"/>
                <a:ea typeface="Calibri" charset="0"/>
                <a:cs typeface="Calibri" charset="0"/>
              </a:rPr>
              <a:t>*In most cases, a score on a substitute assessment can be used for only one STAAR EOC assessment. </a:t>
            </a:r>
          </a:p>
          <a:p>
            <a:pPr marL="800100" lvl="1" indent="-342900" algn="l">
              <a:buClr>
                <a:schemeClr val="accent2"/>
              </a:buClr>
              <a:buFont typeface="Wingdings" charset="2"/>
              <a:buChar char="§"/>
              <a:tabLst/>
            </a:pPr>
            <a:endParaRPr lang="en-US" sz="900">
              <a:solidFill>
                <a:schemeClr val="tx1">
                  <a:lumMod val="75000"/>
                  <a:lumOff val="25000"/>
                </a:schemeClr>
              </a:solidFill>
              <a:latin typeface="Calibri" charset="0"/>
              <a:ea typeface="Calibri" charset="0"/>
              <a:cs typeface="Calibri" charset="0"/>
            </a:endParaRPr>
          </a:p>
          <a:p>
            <a:pPr marL="800100" lvl="1" indent="-342900" algn="l">
              <a:buClr>
                <a:schemeClr val="accent2"/>
              </a:buClr>
              <a:buFont typeface="Wingdings" charset="2"/>
              <a:buChar char="§"/>
            </a:pPr>
            <a:r>
              <a:rPr lang="en-US" sz="2400">
                <a:solidFill>
                  <a:schemeClr val="tx1">
                    <a:lumMod val="75000"/>
                    <a:lumOff val="25000"/>
                  </a:schemeClr>
                </a:solidFill>
                <a:latin typeface="Calibri" charset="0"/>
                <a:ea typeface="Calibri" charset="0"/>
                <a:cs typeface="Calibri" charset="0"/>
              </a:rPr>
              <a:t>ACT can be used for either English I or English II but not both. </a:t>
            </a:r>
          </a:p>
          <a:p>
            <a:pPr marL="800100" lvl="1" indent="-342900" algn="l">
              <a:buClr>
                <a:schemeClr val="accent2"/>
              </a:buClr>
              <a:buFont typeface="Wingdings" charset="2"/>
              <a:buChar char="§"/>
            </a:pPr>
            <a:endParaRPr lang="en-US" sz="1000">
              <a:solidFill>
                <a:schemeClr val="tx1">
                  <a:lumMod val="75000"/>
                  <a:lumOff val="25000"/>
                </a:schemeClr>
              </a:solidFill>
              <a:latin typeface="Calibri" charset="0"/>
              <a:ea typeface="Calibri" charset="0"/>
              <a:cs typeface="Calibri" charset="0"/>
            </a:endParaRPr>
          </a:p>
          <a:p>
            <a:pPr marL="800100" lvl="1" indent="-342900" algn="l">
              <a:buClr>
                <a:schemeClr val="accent2"/>
              </a:buClr>
              <a:buFont typeface="Wingdings" charset="2"/>
              <a:buChar char="§"/>
            </a:pPr>
            <a:r>
              <a:rPr lang="en-US" sz="2400">
                <a:solidFill>
                  <a:schemeClr val="tx1">
                    <a:lumMod val="75000"/>
                    <a:lumOff val="25000"/>
                  </a:schemeClr>
                </a:solidFill>
                <a:latin typeface="Calibri" charset="0"/>
                <a:ea typeface="Calibri" charset="0"/>
                <a:cs typeface="Calibri" charset="0"/>
              </a:rPr>
              <a:t>Additionally, ACT can be used for Algebra I and Biology. </a:t>
            </a:r>
          </a:p>
          <a:p>
            <a:pPr marL="800100" lvl="1" indent="-342900" algn="l">
              <a:buClr>
                <a:schemeClr val="accent2"/>
              </a:buClr>
              <a:buFont typeface="Wingdings" charset="2"/>
              <a:buChar char="§"/>
            </a:pPr>
            <a:endParaRPr lang="en-US" sz="2200">
              <a:solidFill>
                <a:schemeClr val="tx1">
                  <a:lumMod val="75000"/>
                  <a:lumOff val="25000"/>
                </a:schemeClr>
              </a:solidFill>
              <a:latin typeface="Calibri" charset="0"/>
              <a:ea typeface="Calibri" charset="0"/>
              <a:cs typeface="Calibri" charset="0"/>
            </a:endParaRPr>
          </a:p>
          <a:p>
            <a:pPr lvl="1" algn="l">
              <a:buClr>
                <a:schemeClr val="accent2"/>
              </a:buClr>
            </a:pPr>
            <a:endParaRPr lang="en-US" sz="2400">
              <a:solidFill>
                <a:schemeClr val="tx1">
                  <a:lumMod val="75000"/>
                  <a:lumOff val="25000"/>
                </a:schemeClr>
              </a:solidFill>
              <a:latin typeface="Calibri" charset="0"/>
              <a:ea typeface="Calibri" charset="0"/>
              <a:cs typeface="Calibri" charset="0"/>
            </a:endParaRPr>
          </a:p>
          <a:p>
            <a:pPr lvl="1" algn="l">
              <a:buClr>
                <a:schemeClr val="accent2"/>
              </a:buClr>
            </a:pPr>
            <a:r>
              <a:rPr lang="en-US" sz="1100">
                <a:solidFill>
                  <a:schemeClr val="tx1">
                    <a:lumMod val="75000"/>
                    <a:lumOff val="25000"/>
                  </a:schemeClr>
                </a:solidFill>
                <a:latin typeface="Calibri" charset="0"/>
                <a:ea typeface="Calibri" charset="0"/>
                <a:cs typeface="Calibri" charset="0"/>
              </a:rPr>
              <a:t>*See TSI slide, paragraph 1.</a:t>
            </a:r>
          </a:p>
        </p:txBody>
      </p:sp>
      <p:sp>
        <p:nvSpPr>
          <p:cNvPr id="4" name="Title 10"/>
          <p:cNvSpPr txBox="1">
            <a:spLocks/>
          </p:cNvSpPr>
          <p:nvPr/>
        </p:nvSpPr>
        <p:spPr>
          <a:xfrm>
            <a:off x="1657608" y="311682"/>
            <a:ext cx="8876784" cy="67722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b="1" i="0">
                <a:solidFill>
                  <a:schemeClr val="accent1"/>
                </a:solidFill>
                <a:latin typeface="+mn-lt"/>
                <a:ea typeface="Open Sans" charset="0"/>
                <a:cs typeface="Open Sans" charset="0"/>
              </a:rPr>
              <a:t>STAAR Substitute Assessments—Overview</a:t>
            </a:r>
          </a:p>
        </p:txBody>
      </p:sp>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 y="6502667"/>
            <a:ext cx="12000217" cy="229917"/>
          </a:xfrm>
          <a:prstGeom prst="rect">
            <a:avLst/>
          </a:prstGeom>
        </p:spPr>
      </p:pic>
      <p:sp>
        <p:nvSpPr>
          <p:cNvPr id="6" name="Date Placeholder 3"/>
          <p:cNvSpPr>
            <a:spLocks noGrp="1"/>
          </p:cNvSpPr>
          <p:nvPr>
            <p:ph type="dt" sz="half" idx="10"/>
          </p:nvPr>
        </p:nvSpPr>
        <p:spPr>
          <a:xfrm>
            <a:off x="92467" y="6492875"/>
            <a:ext cx="2472271" cy="365125"/>
          </a:xfrm>
        </p:spPr>
        <p:txBody>
          <a:bodyPr/>
          <a:lstStyle/>
          <a:p>
            <a:fld id="{C5C05D33-2F5D-482A-8D2C-D96EBC369FAA}" type="datetime1">
              <a:rPr lang="en-US" smtClean="0">
                <a:solidFill>
                  <a:schemeClr val="accent1">
                    <a:lumMod val="60000"/>
                    <a:lumOff val="40000"/>
                  </a:schemeClr>
                </a:solidFill>
              </a:rPr>
              <a:pPr/>
              <a:t>10/1/2018</a:t>
            </a:fld>
            <a:r>
              <a:rPr lang="en-US">
                <a:solidFill>
                  <a:schemeClr val="accent1">
                    <a:lumMod val="60000"/>
                    <a:lumOff val="40000"/>
                  </a:schemeClr>
                </a:solidFill>
              </a:rPr>
              <a:t>     </a:t>
            </a:r>
            <a:fld id="{EA89072E-2125-40D6-847A-9E6B768971D4}" type="slidenum">
              <a:rPr lang="en-US" smtClean="0">
                <a:solidFill>
                  <a:schemeClr val="accent1">
                    <a:lumMod val="60000"/>
                    <a:lumOff val="40000"/>
                  </a:schemeClr>
                </a:solidFill>
              </a:rPr>
              <a:pPr/>
              <a:t>7</a:t>
            </a:fld>
            <a:endParaRPr lang="en-US">
              <a:solidFill>
                <a:schemeClr val="accent1">
                  <a:lumMod val="60000"/>
                  <a:lumOff val="40000"/>
                </a:schemeClr>
              </a:solidFill>
            </a:endParaRPr>
          </a:p>
        </p:txBody>
      </p:sp>
      <p:sp>
        <p:nvSpPr>
          <p:cNvPr id="7" name="Footer Placeholder 4"/>
          <p:cNvSpPr>
            <a:spLocks noGrp="1"/>
          </p:cNvSpPr>
          <p:nvPr>
            <p:ph type="ftr" sz="quarter" idx="11"/>
          </p:nvPr>
        </p:nvSpPr>
        <p:spPr>
          <a:xfrm>
            <a:off x="3686187" y="6492875"/>
            <a:ext cx="4822804" cy="365125"/>
          </a:xfrm>
        </p:spPr>
        <p:txBody>
          <a:bodyPr/>
          <a:lstStyle/>
          <a:p>
            <a:r>
              <a:rPr lang="en-US">
                <a:solidFill>
                  <a:schemeClr val="accent1">
                    <a:lumMod val="60000"/>
                    <a:lumOff val="40000"/>
                  </a:schemeClr>
                </a:solidFill>
              </a:rPr>
              <a:t>October 2018</a:t>
            </a:r>
          </a:p>
        </p:txBody>
      </p:sp>
      <p:pic>
        <p:nvPicPr>
          <p:cNvPr id="9" name="Picture 8">
            <a:extLst>
              <a:ext uri="{FF2B5EF4-FFF2-40B4-BE49-F238E27FC236}">
                <a16:creationId xmlns:a16="http://schemas.microsoft.com/office/drawing/2014/main" xmlns="" id="{90F9457D-272E-45CD-B0C8-A4B65056D402}"/>
              </a:ext>
            </a:extLst>
          </p:cNvPr>
          <p:cNvPicPr>
            <a:picLocks noChangeAspect="1"/>
          </p:cNvPicPr>
          <p:nvPr/>
        </p:nvPicPr>
        <p:blipFill>
          <a:blip r:embed="rId5"/>
          <a:stretch>
            <a:fillRect/>
          </a:stretch>
        </p:blipFill>
        <p:spPr>
          <a:xfrm>
            <a:off x="7595226" y="1775644"/>
            <a:ext cx="1172531" cy="1915555"/>
          </a:xfrm>
          <a:prstGeom prst="rect">
            <a:avLst/>
          </a:prstGeom>
        </p:spPr>
      </p:pic>
      <p:pic>
        <p:nvPicPr>
          <p:cNvPr id="11" name="Picture 10">
            <a:extLst>
              <a:ext uri="{FF2B5EF4-FFF2-40B4-BE49-F238E27FC236}">
                <a16:creationId xmlns:a16="http://schemas.microsoft.com/office/drawing/2014/main" xmlns="" id="{77549379-7064-4AA3-9070-78C80B00FB22}"/>
              </a:ext>
            </a:extLst>
          </p:cNvPr>
          <p:cNvPicPr>
            <a:picLocks noChangeAspect="1"/>
          </p:cNvPicPr>
          <p:nvPr/>
        </p:nvPicPr>
        <p:blipFill>
          <a:blip r:embed="rId6"/>
          <a:stretch>
            <a:fillRect/>
          </a:stretch>
        </p:blipFill>
        <p:spPr>
          <a:xfrm>
            <a:off x="8729581" y="1576413"/>
            <a:ext cx="3270635" cy="2113143"/>
          </a:xfrm>
          <a:prstGeom prst="rect">
            <a:avLst/>
          </a:prstGeom>
        </p:spPr>
      </p:pic>
      <p:sp>
        <p:nvSpPr>
          <p:cNvPr id="13" name="Arrow: Left-Up 12">
            <a:extLst>
              <a:ext uri="{FF2B5EF4-FFF2-40B4-BE49-F238E27FC236}">
                <a16:creationId xmlns:a16="http://schemas.microsoft.com/office/drawing/2014/main" xmlns="" id="{51B2A935-3244-4F1B-8342-7990B511EC3B}"/>
              </a:ext>
            </a:extLst>
          </p:cNvPr>
          <p:cNvSpPr/>
          <p:nvPr/>
        </p:nvSpPr>
        <p:spPr>
          <a:xfrm rot="2700000">
            <a:off x="9630751" y="3497955"/>
            <a:ext cx="1144774" cy="1163968"/>
          </a:xfrm>
          <a:prstGeom prst="lef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xmlns="" id="{4BBD8B4A-35E1-42F9-B782-E6BA3BB4ADBE}"/>
              </a:ext>
            </a:extLst>
          </p:cNvPr>
          <p:cNvSpPr txBox="1"/>
          <p:nvPr/>
        </p:nvSpPr>
        <p:spPr>
          <a:xfrm>
            <a:off x="9061218" y="4772945"/>
            <a:ext cx="2216727" cy="646331"/>
          </a:xfrm>
          <a:prstGeom prst="rect">
            <a:avLst/>
          </a:prstGeom>
          <a:noFill/>
        </p:spPr>
        <p:txBody>
          <a:bodyPr wrap="square" rtlCol="0">
            <a:spAutoFit/>
          </a:bodyPr>
          <a:lstStyle/>
          <a:p>
            <a:pPr algn="ctr"/>
            <a:r>
              <a:rPr lang="en-US">
                <a:solidFill>
                  <a:schemeClr val="accent1"/>
                </a:solidFill>
              </a:rPr>
              <a:t>English I </a:t>
            </a:r>
            <a:r>
              <a:rPr lang="en-US" b="1" i="1">
                <a:solidFill>
                  <a:schemeClr val="accent1"/>
                </a:solidFill>
              </a:rPr>
              <a:t>OR</a:t>
            </a:r>
            <a:r>
              <a:rPr lang="en-US">
                <a:solidFill>
                  <a:schemeClr val="accent1"/>
                </a:solidFill>
              </a:rPr>
              <a:t> English II</a:t>
            </a:r>
          </a:p>
          <a:p>
            <a:pPr algn="ctr"/>
            <a:r>
              <a:rPr lang="en-US">
                <a:solidFill>
                  <a:schemeClr val="accent1"/>
                </a:solidFill>
              </a:rPr>
              <a:t>NOT both</a:t>
            </a:r>
          </a:p>
        </p:txBody>
      </p:sp>
    </p:spTree>
    <p:extLst>
      <p:ext uri="{BB962C8B-B14F-4D97-AF65-F5344CB8AC3E}">
        <p14:creationId xmlns:p14="http://schemas.microsoft.com/office/powerpoint/2010/main" val="21422557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a:xfrm>
            <a:off x="856352" y="1589743"/>
            <a:ext cx="6522720" cy="3830229"/>
          </a:xfrm>
          <a:prstGeom prst="rect">
            <a:avLst/>
          </a:prstGeom>
        </p:spPr>
        <p:txBody>
          <a:bodyPr vert="horz" lIns="91440" tIns="45720" rIns="91440" bIns="45720" rtlCol="0">
            <a:normAutofit fontScale="92500" lnSpcReduction="20000"/>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algn="l"/>
            <a:r>
              <a:rPr lang="en-US" b="1">
                <a:solidFill>
                  <a:schemeClr val="accent1"/>
                </a:solidFill>
                <a:latin typeface="Calibri" charset="0"/>
                <a:ea typeface="Calibri" charset="0"/>
                <a:cs typeface="Calibri" charset="0"/>
              </a:rPr>
              <a:t>SAT</a:t>
            </a:r>
          </a:p>
          <a:p>
            <a:pPr marL="800100" lvl="1" indent="-342900" algn="l">
              <a:buClr>
                <a:schemeClr val="accent2"/>
              </a:buClr>
              <a:buFont typeface="Wingdings" charset="2"/>
              <a:buChar char="§"/>
            </a:pPr>
            <a:r>
              <a:rPr lang="en-US" sz="2400">
                <a:solidFill>
                  <a:schemeClr val="tx1">
                    <a:lumMod val="75000"/>
                    <a:lumOff val="25000"/>
                  </a:schemeClr>
                </a:solidFill>
                <a:latin typeface="Calibri" charset="0"/>
                <a:ea typeface="Calibri" charset="0"/>
                <a:cs typeface="Calibri" charset="0"/>
              </a:rPr>
              <a:t>SAT can be used for either English I or English II but not both. </a:t>
            </a:r>
          </a:p>
          <a:p>
            <a:pPr marL="800100" lvl="1" indent="-342900" algn="l">
              <a:buClr>
                <a:schemeClr val="accent2"/>
              </a:buClr>
              <a:buFont typeface="Wingdings" charset="2"/>
              <a:buChar char="§"/>
            </a:pPr>
            <a:endParaRPr lang="en-US" sz="1000">
              <a:solidFill>
                <a:schemeClr val="tx1">
                  <a:lumMod val="75000"/>
                  <a:lumOff val="25000"/>
                </a:schemeClr>
              </a:solidFill>
              <a:latin typeface="Calibri" charset="0"/>
              <a:ea typeface="Calibri" charset="0"/>
              <a:cs typeface="Calibri" charset="0"/>
            </a:endParaRPr>
          </a:p>
          <a:p>
            <a:pPr marL="800100" lvl="1" indent="-342900" algn="l">
              <a:buClr>
                <a:schemeClr val="accent2"/>
              </a:buClr>
              <a:buFont typeface="Wingdings" charset="2"/>
              <a:buChar char="§"/>
            </a:pPr>
            <a:r>
              <a:rPr lang="en-US" sz="2400">
                <a:solidFill>
                  <a:schemeClr val="tx1">
                    <a:lumMod val="75000"/>
                    <a:lumOff val="25000"/>
                  </a:schemeClr>
                </a:solidFill>
                <a:latin typeface="Calibri" charset="0"/>
                <a:ea typeface="Calibri" charset="0"/>
                <a:cs typeface="Calibri" charset="0"/>
              </a:rPr>
              <a:t>Additionally, SAT can be used for Algebra I.</a:t>
            </a:r>
          </a:p>
          <a:p>
            <a:pPr marL="800100" lvl="1" indent="-342900" algn="l">
              <a:buClr>
                <a:schemeClr val="accent2"/>
              </a:buClr>
              <a:buFont typeface="Wingdings" charset="2"/>
              <a:buChar char="§"/>
            </a:pPr>
            <a:endParaRPr lang="en-US" sz="900">
              <a:solidFill>
                <a:schemeClr val="tx1">
                  <a:lumMod val="75000"/>
                  <a:lumOff val="25000"/>
                </a:schemeClr>
              </a:solidFill>
              <a:latin typeface="Calibri" charset="0"/>
              <a:ea typeface="Calibri" charset="0"/>
              <a:cs typeface="Calibri" charset="0"/>
            </a:endParaRPr>
          </a:p>
          <a:p>
            <a:pPr marL="800100" lvl="1" indent="-342900" algn="l">
              <a:buClr>
                <a:schemeClr val="accent2"/>
              </a:buClr>
              <a:buFont typeface="Wingdings" charset="2"/>
              <a:buChar char="§"/>
            </a:pPr>
            <a:r>
              <a:rPr lang="en-US" sz="2400">
                <a:solidFill>
                  <a:schemeClr val="tx1">
                    <a:lumMod val="75000"/>
                    <a:lumOff val="25000"/>
                  </a:schemeClr>
                </a:solidFill>
                <a:latin typeface="Calibri" charset="0"/>
                <a:ea typeface="Calibri" charset="0"/>
                <a:cs typeface="Calibri" charset="0"/>
              </a:rPr>
              <a:t>SAT Subject Tests can be used for Algebra I, Biology, and U.S. History. </a:t>
            </a:r>
          </a:p>
          <a:p>
            <a:pPr algn="l"/>
            <a:endParaRPr lang="en-US" sz="900" b="1">
              <a:solidFill>
                <a:schemeClr val="accent1"/>
              </a:solidFill>
              <a:latin typeface="Calibri" charset="0"/>
              <a:ea typeface="Calibri" charset="0"/>
              <a:cs typeface="Calibri" charset="0"/>
            </a:endParaRPr>
          </a:p>
          <a:p>
            <a:pPr algn="l"/>
            <a:r>
              <a:rPr lang="en-US" b="1">
                <a:solidFill>
                  <a:schemeClr val="accent1"/>
                </a:solidFill>
                <a:latin typeface="Calibri" charset="0"/>
                <a:ea typeface="Calibri" charset="0"/>
                <a:cs typeface="Calibri" charset="0"/>
              </a:rPr>
              <a:t>PSAT</a:t>
            </a:r>
          </a:p>
          <a:p>
            <a:pPr marL="800100" lvl="1" indent="-342900" algn="l">
              <a:buClr>
                <a:schemeClr val="accent2"/>
              </a:buClr>
              <a:buFont typeface="Wingdings" charset="2"/>
              <a:buChar char="§"/>
              <a:tabLst/>
            </a:pPr>
            <a:r>
              <a:rPr lang="en-US" sz="2400">
                <a:solidFill>
                  <a:schemeClr val="tx1">
                    <a:lumMod val="75000"/>
                    <a:lumOff val="25000"/>
                  </a:schemeClr>
                </a:solidFill>
                <a:latin typeface="Calibri" charset="0"/>
                <a:ea typeface="Calibri" charset="0"/>
                <a:cs typeface="Calibri" charset="0"/>
              </a:rPr>
              <a:t>PSAT can be used for English I and Algebra I.</a:t>
            </a:r>
          </a:p>
          <a:p>
            <a:pPr lvl="1" algn="l">
              <a:buClr>
                <a:schemeClr val="accent2"/>
              </a:buClr>
              <a:tabLst/>
            </a:pPr>
            <a:r>
              <a:rPr lang="en-US" sz="2400">
                <a:solidFill>
                  <a:schemeClr val="tx1">
                    <a:lumMod val="75000"/>
                    <a:lumOff val="25000"/>
                  </a:schemeClr>
                </a:solidFill>
                <a:latin typeface="Calibri" charset="0"/>
                <a:ea typeface="Calibri" charset="0"/>
                <a:cs typeface="Calibri" charset="0"/>
              </a:rPr>
              <a:t> </a:t>
            </a:r>
          </a:p>
          <a:p>
            <a:pPr marL="800100" lvl="1" indent="-342900" algn="l">
              <a:buClr>
                <a:schemeClr val="accent2"/>
              </a:buClr>
              <a:buFont typeface="Wingdings" charset="2"/>
              <a:buChar char="§"/>
              <a:tabLst/>
            </a:pPr>
            <a:r>
              <a:rPr lang="en-US" sz="2400">
                <a:solidFill>
                  <a:schemeClr val="tx1">
                    <a:lumMod val="75000"/>
                    <a:lumOff val="25000"/>
                  </a:schemeClr>
                </a:solidFill>
                <a:latin typeface="Calibri" charset="0"/>
                <a:ea typeface="Calibri" charset="0"/>
                <a:cs typeface="Calibri" charset="0"/>
              </a:rPr>
              <a:t>PSAT 8/9 taken in grade 8 can be used. </a:t>
            </a:r>
          </a:p>
        </p:txBody>
      </p:sp>
      <p:sp>
        <p:nvSpPr>
          <p:cNvPr id="4" name="Title 10"/>
          <p:cNvSpPr txBox="1">
            <a:spLocks/>
          </p:cNvSpPr>
          <p:nvPr/>
        </p:nvSpPr>
        <p:spPr>
          <a:xfrm>
            <a:off x="1553361" y="311682"/>
            <a:ext cx="9085277" cy="67722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b="1" i="0">
                <a:solidFill>
                  <a:schemeClr val="accent1"/>
                </a:solidFill>
                <a:latin typeface="+mn-lt"/>
                <a:ea typeface="Open Sans" charset="0"/>
                <a:cs typeface="Open Sans" charset="0"/>
              </a:rPr>
              <a:t>STAAR Substitute Assessments—SAT and PSAT</a:t>
            </a: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6502667"/>
            <a:ext cx="12000217" cy="229917"/>
          </a:xfrm>
          <a:prstGeom prst="rect">
            <a:avLst/>
          </a:prstGeom>
        </p:spPr>
      </p:pic>
      <p:sp>
        <p:nvSpPr>
          <p:cNvPr id="6" name="Date Placeholder 3"/>
          <p:cNvSpPr>
            <a:spLocks noGrp="1"/>
          </p:cNvSpPr>
          <p:nvPr>
            <p:ph type="dt" sz="half" idx="10"/>
          </p:nvPr>
        </p:nvSpPr>
        <p:spPr>
          <a:xfrm>
            <a:off x="92467" y="6492875"/>
            <a:ext cx="2472271" cy="365125"/>
          </a:xfrm>
        </p:spPr>
        <p:txBody>
          <a:bodyPr/>
          <a:lstStyle/>
          <a:p>
            <a:fld id="{C5C05D33-2F5D-482A-8D2C-D96EBC369FAA}" type="datetime1">
              <a:rPr lang="en-US" smtClean="0">
                <a:solidFill>
                  <a:schemeClr val="accent1">
                    <a:lumMod val="60000"/>
                    <a:lumOff val="40000"/>
                  </a:schemeClr>
                </a:solidFill>
              </a:rPr>
              <a:pPr/>
              <a:t>10/1/2018</a:t>
            </a:fld>
            <a:r>
              <a:rPr lang="en-US">
                <a:solidFill>
                  <a:schemeClr val="accent1">
                    <a:lumMod val="60000"/>
                    <a:lumOff val="40000"/>
                  </a:schemeClr>
                </a:solidFill>
              </a:rPr>
              <a:t>     </a:t>
            </a:r>
            <a:fld id="{EA89072E-2125-40D6-847A-9E6B768971D4}" type="slidenum">
              <a:rPr lang="en-US" smtClean="0">
                <a:solidFill>
                  <a:schemeClr val="accent1">
                    <a:lumMod val="60000"/>
                    <a:lumOff val="40000"/>
                  </a:schemeClr>
                </a:solidFill>
              </a:rPr>
              <a:pPr/>
              <a:t>8</a:t>
            </a:fld>
            <a:endParaRPr lang="en-US">
              <a:solidFill>
                <a:schemeClr val="accent1">
                  <a:lumMod val="60000"/>
                  <a:lumOff val="40000"/>
                </a:schemeClr>
              </a:solidFill>
            </a:endParaRPr>
          </a:p>
        </p:txBody>
      </p:sp>
      <p:sp>
        <p:nvSpPr>
          <p:cNvPr id="7" name="Footer Placeholder 4"/>
          <p:cNvSpPr>
            <a:spLocks noGrp="1"/>
          </p:cNvSpPr>
          <p:nvPr>
            <p:ph type="ftr" sz="quarter" idx="11"/>
          </p:nvPr>
        </p:nvSpPr>
        <p:spPr>
          <a:xfrm>
            <a:off x="3686187" y="6492875"/>
            <a:ext cx="4822804" cy="365125"/>
          </a:xfrm>
        </p:spPr>
        <p:txBody>
          <a:bodyPr/>
          <a:lstStyle/>
          <a:p>
            <a:r>
              <a:rPr lang="en-US">
                <a:solidFill>
                  <a:schemeClr val="accent1">
                    <a:lumMod val="60000"/>
                    <a:lumOff val="40000"/>
                  </a:schemeClr>
                </a:solidFill>
              </a:rPr>
              <a:t>October 2018</a:t>
            </a:r>
          </a:p>
        </p:txBody>
      </p:sp>
      <p:pic>
        <p:nvPicPr>
          <p:cNvPr id="2" name="Picture 1">
            <a:extLst>
              <a:ext uri="{FF2B5EF4-FFF2-40B4-BE49-F238E27FC236}">
                <a16:creationId xmlns:a16="http://schemas.microsoft.com/office/drawing/2014/main" xmlns="" id="{10FCB6B4-14FA-4265-BFC2-8EB9665B6332}"/>
              </a:ext>
            </a:extLst>
          </p:cNvPr>
          <p:cNvPicPr>
            <a:picLocks noChangeAspect="1"/>
          </p:cNvPicPr>
          <p:nvPr/>
        </p:nvPicPr>
        <p:blipFill>
          <a:blip r:embed="rId4"/>
          <a:stretch>
            <a:fillRect/>
          </a:stretch>
        </p:blipFill>
        <p:spPr>
          <a:xfrm>
            <a:off x="7746513" y="2424611"/>
            <a:ext cx="4249698" cy="2320989"/>
          </a:xfrm>
          <a:prstGeom prst="rect">
            <a:avLst/>
          </a:prstGeom>
        </p:spPr>
      </p:pic>
      <p:sp>
        <p:nvSpPr>
          <p:cNvPr id="8" name="Arrow: Down 7">
            <a:extLst>
              <a:ext uri="{FF2B5EF4-FFF2-40B4-BE49-F238E27FC236}">
                <a16:creationId xmlns:a16="http://schemas.microsoft.com/office/drawing/2014/main" xmlns="" id="{6FBE09C0-FACA-4E17-A532-01427068E2DC}"/>
              </a:ext>
            </a:extLst>
          </p:cNvPr>
          <p:cNvSpPr/>
          <p:nvPr/>
        </p:nvSpPr>
        <p:spPr>
          <a:xfrm rot="-5400000">
            <a:off x="7303947" y="3053143"/>
            <a:ext cx="260926" cy="903431"/>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83122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a:xfrm>
            <a:off x="914565" y="1701994"/>
            <a:ext cx="10171084" cy="4068002"/>
          </a:xfrm>
          <a:prstGeom prst="rect">
            <a:avLst/>
          </a:prstGeom>
        </p:spPr>
        <p:txBody>
          <a:bodyPr vert="horz" lIns="91440" tIns="45720" rIns="91440" bIns="45720" rtlCol="0">
            <a:normAutofit fontScale="85000" lnSpcReduction="20000"/>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algn="l"/>
            <a:r>
              <a:rPr lang="en-US" b="1">
                <a:solidFill>
                  <a:schemeClr val="accent1"/>
                </a:solidFill>
                <a:latin typeface="Calibri" charset="0"/>
                <a:ea typeface="Calibri" charset="0"/>
                <a:cs typeface="Calibri" charset="0"/>
              </a:rPr>
              <a:t>Texas Success Initiative (TSI) Assessment</a:t>
            </a:r>
          </a:p>
          <a:p>
            <a:pPr marL="800100" lvl="1" indent="-342900" algn="l">
              <a:buClr>
                <a:schemeClr val="accent2"/>
              </a:buClr>
              <a:buFont typeface="Wingdings" charset="2"/>
              <a:buChar char="§"/>
              <a:tabLst/>
            </a:pPr>
            <a:r>
              <a:rPr lang="en-US" sz="2400">
                <a:solidFill>
                  <a:schemeClr val="tx1">
                    <a:lumMod val="75000"/>
                    <a:lumOff val="25000"/>
                  </a:schemeClr>
                </a:solidFill>
                <a:latin typeface="Calibri" charset="0"/>
                <a:ea typeface="Calibri" charset="0"/>
                <a:cs typeface="Calibri" charset="0"/>
              </a:rPr>
              <a:t>Students may qualify to use TSI as indicated in TAC </a:t>
            </a:r>
            <a:r>
              <a:rPr lang="en-US" sz="2400">
                <a:hlinkClick r:id="rId3"/>
              </a:rPr>
              <a:t>§101.4002</a:t>
            </a:r>
            <a:r>
              <a:rPr lang="en-US" sz="2400"/>
              <a:t> </a:t>
            </a:r>
            <a:r>
              <a:rPr lang="en-US" sz="2400">
                <a:solidFill>
                  <a:schemeClr val="tx1">
                    <a:lumMod val="75000"/>
                    <a:lumOff val="25000"/>
                  </a:schemeClr>
                </a:solidFill>
              </a:rPr>
              <a:t>subsection </a:t>
            </a:r>
            <a:r>
              <a:rPr lang="en-US" sz="2400">
                <a:solidFill>
                  <a:schemeClr val="tx1">
                    <a:lumMod val="75000"/>
                    <a:lumOff val="25000"/>
                  </a:schemeClr>
                </a:solidFill>
                <a:latin typeface="Calibri" charset="0"/>
                <a:ea typeface="Calibri" charset="0"/>
                <a:cs typeface="Calibri" charset="0"/>
              </a:rPr>
              <a:t>(d) </a:t>
            </a:r>
            <a:r>
              <a:rPr lang="en-US" sz="2400">
                <a:solidFill>
                  <a:schemeClr val="tx1">
                    <a:lumMod val="75000"/>
                    <a:lumOff val="25000"/>
                  </a:schemeClr>
                </a:solidFill>
              </a:rPr>
              <a:t>paragraph </a:t>
            </a:r>
            <a:r>
              <a:rPr lang="en-US" sz="2400">
                <a:solidFill>
                  <a:schemeClr val="tx1">
                    <a:lumMod val="75000"/>
                    <a:lumOff val="25000"/>
                  </a:schemeClr>
                </a:solidFill>
                <a:latin typeface="Calibri" charset="0"/>
                <a:ea typeface="Calibri" charset="0"/>
                <a:cs typeface="Calibri" charset="0"/>
              </a:rPr>
              <a:t>(1) or (2). </a:t>
            </a:r>
          </a:p>
          <a:p>
            <a:pPr algn="l"/>
            <a:endParaRPr lang="en-US" sz="1000" b="1">
              <a:solidFill>
                <a:schemeClr val="accent1"/>
              </a:solidFill>
              <a:latin typeface="Calibri" charset="0"/>
              <a:ea typeface="Calibri" charset="0"/>
              <a:cs typeface="Calibri" charset="0"/>
            </a:endParaRPr>
          </a:p>
          <a:p>
            <a:pPr algn="l"/>
            <a:r>
              <a:rPr lang="en-US" b="1">
                <a:solidFill>
                  <a:schemeClr val="accent1"/>
                </a:solidFill>
                <a:latin typeface="Calibri" charset="0"/>
                <a:ea typeface="Calibri" charset="0"/>
                <a:cs typeface="Calibri" charset="0"/>
              </a:rPr>
              <a:t>Paragraph 1</a:t>
            </a:r>
          </a:p>
          <a:p>
            <a:pPr marL="800100" lvl="1" indent="-342900" algn="l">
              <a:buClr>
                <a:schemeClr val="accent2"/>
              </a:buClr>
              <a:buFont typeface="Wingdings" charset="2"/>
              <a:buChar char="§"/>
              <a:tabLst/>
            </a:pPr>
            <a:r>
              <a:rPr lang="en-US" sz="2400">
                <a:solidFill>
                  <a:schemeClr val="tx1">
                    <a:lumMod val="75000"/>
                    <a:lumOff val="25000"/>
                  </a:schemeClr>
                </a:solidFill>
                <a:latin typeface="Calibri" charset="0"/>
                <a:ea typeface="Calibri" charset="0"/>
                <a:cs typeface="Calibri" charset="0"/>
              </a:rPr>
              <a:t>A student must be enrolled in a college preparatory course (CP110100 and CP 111200). </a:t>
            </a:r>
          </a:p>
          <a:p>
            <a:pPr marL="800100" lvl="1" indent="-342900" algn="l">
              <a:buClr>
                <a:schemeClr val="accent2"/>
              </a:buClr>
              <a:buFont typeface="Wingdings" charset="2"/>
              <a:buChar char="§"/>
              <a:tabLst/>
            </a:pPr>
            <a:r>
              <a:rPr lang="en-US" sz="2400">
                <a:solidFill>
                  <a:schemeClr val="tx1">
                    <a:lumMod val="75000"/>
                    <a:lumOff val="25000"/>
                  </a:schemeClr>
                </a:solidFill>
                <a:latin typeface="Calibri" charset="0"/>
                <a:ea typeface="Calibri" charset="0"/>
                <a:cs typeface="Calibri" charset="0"/>
              </a:rPr>
              <a:t>A student must have taken the TSI at the end of that course.</a:t>
            </a:r>
          </a:p>
          <a:p>
            <a:pPr marL="800100" lvl="1" indent="-342900" algn="l">
              <a:buClr>
                <a:schemeClr val="accent2"/>
              </a:buClr>
              <a:buFont typeface="Wingdings" charset="2"/>
              <a:buChar char="§"/>
              <a:tabLst/>
            </a:pPr>
            <a:r>
              <a:rPr lang="en-US" sz="2400">
                <a:solidFill>
                  <a:schemeClr val="tx1">
                    <a:lumMod val="75000"/>
                    <a:lumOff val="25000"/>
                  </a:schemeClr>
                </a:solidFill>
                <a:latin typeface="Calibri" charset="0"/>
                <a:ea typeface="Calibri" charset="0"/>
                <a:cs typeface="Calibri" charset="0"/>
              </a:rPr>
              <a:t>If a student meets all three ELA scores, TSI can be used for </a:t>
            </a:r>
            <a:r>
              <a:rPr lang="en-US" sz="2400" i="1">
                <a:solidFill>
                  <a:schemeClr val="tx1">
                    <a:lumMod val="75000"/>
                    <a:lumOff val="25000"/>
                  </a:schemeClr>
                </a:solidFill>
                <a:latin typeface="Calibri" charset="0"/>
                <a:ea typeface="Calibri" charset="0"/>
                <a:cs typeface="Calibri" charset="0"/>
              </a:rPr>
              <a:t>BOTH</a:t>
            </a:r>
            <a:r>
              <a:rPr lang="en-US" sz="2400">
                <a:solidFill>
                  <a:schemeClr val="tx1">
                    <a:lumMod val="75000"/>
                    <a:lumOff val="25000"/>
                  </a:schemeClr>
                </a:solidFill>
                <a:latin typeface="Calibri" charset="0"/>
                <a:ea typeface="Calibri" charset="0"/>
                <a:cs typeface="Calibri" charset="0"/>
              </a:rPr>
              <a:t> English I and English II. </a:t>
            </a:r>
          </a:p>
          <a:p>
            <a:pPr marL="800100" lvl="1" indent="-342900" algn="l">
              <a:buClr>
                <a:schemeClr val="accent2"/>
              </a:buClr>
              <a:buFont typeface="Wingdings" charset="2"/>
              <a:buChar char="§"/>
              <a:tabLst/>
            </a:pPr>
            <a:r>
              <a:rPr lang="en-US" sz="2400">
                <a:solidFill>
                  <a:schemeClr val="tx1">
                    <a:lumMod val="75000"/>
                    <a:lumOff val="25000"/>
                  </a:schemeClr>
                </a:solidFill>
                <a:latin typeface="Calibri" charset="0"/>
                <a:ea typeface="Calibri" charset="0"/>
                <a:cs typeface="Calibri" charset="0"/>
              </a:rPr>
              <a:t>Additionally, a student can use TSI for Algebra I. </a:t>
            </a:r>
          </a:p>
          <a:p>
            <a:pPr marL="800100" lvl="1" indent="-342900" algn="l">
              <a:buClr>
                <a:schemeClr val="accent2"/>
              </a:buClr>
              <a:buFont typeface="Wingdings" charset="2"/>
              <a:buChar char="§"/>
              <a:tabLst/>
            </a:pPr>
            <a:endParaRPr lang="en-US" sz="900">
              <a:solidFill>
                <a:schemeClr val="tx1">
                  <a:lumMod val="75000"/>
                  <a:lumOff val="25000"/>
                </a:schemeClr>
              </a:solidFill>
              <a:latin typeface="Calibri" charset="0"/>
              <a:ea typeface="Calibri" charset="0"/>
              <a:cs typeface="Calibri" charset="0"/>
            </a:endParaRPr>
          </a:p>
          <a:p>
            <a:pPr algn="l"/>
            <a:r>
              <a:rPr lang="en-US" b="1">
                <a:solidFill>
                  <a:schemeClr val="accent1"/>
                </a:solidFill>
                <a:latin typeface="Calibri" charset="0"/>
                <a:ea typeface="Calibri" charset="0"/>
                <a:cs typeface="Calibri" charset="0"/>
              </a:rPr>
              <a:t>Paragraph 2</a:t>
            </a:r>
          </a:p>
          <a:p>
            <a:pPr marL="800100" lvl="1" indent="-342900" algn="l">
              <a:buClr>
                <a:schemeClr val="accent2"/>
              </a:buClr>
              <a:buFont typeface="Wingdings" charset="2"/>
              <a:buChar char="§"/>
              <a:tabLst/>
            </a:pPr>
            <a:r>
              <a:rPr lang="en-US" sz="2400">
                <a:solidFill>
                  <a:schemeClr val="tx1">
                    <a:lumMod val="75000"/>
                    <a:lumOff val="25000"/>
                  </a:schemeClr>
                </a:solidFill>
                <a:latin typeface="Calibri" charset="0"/>
                <a:ea typeface="Calibri" charset="0"/>
                <a:cs typeface="Calibri" charset="0"/>
              </a:rPr>
              <a:t>A student must have taken EOC assessment and failed at least two times.</a:t>
            </a:r>
          </a:p>
          <a:p>
            <a:pPr marL="800100" lvl="1" indent="-342900" algn="l">
              <a:buClr>
                <a:schemeClr val="accent2"/>
              </a:buClr>
              <a:buFont typeface="Wingdings" charset="2"/>
              <a:buChar char="§"/>
              <a:tabLst/>
            </a:pPr>
            <a:r>
              <a:rPr lang="en-US" sz="2400">
                <a:solidFill>
                  <a:schemeClr val="tx1">
                    <a:lumMod val="75000"/>
                    <a:lumOff val="25000"/>
                  </a:schemeClr>
                </a:solidFill>
                <a:latin typeface="Calibri" charset="0"/>
                <a:ea typeface="Calibri" charset="0"/>
                <a:cs typeface="Calibri" charset="0"/>
              </a:rPr>
              <a:t>If a student meets all three ELA scores, TSI can be used for English II only. </a:t>
            </a:r>
          </a:p>
          <a:p>
            <a:pPr marL="800100" lvl="1" indent="-342900" algn="l">
              <a:buClr>
                <a:schemeClr val="accent2"/>
              </a:buClr>
              <a:buFont typeface="Wingdings" charset="2"/>
              <a:buChar char="§"/>
              <a:tabLst/>
            </a:pPr>
            <a:r>
              <a:rPr lang="en-US" sz="2400">
                <a:solidFill>
                  <a:schemeClr val="tx1">
                    <a:lumMod val="75000"/>
                    <a:lumOff val="25000"/>
                  </a:schemeClr>
                </a:solidFill>
                <a:latin typeface="Calibri" charset="0"/>
                <a:ea typeface="Calibri" charset="0"/>
                <a:cs typeface="Calibri" charset="0"/>
              </a:rPr>
              <a:t>Additionally, a student can use TSI for Algebra I. </a:t>
            </a:r>
          </a:p>
        </p:txBody>
      </p:sp>
      <p:sp>
        <p:nvSpPr>
          <p:cNvPr id="4" name="Title 10"/>
          <p:cNvSpPr txBox="1">
            <a:spLocks/>
          </p:cNvSpPr>
          <p:nvPr/>
        </p:nvSpPr>
        <p:spPr>
          <a:xfrm>
            <a:off x="1553361" y="311682"/>
            <a:ext cx="9085277" cy="67722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b="1" i="0">
                <a:solidFill>
                  <a:schemeClr val="accent1"/>
                </a:solidFill>
                <a:latin typeface="+mn-lt"/>
                <a:ea typeface="Open Sans" charset="0"/>
                <a:cs typeface="Open Sans" charset="0"/>
              </a:rPr>
              <a:t>STAAR Substitute Assessments—TSI</a:t>
            </a:r>
          </a:p>
        </p:txBody>
      </p:sp>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 y="6502667"/>
            <a:ext cx="12000217" cy="229917"/>
          </a:xfrm>
          <a:prstGeom prst="rect">
            <a:avLst/>
          </a:prstGeom>
        </p:spPr>
      </p:pic>
      <p:sp>
        <p:nvSpPr>
          <p:cNvPr id="6" name="Date Placeholder 3"/>
          <p:cNvSpPr>
            <a:spLocks noGrp="1"/>
          </p:cNvSpPr>
          <p:nvPr>
            <p:ph type="dt" sz="half" idx="10"/>
          </p:nvPr>
        </p:nvSpPr>
        <p:spPr>
          <a:xfrm>
            <a:off x="92467" y="6492875"/>
            <a:ext cx="2472271" cy="365125"/>
          </a:xfrm>
        </p:spPr>
        <p:txBody>
          <a:bodyPr/>
          <a:lstStyle/>
          <a:p>
            <a:fld id="{C5C05D33-2F5D-482A-8D2C-D96EBC369FAA}" type="datetime1">
              <a:rPr lang="en-US" smtClean="0">
                <a:solidFill>
                  <a:schemeClr val="accent1">
                    <a:lumMod val="60000"/>
                    <a:lumOff val="40000"/>
                  </a:schemeClr>
                </a:solidFill>
              </a:rPr>
              <a:pPr/>
              <a:t>10/1/2018</a:t>
            </a:fld>
            <a:r>
              <a:rPr lang="en-US">
                <a:solidFill>
                  <a:schemeClr val="accent1">
                    <a:lumMod val="60000"/>
                    <a:lumOff val="40000"/>
                  </a:schemeClr>
                </a:solidFill>
              </a:rPr>
              <a:t>     </a:t>
            </a:r>
            <a:fld id="{EA89072E-2125-40D6-847A-9E6B768971D4}" type="slidenum">
              <a:rPr lang="en-US" smtClean="0">
                <a:solidFill>
                  <a:schemeClr val="accent1">
                    <a:lumMod val="60000"/>
                    <a:lumOff val="40000"/>
                  </a:schemeClr>
                </a:solidFill>
              </a:rPr>
              <a:pPr/>
              <a:t>9</a:t>
            </a:fld>
            <a:endParaRPr lang="en-US">
              <a:solidFill>
                <a:schemeClr val="accent1">
                  <a:lumMod val="60000"/>
                  <a:lumOff val="40000"/>
                </a:schemeClr>
              </a:solidFill>
            </a:endParaRPr>
          </a:p>
        </p:txBody>
      </p:sp>
      <p:sp>
        <p:nvSpPr>
          <p:cNvPr id="7" name="Footer Placeholder 4"/>
          <p:cNvSpPr>
            <a:spLocks noGrp="1"/>
          </p:cNvSpPr>
          <p:nvPr>
            <p:ph type="ftr" sz="quarter" idx="11"/>
          </p:nvPr>
        </p:nvSpPr>
        <p:spPr>
          <a:xfrm>
            <a:off x="3686187" y="6492875"/>
            <a:ext cx="4822804" cy="365125"/>
          </a:xfrm>
        </p:spPr>
        <p:txBody>
          <a:bodyPr/>
          <a:lstStyle/>
          <a:p>
            <a:r>
              <a:rPr lang="en-US">
                <a:solidFill>
                  <a:schemeClr val="accent1">
                    <a:lumMod val="60000"/>
                    <a:lumOff val="40000"/>
                  </a:schemeClr>
                </a:solidFill>
              </a:rPr>
              <a:t>October 2018</a:t>
            </a:r>
          </a:p>
        </p:txBody>
      </p:sp>
    </p:spTree>
    <p:extLst>
      <p:ext uri="{BB962C8B-B14F-4D97-AF65-F5344CB8AC3E}">
        <p14:creationId xmlns:p14="http://schemas.microsoft.com/office/powerpoint/2010/main" val="26661671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a:xfrm>
            <a:off x="970907" y="2038864"/>
            <a:ext cx="10058400" cy="383022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algn="l"/>
            <a:r>
              <a:rPr lang="en-US" b="1">
                <a:solidFill>
                  <a:schemeClr val="accent1"/>
                </a:solidFill>
                <a:latin typeface="Calibri" charset="0"/>
                <a:ea typeface="Calibri" charset="0"/>
                <a:cs typeface="Calibri" charset="0"/>
              </a:rPr>
              <a:t>TAC </a:t>
            </a:r>
            <a:r>
              <a:rPr lang="en-US" b="1">
                <a:hlinkClick r:id="rId3"/>
              </a:rPr>
              <a:t>§101.4005</a:t>
            </a:r>
            <a:r>
              <a:rPr lang="en-US" b="1">
                <a:solidFill>
                  <a:schemeClr val="accent1"/>
                </a:solidFill>
                <a:latin typeface="Calibri" charset="0"/>
                <a:ea typeface="Calibri" charset="0"/>
                <a:cs typeface="Calibri" charset="0"/>
              </a:rPr>
              <a:t>, Verification of Results</a:t>
            </a:r>
          </a:p>
          <a:p>
            <a:pPr marL="800100" lvl="1" indent="-342900" algn="l">
              <a:buClr>
                <a:schemeClr val="accent2"/>
              </a:buClr>
              <a:buFont typeface="Wingdings" charset="2"/>
              <a:buChar char="§"/>
              <a:tabLst/>
            </a:pPr>
            <a:r>
              <a:rPr lang="en-US">
                <a:solidFill>
                  <a:schemeClr val="tx1">
                    <a:lumMod val="75000"/>
                    <a:lumOff val="25000"/>
                  </a:schemeClr>
                </a:solidFill>
                <a:latin typeface="Calibri" charset="0"/>
                <a:ea typeface="Calibri" charset="0"/>
                <a:cs typeface="Calibri" charset="0"/>
              </a:rPr>
              <a:t>A student is responsible for providing to the district an official copy of his or her scores from a substitute assessment.</a:t>
            </a:r>
          </a:p>
          <a:p>
            <a:pPr marL="800100" lvl="1" indent="-342900" algn="l">
              <a:buClr>
                <a:schemeClr val="accent2"/>
              </a:buClr>
              <a:buFont typeface="Wingdings" charset="2"/>
              <a:buChar char="§"/>
              <a:tabLst/>
            </a:pPr>
            <a:r>
              <a:rPr lang="en-US">
                <a:solidFill>
                  <a:schemeClr val="tx1">
                    <a:lumMod val="75000"/>
                    <a:lumOff val="25000"/>
                  </a:schemeClr>
                </a:solidFill>
                <a:latin typeface="Calibri" charset="0"/>
                <a:ea typeface="Calibri" charset="0"/>
                <a:cs typeface="Calibri" charset="0"/>
              </a:rPr>
              <a:t>A district must verify that the official scores meet the passing score listed in the substitute assessment chart. </a:t>
            </a:r>
          </a:p>
          <a:p>
            <a:pPr marL="800100" lvl="1" indent="-342900" algn="l">
              <a:buClr>
                <a:schemeClr val="accent2"/>
              </a:buClr>
              <a:buFont typeface="Wingdings" charset="2"/>
              <a:buChar char="§"/>
              <a:tabLst/>
            </a:pPr>
            <a:r>
              <a:rPr lang="en-US">
                <a:solidFill>
                  <a:schemeClr val="tx1">
                    <a:lumMod val="75000"/>
                    <a:lumOff val="25000"/>
                  </a:schemeClr>
                </a:solidFill>
                <a:latin typeface="Calibri" charset="0"/>
                <a:ea typeface="Calibri" charset="0"/>
                <a:cs typeface="Calibri" charset="0"/>
              </a:rPr>
              <a:t>Verification must occur prior to the student taking the test during that administration.</a:t>
            </a:r>
          </a:p>
        </p:txBody>
      </p:sp>
      <p:sp>
        <p:nvSpPr>
          <p:cNvPr id="4" name="Title 10"/>
          <p:cNvSpPr txBox="1">
            <a:spLocks/>
          </p:cNvSpPr>
          <p:nvPr/>
        </p:nvSpPr>
        <p:spPr>
          <a:xfrm>
            <a:off x="1657608" y="223648"/>
            <a:ext cx="8876784" cy="67722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b="1" i="0">
                <a:solidFill>
                  <a:schemeClr val="accent1"/>
                </a:solidFill>
                <a:latin typeface="+mn-lt"/>
                <a:ea typeface="Open Sans" charset="0"/>
                <a:cs typeface="Open Sans" charset="0"/>
              </a:rPr>
              <a:t>STAAR Substitute Assessments—Verification</a:t>
            </a:r>
          </a:p>
        </p:txBody>
      </p:sp>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 y="6502667"/>
            <a:ext cx="12000217" cy="229917"/>
          </a:xfrm>
          <a:prstGeom prst="rect">
            <a:avLst/>
          </a:prstGeom>
        </p:spPr>
      </p:pic>
      <p:sp>
        <p:nvSpPr>
          <p:cNvPr id="6" name="Date Placeholder 3"/>
          <p:cNvSpPr>
            <a:spLocks noGrp="1"/>
          </p:cNvSpPr>
          <p:nvPr>
            <p:ph type="dt" sz="half" idx="10"/>
          </p:nvPr>
        </p:nvSpPr>
        <p:spPr>
          <a:xfrm>
            <a:off x="92467" y="6492875"/>
            <a:ext cx="2472271" cy="365125"/>
          </a:xfrm>
        </p:spPr>
        <p:txBody>
          <a:bodyPr/>
          <a:lstStyle/>
          <a:p>
            <a:fld id="{C5C05D33-2F5D-482A-8D2C-D96EBC369FAA}" type="datetime1">
              <a:rPr lang="en-US" smtClean="0">
                <a:solidFill>
                  <a:schemeClr val="accent1">
                    <a:lumMod val="60000"/>
                    <a:lumOff val="40000"/>
                  </a:schemeClr>
                </a:solidFill>
              </a:rPr>
              <a:pPr/>
              <a:t>10/1/2018</a:t>
            </a:fld>
            <a:r>
              <a:rPr lang="en-US">
                <a:solidFill>
                  <a:schemeClr val="accent1">
                    <a:lumMod val="60000"/>
                    <a:lumOff val="40000"/>
                  </a:schemeClr>
                </a:solidFill>
              </a:rPr>
              <a:t>     </a:t>
            </a:r>
            <a:fld id="{EA89072E-2125-40D6-847A-9E6B768971D4}" type="slidenum">
              <a:rPr lang="en-US" smtClean="0">
                <a:solidFill>
                  <a:schemeClr val="accent1">
                    <a:lumMod val="60000"/>
                    <a:lumOff val="40000"/>
                  </a:schemeClr>
                </a:solidFill>
              </a:rPr>
              <a:pPr/>
              <a:t>10</a:t>
            </a:fld>
            <a:endParaRPr lang="en-US">
              <a:solidFill>
                <a:schemeClr val="accent1">
                  <a:lumMod val="60000"/>
                  <a:lumOff val="40000"/>
                </a:schemeClr>
              </a:solidFill>
            </a:endParaRPr>
          </a:p>
        </p:txBody>
      </p:sp>
      <p:sp>
        <p:nvSpPr>
          <p:cNvPr id="7" name="Footer Placeholder 4"/>
          <p:cNvSpPr>
            <a:spLocks noGrp="1"/>
          </p:cNvSpPr>
          <p:nvPr>
            <p:ph type="ftr" sz="quarter" idx="11"/>
          </p:nvPr>
        </p:nvSpPr>
        <p:spPr>
          <a:xfrm>
            <a:off x="3686187" y="6492875"/>
            <a:ext cx="4822804" cy="365125"/>
          </a:xfrm>
        </p:spPr>
        <p:txBody>
          <a:bodyPr/>
          <a:lstStyle/>
          <a:p>
            <a:r>
              <a:rPr lang="en-US">
                <a:solidFill>
                  <a:schemeClr val="accent1">
                    <a:lumMod val="60000"/>
                    <a:lumOff val="40000"/>
                  </a:schemeClr>
                </a:solidFill>
              </a:rPr>
              <a:t>October 2018</a:t>
            </a:r>
          </a:p>
        </p:txBody>
      </p:sp>
    </p:spTree>
    <p:extLst>
      <p:ext uri="{BB962C8B-B14F-4D97-AF65-F5344CB8AC3E}">
        <p14:creationId xmlns:p14="http://schemas.microsoft.com/office/powerpoint/2010/main" val="40632427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a:xfrm>
            <a:off x="822680" y="1396921"/>
            <a:ext cx="10546639" cy="4493299"/>
          </a:xfrm>
          <a:prstGeom prst="rect">
            <a:avLst/>
          </a:prstGeom>
        </p:spPr>
        <p:txBody>
          <a:bodyPr vert="horz" lIns="91440" tIns="45720" rIns="91440" bIns="45720" rtlCol="0" anchor="t">
            <a:normAutofit fontScale="85000" lnSpcReduction="10000"/>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algn="l"/>
            <a:r>
              <a:rPr lang="en-US" b="1">
                <a:solidFill>
                  <a:schemeClr val="accent1"/>
                </a:solidFill>
                <a:latin typeface="Calibri" charset="0"/>
                <a:ea typeface="Calibri" charset="0"/>
                <a:cs typeface="Calibri" charset="0"/>
              </a:rPr>
              <a:t>Former students for whom </a:t>
            </a:r>
            <a:r>
              <a:rPr lang="en-US" b="1">
                <a:solidFill>
                  <a:srgbClr val="000000"/>
                </a:solidFill>
                <a:latin typeface="Calibri" charset="0"/>
                <a:ea typeface="Calibri" charset="0"/>
                <a:cs typeface="Calibri" charset="0"/>
                <a:hlinkClick r:id="rId3"/>
              </a:rPr>
              <a:t>TAKS</a:t>
            </a:r>
            <a:r>
              <a:rPr lang="en-US" sz="2800">
                <a:solidFill>
                  <a:srgbClr val="000000"/>
                </a:solidFill>
                <a:cs typeface="Calibri"/>
              </a:rPr>
              <a:t> </a:t>
            </a:r>
            <a:r>
              <a:rPr lang="en-US" b="1">
                <a:solidFill>
                  <a:schemeClr val="accent1"/>
                </a:solidFill>
                <a:latin typeface="Calibri" charset="0"/>
                <a:ea typeface="Calibri" charset="0"/>
                <a:cs typeface="Calibri" charset="0"/>
              </a:rPr>
              <a:t>is a graduation requirement, including former TAAS and TEAMS examinees, may pursue either of the following options to receive a Texas high school diploma.</a:t>
            </a:r>
            <a:endParaRPr lang="en-US">
              <a:solidFill>
                <a:schemeClr val="accent1"/>
              </a:solidFill>
              <a:cs typeface="Calibri"/>
            </a:endParaRPr>
          </a:p>
          <a:p>
            <a:pPr algn="l"/>
            <a:endParaRPr lang="en-US" b="1">
              <a:solidFill>
                <a:schemeClr val="accent1"/>
              </a:solidFill>
              <a:latin typeface="Calibri" charset="0"/>
              <a:ea typeface="Calibri" charset="0"/>
              <a:cs typeface="Calibri" charset="0"/>
            </a:endParaRPr>
          </a:p>
          <a:p>
            <a:pPr algn="l"/>
            <a:r>
              <a:rPr lang="en-US" b="1">
                <a:solidFill>
                  <a:schemeClr val="accent1"/>
                </a:solidFill>
                <a:latin typeface="Calibri" charset="0"/>
                <a:ea typeface="Calibri" charset="0"/>
                <a:cs typeface="Calibri" charset="0"/>
              </a:rPr>
              <a:t>Request a district decision.</a:t>
            </a:r>
          </a:p>
          <a:p>
            <a:pPr marL="800100" lvl="1" indent="-342900" algn="l">
              <a:buClr>
                <a:schemeClr val="accent2"/>
              </a:buClr>
              <a:buFont typeface="Wingdings" charset="2"/>
              <a:buChar char="§"/>
              <a:tabLst/>
            </a:pPr>
            <a:r>
              <a:rPr lang="en-US" sz="2400">
                <a:solidFill>
                  <a:schemeClr val="tx1">
                    <a:lumMod val="75000"/>
                    <a:lumOff val="25000"/>
                  </a:schemeClr>
                </a:solidFill>
                <a:latin typeface="Calibri" charset="0"/>
                <a:ea typeface="Calibri" charset="0"/>
                <a:cs typeface="Calibri" charset="0"/>
              </a:rPr>
              <a:t>Contact school district last attended.</a:t>
            </a:r>
          </a:p>
          <a:p>
            <a:pPr marL="800100" lvl="1" indent="-342900" algn="l">
              <a:buClr>
                <a:schemeClr val="accent2"/>
              </a:buClr>
              <a:buFont typeface="Wingdings" charset="2"/>
              <a:buChar char="§"/>
              <a:tabLst/>
            </a:pPr>
            <a:r>
              <a:rPr lang="en-US" sz="2400">
                <a:solidFill>
                  <a:schemeClr val="tx1">
                    <a:lumMod val="75000"/>
                    <a:lumOff val="25000"/>
                  </a:schemeClr>
                </a:solidFill>
                <a:latin typeface="Calibri" charset="0"/>
                <a:ea typeface="Calibri" charset="0"/>
                <a:cs typeface="Calibri" charset="0"/>
              </a:rPr>
              <a:t>Provide information to see if he or she qualifies to graduate and receive a diploma.</a:t>
            </a:r>
          </a:p>
          <a:p>
            <a:pPr marL="800100" lvl="1" indent="-342900" algn="l">
              <a:buClr>
                <a:schemeClr val="accent2"/>
              </a:buClr>
              <a:buFont typeface="Wingdings" charset="2"/>
              <a:buChar char="§"/>
              <a:tabLst/>
            </a:pPr>
            <a:r>
              <a:rPr lang="en-US" sz="2400">
                <a:solidFill>
                  <a:schemeClr val="tx1">
                    <a:lumMod val="75000"/>
                    <a:lumOff val="25000"/>
                  </a:schemeClr>
                </a:solidFill>
                <a:latin typeface="Calibri" charset="0"/>
                <a:ea typeface="Calibri" charset="0"/>
                <a:cs typeface="Calibri" charset="0"/>
              </a:rPr>
              <a:t>Refer to TAC </a:t>
            </a:r>
            <a:r>
              <a:rPr lang="en-US" sz="2400">
                <a:hlinkClick r:id="rId4" tooltip="§74.1027"/>
              </a:rPr>
              <a:t>§74.1027</a:t>
            </a:r>
            <a:r>
              <a:rPr lang="en-US" sz="2400"/>
              <a:t> </a:t>
            </a:r>
            <a:r>
              <a:rPr lang="en-US" sz="2400">
                <a:solidFill>
                  <a:schemeClr val="tx1">
                    <a:lumMod val="75000"/>
                    <a:lumOff val="25000"/>
                  </a:schemeClr>
                </a:solidFill>
              </a:rPr>
              <a:t>for additional </a:t>
            </a:r>
            <a:r>
              <a:rPr lang="en-US" sz="2400">
                <a:solidFill>
                  <a:schemeClr val="tx1">
                    <a:lumMod val="75000"/>
                    <a:lumOff val="25000"/>
                  </a:schemeClr>
                </a:solidFill>
                <a:latin typeface="Calibri" charset="0"/>
                <a:ea typeface="Calibri" charset="0"/>
                <a:cs typeface="Calibri" charset="0"/>
              </a:rPr>
              <a:t>information</a:t>
            </a:r>
            <a:r>
              <a:rPr lang="en-US" sz="2400">
                <a:solidFill>
                  <a:schemeClr val="tx1">
                    <a:lumMod val="75000"/>
                    <a:lumOff val="25000"/>
                  </a:schemeClr>
                </a:solidFill>
              </a:rPr>
              <a:t>.</a:t>
            </a:r>
            <a:endParaRPr lang="en-US" sz="2400">
              <a:solidFill>
                <a:schemeClr val="tx1">
                  <a:lumMod val="75000"/>
                  <a:lumOff val="25000"/>
                </a:schemeClr>
              </a:solidFill>
              <a:cs typeface="Calibri"/>
            </a:endParaRPr>
          </a:p>
          <a:p>
            <a:pPr marL="800100" lvl="1" indent="-342900" algn="l">
              <a:buClr>
                <a:schemeClr val="accent2"/>
              </a:buClr>
              <a:buFont typeface="Wingdings" charset="2"/>
              <a:buChar char="§"/>
            </a:pPr>
            <a:r>
              <a:rPr lang="en-US" sz="2400">
                <a:solidFill>
                  <a:schemeClr val="tx1">
                    <a:lumMod val="75000"/>
                    <a:lumOff val="25000"/>
                  </a:schemeClr>
                </a:solidFill>
                <a:latin typeface="Calibri" charset="0"/>
                <a:ea typeface="Calibri" charset="0"/>
                <a:cs typeface="Calibri" charset="0"/>
              </a:rPr>
              <a:t>Call the Curriculum Standards and Student Support Division with questions → 512-463-9581.</a:t>
            </a:r>
            <a:r>
              <a:rPr lang="en-US" sz="2400">
                <a:latin typeface="Calibri" charset="0"/>
                <a:ea typeface="Calibri" charset="0"/>
                <a:cs typeface="Calibri" charset="0"/>
              </a:rPr>
              <a:t> </a:t>
            </a:r>
          </a:p>
          <a:p>
            <a:pPr algn="l">
              <a:buClr>
                <a:schemeClr val="accent2"/>
              </a:buClr>
            </a:pPr>
            <a:endParaRPr lang="en-US" b="1">
              <a:solidFill>
                <a:schemeClr val="accent1"/>
              </a:solidFill>
              <a:latin typeface="Calibri" charset="0"/>
              <a:ea typeface="Calibri" charset="0"/>
              <a:cs typeface="Calibri" charset="0"/>
            </a:endParaRPr>
          </a:p>
          <a:p>
            <a:pPr marL="800100" lvl="1" indent="-342900" algn="l">
              <a:buClr>
                <a:schemeClr val="accent2"/>
              </a:buClr>
              <a:buFont typeface="Wingdings" charset="2"/>
              <a:buChar char="§"/>
              <a:tabLst/>
            </a:pPr>
            <a:r>
              <a:rPr lang="en-US" b="1">
                <a:solidFill>
                  <a:schemeClr val="accent1"/>
                </a:solidFill>
                <a:latin typeface="Calibri" charset="0"/>
                <a:ea typeface="Calibri" charset="0"/>
                <a:cs typeface="Calibri" charset="0"/>
              </a:rPr>
              <a:t>Achieve satisfactory performance on an alternate assessment.</a:t>
            </a:r>
          </a:p>
          <a:p>
            <a:pPr marL="800100" lvl="1" indent="-342900" algn="l">
              <a:buClr>
                <a:schemeClr val="accent2"/>
              </a:buClr>
              <a:buFont typeface="Wingdings" charset="2"/>
              <a:buChar char="§"/>
              <a:tabLst/>
            </a:pPr>
            <a:r>
              <a:rPr lang="en-US" sz="2400">
                <a:solidFill>
                  <a:schemeClr val="tx1">
                    <a:lumMod val="75000"/>
                    <a:lumOff val="25000"/>
                  </a:schemeClr>
                </a:solidFill>
                <a:latin typeface="Calibri" charset="0"/>
                <a:ea typeface="Calibri" charset="0"/>
                <a:cs typeface="Calibri" charset="0"/>
              </a:rPr>
              <a:t>Includes SAT, ACT, TSI, and STAAR.</a:t>
            </a:r>
          </a:p>
          <a:p>
            <a:pPr marL="800100" lvl="1" indent="-342900" algn="l">
              <a:buClr>
                <a:schemeClr val="accent2"/>
              </a:buClr>
              <a:buFont typeface="Wingdings" charset="2"/>
              <a:buChar char="§"/>
              <a:tabLst/>
            </a:pPr>
            <a:r>
              <a:rPr lang="en-US" sz="2400">
                <a:solidFill>
                  <a:schemeClr val="tx1">
                    <a:lumMod val="75000"/>
                    <a:lumOff val="25000"/>
                  </a:schemeClr>
                </a:solidFill>
                <a:latin typeface="Calibri" charset="0"/>
                <a:ea typeface="Calibri" charset="0"/>
                <a:cs typeface="Calibri" charset="0"/>
              </a:rPr>
              <a:t>Refer to TAC </a:t>
            </a:r>
            <a:r>
              <a:rPr lang="en-US" sz="2400">
                <a:hlinkClick r:id="rId5"/>
              </a:rPr>
              <a:t>§101.4003</a:t>
            </a:r>
            <a:r>
              <a:rPr lang="en-US" sz="2400"/>
              <a:t> </a:t>
            </a:r>
            <a:r>
              <a:rPr lang="en-US" sz="2400">
                <a:solidFill>
                  <a:schemeClr val="tx1">
                    <a:lumMod val="75000"/>
                    <a:lumOff val="25000"/>
                  </a:schemeClr>
                </a:solidFill>
              </a:rPr>
              <a:t>for additional </a:t>
            </a:r>
            <a:r>
              <a:rPr lang="en-US" sz="2400">
                <a:solidFill>
                  <a:schemeClr val="tx1">
                    <a:lumMod val="75000"/>
                    <a:lumOff val="25000"/>
                  </a:schemeClr>
                </a:solidFill>
                <a:latin typeface="Calibri" charset="0"/>
                <a:ea typeface="Calibri" charset="0"/>
                <a:cs typeface="Calibri" charset="0"/>
              </a:rPr>
              <a:t>information</a:t>
            </a:r>
            <a:r>
              <a:rPr lang="en-US" sz="2400">
                <a:solidFill>
                  <a:schemeClr val="tx1">
                    <a:lumMod val="75000"/>
                    <a:lumOff val="25000"/>
                  </a:schemeClr>
                </a:solidFill>
              </a:rPr>
              <a:t>.</a:t>
            </a:r>
            <a:endParaRPr lang="en-US" sz="2400">
              <a:solidFill>
                <a:schemeClr val="tx1">
                  <a:lumMod val="75000"/>
                  <a:lumOff val="25000"/>
                </a:schemeClr>
              </a:solidFill>
              <a:cs typeface="Calibri"/>
            </a:endParaRPr>
          </a:p>
          <a:p>
            <a:pPr marL="800100" lvl="1" indent="-342900" algn="l">
              <a:buClr>
                <a:schemeClr val="accent2"/>
              </a:buClr>
              <a:buFont typeface="Wingdings" charset="2"/>
              <a:buChar char="§"/>
            </a:pPr>
            <a:r>
              <a:rPr lang="en-US" sz="2400">
                <a:solidFill>
                  <a:schemeClr val="tx1">
                    <a:lumMod val="75000"/>
                    <a:lumOff val="25000"/>
                  </a:schemeClr>
                </a:solidFill>
                <a:latin typeface="Calibri" charset="0"/>
                <a:ea typeface="Calibri" charset="0"/>
                <a:cs typeface="Calibri" charset="0"/>
              </a:rPr>
              <a:t>Call the Student Assessment Division with questions → 512-463-9536. </a:t>
            </a:r>
          </a:p>
          <a:p>
            <a:pPr marL="800100" lvl="1" indent="-342900" algn="l">
              <a:buClr>
                <a:schemeClr val="accent2"/>
              </a:buClr>
              <a:buFont typeface="Wingdings" charset="2"/>
              <a:buChar char="§"/>
              <a:tabLst/>
            </a:pPr>
            <a:endParaRPr lang="en-US" sz="1800">
              <a:solidFill>
                <a:schemeClr val="tx1">
                  <a:lumMod val="75000"/>
                  <a:lumOff val="25000"/>
                </a:schemeClr>
              </a:solidFill>
              <a:latin typeface="Calibri" charset="0"/>
              <a:ea typeface="Calibri" charset="0"/>
              <a:cs typeface="Calibri" charset="0"/>
            </a:endParaRPr>
          </a:p>
        </p:txBody>
      </p:sp>
      <p:sp>
        <p:nvSpPr>
          <p:cNvPr id="4" name="Title 10"/>
          <p:cNvSpPr txBox="1">
            <a:spLocks/>
          </p:cNvSpPr>
          <p:nvPr/>
        </p:nvSpPr>
        <p:spPr>
          <a:xfrm>
            <a:off x="1453577" y="136705"/>
            <a:ext cx="10546639" cy="813367"/>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b="1" i="0">
                <a:solidFill>
                  <a:schemeClr val="accent1"/>
                </a:solidFill>
                <a:latin typeface="+mn-lt"/>
                <a:ea typeface="Open Sans" charset="0"/>
                <a:cs typeface="Open Sans" charset="0"/>
              </a:rPr>
              <a:t>Graduation Requirements for Former TAKS Examinees</a:t>
            </a:r>
          </a:p>
        </p:txBody>
      </p:sp>
      <p:pic>
        <p:nvPicPr>
          <p:cNvPr id="5" name="Picture 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 y="6502667"/>
            <a:ext cx="12000217" cy="229917"/>
          </a:xfrm>
          <a:prstGeom prst="rect">
            <a:avLst/>
          </a:prstGeom>
        </p:spPr>
      </p:pic>
      <p:sp>
        <p:nvSpPr>
          <p:cNvPr id="6" name="Date Placeholder 3"/>
          <p:cNvSpPr>
            <a:spLocks noGrp="1"/>
          </p:cNvSpPr>
          <p:nvPr>
            <p:ph type="dt" sz="half" idx="10"/>
          </p:nvPr>
        </p:nvSpPr>
        <p:spPr>
          <a:xfrm>
            <a:off x="92467" y="6492875"/>
            <a:ext cx="2472271" cy="365125"/>
          </a:xfrm>
        </p:spPr>
        <p:txBody>
          <a:bodyPr/>
          <a:lstStyle/>
          <a:p>
            <a:fld id="{C5C05D33-2F5D-482A-8D2C-D96EBC369FAA}" type="datetime1">
              <a:rPr lang="en-US" smtClean="0">
                <a:solidFill>
                  <a:schemeClr val="accent1">
                    <a:lumMod val="60000"/>
                    <a:lumOff val="40000"/>
                  </a:schemeClr>
                </a:solidFill>
              </a:rPr>
              <a:pPr/>
              <a:t>10/1/2018</a:t>
            </a:fld>
            <a:r>
              <a:rPr lang="en-US">
                <a:solidFill>
                  <a:schemeClr val="accent1">
                    <a:lumMod val="60000"/>
                    <a:lumOff val="40000"/>
                  </a:schemeClr>
                </a:solidFill>
              </a:rPr>
              <a:t>     </a:t>
            </a:r>
            <a:fld id="{EA89072E-2125-40D6-847A-9E6B768971D4}" type="slidenum">
              <a:rPr lang="en-US" smtClean="0">
                <a:solidFill>
                  <a:schemeClr val="accent1">
                    <a:lumMod val="60000"/>
                    <a:lumOff val="40000"/>
                  </a:schemeClr>
                </a:solidFill>
              </a:rPr>
              <a:pPr/>
              <a:t>11</a:t>
            </a:fld>
            <a:endParaRPr lang="en-US">
              <a:solidFill>
                <a:schemeClr val="accent1">
                  <a:lumMod val="60000"/>
                  <a:lumOff val="40000"/>
                </a:schemeClr>
              </a:solidFill>
            </a:endParaRPr>
          </a:p>
        </p:txBody>
      </p:sp>
      <p:sp>
        <p:nvSpPr>
          <p:cNvPr id="7" name="Footer Placeholder 4"/>
          <p:cNvSpPr>
            <a:spLocks noGrp="1"/>
          </p:cNvSpPr>
          <p:nvPr>
            <p:ph type="ftr" sz="quarter" idx="11"/>
          </p:nvPr>
        </p:nvSpPr>
        <p:spPr>
          <a:xfrm>
            <a:off x="3686187" y="6492875"/>
            <a:ext cx="4822804" cy="365125"/>
          </a:xfrm>
        </p:spPr>
        <p:txBody>
          <a:bodyPr/>
          <a:lstStyle/>
          <a:p>
            <a:r>
              <a:rPr lang="en-US">
                <a:solidFill>
                  <a:schemeClr val="accent1">
                    <a:lumMod val="60000"/>
                    <a:lumOff val="40000"/>
                  </a:schemeClr>
                </a:solidFill>
              </a:rPr>
              <a:t>October 2018</a:t>
            </a:r>
          </a:p>
        </p:txBody>
      </p:sp>
    </p:spTree>
    <p:extLst>
      <p:ext uri="{BB962C8B-B14F-4D97-AF65-F5344CB8AC3E}">
        <p14:creationId xmlns:p14="http://schemas.microsoft.com/office/powerpoint/2010/main" val="33420841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a:xfrm>
            <a:off x="290125" y="2432288"/>
            <a:ext cx="7618881" cy="3573316"/>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marL="800100" lvl="1" indent="-342900" algn="l">
              <a:buClr>
                <a:schemeClr val="accent2"/>
              </a:buClr>
              <a:buFont typeface="Wingdings" charset="2"/>
              <a:buChar char="§"/>
              <a:tabLst/>
            </a:pPr>
            <a:r>
              <a:rPr lang="en-US">
                <a:solidFill>
                  <a:schemeClr val="tx1">
                    <a:lumMod val="75000"/>
                    <a:lumOff val="25000"/>
                  </a:schemeClr>
                </a:solidFill>
                <a:latin typeface="Calibri" charset="0"/>
                <a:ea typeface="Calibri" charset="0"/>
                <a:cs typeface="Calibri" charset="0"/>
              </a:rPr>
              <a:t>English I, English III, and Algebra II cannot be used as an alternate assessment. </a:t>
            </a:r>
          </a:p>
          <a:p>
            <a:pPr marL="800100" lvl="1" indent="-342900" algn="l">
              <a:buClr>
                <a:schemeClr val="accent2"/>
              </a:buClr>
              <a:buFont typeface="Wingdings" charset="2"/>
              <a:buChar char="§"/>
            </a:pPr>
            <a:endParaRPr lang="en-US">
              <a:solidFill>
                <a:schemeClr val="tx1">
                  <a:lumMod val="75000"/>
                  <a:lumOff val="25000"/>
                </a:schemeClr>
              </a:solidFill>
              <a:latin typeface="Calibri" charset="0"/>
              <a:ea typeface="Calibri" charset="0"/>
              <a:cs typeface="Calibri" charset="0"/>
            </a:endParaRPr>
          </a:p>
          <a:p>
            <a:pPr marL="800100" lvl="1" indent="-342900" algn="l">
              <a:buClr>
                <a:schemeClr val="accent2"/>
              </a:buClr>
              <a:buFont typeface="Wingdings" charset="2"/>
              <a:buChar char="§"/>
            </a:pPr>
            <a:r>
              <a:rPr lang="en-US">
                <a:solidFill>
                  <a:schemeClr val="tx1">
                    <a:lumMod val="75000"/>
                    <a:lumOff val="25000"/>
                  </a:schemeClr>
                </a:solidFill>
                <a:latin typeface="Calibri" charset="0"/>
                <a:ea typeface="Calibri" charset="0"/>
                <a:cs typeface="Calibri" charset="0"/>
              </a:rPr>
              <a:t>For Algebra I, mark “</a:t>
            </a:r>
            <a:r>
              <a:rPr lang="en-US" b="1">
                <a:solidFill>
                  <a:schemeClr val="tx1">
                    <a:lumMod val="75000"/>
                    <a:lumOff val="25000"/>
                  </a:schemeClr>
                </a:solidFill>
                <a:latin typeface="Calibri" charset="0"/>
                <a:ea typeface="Calibri" charset="0"/>
                <a:cs typeface="Calibri" charset="0"/>
              </a:rPr>
              <a:t>T</a:t>
            </a:r>
            <a:r>
              <a:rPr lang="en-US">
                <a:solidFill>
                  <a:schemeClr val="tx1">
                    <a:lumMod val="75000"/>
                    <a:lumOff val="25000"/>
                  </a:schemeClr>
                </a:solidFill>
                <a:latin typeface="Calibri" charset="0"/>
                <a:ea typeface="Calibri" charset="0"/>
                <a:cs typeface="Calibri" charset="0"/>
              </a:rPr>
              <a:t>” if an eligible examinee is taking this test as an alternate for TAKS, TAAS, or TEAMS mathematics. </a:t>
            </a:r>
          </a:p>
          <a:p>
            <a:pPr marL="800100" lvl="1" indent="-342900" algn="l">
              <a:buClr>
                <a:schemeClr val="accent2"/>
              </a:buClr>
              <a:buFont typeface="Wingdings" charset="2"/>
              <a:buChar char="§"/>
            </a:pPr>
            <a:endParaRPr lang="en-US">
              <a:solidFill>
                <a:schemeClr val="tx1">
                  <a:lumMod val="75000"/>
                  <a:lumOff val="25000"/>
                </a:schemeClr>
              </a:solidFill>
              <a:latin typeface="Calibri" charset="0"/>
              <a:ea typeface="Calibri" charset="0"/>
              <a:cs typeface="Calibri" charset="0"/>
            </a:endParaRPr>
          </a:p>
          <a:p>
            <a:pPr marL="800100" lvl="1" indent="-342900" algn="l">
              <a:buClr>
                <a:schemeClr val="accent2"/>
              </a:buClr>
              <a:buFont typeface="Wingdings" charset="2"/>
              <a:buChar char="§"/>
            </a:pPr>
            <a:r>
              <a:rPr lang="en-US">
                <a:solidFill>
                  <a:schemeClr val="tx1">
                    <a:lumMod val="75000"/>
                    <a:lumOff val="25000"/>
                  </a:schemeClr>
                </a:solidFill>
                <a:latin typeface="Calibri" charset="0"/>
                <a:ea typeface="Calibri" charset="0"/>
                <a:cs typeface="Calibri" charset="0"/>
              </a:rPr>
              <a:t>For Biology and U.S. History, mark “</a:t>
            </a:r>
            <a:r>
              <a:rPr lang="en-US" b="1">
                <a:solidFill>
                  <a:schemeClr val="tx1">
                    <a:lumMod val="75000"/>
                    <a:lumOff val="25000"/>
                  </a:schemeClr>
                </a:solidFill>
                <a:latin typeface="Calibri" charset="0"/>
                <a:ea typeface="Calibri" charset="0"/>
                <a:cs typeface="Calibri" charset="0"/>
              </a:rPr>
              <a:t>T</a:t>
            </a:r>
            <a:r>
              <a:rPr lang="en-US">
                <a:solidFill>
                  <a:schemeClr val="tx1">
                    <a:lumMod val="75000"/>
                    <a:lumOff val="25000"/>
                  </a:schemeClr>
                </a:solidFill>
                <a:latin typeface="Calibri" charset="0"/>
                <a:ea typeface="Calibri" charset="0"/>
                <a:cs typeface="Calibri" charset="0"/>
              </a:rPr>
              <a:t>” if an eligible examinee is taking the test as an alternate for TAKS science or social studies, respectively. </a:t>
            </a:r>
          </a:p>
        </p:txBody>
      </p:sp>
      <p:sp>
        <p:nvSpPr>
          <p:cNvPr id="4" name="Title 10"/>
          <p:cNvSpPr txBox="1">
            <a:spLocks/>
          </p:cNvSpPr>
          <p:nvPr/>
        </p:nvSpPr>
        <p:spPr>
          <a:xfrm>
            <a:off x="1978570" y="248815"/>
            <a:ext cx="8221489" cy="67722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b="1">
                <a:solidFill>
                  <a:schemeClr val="accent1"/>
                </a:solidFill>
                <a:latin typeface="+mn-lt"/>
                <a:ea typeface="Open Sans" charset="0"/>
                <a:cs typeface="Open Sans" charset="0"/>
              </a:rPr>
              <a:t>Coding for Former </a:t>
            </a:r>
            <a:r>
              <a:rPr lang="en-US" sz="3600" b="1" i="0">
                <a:solidFill>
                  <a:schemeClr val="accent1"/>
                </a:solidFill>
                <a:latin typeface="+mn-lt"/>
                <a:ea typeface="Open Sans" charset="0"/>
                <a:cs typeface="Open Sans" charset="0"/>
              </a:rPr>
              <a:t>TAKS Examinees</a:t>
            </a: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6502667"/>
            <a:ext cx="12000217" cy="229917"/>
          </a:xfrm>
          <a:prstGeom prst="rect">
            <a:avLst/>
          </a:prstGeom>
        </p:spPr>
      </p:pic>
      <p:sp>
        <p:nvSpPr>
          <p:cNvPr id="6" name="Date Placeholder 3"/>
          <p:cNvSpPr>
            <a:spLocks noGrp="1"/>
          </p:cNvSpPr>
          <p:nvPr>
            <p:ph type="dt" sz="half" idx="10"/>
          </p:nvPr>
        </p:nvSpPr>
        <p:spPr>
          <a:xfrm>
            <a:off x="92467" y="6492875"/>
            <a:ext cx="2472271" cy="365125"/>
          </a:xfrm>
        </p:spPr>
        <p:txBody>
          <a:bodyPr/>
          <a:lstStyle/>
          <a:p>
            <a:fld id="{C5C05D33-2F5D-482A-8D2C-D96EBC369FAA}" type="datetime1">
              <a:rPr lang="en-US" smtClean="0">
                <a:solidFill>
                  <a:schemeClr val="accent1">
                    <a:lumMod val="60000"/>
                    <a:lumOff val="40000"/>
                  </a:schemeClr>
                </a:solidFill>
              </a:rPr>
              <a:pPr/>
              <a:t>10/1/2018</a:t>
            </a:fld>
            <a:r>
              <a:rPr lang="en-US">
                <a:solidFill>
                  <a:schemeClr val="accent1">
                    <a:lumMod val="60000"/>
                    <a:lumOff val="40000"/>
                  </a:schemeClr>
                </a:solidFill>
              </a:rPr>
              <a:t>     </a:t>
            </a:r>
            <a:fld id="{EA89072E-2125-40D6-847A-9E6B768971D4}" type="slidenum">
              <a:rPr lang="en-US" smtClean="0">
                <a:solidFill>
                  <a:schemeClr val="accent1">
                    <a:lumMod val="60000"/>
                    <a:lumOff val="40000"/>
                  </a:schemeClr>
                </a:solidFill>
              </a:rPr>
              <a:pPr/>
              <a:t>12</a:t>
            </a:fld>
            <a:endParaRPr lang="en-US">
              <a:solidFill>
                <a:schemeClr val="accent1">
                  <a:lumMod val="60000"/>
                  <a:lumOff val="40000"/>
                </a:schemeClr>
              </a:solidFill>
            </a:endParaRPr>
          </a:p>
        </p:txBody>
      </p:sp>
      <p:sp>
        <p:nvSpPr>
          <p:cNvPr id="7" name="Footer Placeholder 4"/>
          <p:cNvSpPr>
            <a:spLocks noGrp="1"/>
          </p:cNvSpPr>
          <p:nvPr>
            <p:ph type="ftr" sz="quarter" idx="11"/>
          </p:nvPr>
        </p:nvSpPr>
        <p:spPr>
          <a:xfrm>
            <a:off x="3686187" y="6492875"/>
            <a:ext cx="4822804" cy="365125"/>
          </a:xfrm>
        </p:spPr>
        <p:txBody>
          <a:bodyPr/>
          <a:lstStyle/>
          <a:p>
            <a:r>
              <a:rPr lang="en-US">
                <a:solidFill>
                  <a:schemeClr val="accent1">
                    <a:lumMod val="60000"/>
                    <a:lumOff val="40000"/>
                  </a:schemeClr>
                </a:solidFill>
              </a:rPr>
              <a:t>October 2018</a:t>
            </a:r>
          </a:p>
        </p:txBody>
      </p:sp>
      <p:pic>
        <p:nvPicPr>
          <p:cNvPr id="2" name="Picture 1">
            <a:extLst>
              <a:ext uri="{FF2B5EF4-FFF2-40B4-BE49-F238E27FC236}">
                <a16:creationId xmlns:a16="http://schemas.microsoft.com/office/drawing/2014/main" xmlns="" id="{35D82899-0E54-4F1D-A89E-969DB9C67DB0}"/>
              </a:ext>
            </a:extLst>
          </p:cNvPr>
          <p:cNvPicPr>
            <a:picLocks noChangeAspect="1"/>
          </p:cNvPicPr>
          <p:nvPr/>
        </p:nvPicPr>
        <p:blipFill>
          <a:blip r:embed="rId4"/>
          <a:stretch>
            <a:fillRect/>
          </a:stretch>
        </p:blipFill>
        <p:spPr>
          <a:xfrm>
            <a:off x="8508991" y="2835997"/>
            <a:ext cx="2327854" cy="2292584"/>
          </a:xfrm>
          <a:prstGeom prst="rect">
            <a:avLst/>
          </a:prstGeom>
        </p:spPr>
      </p:pic>
      <p:sp>
        <p:nvSpPr>
          <p:cNvPr id="8" name="Content Placeholder 2">
            <a:extLst>
              <a:ext uri="{FF2B5EF4-FFF2-40B4-BE49-F238E27FC236}">
                <a16:creationId xmlns:a16="http://schemas.microsoft.com/office/drawing/2014/main" xmlns="" id="{D3C1D45B-DDA6-4F7D-95DB-AB67434B68A6}"/>
              </a:ext>
            </a:extLst>
          </p:cNvPr>
          <p:cNvSpPr txBox="1">
            <a:spLocks/>
          </p:cNvSpPr>
          <p:nvPr/>
        </p:nvSpPr>
        <p:spPr>
          <a:xfrm>
            <a:off x="730391" y="1405905"/>
            <a:ext cx="9941234" cy="1617676"/>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algn="l"/>
            <a:r>
              <a:rPr lang="en-US" sz="2000" b="1">
                <a:solidFill>
                  <a:schemeClr val="accent1"/>
                </a:solidFill>
                <a:latin typeface="Calibri" charset="0"/>
                <a:ea typeface="Calibri" charset="0"/>
                <a:cs typeface="Calibri" charset="0"/>
              </a:rPr>
              <a:t>If a former TAKS, TAAS, or TEAMS examinee chooses to take a STAAR test to fulfill his or her assessment graduation requirements, then district staff will need to mark the appropriate bubble on the STAAR answer document. </a:t>
            </a:r>
          </a:p>
        </p:txBody>
      </p:sp>
    </p:spTree>
    <p:extLst>
      <p:ext uri="{BB962C8B-B14F-4D97-AF65-F5344CB8AC3E}">
        <p14:creationId xmlns:p14="http://schemas.microsoft.com/office/powerpoint/2010/main" val="11870466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a:xfrm>
            <a:off x="346569" y="2299538"/>
            <a:ext cx="7618881" cy="3573316"/>
          </a:xfrm>
          <a:prstGeom prst="rect">
            <a:avLst/>
          </a:prstGeom>
        </p:spPr>
        <p:txBody>
          <a:bodyPr vert="horz" lIns="91440" tIns="45720" rIns="91440" bIns="45720" rtlCol="0">
            <a:normAutofit fontScale="92500" lnSpcReduction="10000"/>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marL="800100" lvl="1" indent="-342900" algn="l">
              <a:buClr>
                <a:schemeClr val="accent2"/>
              </a:buClr>
              <a:buFont typeface="Wingdings" charset="2"/>
              <a:buChar char="§"/>
              <a:tabLst/>
            </a:pPr>
            <a:r>
              <a:rPr lang="en-US" sz="2400">
                <a:solidFill>
                  <a:schemeClr val="tx1">
                    <a:lumMod val="75000"/>
                    <a:lumOff val="25000"/>
                  </a:schemeClr>
                </a:solidFill>
                <a:latin typeface="Calibri" charset="0"/>
                <a:ea typeface="Calibri" charset="0"/>
                <a:cs typeface="Calibri" charset="0"/>
              </a:rPr>
              <a:t>For English II, mark</a:t>
            </a:r>
          </a:p>
          <a:p>
            <a:pPr marL="1090613" lvl="2" indent="-176213" algn="l">
              <a:buClr>
                <a:schemeClr val="accent1"/>
              </a:buClr>
              <a:buSzPct val="95000"/>
              <a:buFont typeface="Arial" charset="0"/>
              <a:buChar char="•"/>
              <a:tabLst/>
            </a:pPr>
            <a:endParaRPr lang="en-US" sz="900">
              <a:solidFill>
                <a:schemeClr val="tx1">
                  <a:lumMod val="75000"/>
                  <a:lumOff val="25000"/>
                </a:schemeClr>
              </a:solidFill>
              <a:latin typeface="Calibri" charset="0"/>
              <a:ea typeface="Calibri" charset="0"/>
              <a:cs typeface="Calibri" charset="0"/>
            </a:endParaRPr>
          </a:p>
          <a:p>
            <a:pPr marL="1090613" lvl="2" indent="-176213" algn="l">
              <a:buClr>
                <a:schemeClr val="accent1"/>
              </a:buClr>
              <a:buSzPct val="95000"/>
              <a:buFont typeface="Arial" charset="0"/>
              <a:buChar char="•"/>
              <a:tabLst/>
            </a:pPr>
            <a:r>
              <a:rPr lang="en-US" sz="2200">
                <a:solidFill>
                  <a:schemeClr val="tx1">
                    <a:lumMod val="75000"/>
                    <a:lumOff val="25000"/>
                  </a:schemeClr>
                </a:solidFill>
                <a:latin typeface="Calibri" charset="0"/>
                <a:ea typeface="Calibri" charset="0"/>
                <a:cs typeface="Calibri" charset="0"/>
              </a:rPr>
              <a:t>“</a:t>
            </a:r>
            <a:r>
              <a:rPr lang="en-US" sz="2200" b="1">
                <a:solidFill>
                  <a:schemeClr val="tx1">
                    <a:lumMod val="75000"/>
                    <a:lumOff val="25000"/>
                  </a:schemeClr>
                </a:solidFill>
                <a:latin typeface="Calibri" charset="0"/>
                <a:ea typeface="Calibri" charset="0"/>
                <a:cs typeface="Calibri" charset="0"/>
              </a:rPr>
              <a:t>T</a:t>
            </a:r>
            <a:r>
              <a:rPr lang="en-US" sz="2200">
                <a:solidFill>
                  <a:schemeClr val="tx1">
                    <a:lumMod val="75000"/>
                    <a:lumOff val="25000"/>
                  </a:schemeClr>
                </a:solidFill>
                <a:latin typeface="Calibri" charset="0"/>
                <a:ea typeface="Calibri" charset="0"/>
                <a:cs typeface="Calibri" charset="0"/>
              </a:rPr>
              <a:t>” if an eligible examinee is taking this test as an alternate for TAKS ELA.</a:t>
            </a:r>
          </a:p>
          <a:p>
            <a:pPr marL="1090613" lvl="2" indent="-176213" algn="l">
              <a:buClr>
                <a:schemeClr val="accent1"/>
              </a:buClr>
              <a:buSzPct val="95000"/>
              <a:buFont typeface="Arial" charset="0"/>
              <a:buChar char="•"/>
              <a:tabLst/>
            </a:pPr>
            <a:endParaRPr lang="en-US" sz="900">
              <a:solidFill>
                <a:schemeClr val="tx1">
                  <a:lumMod val="75000"/>
                  <a:lumOff val="25000"/>
                </a:schemeClr>
              </a:solidFill>
              <a:latin typeface="Calibri" charset="0"/>
              <a:ea typeface="Calibri" charset="0"/>
              <a:cs typeface="Calibri" charset="0"/>
            </a:endParaRPr>
          </a:p>
          <a:p>
            <a:pPr marL="1090613" lvl="2" indent="-176213" algn="l">
              <a:buClr>
                <a:schemeClr val="accent1"/>
              </a:buClr>
              <a:buSzPct val="95000"/>
              <a:buFont typeface="Arial" charset="0"/>
              <a:buChar char="•"/>
              <a:tabLst/>
            </a:pPr>
            <a:r>
              <a:rPr lang="en-US" sz="2200">
                <a:solidFill>
                  <a:schemeClr val="tx1">
                    <a:lumMod val="75000"/>
                    <a:lumOff val="25000"/>
                  </a:schemeClr>
                </a:solidFill>
                <a:latin typeface="Calibri" charset="0"/>
                <a:ea typeface="Calibri" charset="0"/>
                <a:cs typeface="Calibri" charset="0"/>
              </a:rPr>
              <a:t>“</a:t>
            </a:r>
            <a:r>
              <a:rPr lang="en-US" sz="2200" b="1">
                <a:solidFill>
                  <a:schemeClr val="tx1">
                    <a:lumMod val="75000"/>
                    <a:lumOff val="25000"/>
                  </a:schemeClr>
                </a:solidFill>
                <a:latin typeface="Calibri" charset="0"/>
                <a:ea typeface="Calibri" charset="0"/>
                <a:cs typeface="Calibri" charset="0"/>
              </a:rPr>
              <a:t>R</a:t>
            </a:r>
            <a:r>
              <a:rPr lang="en-US" sz="2200">
                <a:solidFill>
                  <a:schemeClr val="tx1">
                    <a:lumMod val="75000"/>
                    <a:lumOff val="25000"/>
                  </a:schemeClr>
                </a:solidFill>
                <a:latin typeface="Calibri" charset="0"/>
                <a:ea typeface="Calibri" charset="0"/>
                <a:cs typeface="Calibri" charset="0"/>
              </a:rPr>
              <a:t>” if an eligible examinee is taking only the </a:t>
            </a:r>
            <a:r>
              <a:rPr lang="en-US" sz="2200" b="1">
                <a:solidFill>
                  <a:schemeClr val="tx1">
                    <a:lumMod val="75000"/>
                    <a:lumOff val="25000"/>
                  </a:schemeClr>
                </a:solidFill>
                <a:latin typeface="Calibri" charset="0"/>
                <a:ea typeface="Calibri" charset="0"/>
                <a:cs typeface="Calibri" charset="0"/>
              </a:rPr>
              <a:t>reading</a:t>
            </a:r>
            <a:r>
              <a:rPr lang="en-US" sz="2200">
                <a:solidFill>
                  <a:schemeClr val="tx1">
                    <a:lumMod val="75000"/>
                    <a:lumOff val="25000"/>
                  </a:schemeClr>
                </a:solidFill>
                <a:latin typeface="Calibri" charset="0"/>
                <a:ea typeface="Calibri" charset="0"/>
                <a:cs typeface="Calibri" charset="0"/>
              </a:rPr>
              <a:t> section of this test as an alternate for TAAS or TEAMS reading.</a:t>
            </a:r>
          </a:p>
          <a:p>
            <a:pPr marL="1090613" lvl="2" indent="-176213" algn="l">
              <a:buClr>
                <a:schemeClr val="accent1"/>
              </a:buClr>
              <a:buSzPct val="95000"/>
              <a:buFont typeface="Arial" charset="0"/>
              <a:buChar char="•"/>
            </a:pPr>
            <a:endParaRPr lang="en-US" sz="900">
              <a:solidFill>
                <a:schemeClr val="tx1">
                  <a:lumMod val="75000"/>
                  <a:lumOff val="25000"/>
                </a:schemeClr>
              </a:solidFill>
              <a:latin typeface="Calibri" charset="0"/>
              <a:ea typeface="Calibri" charset="0"/>
              <a:cs typeface="Calibri" charset="0"/>
            </a:endParaRPr>
          </a:p>
          <a:p>
            <a:pPr marL="1090613" lvl="2" indent="-176213" algn="l">
              <a:buClr>
                <a:schemeClr val="accent1"/>
              </a:buClr>
              <a:buSzPct val="95000"/>
              <a:buFont typeface="Arial" charset="0"/>
              <a:buChar char="•"/>
            </a:pPr>
            <a:r>
              <a:rPr lang="en-US" sz="2200">
                <a:solidFill>
                  <a:schemeClr val="tx1">
                    <a:lumMod val="75000"/>
                    <a:lumOff val="25000"/>
                  </a:schemeClr>
                </a:solidFill>
                <a:latin typeface="Calibri" charset="0"/>
                <a:ea typeface="Calibri" charset="0"/>
                <a:cs typeface="Calibri" charset="0"/>
              </a:rPr>
              <a:t>“</a:t>
            </a:r>
            <a:r>
              <a:rPr lang="en-US" sz="2200" b="1">
                <a:solidFill>
                  <a:schemeClr val="tx1">
                    <a:lumMod val="75000"/>
                    <a:lumOff val="25000"/>
                  </a:schemeClr>
                </a:solidFill>
                <a:latin typeface="Calibri" charset="0"/>
                <a:ea typeface="Calibri" charset="0"/>
                <a:cs typeface="Calibri" charset="0"/>
              </a:rPr>
              <a:t>W</a:t>
            </a:r>
            <a:r>
              <a:rPr lang="en-US" sz="2200">
                <a:solidFill>
                  <a:schemeClr val="tx1">
                    <a:lumMod val="75000"/>
                    <a:lumOff val="25000"/>
                  </a:schemeClr>
                </a:solidFill>
                <a:latin typeface="Calibri" charset="0"/>
                <a:ea typeface="Calibri" charset="0"/>
                <a:cs typeface="Calibri" charset="0"/>
              </a:rPr>
              <a:t>” if an eligible examinee is taking only the </a:t>
            </a:r>
            <a:r>
              <a:rPr lang="en-US" sz="2200" b="1">
                <a:solidFill>
                  <a:schemeClr val="tx1">
                    <a:lumMod val="75000"/>
                    <a:lumOff val="25000"/>
                  </a:schemeClr>
                </a:solidFill>
                <a:latin typeface="Calibri" charset="0"/>
                <a:ea typeface="Calibri" charset="0"/>
                <a:cs typeface="Calibri" charset="0"/>
              </a:rPr>
              <a:t>writing</a:t>
            </a:r>
            <a:r>
              <a:rPr lang="en-US" sz="2200">
                <a:solidFill>
                  <a:schemeClr val="tx1">
                    <a:lumMod val="75000"/>
                    <a:lumOff val="25000"/>
                  </a:schemeClr>
                </a:solidFill>
                <a:latin typeface="Calibri" charset="0"/>
                <a:ea typeface="Calibri" charset="0"/>
                <a:cs typeface="Calibri" charset="0"/>
              </a:rPr>
              <a:t> section of this test as an alternate for TAAS writing.</a:t>
            </a:r>
          </a:p>
          <a:p>
            <a:pPr marL="1090613" lvl="2" indent="-176213" algn="l">
              <a:buClr>
                <a:schemeClr val="accent1"/>
              </a:buClr>
              <a:buSzPct val="95000"/>
              <a:buFont typeface="Arial" charset="0"/>
              <a:buChar char="•"/>
            </a:pPr>
            <a:endParaRPr lang="en-US" sz="900">
              <a:solidFill>
                <a:schemeClr val="tx1">
                  <a:lumMod val="75000"/>
                  <a:lumOff val="25000"/>
                </a:schemeClr>
              </a:solidFill>
              <a:latin typeface="Calibri" charset="0"/>
              <a:ea typeface="Calibri" charset="0"/>
              <a:cs typeface="Calibri" charset="0"/>
            </a:endParaRPr>
          </a:p>
          <a:p>
            <a:pPr marL="1090613" lvl="2" indent="-176213" algn="l">
              <a:buClr>
                <a:schemeClr val="accent1"/>
              </a:buClr>
              <a:buSzPct val="95000"/>
              <a:buFont typeface="Arial" charset="0"/>
              <a:buChar char="•"/>
            </a:pPr>
            <a:r>
              <a:rPr lang="en-US" sz="2200">
                <a:solidFill>
                  <a:schemeClr val="tx1">
                    <a:lumMod val="75000"/>
                    <a:lumOff val="25000"/>
                  </a:schemeClr>
                </a:solidFill>
                <a:latin typeface="Calibri" charset="0"/>
                <a:ea typeface="Calibri" charset="0"/>
                <a:cs typeface="Calibri" charset="0"/>
              </a:rPr>
              <a:t>“</a:t>
            </a:r>
            <a:r>
              <a:rPr lang="en-US" sz="2200" b="1">
                <a:solidFill>
                  <a:schemeClr val="tx1">
                    <a:lumMod val="75000"/>
                    <a:lumOff val="25000"/>
                  </a:schemeClr>
                </a:solidFill>
                <a:latin typeface="Calibri" charset="0"/>
                <a:ea typeface="Calibri" charset="0"/>
                <a:cs typeface="Calibri" charset="0"/>
              </a:rPr>
              <a:t>RW</a:t>
            </a:r>
            <a:r>
              <a:rPr lang="en-US" sz="2200">
                <a:solidFill>
                  <a:schemeClr val="tx1">
                    <a:lumMod val="75000"/>
                    <a:lumOff val="25000"/>
                  </a:schemeClr>
                </a:solidFill>
                <a:latin typeface="Calibri" charset="0"/>
                <a:ea typeface="Calibri" charset="0"/>
                <a:cs typeface="Calibri" charset="0"/>
              </a:rPr>
              <a:t>” if an eligible examinee is taking </a:t>
            </a:r>
            <a:r>
              <a:rPr lang="en-US" sz="2200" b="1">
                <a:solidFill>
                  <a:schemeClr val="tx1">
                    <a:lumMod val="75000"/>
                    <a:lumOff val="25000"/>
                  </a:schemeClr>
                </a:solidFill>
                <a:latin typeface="Calibri" charset="0"/>
                <a:ea typeface="Calibri" charset="0"/>
                <a:cs typeface="Calibri" charset="0"/>
              </a:rPr>
              <a:t>both</a:t>
            </a:r>
            <a:r>
              <a:rPr lang="en-US" sz="2200">
                <a:solidFill>
                  <a:schemeClr val="tx1">
                    <a:lumMod val="75000"/>
                    <a:lumOff val="25000"/>
                  </a:schemeClr>
                </a:solidFill>
                <a:latin typeface="Calibri" charset="0"/>
                <a:ea typeface="Calibri" charset="0"/>
                <a:cs typeface="Calibri" charset="0"/>
              </a:rPr>
              <a:t> the </a:t>
            </a:r>
            <a:r>
              <a:rPr lang="en-US" sz="2200" b="1">
                <a:solidFill>
                  <a:schemeClr val="tx1">
                    <a:lumMod val="75000"/>
                    <a:lumOff val="25000"/>
                  </a:schemeClr>
                </a:solidFill>
                <a:latin typeface="Calibri" charset="0"/>
                <a:ea typeface="Calibri" charset="0"/>
                <a:cs typeface="Calibri" charset="0"/>
              </a:rPr>
              <a:t>reading and writing</a:t>
            </a:r>
            <a:r>
              <a:rPr lang="en-US" sz="2200">
                <a:solidFill>
                  <a:schemeClr val="tx1">
                    <a:lumMod val="75000"/>
                    <a:lumOff val="25000"/>
                  </a:schemeClr>
                </a:solidFill>
                <a:latin typeface="Calibri" charset="0"/>
                <a:ea typeface="Calibri" charset="0"/>
                <a:cs typeface="Calibri" charset="0"/>
              </a:rPr>
              <a:t> sections of this test as an alternate for TAAS reading and writing.</a:t>
            </a:r>
          </a:p>
        </p:txBody>
      </p:sp>
      <p:sp>
        <p:nvSpPr>
          <p:cNvPr id="4" name="Title 10"/>
          <p:cNvSpPr txBox="1">
            <a:spLocks/>
          </p:cNvSpPr>
          <p:nvPr/>
        </p:nvSpPr>
        <p:spPr>
          <a:xfrm>
            <a:off x="1978570" y="248815"/>
            <a:ext cx="8221489" cy="67722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b="1">
                <a:solidFill>
                  <a:schemeClr val="accent1"/>
                </a:solidFill>
                <a:latin typeface="+mn-lt"/>
                <a:ea typeface="Open Sans" charset="0"/>
                <a:cs typeface="Open Sans" charset="0"/>
              </a:rPr>
              <a:t>Coding for Former </a:t>
            </a:r>
            <a:r>
              <a:rPr lang="en-US" sz="3600" b="1" i="0">
                <a:solidFill>
                  <a:schemeClr val="accent1"/>
                </a:solidFill>
                <a:latin typeface="+mn-lt"/>
                <a:ea typeface="Open Sans" charset="0"/>
                <a:cs typeface="Open Sans" charset="0"/>
              </a:rPr>
              <a:t>TAKS Examinees (cont.)</a:t>
            </a: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6502667"/>
            <a:ext cx="12000217" cy="229917"/>
          </a:xfrm>
          <a:prstGeom prst="rect">
            <a:avLst/>
          </a:prstGeom>
        </p:spPr>
      </p:pic>
      <p:sp>
        <p:nvSpPr>
          <p:cNvPr id="6" name="Date Placeholder 3"/>
          <p:cNvSpPr>
            <a:spLocks noGrp="1"/>
          </p:cNvSpPr>
          <p:nvPr>
            <p:ph type="dt" sz="half" idx="10"/>
          </p:nvPr>
        </p:nvSpPr>
        <p:spPr>
          <a:xfrm>
            <a:off x="92467" y="6492875"/>
            <a:ext cx="2472271" cy="365125"/>
          </a:xfrm>
        </p:spPr>
        <p:txBody>
          <a:bodyPr/>
          <a:lstStyle/>
          <a:p>
            <a:fld id="{C5C05D33-2F5D-482A-8D2C-D96EBC369FAA}" type="datetime1">
              <a:rPr lang="en-US" smtClean="0">
                <a:solidFill>
                  <a:schemeClr val="accent1">
                    <a:lumMod val="60000"/>
                    <a:lumOff val="40000"/>
                  </a:schemeClr>
                </a:solidFill>
              </a:rPr>
              <a:pPr/>
              <a:t>10/1/2018</a:t>
            </a:fld>
            <a:r>
              <a:rPr lang="en-US">
                <a:solidFill>
                  <a:schemeClr val="accent1">
                    <a:lumMod val="60000"/>
                    <a:lumOff val="40000"/>
                  </a:schemeClr>
                </a:solidFill>
              </a:rPr>
              <a:t>     </a:t>
            </a:r>
            <a:fld id="{EA89072E-2125-40D6-847A-9E6B768971D4}" type="slidenum">
              <a:rPr lang="en-US" smtClean="0">
                <a:solidFill>
                  <a:schemeClr val="accent1">
                    <a:lumMod val="60000"/>
                    <a:lumOff val="40000"/>
                  </a:schemeClr>
                </a:solidFill>
              </a:rPr>
              <a:pPr/>
              <a:t>13</a:t>
            </a:fld>
            <a:endParaRPr lang="en-US">
              <a:solidFill>
                <a:schemeClr val="accent1">
                  <a:lumMod val="60000"/>
                  <a:lumOff val="40000"/>
                </a:schemeClr>
              </a:solidFill>
            </a:endParaRPr>
          </a:p>
        </p:txBody>
      </p:sp>
      <p:sp>
        <p:nvSpPr>
          <p:cNvPr id="7" name="Footer Placeholder 4"/>
          <p:cNvSpPr>
            <a:spLocks noGrp="1"/>
          </p:cNvSpPr>
          <p:nvPr>
            <p:ph type="ftr" sz="quarter" idx="11"/>
          </p:nvPr>
        </p:nvSpPr>
        <p:spPr>
          <a:xfrm>
            <a:off x="3686187" y="6492875"/>
            <a:ext cx="4822804" cy="365125"/>
          </a:xfrm>
        </p:spPr>
        <p:txBody>
          <a:bodyPr/>
          <a:lstStyle/>
          <a:p>
            <a:r>
              <a:rPr lang="en-US">
                <a:solidFill>
                  <a:schemeClr val="accent1">
                    <a:lumMod val="60000"/>
                    <a:lumOff val="40000"/>
                  </a:schemeClr>
                </a:solidFill>
              </a:rPr>
              <a:t>October 2018</a:t>
            </a:r>
          </a:p>
        </p:txBody>
      </p:sp>
      <p:sp>
        <p:nvSpPr>
          <p:cNvPr id="8" name="Content Placeholder 2">
            <a:extLst>
              <a:ext uri="{FF2B5EF4-FFF2-40B4-BE49-F238E27FC236}">
                <a16:creationId xmlns:a16="http://schemas.microsoft.com/office/drawing/2014/main" xmlns="" id="{D3C1D45B-DDA6-4F7D-95DB-AB67434B68A6}"/>
              </a:ext>
            </a:extLst>
          </p:cNvPr>
          <p:cNvSpPr txBox="1">
            <a:spLocks/>
          </p:cNvSpPr>
          <p:nvPr/>
        </p:nvSpPr>
        <p:spPr>
          <a:xfrm>
            <a:off x="764258" y="1292861"/>
            <a:ext cx="9941234" cy="1617676"/>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algn="l"/>
            <a:r>
              <a:rPr lang="en-US" b="1">
                <a:solidFill>
                  <a:schemeClr val="accent1"/>
                </a:solidFill>
                <a:latin typeface="Calibri" charset="0"/>
                <a:ea typeface="Calibri" charset="0"/>
                <a:cs typeface="Calibri" charset="0"/>
              </a:rPr>
              <a:t>If a former TAKS, TAAS, or TEAMS examinee chooses to take a STAAR test to fulfill his or her assessment graduation requirements, then district staff will need to mark the appropriate bubble on the STAAR answer document. </a:t>
            </a:r>
          </a:p>
        </p:txBody>
      </p:sp>
      <p:pic>
        <p:nvPicPr>
          <p:cNvPr id="9" name="Picture 8">
            <a:extLst>
              <a:ext uri="{FF2B5EF4-FFF2-40B4-BE49-F238E27FC236}">
                <a16:creationId xmlns:a16="http://schemas.microsoft.com/office/drawing/2014/main" xmlns="" id="{CE8040D6-A94A-4887-907F-2187F85B0D4A}"/>
              </a:ext>
            </a:extLst>
          </p:cNvPr>
          <p:cNvPicPr>
            <a:picLocks noChangeAspect="1"/>
          </p:cNvPicPr>
          <p:nvPr/>
        </p:nvPicPr>
        <p:blipFill>
          <a:blip r:embed="rId4"/>
          <a:stretch>
            <a:fillRect/>
          </a:stretch>
        </p:blipFill>
        <p:spPr>
          <a:xfrm>
            <a:off x="8508991" y="3097885"/>
            <a:ext cx="2260063" cy="2260063"/>
          </a:xfrm>
          <a:prstGeom prst="rect">
            <a:avLst/>
          </a:prstGeom>
        </p:spPr>
      </p:pic>
    </p:spTree>
    <p:extLst>
      <p:ext uri="{BB962C8B-B14F-4D97-AF65-F5344CB8AC3E}">
        <p14:creationId xmlns:p14="http://schemas.microsoft.com/office/powerpoint/2010/main" val="7586601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a:xfrm>
            <a:off x="970907" y="1442906"/>
            <a:ext cx="10058400" cy="4426187"/>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algn="l"/>
            <a:r>
              <a:rPr lang="en-US" b="1">
                <a:solidFill>
                  <a:schemeClr val="accent1"/>
                </a:solidFill>
                <a:latin typeface="Calibri" charset="0"/>
                <a:ea typeface="Calibri" charset="0"/>
                <a:cs typeface="Calibri" charset="0"/>
              </a:rPr>
              <a:t>Stand-alone field test for writing prompts at</a:t>
            </a:r>
          </a:p>
          <a:p>
            <a:pPr marL="800100" lvl="1" indent="-342900" algn="l">
              <a:buClr>
                <a:schemeClr val="accent2"/>
              </a:buClr>
              <a:buFont typeface="Wingdings" charset="2"/>
              <a:buChar char="§"/>
              <a:tabLst/>
            </a:pPr>
            <a:r>
              <a:rPr lang="en-US">
                <a:solidFill>
                  <a:schemeClr val="tx1">
                    <a:lumMod val="75000"/>
                    <a:lumOff val="25000"/>
                  </a:schemeClr>
                </a:solidFill>
                <a:latin typeface="Calibri" charset="0"/>
                <a:ea typeface="Calibri" charset="0"/>
                <a:cs typeface="Calibri" charset="0"/>
              </a:rPr>
              <a:t>Grade 4 English and Spanish</a:t>
            </a:r>
          </a:p>
          <a:p>
            <a:pPr marL="800100" lvl="1" indent="-342900" algn="l">
              <a:buClr>
                <a:schemeClr val="accent2"/>
              </a:buClr>
              <a:buFont typeface="Wingdings" charset="2"/>
              <a:buChar char="§"/>
              <a:tabLst/>
            </a:pPr>
            <a:r>
              <a:rPr lang="en-US">
                <a:solidFill>
                  <a:schemeClr val="tx1">
                    <a:lumMod val="75000"/>
                    <a:lumOff val="25000"/>
                  </a:schemeClr>
                </a:solidFill>
                <a:latin typeface="Calibri" charset="0"/>
                <a:ea typeface="Calibri" charset="0"/>
                <a:cs typeface="Calibri" charset="0"/>
              </a:rPr>
              <a:t>Grade 7</a:t>
            </a:r>
          </a:p>
          <a:p>
            <a:pPr marL="800100" lvl="1" indent="-342900" algn="l">
              <a:buClr>
                <a:schemeClr val="accent2"/>
              </a:buClr>
              <a:buFont typeface="Wingdings" charset="2"/>
              <a:buChar char="§"/>
              <a:tabLst/>
            </a:pPr>
            <a:r>
              <a:rPr lang="en-US">
                <a:solidFill>
                  <a:schemeClr val="tx1">
                    <a:lumMod val="75000"/>
                    <a:lumOff val="25000"/>
                  </a:schemeClr>
                </a:solidFill>
                <a:latin typeface="Calibri" charset="0"/>
                <a:ea typeface="Calibri" charset="0"/>
                <a:cs typeface="Calibri" charset="0"/>
              </a:rPr>
              <a:t>English I</a:t>
            </a:r>
          </a:p>
          <a:p>
            <a:pPr marL="800100" lvl="1" indent="-342900" algn="l">
              <a:buClr>
                <a:schemeClr val="accent2"/>
              </a:buClr>
              <a:buFont typeface="Wingdings" charset="2"/>
              <a:buChar char="§"/>
              <a:tabLst/>
            </a:pPr>
            <a:r>
              <a:rPr lang="en-US">
                <a:solidFill>
                  <a:schemeClr val="tx1">
                    <a:lumMod val="75000"/>
                    <a:lumOff val="25000"/>
                  </a:schemeClr>
                </a:solidFill>
                <a:latin typeface="Calibri" charset="0"/>
                <a:ea typeface="Calibri" charset="0"/>
                <a:cs typeface="Calibri" charset="0"/>
              </a:rPr>
              <a:t>English II</a:t>
            </a:r>
          </a:p>
          <a:p>
            <a:pPr algn="l"/>
            <a:endParaRPr lang="en-US" b="1">
              <a:solidFill>
                <a:schemeClr val="accent1"/>
              </a:solidFill>
              <a:latin typeface="Calibri" charset="0"/>
              <a:ea typeface="Calibri" charset="0"/>
              <a:cs typeface="Calibri" charset="0"/>
            </a:endParaRPr>
          </a:p>
          <a:p>
            <a:pPr algn="l"/>
            <a:r>
              <a:rPr lang="en-US" b="1">
                <a:solidFill>
                  <a:schemeClr val="accent1"/>
                </a:solidFill>
                <a:latin typeface="Calibri" charset="0"/>
                <a:ea typeface="Calibri" charset="0"/>
                <a:cs typeface="Calibri" charset="0"/>
              </a:rPr>
              <a:t>Administered on paper only during a testing window, February 11–14, 2019. </a:t>
            </a:r>
          </a:p>
          <a:p>
            <a:pPr algn="l"/>
            <a:endParaRPr lang="en-US" b="1">
              <a:solidFill>
                <a:schemeClr val="accent1"/>
              </a:solidFill>
              <a:latin typeface="Calibri" charset="0"/>
              <a:ea typeface="Calibri" charset="0"/>
              <a:cs typeface="Calibri" charset="0"/>
            </a:endParaRPr>
          </a:p>
          <a:p>
            <a:pPr algn="l"/>
            <a:r>
              <a:rPr lang="en-US" b="1">
                <a:solidFill>
                  <a:schemeClr val="accent1"/>
                </a:solidFill>
                <a:latin typeface="Calibri" charset="0"/>
                <a:ea typeface="Calibri" charset="0"/>
                <a:cs typeface="Calibri" charset="0"/>
              </a:rPr>
              <a:t>If campus is selected, need to test all eligible students.</a:t>
            </a:r>
          </a:p>
        </p:txBody>
      </p:sp>
      <p:sp>
        <p:nvSpPr>
          <p:cNvPr id="4" name="Title 10"/>
          <p:cNvSpPr txBox="1">
            <a:spLocks/>
          </p:cNvSpPr>
          <p:nvPr/>
        </p:nvSpPr>
        <p:spPr>
          <a:xfrm>
            <a:off x="1978570" y="248815"/>
            <a:ext cx="8221489" cy="67722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b="1" i="0">
                <a:solidFill>
                  <a:schemeClr val="accent1"/>
                </a:solidFill>
                <a:latin typeface="+mn-lt"/>
                <a:ea typeface="Open Sans" charset="0"/>
                <a:cs typeface="Open Sans" charset="0"/>
              </a:rPr>
              <a:t>STAAR Writing Prompt Field Test</a:t>
            </a: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6502667"/>
            <a:ext cx="12000217" cy="229917"/>
          </a:xfrm>
          <a:prstGeom prst="rect">
            <a:avLst/>
          </a:prstGeom>
        </p:spPr>
      </p:pic>
      <p:sp>
        <p:nvSpPr>
          <p:cNvPr id="6" name="Date Placeholder 3"/>
          <p:cNvSpPr>
            <a:spLocks noGrp="1"/>
          </p:cNvSpPr>
          <p:nvPr>
            <p:ph type="dt" sz="half" idx="10"/>
          </p:nvPr>
        </p:nvSpPr>
        <p:spPr>
          <a:xfrm>
            <a:off x="92467" y="6492875"/>
            <a:ext cx="2472271" cy="365125"/>
          </a:xfrm>
        </p:spPr>
        <p:txBody>
          <a:bodyPr/>
          <a:lstStyle/>
          <a:p>
            <a:fld id="{C5C05D33-2F5D-482A-8D2C-D96EBC369FAA}" type="datetime1">
              <a:rPr lang="en-US" smtClean="0">
                <a:solidFill>
                  <a:schemeClr val="accent1">
                    <a:lumMod val="60000"/>
                    <a:lumOff val="40000"/>
                  </a:schemeClr>
                </a:solidFill>
              </a:rPr>
              <a:pPr/>
              <a:t>10/1/2018</a:t>
            </a:fld>
            <a:r>
              <a:rPr lang="en-US">
                <a:solidFill>
                  <a:schemeClr val="accent1">
                    <a:lumMod val="60000"/>
                    <a:lumOff val="40000"/>
                  </a:schemeClr>
                </a:solidFill>
              </a:rPr>
              <a:t>     </a:t>
            </a:r>
            <a:fld id="{EA89072E-2125-40D6-847A-9E6B768971D4}" type="slidenum">
              <a:rPr lang="en-US" smtClean="0">
                <a:solidFill>
                  <a:schemeClr val="accent1">
                    <a:lumMod val="60000"/>
                    <a:lumOff val="40000"/>
                  </a:schemeClr>
                </a:solidFill>
              </a:rPr>
              <a:pPr/>
              <a:t>14</a:t>
            </a:fld>
            <a:endParaRPr lang="en-US">
              <a:solidFill>
                <a:schemeClr val="accent1">
                  <a:lumMod val="60000"/>
                  <a:lumOff val="40000"/>
                </a:schemeClr>
              </a:solidFill>
            </a:endParaRPr>
          </a:p>
        </p:txBody>
      </p:sp>
      <p:sp>
        <p:nvSpPr>
          <p:cNvPr id="7" name="Footer Placeholder 4"/>
          <p:cNvSpPr>
            <a:spLocks noGrp="1"/>
          </p:cNvSpPr>
          <p:nvPr>
            <p:ph type="ftr" sz="quarter" idx="11"/>
          </p:nvPr>
        </p:nvSpPr>
        <p:spPr>
          <a:xfrm>
            <a:off x="3686187" y="6492875"/>
            <a:ext cx="4822804" cy="365125"/>
          </a:xfrm>
        </p:spPr>
        <p:txBody>
          <a:bodyPr/>
          <a:lstStyle/>
          <a:p>
            <a:r>
              <a:rPr lang="en-US">
                <a:solidFill>
                  <a:schemeClr val="accent1">
                    <a:lumMod val="60000"/>
                    <a:lumOff val="40000"/>
                  </a:schemeClr>
                </a:solidFill>
              </a:rPr>
              <a:t>October 2018</a:t>
            </a:r>
          </a:p>
        </p:txBody>
      </p:sp>
    </p:spTree>
    <p:extLst>
      <p:ext uri="{BB962C8B-B14F-4D97-AF65-F5344CB8AC3E}">
        <p14:creationId xmlns:p14="http://schemas.microsoft.com/office/powerpoint/2010/main" val="41639285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a:xfrm>
            <a:off x="970907" y="1601288"/>
            <a:ext cx="10058400" cy="4206548"/>
          </a:xfrm>
          <a:prstGeom prst="rect">
            <a:avLst/>
          </a:prstGeom>
        </p:spPr>
        <p:txBody>
          <a:bodyPr vert="horz" lIns="91440" tIns="45720" rIns="91440" bIns="45720" rtlCol="0" anchor="t">
            <a:normAutofit fontScale="92500" lnSpcReduction="20000"/>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algn="l"/>
            <a:r>
              <a:rPr lang="en-US" b="1">
                <a:solidFill>
                  <a:schemeClr val="accent1"/>
                </a:solidFill>
                <a:latin typeface="Calibri" charset="0"/>
                <a:ea typeface="Calibri" charset="0"/>
                <a:cs typeface="Calibri" charset="0"/>
              </a:rPr>
              <a:t>Bi-Weekly Vendor Emails</a:t>
            </a:r>
          </a:p>
          <a:p>
            <a:pPr marL="800100" lvl="1" indent="-342900" algn="l">
              <a:buClr>
                <a:schemeClr val="accent2"/>
              </a:buClr>
              <a:buFont typeface="Wingdings" charset="2"/>
              <a:buChar char="§"/>
            </a:pPr>
            <a:r>
              <a:rPr lang="en-US" sz="2400">
                <a:solidFill>
                  <a:schemeClr val="tx1">
                    <a:lumMod val="75000"/>
                    <a:lumOff val="25000"/>
                  </a:schemeClr>
                </a:solidFill>
                <a:latin typeface="Calibri" charset="0"/>
                <a:ea typeface="Calibri" charset="0"/>
                <a:cs typeface="Calibri" charset="0"/>
              </a:rPr>
              <a:t>Working to streamline information so the emails aren’t so long. </a:t>
            </a:r>
          </a:p>
          <a:p>
            <a:pPr marL="800100" lvl="1" indent="-342900" algn="l">
              <a:buClr>
                <a:schemeClr val="accent2"/>
              </a:buClr>
              <a:buFont typeface="Wingdings" charset="2"/>
              <a:buChar char="§"/>
              <a:tabLst/>
            </a:pPr>
            <a:r>
              <a:rPr lang="en-US" sz="2400">
                <a:solidFill>
                  <a:schemeClr val="tx1">
                    <a:lumMod val="75000"/>
                    <a:lumOff val="25000"/>
                  </a:schemeClr>
                </a:solidFill>
                <a:latin typeface="Calibri" charset="0"/>
                <a:ea typeface="Calibri" charset="0"/>
                <a:cs typeface="Calibri" charset="0"/>
              </a:rPr>
              <a:t>Working to post detailed information in a more convenient location.</a:t>
            </a:r>
          </a:p>
          <a:p>
            <a:pPr lvl="4" algn="l">
              <a:buClr>
                <a:schemeClr val="accent2"/>
              </a:buClr>
              <a:tabLst/>
            </a:pPr>
            <a:endParaRPr lang="en-US" sz="1800">
              <a:solidFill>
                <a:schemeClr val="tx1">
                  <a:lumMod val="75000"/>
                  <a:lumOff val="25000"/>
                </a:schemeClr>
              </a:solidFill>
              <a:latin typeface="Calibri" charset="0"/>
              <a:ea typeface="Calibri" charset="0"/>
              <a:cs typeface="Calibri" charset="0"/>
            </a:endParaRPr>
          </a:p>
          <a:p>
            <a:pPr algn="l"/>
            <a:r>
              <a:rPr lang="en-US" b="1">
                <a:solidFill>
                  <a:schemeClr val="accent1"/>
                </a:solidFill>
                <a:latin typeface="Calibri" charset="0"/>
                <a:ea typeface="Calibri" charset="0"/>
                <a:cs typeface="Calibri" charset="0"/>
              </a:rPr>
              <a:t>Student Assessment Newsletter</a:t>
            </a:r>
          </a:p>
          <a:p>
            <a:pPr marL="800100" lvl="1" indent="-342900" algn="l">
              <a:buClr>
                <a:schemeClr val="accent2"/>
              </a:buClr>
              <a:buFont typeface="Wingdings" charset="2"/>
              <a:buChar char="§"/>
              <a:tabLst/>
            </a:pPr>
            <a:r>
              <a:rPr lang="en-US" sz="2400">
                <a:solidFill>
                  <a:schemeClr val="tx1">
                    <a:lumMod val="75000"/>
                    <a:lumOff val="25000"/>
                  </a:schemeClr>
                </a:solidFill>
                <a:latin typeface="Calibri" charset="0"/>
                <a:ea typeface="Calibri" charset="0"/>
                <a:cs typeface="Calibri" charset="0"/>
              </a:rPr>
              <a:t>Will be sending a newsletter out later this fall.</a:t>
            </a:r>
          </a:p>
          <a:p>
            <a:pPr marL="800100" lvl="1" indent="-342900" algn="l">
              <a:buClr>
                <a:schemeClr val="accent2"/>
              </a:buClr>
              <a:buFont typeface="Wingdings" charset="2"/>
              <a:buChar char="§"/>
              <a:tabLst/>
            </a:pPr>
            <a:r>
              <a:rPr lang="en-US" sz="2400">
                <a:solidFill>
                  <a:schemeClr val="tx1">
                    <a:lumMod val="75000"/>
                    <a:lumOff val="25000"/>
                  </a:schemeClr>
                </a:solidFill>
                <a:latin typeface="Calibri" charset="0"/>
                <a:ea typeface="Calibri" charset="0"/>
                <a:cs typeface="Calibri" charset="0"/>
              </a:rPr>
              <a:t>Please let us know what is and is not helpful.</a:t>
            </a:r>
          </a:p>
          <a:p>
            <a:pPr lvl="1" algn="l">
              <a:buClr>
                <a:schemeClr val="accent2"/>
              </a:buClr>
              <a:tabLst/>
            </a:pPr>
            <a:endParaRPr lang="en-US" sz="1000">
              <a:solidFill>
                <a:schemeClr val="tx1">
                  <a:lumMod val="75000"/>
                  <a:lumOff val="25000"/>
                </a:schemeClr>
              </a:solidFill>
              <a:latin typeface="Calibri" charset="0"/>
              <a:ea typeface="Calibri" charset="0"/>
              <a:cs typeface="Calibri" charset="0"/>
            </a:endParaRPr>
          </a:p>
          <a:p>
            <a:pPr algn="l"/>
            <a:r>
              <a:rPr lang="en-US" b="1">
                <a:solidFill>
                  <a:schemeClr val="accent1"/>
                </a:solidFill>
                <a:latin typeface="Calibri" charset="0"/>
                <a:ea typeface="Calibri" charset="0"/>
                <a:cs typeface="Calibri" charset="0"/>
              </a:rPr>
              <a:t>Student Assessment Website</a:t>
            </a:r>
          </a:p>
          <a:p>
            <a:pPr marL="800100" lvl="1" indent="-342900" algn="l">
              <a:buClr>
                <a:schemeClr val="accent2"/>
              </a:buClr>
              <a:buFont typeface="Wingdings" charset="2"/>
              <a:buChar char="§"/>
              <a:tabLst/>
            </a:pPr>
            <a:r>
              <a:rPr lang="en-US" sz="2400">
                <a:solidFill>
                  <a:schemeClr val="tx1">
                    <a:lumMod val="75000"/>
                    <a:lumOff val="25000"/>
                  </a:schemeClr>
                </a:solidFill>
                <a:latin typeface="Calibri" charset="0"/>
                <a:ea typeface="Calibri" charset="0"/>
                <a:cs typeface="Calibri" charset="0"/>
              </a:rPr>
              <a:t>Look at </a:t>
            </a:r>
            <a:r>
              <a:rPr lang="en-US" sz="2400">
                <a:hlinkClick r:id="rId3" tooltip="TEC and TAC References for the Texas Assessment Program"/>
              </a:rPr>
              <a:t>TEC and TAC References for the Texas Assessment Program</a:t>
            </a:r>
            <a:r>
              <a:rPr lang="en-US" sz="2400"/>
              <a:t>.</a:t>
            </a:r>
            <a:endParaRPr lang="en-US" sz="2400">
              <a:cs typeface="Calibri"/>
            </a:endParaRPr>
          </a:p>
          <a:p>
            <a:pPr marL="800100" lvl="1" indent="-342900" algn="l">
              <a:buClr>
                <a:schemeClr val="accent2"/>
              </a:buClr>
              <a:buFont typeface="Wingdings" charset="2"/>
              <a:buChar char="§"/>
              <a:tabLst/>
            </a:pPr>
            <a:r>
              <a:rPr lang="en-US" sz="2400">
                <a:solidFill>
                  <a:schemeClr val="tx1">
                    <a:lumMod val="75000"/>
                    <a:lumOff val="25000"/>
                  </a:schemeClr>
                </a:solidFill>
                <a:latin typeface="Calibri" charset="0"/>
                <a:ea typeface="Calibri" charset="0"/>
                <a:cs typeface="Calibri" charset="0"/>
              </a:rPr>
              <a:t>Posting student assessment emails at </a:t>
            </a:r>
            <a:r>
              <a:rPr lang="en-US" sz="2400">
                <a:solidFill>
                  <a:schemeClr val="tx1">
                    <a:lumMod val="75000"/>
                    <a:lumOff val="25000"/>
                  </a:schemeClr>
                </a:solidFill>
                <a:latin typeface="Calibri" charset="0"/>
                <a:ea typeface="Calibri" charset="0"/>
                <a:cs typeface="Calibri" charset="0"/>
                <a:hlinkClick r:id="rId4"/>
              </a:rPr>
              <a:t>https://tea.texas.gov/student.assessment/correspondence/</a:t>
            </a:r>
            <a:r>
              <a:rPr lang="en-US" sz="2400">
                <a:solidFill>
                  <a:schemeClr val="tx1">
                    <a:lumMod val="75000"/>
                    <a:lumOff val="25000"/>
                  </a:schemeClr>
                </a:solidFill>
                <a:latin typeface="Calibri" charset="0"/>
                <a:ea typeface="Calibri" charset="0"/>
                <a:cs typeface="Calibri" charset="0"/>
              </a:rPr>
              <a:t>.</a:t>
            </a:r>
          </a:p>
          <a:p>
            <a:pPr marL="800100" lvl="1" indent="-342900" algn="l">
              <a:buClr>
                <a:schemeClr val="accent2"/>
              </a:buClr>
              <a:buFont typeface="Wingdings" charset="2"/>
              <a:buChar char="§"/>
            </a:pPr>
            <a:r>
              <a:rPr lang="en-US" sz="2400">
                <a:solidFill>
                  <a:schemeClr val="tx1">
                    <a:lumMod val="75000"/>
                    <a:lumOff val="25000"/>
                  </a:schemeClr>
                </a:solidFill>
                <a:latin typeface="Calibri" charset="0"/>
                <a:ea typeface="Calibri" charset="0"/>
                <a:cs typeface="Calibri" charset="0"/>
              </a:rPr>
              <a:t>Will be working to make organizational structure user based instead of program based. </a:t>
            </a:r>
            <a:endParaRPr lang="en-US" sz="1800">
              <a:solidFill>
                <a:schemeClr val="tx1">
                  <a:lumMod val="75000"/>
                  <a:lumOff val="25000"/>
                </a:schemeClr>
              </a:solidFill>
              <a:latin typeface="Calibri" charset="0"/>
              <a:ea typeface="Calibri" charset="0"/>
              <a:cs typeface="Calibri" charset="0"/>
            </a:endParaRPr>
          </a:p>
          <a:p>
            <a:pPr lvl="4" algn="l">
              <a:buClr>
                <a:schemeClr val="accent2"/>
              </a:buClr>
              <a:tabLst/>
            </a:pPr>
            <a:endParaRPr lang="en-US" sz="1800">
              <a:solidFill>
                <a:schemeClr val="tx1">
                  <a:lumMod val="75000"/>
                  <a:lumOff val="25000"/>
                </a:schemeClr>
              </a:solidFill>
              <a:latin typeface="Calibri" charset="0"/>
              <a:ea typeface="Calibri" charset="0"/>
              <a:cs typeface="Calibri" charset="0"/>
            </a:endParaRPr>
          </a:p>
        </p:txBody>
      </p:sp>
      <p:sp>
        <p:nvSpPr>
          <p:cNvPr id="4" name="Title 10"/>
          <p:cNvSpPr txBox="1">
            <a:spLocks/>
          </p:cNvSpPr>
          <p:nvPr/>
        </p:nvSpPr>
        <p:spPr>
          <a:xfrm>
            <a:off x="1978570" y="248815"/>
            <a:ext cx="8221489" cy="67722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b="1" i="0">
                <a:solidFill>
                  <a:schemeClr val="accent1"/>
                </a:solidFill>
                <a:latin typeface="+mn-lt"/>
                <a:ea typeface="Open Sans" charset="0"/>
                <a:cs typeface="Open Sans" charset="0"/>
              </a:rPr>
              <a:t>Communications Updates </a:t>
            </a:r>
          </a:p>
        </p:txBody>
      </p:sp>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 y="6502667"/>
            <a:ext cx="12000217" cy="229917"/>
          </a:xfrm>
          <a:prstGeom prst="rect">
            <a:avLst/>
          </a:prstGeom>
        </p:spPr>
      </p:pic>
      <p:sp>
        <p:nvSpPr>
          <p:cNvPr id="6" name="Date Placeholder 3"/>
          <p:cNvSpPr>
            <a:spLocks noGrp="1"/>
          </p:cNvSpPr>
          <p:nvPr>
            <p:ph type="dt" sz="half" idx="10"/>
          </p:nvPr>
        </p:nvSpPr>
        <p:spPr>
          <a:xfrm>
            <a:off x="92467" y="6492875"/>
            <a:ext cx="2472271" cy="365125"/>
          </a:xfrm>
        </p:spPr>
        <p:txBody>
          <a:bodyPr/>
          <a:lstStyle/>
          <a:p>
            <a:fld id="{C5C05D33-2F5D-482A-8D2C-D96EBC369FAA}" type="datetime1">
              <a:rPr lang="en-US" smtClean="0">
                <a:solidFill>
                  <a:schemeClr val="accent1">
                    <a:lumMod val="60000"/>
                    <a:lumOff val="40000"/>
                  </a:schemeClr>
                </a:solidFill>
              </a:rPr>
              <a:pPr/>
              <a:t>10/1/2018</a:t>
            </a:fld>
            <a:r>
              <a:rPr lang="en-US">
                <a:solidFill>
                  <a:schemeClr val="accent1">
                    <a:lumMod val="60000"/>
                    <a:lumOff val="40000"/>
                  </a:schemeClr>
                </a:solidFill>
              </a:rPr>
              <a:t>     </a:t>
            </a:r>
            <a:fld id="{EA89072E-2125-40D6-847A-9E6B768971D4}" type="slidenum">
              <a:rPr lang="en-US" smtClean="0">
                <a:solidFill>
                  <a:schemeClr val="accent1">
                    <a:lumMod val="60000"/>
                    <a:lumOff val="40000"/>
                  </a:schemeClr>
                </a:solidFill>
              </a:rPr>
              <a:pPr/>
              <a:t>15</a:t>
            </a:fld>
            <a:endParaRPr lang="en-US">
              <a:solidFill>
                <a:schemeClr val="accent1">
                  <a:lumMod val="60000"/>
                  <a:lumOff val="40000"/>
                </a:schemeClr>
              </a:solidFill>
            </a:endParaRPr>
          </a:p>
        </p:txBody>
      </p:sp>
      <p:sp>
        <p:nvSpPr>
          <p:cNvPr id="7" name="Footer Placeholder 4"/>
          <p:cNvSpPr>
            <a:spLocks noGrp="1"/>
          </p:cNvSpPr>
          <p:nvPr>
            <p:ph type="ftr" sz="quarter" idx="11"/>
          </p:nvPr>
        </p:nvSpPr>
        <p:spPr>
          <a:xfrm>
            <a:off x="3686187" y="6492875"/>
            <a:ext cx="4822804" cy="365125"/>
          </a:xfrm>
        </p:spPr>
        <p:txBody>
          <a:bodyPr/>
          <a:lstStyle/>
          <a:p>
            <a:r>
              <a:rPr lang="en-US">
                <a:solidFill>
                  <a:schemeClr val="accent1">
                    <a:lumMod val="60000"/>
                    <a:lumOff val="40000"/>
                  </a:schemeClr>
                </a:solidFill>
              </a:rPr>
              <a:t>October 2018</a:t>
            </a:r>
          </a:p>
        </p:txBody>
      </p:sp>
    </p:spTree>
    <p:extLst>
      <p:ext uri="{BB962C8B-B14F-4D97-AF65-F5344CB8AC3E}">
        <p14:creationId xmlns:p14="http://schemas.microsoft.com/office/powerpoint/2010/main" val="183629632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1249680"/>
            <a:ext cx="12192000" cy="5608320"/>
          </a:xfrm>
          <a:prstGeom prst="rect">
            <a:avLst/>
          </a:prstGeom>
          <a:gradFill flip="none" rotWithShape="1">
            <a:gsLst>
              <a:gs pos="0">
                <a:srgbClr val="00B4C2">
                  <a:lumMod val="84000"/>
                </a:srgbClr>
              </a:gs>
              <a:gs pos="81000">
                <a:schemeClr val="accent1">
                  <a:lumMod val="75000"/>
                </a:schemeClr>
              </a:gs>
              <a:gs pos="98000">
                <a:schemeClr val="accent1">
                  <a:lumMod val="7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p:cNvSpPr txBox="1">
            <a:spLocks/>
          </p:cNvSpPr>
          <p:nvPr/>
        </p:nvSpPr>
        <p:spPr>
          <a:xfrm>
            <a:off x="1159267" y="3007213"/>
            <a:ext cx="10058400" cy="1329591"/>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5200" b="1">
                <a:solidFill>
                  <a:schemeClr val="bg1"/>
                </a:solidFill>
                <a:latin typeface="Calibri" charset="0"/>
                <a:ea typeface="Calibri" charset="0"/>
                <a:cs typeface="Calibri" charset="0"/>
              </a:rPr>
              <a:t>Break</a:t>
            </a:r>
          </a:p>
        </p:txBody>
      </p:sp>
    </p:spTree>
    <p:extLst>
      <p:ext uri="{BB962C8B-B14F-4D97-AF65-F5344CB8AC3E}">
        <p14:creationId xmlns:p14="http://schemas.microsoft.com/office/powerpoint/2010/main" val="258369303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Date Placeholder 3"/>
          <p:cNvSpPr>
            <a:spLocks noGrp="1"/>
          </p:cNvSpPr>
          <p:nvPr>
            <p:ph type="dt" sz="half" idx="10"/>
          </p:nvPr>
        </p:nvSpPr>
        <p:spPr/>
        <p:txBody>
          <a:bodyPr/>
          <a:lstStyle/>
          <a:p>
            <a:fld id="{C5C05D33-2F5D-482A-8D2C-D96EBC369FAA}" type="datetime1">
              <a:rPr lang="en-US" smtClean="0">
                <a:solidFill>
                  <a:schemeClr val="accent1">
                    <a:lumMod val="60000"/>
                    <a:lumOff val="40000"/>
                  </a:schemeClr>
                </a:solidFill>
              </a:rPr>
              <a:pPr/>
              <a:t>10/1/2018</a:t>
            </a:fld>
            <a:r>
              <a:rPr lang="en-US">
                <a:solidFill>
                  <a:schemeClr val="accent1">
                    <a:lumMod val="60000"/>
                    <a:lumOff val="40000"/>
                  </a:schemeClr>
                </a:solidFill>
              </a:rPr>
              <a:t>     </a:t>
            </a:r>
            <a:fld id="{EA89072E-2125-40D6-847A-9E6B768971D4}" type="slidenum">
              <a:rPr lang="en-US" smtClean="0">
                <a:solidFill>
                  <a:schemeClr val="accent1">
                    <a:lumMod val="60000"/>
                    <a:lumOff val="40000"/>
                  </a:schemeClr>
                </a:solidFill>
              </a:rPr>
              <a:pPr/>
              <a:t>17</a:t>
            </a:fld>
            <a:endParaRPr lang="en-US">
              <a:solidFill>
                <a:schemeClr val="accent1">
                  <a:lumMod val="60000"/>
                  <a:lumOff val="40000"/>
                </a:schemeClr>
              </a:solidFill>
            </a:endParaRPr>
          </a:p>
        </p:txBody>
      </p:sp>
      <p:sp>
        <p:nvSpPr>
          <p:cNvPr id="17" name="Footer Placeholder 4"/>
          <p:cNvSpPr>
            <a:spLocks noGrp="1"/>
          </p:cNvSpPr>
          <p:nvPr>
            <p:ph type="ftr" sz="quarter" idx="11"/>
          </p:nvPr>
        </p:nvSpPr>
        <p:spPr/>
        <p:txBody>
          <a:bodyPr/>
          <a:lstStyle/>
          <a:p>
            <a:r>
              <a:rPr lang="en-US">
                <a:solidFill>
                  <a:schemeClr val="accent1">
                    <a:lumMod val="60000"/>
                    <a:lumOff val="40000"/>
                  </a:schemeClr>
                </a:solidFill>
              </a:rPr>
              <a:t>October 2018</a:t>
            </a:r>
          </a:p>
        </p:txBody>
      </p:sp>
      <p:sp>
        <p:nvSpPr>
          <p:cNvPr id="9" name="Title 10"/>
          <p:cNvSpPr txBox="1">
            <a:spLocks/>
          </p:cNvSpPr>
          <p:nvPr/>
        </p:nvSpPr>
        <p:spPr>
          <a:xfrm>
            <a:off x="1978570" y="248815"/>
            <a:ext cx="8221489" cy="67722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b="1">
                <a:solidFill>
                  <a:schemeClr val="accent1"/>
                </a:solidFill>
                <a:latin typeface="Calibri" charset="0"/>
                <a:ea typeface="Calibri" charset="0"/>
                <a:cs typeface="Calibri" charset="0"/>
              </a:rPr>
              <a:t>Test Administration</a:t>
            </a:r>
          </a:p>
        </p:txBody>
      </p:sp>
      <p:sp>
        <p:nvSpPr>
          <p:cNvPr id="10" name="Rectangle 9"/>
          <p:cNvSpPr/>
          <p:nvPr/>
        </p:nvSpPr>
        <p:spPr>
          <a:xfrm>
            <a:off x="234809" y="1605280"/>
            <a:ext cx="4394633" cy="4643120"/>
          </a:xfrm>
          <a:prstGeom prst="rect">
            <a:avLst/>
          </a:prstGeom>
          <a:gradFill flip="none" rotWithShape="1">
            <a:gsLst>
              <a:gs pos="0">
                <a:schemeClr val="accent5">
                  <a:alpha val="71000"/>
                  <a:lumMod val="80000"/>
                </a:schemeClr>
              </a:gs>
              <a:gs pos="100000">
                <a:schemeClr val="accent1">
                  <a:lumMod val="75000"/>
                </a:schemeClr>
              </a:gs>
            </a:gsLst>
            <a:lin ang="1200000" scaled="0"/>
            <a:tileRect/>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a:pPr>
            <a:endParaRPr lang="en-US" sz="2000">
              <a:solidFill>
                <a:schemeClr val="bg1"/>
              </a:solidFill>
              <a:latin typeface="Calibri" charset="0"/>
              <a:ea typeface="Calibri" charset="0"/>
              <a:cs typeface="Calibri" charset="0"/>
            </a:endParaRPr>
          </a:p>
        </p:txBody>
      </p:sp>
      <p:pic>
        <p:nvPicPr>
          <p:cNvPr id="3" name="Picture 2" descr="A picture containing writing implement, stationary&#10;&#10;Description generated with very high confidence">
            <a:extLst>
              <a:ext uri="{FF2B5EF4-FFF2-40B4-BE49-F238E27FC236}">
                <a16:creationId xmlns:a16="http://schemas.microsoft.com/office/drawing/2014/main" xmlns="" id="{2BF74AA0-6764-4EA5-8EBF-9C9D3B74ABD6}"/>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xmlns="" r:id="rId4"/>
              </a:ext>
            </a:extLst>
          </a:blip>
          <a:stretch>
            <a:fillRect/>
          </a:stretch>
        </p:blipFill>
        <p:spPr>
          <a:xfrm>
            <a:off x="5057986" y="1605280"/>
            <a:ext cx="6190827" cy="4643120"/>
          </a:xfrm>
          <a:prstGeom prst="rect">
            <a:avLst/>
          </a:prstGeom>
        </p:spPr>
      </p:pic>
      <p:sp>
        <p:nvSpPr>
          <p:cNvPr id="2" name="TextBox 1">
            <a:extLst>
              <a:ext uri="{FF2B5EF4-FFF2-40B4-BE49-F238E27FC236}">
                <a16:creationId xmlns:a16="http://schemas.microsoft.com/office/drawing/2014/main" xmlns="" id="{7382A279-34B0-417B-B509-194A6B14927D}"/>
              </a:ext>
            </a:extLst>
          </p:cNvPr>
          <p:cNvSpPr txBox="1"/>
          <p:nvPr/>
        </p:nvSpPr>
        <p:spPr>
          <a:xfrm>
            <a:off x="292382" y="1833959"/>
            <a:ext cx="4279486" cy="4185761"/>
          </a:xfrm>
          <a:prstGeom prst="rect">
            <a:avLst/>
          </a:prstGeom>
          <a:noFill/>
        </p:spPr>
        <p:txBody>
          <a:bodyPr wrap="square" rtlCol="0">
            <a:spAutoFit/>
          </a:bodyPr>
          <a:lstStyle/>
          <a:p>
            <a:pPr marL="285750" indent="-285750">
              <a:buFont typeface="Wingdings" panose="05000000000000000000" pitchFamily="2" charset="2"/>
              <a:buChar char="§"/>
            </a:pPr>
            <a:r>
              <a:rPr lang="en-US" sz="1900">
                <a:solidFill>
                  <a:schemeClr val="bg1"/>
                </a:solidFill>
                <a:latin typeface="Calibri" charset="0"/>
                <a:cs typeface="Calibri" charset="0"/>
              </a:rPr>
              <a:t>Testing Calendar</a:t>
            </a:r>
          </a:p>
          <a:p>
            <a:pPr marL="285750" indent="-285750">
              <a:buFont typeface="Wingdings" panose="05000000000000000000" pitchFamily="2" charset="2"/>
              <a:buChar char="§"/>
            </a:pPr>
            <a:r>
              <a:rPr lang="en-US" sz="1900">
                <a:solidFill>
                  <a:schemeClr val="bg1"/>
                </a:solidFill>
                <a:latin typeface="Calibri" charset="0"/>
                <a:cs typeface="Calibri" charset="0"/>
              </a:rPr>
              <a:t>Calendar of Events</a:t>
            </a:r>
          </a:p>
          <a:p>
            <a:pPr marL="285750" indent="-285750">
              <a:buFont typeface="Wingdings" panose="05000000000000000000" pitchFamily="2" charset="2"/>
              <a:buChar char="§"/>
            </a:pPr>
            <a:r>
              <a:rPr lang="en-US" sz="1900">
                <a:solidFill>
                  <a:schemeClr val="bg1"/>
                </a:solidFill>
                <a:latin typeface="Calibri" charset="0"/>
                <a:cs typeface="Calibri" charset="0"/>
              </a:rPr>
              <a:t>New District and Campus Coordinator Resources</a:t>
            </a:r>
          </a:p>
          <a:p>
            <a:pPr marL="285750" indent="-285750">
              <a:buFont typeface="Wingdings" panose="05000000000000000000" pitchFamily="2" charset="2"/>
              <a:buChar char="§"/>
            </a:pPr>
            <a:r>
              <a:rPr lang="en-US" sz="1900">
                <a:solidFill>
                  <a:schemeClr val="bg1"/>
                </a:solidFill>
                <a:latin typeface="Calibri" charset="0"/>
                <a:cs typeface="Calibri" charset="0"/>
              </a:rPr>
              <a:t>Manuals and Resources</a:t>
            </a:r>
          </a:p>
          <a:p>
            <a:pPr marL="285750" indent="-285750">
              <a:buFont typeface="Wingdings" panose="05000000000000000000" pitchFamily="2" charset="2"/>
              <a:buChar char="§"/>
            </a:pPr>
            <a:r>
              <a:rPr lang="en-US" sz="1900">
                <a:solidFill>
                  <a:schemeClr val="bg1"/>
                </a:solidFill>
                <a:latin typeface="Calibri" charset="0"/>
                <a:cs typeface="Calibri" charset="0"/>
              </a:rPr>
              <a:t>Collection of Oaths for Spring-June 2018</a:t>
            </a:r>
          </a:p>
          <a:p>
            <a:pPr marL="285750" indent="-285750">
              <a:buFont typeface="Wingdings" panose="05000000000000000000" pitchFamily="2" charset="2"/>
              <a:buChar char="§"/>
            </a:pPr>
            <a:r>
              <a:rPr lang="en-US" sz="1900">
                <a:solidFill>
                  <a:schemeClr val="bg1"/>
                </a:solidFill>
                <a:latin typeface="Calibri" charset="0"/>
                <a:cs typeface="Calibri" charset="0"/>
              </a:rPr>
              <a:t>Oaths for 2018-2019 School Year</a:t>
            </a:r>
          </a:p>
          <a:p>
            <a:pPr marL="285750" indent="-285750">
              <a:buFont typeface="Wingdings" panose="05000000000000000000" pitchFamily="2" charset="2"/>
              <a:buChar char="§"/>
            </a:pPr>
            <a:r>
              <a:rPr lang="en-US" sz="1900">
                <a:solidFill>
                  <a:schemeClr val="bg1"/>
                </a:solidFill>
                <a:latin typeface="Calibri" charset="0"/>
                <a:cs typeface="Calibri" charset="0"/>
              </a:rPr>
              <a:t>Answer Documents Updates</a:t>
            </a:r>
          </a:p>
          <a:p>
            <a:pPr marL="285750" indent="-285750">
              <a:buFont typeface="Wingdings" panose="05000000000000000000" pitchFamily="2" charset="2"/>
              <a:buChar char="§"/>
            </a:pPr>
            <a:r>
              <a:rPr lang="en-US" sz="1900">
                <a:solidFill>
                  <a:schemeClr val="bg1"/>
                </a:solidFill>
                <a:latin typeface="Calibri" charset="0"/>
                <a:cs typeface="Calibri" charset="0"/>
              </a:rPr>
              <a:t>New Online ADPL</a:t>
            </a:r>
          </a:p>
          <a:p>
            <a:pPr marL="285750" indent="-285750">
              <a:buFont typeface="Wingdings" panose="05000000000000000000" pitchFamily="2" charset="2"/>
              <a:buChar char="§"/>
            </a:pPr>
            <a:r>
              <a:rPr lang="en-US" sz="1900">
                <a:solidFill>
                  <a:schemeClr val="bg1"/>
                </a:solidFill>
                <a:latin typeface="Calibri" charset="0"/>
                <a:cs typeface="Calibri" charset="0"/>
              </a:rPr>
              <a:t>Medical Exclusions Policy for 2018-2019</a:t>
            </a:r>
          </a:p>
          <a:p>
            <a:pPr marL="285750" indent="-285750">
              <a:buFont typeface="Wingdings" panose="05000000000000000000" pitchFamily="2" charset="2"/>
              <a:buChar char="§"/>
            </a:pPr>
            <a:r>
              <a:rPr lang="en-US" sz="1900">
                <a:solidFill>
                  <a:schemeClr val="bg1"/>
                </a:solidFill>
                <a:latin typeface="Calibri" charset="0"/>
                <a:cs typeface="Calibri" charset="0"/>
              </a:rPr>
              <a:t>Participation Counts</a:t>
            </a:r>
          </a:p>
          <a:p>
            <a:pPr marL="285750" indent="-285750">
              <a:buFont typeface="Wingdings" panose="05000000000000000000" pitchFamily="2" charset="2"/>
              <a:buChar char="§"/>
            </a:pPr>
            <a:r>
              <a:rPr lang="en-US" sz="1900">
                <a:solidFill>
                  <a:schemeClr val="bg1"/>
                </a:solidFill>
                <a:latin typeface="Calibri" charset="0"/>
                <a:cs typeface="Calibri" charset="0"/>
              </a:rPr>
              <a:t>STAAR Calculator and Dictionary Policy</a:t>
            </a:r>
          </a:p>
        </p:txBody>
      </p:sp>
    </p:spTree>
    <p:extLst>
      <p:ext uri="{BB962C8B-B14F-4D97-AF65-F5344CB8AC3E}">
        <p14:creationId xmlns:p14="http://schemas.microsoft.com/office/powerpoint/2010/main" val="2773338569"/>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a:xfrm>
            <a:off x="-245745" y="2766721"/>
            <a:ext cx="7629205" cy="4763090"/>
          </a:xfrm>
          <a:prstGeom prst="rect">
            <a:avLst/>
          </a:prstGeom>
        </p:spPr>
        <p:txBody>
          <a:bodyPr vert="horz" lIns="91440" tIns="45720" rIns="91440" bIns="45720" rtlCol="0" anchor="t">
            <a:normAutofit/>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marL="800100" lvl="1" indent="-342900" algn="l">
              <a:buClr>
                <a:schemeClr val="accent2"/>
              </a:buClr>
              <a:buFont typeface="Wingdings" panose="05000000000000000000" pitchFamily="2" charset="2"/>
              <a:buChar char="§"/>
            </a:pPr>
            <a:r>
              <a:rPr lang="en-US">
                <a:solidFill>
                  <a:schemeClr val="tx1">
                    <a:lumMod val="75000"/>
                    <a:lumOff val="25000"/>
                  </a:schemeClr>
                </a:solidFill>
                <a:latin typeface="Calibri" charset="0"/>
                <a:ea typeface="Calibri" charset="0"/>
                <a:cs typeface="Calibri" charset="0"/>
              </a:rPr>
              <a:t>In order to provide districts with more flexibility to administer online tests, additional time has been added to the assessment window for multiple choice assessments administered online.</a:t>
            </a:r>
            <a:endParaRPr lang="en-US">
              <a:solidFill>
                <a:schemeClr val="tx1">
                  <a:lumMod val="75000"/>
                  <a:lumOff val="25000"/>
                </a:schemeClr>
              </a:solidFill>
            </a:endParaRPr>
          </a:p>
          <a:p>
            <a:pPr marL="800100" lvl="1" indent="-342900" algn="l">
              <a:buClr>
                <a:schemeClr val="accent2"/>
              </a:buClr>
              <a:buFont typeface="Wingdings" panose="05000000000000000000" pitchFamily="2" charset="2"/>
              <a:buChar char="§"/>
            </a:pPr>
            <a:endParaRPr lang="en-US">
              <a:solidFill>
                <a:schemeClr val="tx1">
                  <a:lumMod val="75000"/>
                  <a:lumOff val="25000"/>
                </a:schemeClr>
              </a:solidFill>
              <a:latin typeface="Calibri" charset="0"/>
              <a:ea typeface="Calibri" charset="0"/>
              <a:cs typeface="Calibri" charset="0"/>
            </a:endParaRPr>
          </a:p>
          <a:p>
            <a:pPr marL="800100" lvl="1" indent="-342900" algn="l">
              <a:buClr>
                <a:schemeClr val="accent2"/>
              </a:buClr>
              <a:buFont typeface="Wingdings" panose="05000000000000000000" pitchFamily="2" charset="2"/>
              <a:buChar char="§"/>
            </a:pPr>
            <a:r>
              <a:rPr lang="en-US">
                <a:solidFill>
                  <a:schemeClr val="tx1">
                    <a:lumMod val="75000"/>
                    <a:lumOff val="25000"/>
                  </a:schemeClr>
                </a:solidFill>
                <a:latin typeface="Calibri" charset="0"/>
                <a:ea typeface="Calibri" charset="0"/>
                <a:cs typeface="Calibri" charset="0"/>
              </a:rPr>
              <a:t>Districts are encouraged to take advantage of this additional time.</a:t>
            </a:r>
          </a:p>
          <a:p>
            <a:pPr marL="800100" lvl="1" indent="-342900" algn="l">
              <a:buClr>
                <a:schemeClr val="accent2"/>
              </a:buClr>
              <a:buFont typeface="Wingdings" panose="05000000000000000000" pitchFamily="2" charset="2"/>
              <a:buChar char="§"/>
            </a:pPr>
            <a:endParaRPr lang="en-US">
              <a:solidFill>
                <a:schemeClr val="tx1">
                  <a:lumMod val="75000"/>
                  <a:lumOff val="25000"/>
                </a:schemeClr>
              </a:solidFill>
              <a:latin typeface="Calibri" charset="0"/>
              <a:ea typeface="Calibri" charset="0"/>
              <a:cs typeface="Calibri" charset="0"/>
            </a:endParaRPr>
          </a:p>
          <a:p>
            <a:pPr marL="800100" lvl="1" indent="-342900" algn="l">
              <a:buClr>
                <a:schemeClr val="accent2"/>
              </a:buClr>
              <a:buFont typeface="Wingdings" panose="05000000000000000000" pitchFamily="2" charset="2"/>
              <a:buChar char="§"/>
            </a:pPr>
            <a:r>
              <a:rPr lang="en-US">
                <a:solidFill>
                  <a:schemeClr val="tx1">
                    <a:lumMod val="75000"/>
                    <a:lumOff val="25000"/>
                  </a:schemeClr>
                </a:solidFill>
                <a:latin typeface="Calibri" charset="0"/>
                <a:ea typeface="Calibri" charset="0"/>
                <a:cs typeface="Calibri" charset="0"/>
              </a:rPr>
              <a:t>The Testing Calendars can be found at: </a:t>
            </a:r>
            <a:r>
              <a:rPr lang="en-US">
                <a:solidFill>
                  <a:schemeClr val="tx1">
                    <a:lumMod val="75000"/>
                    <a:lumOff val="25000"/>
                  </a:schemeClr>
                </a:solidFill>
                <a:latin typeface="Calibri" charset="0"/>
                <a:ea typeface="Calibri" charset="0"/>
                <a:cs typeface="Calibri" charset="0"/>
                <a:hlinkClick r:id="rId3"/>
              </a:rPr>
              <a:t>https://tea.texas.gov/student.assessment/calendars/</a:t>
            </a:r>
            <a:endParaRPr lang="en-US">
              <a:solidFill>
                <a:schemeClr val="tx1">
                  <a:lumMod val="75000"/>
                  <a:lumOff val="25000"/>
                </a:schemeClr>
              </a:solidFill>
              <a:latin typeface="Calibri" charset="0"/>
              <a:ea typeface="Calibri" charset="0"/>
              <a:cs typeface="Calibri" charset="0"/>
            </a:endParaRPr>
          </a:p>
          <a:p>
            <a:pPr marL="800100" lvl="1" indent="-342900" algn="l">
              <a:buClr>
                <a:schemeClr val="accent2"/>
              </a:buClr>
              <a:buChar char="•"/>
            </a:pPr>
            <a:endParaRPr lang="en-US">
              <a:solidFill>
                <a:schemeClr val="tx1">
                  <a:lumMod val="75000"/>
                  <a:lumOff val="25000"/>
                </a:schemeClr>
              </a:solidFill>
              <a:latin typeface="Calibri" charset="0"/>
              <a:ea typeface="Calibri" charset="0"/>
              <a:cs typeface="Calibri" charset="0"/>
            </a:endParaRPr>
          </a:p>
          <a:p>
            <a:pPr marL="800100" lvl="1" indent="-342900" algn="l">
              <a:buClr>
                <a:schemeClr val="accent2"/>
              </a:buClr>
              <a:buChar char="•"/>
            </a:pPr>
            <a:endParaRPr lang="en-US" sz="2400">
              <a:solidFill>
                <a:schemeClr val="tx1">
                  <a:lumMod val="75000"/>
                  <a:lumOff val="25000"/>
                </a:schemeClr>
              </a:solidFill>
              <a:latin typeface="Calibri" charset="0"/>
              <a:ea typeface="Calibri" charset="0"/>
              <a:cs typeface="Calibri" charset="0"/>
            </a:endParaRPr>
          </a:p>
          <a:p>
            <a:pPr marL="800100" lvl="1" indent="-342900" algn="l">
              <a:buClr>
                <a:schemeClr val="accent2"/>
              </a:buClr>
              <a:buChar char="•"/>
            </a:pPr>
            <a:endParaRPr lang="en-US" sz="2400">
              <a:solidFill>
                <a:schemeClr val="tx1">
                  <a:lumMod val="75000"/>
                  <a:lumOff val="25000"/>
                </a:schemeClr>
              </a:solidFill>
              <a:latin typeface="Calibri" charset="0"/>
              <a:ea typeface="Calibri" charset="0"/>
              <a:cs typeface="Calibri" charset="0"/>
            </a:endParaRPr>
          </a:p>
          <a:p>
            <a:pPr marL="800100" lvl="1" indent="-342900" algn="l">
              <a:buClr>
                <a:schemeClr val="accent2"/>
              </a:buClr>
              <a:buChar char="•"/>
            </a:pPr>
            <a:endParaRPr lang="en-US" sz="2400">
              <a:solidFill>
                <a:schemeClr val="tx1">
                  <a:lumMod val="75000"/>
                  <a:lumOff val="25000"/>
                </a:schemeClr>
              </a:solidFill>
              <a:latin typeface="Calibri" charset="0"/>
              <a:ea typeface="Calibri" charset="0"/>
              <a:cs typeface="Calibri" charset="0"/>
            </a:endParaRPr>
          </a:p>
          <a:p>
            <a:pPr lvl="1" algn="l">
              <a:buClr>
                <a:schemeClr val="accent2"/>
              </a:buClr>
            </a:pPr>
            <a:endParaRPr lang="en-US" sz="2400">
              <a:solidFill>
                <a:schemeClr val="tx1">
                  <a:lumMod val="75000"/>
                  <a:lumOff val="25000"/>
                </a:schemeClr>
              </a:solidFill>
              <a:latin typeface="Calibri" charset="0"/>
              <a:ea typeface="Calibri" charset="0"/>
              <a:cs typeface="Calibri" charset="0"/>
            </a:endParaRPr>
          </a:p>
          <a:p>
            <a:pPr lvl="1" algn="l">
              <a:buClr>
                <a:schemeClr val="accent2"/>
              </a:buClr>
            </a:pPr>
            <a:endParaRPr lang="en-US" sz="1800">
              <a:solidFill>
                <a:schemeClr val="tx1">
                  <a:lumMod val="75000"/>
                  <a:lumOff val="25000"/>
                </a:schemeClr>
              </a:solidFill>
              <a:latin typeface="Calibri" charset="0"/>
              <a:ea typeface="Calibri" charset="0"/>
              <a:cs typeface="Calibri" charset="0"/>
            </a:endParaRPr>
          </a:p>
        </p:txBody>
      </p:sp>
      <p:sp>
        <p:nvSpPr>
          <p:cNvPr id="4" name="Title 10"/>
          <p:cNvSpPr txBox="1">
            <a:spLocks/>
          </p:cNvSpPr>
          <p:nvPr/>
        </p:nvSpPr>
        <p:spPr>
          <a:xfrm>
            <a:off x="1978570" y="248815"/>
            <a:ext cx="8221489" cy="67722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b="1" i="0">
                <a:solidFill>
                  <a:schemeClr val="accent1"/>
                </a:solidFill>
                <a:latin typeface="+mn-lt"/>
                <a:ea typeface="Open Sans" charset="0"/>
                <a:cs typeface="Open Sans" charset="0"/>
              </a:rPr>
              <a:t>Testing Calendar</a:t>
            </a:r>
          </a:p>
        </p:txBody>
      </p:sp>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 y="6502667"/>
            <a:ext cx="12000217" cy="229917"/>
          </a:xfrm>
          <a:prstGeom prst="rect">
            <a:avLst/>
          </a:prstGeom>
        </p:spPr>
      </p:pic>
      <p:sp>
        <p:nvSpPr>
          <p:cNvPr id="6" name="Date Placeholder 3"/>
          <p:cNvSpPr>
            <a:spLocks noGrp="1"/>
          </p:cNvSpPr>
          <p:nvPr>
            <p:ph type="dt" sz="half" idx="10"/>
          </p:nvPr>
        </p:nvSpPr>
        <p:spPr>
          <a:xfrm>
            <a:off x="92467" y="6492875"/>
            <a:ext cx="2472271" cy="365125"/>
          </a:xfrm>
        </p:spPr>
        <p:txBody>
          <a:bodyPr/>
          <a:lstStyle/>
          <a:p>
            <a:fld id="{C5C05D33-2F5D-482A-8D2C-D96EBC369FAA}" type="datetime1">
              <a:rPr lang="en-US" smtClean="0">
                <a:solidFill>
                  <a:schemeClr val="accent1">
                    <a:lumMod val="60000"/>
                    <a:lumOff val="40000"/>
                  </a:schemeClr>
                </a:solidFill>
              </a:rPr>
              <a:pPr/>
              <a:t>10/1/2018</a:t>
            </a:fld>
            <a:r>
              <a:rPr lang="en-US">
                <a:solidFill>
                  <a:schemeClr val="accent1">
                    <a:lumMod val="60000"/>
                    <a:lumOff val="40000"/>
                  </a:schemeClr>
                </a:solidFill>
              </a:rPr>
              <a:t>     </a:t>
            </a:r>
            <a:fld id="{EA89072E-2125-40D6-847A-9E6B768971D4}" type="slidenum">
              <a:rPr lang="en-US" smtClean="0">
                <a:solidFill>
                  <a:schemeClr val="accent1">
                    <a:lumMod val="60000"/>
                    <a:lumOff val="40000"/>
                  </a:schemeClr>
                </a:solidFill>
              </a:rPr>
              <a:pPr/>
              <a:t>18</a:t>
            </a:fld>
            <a:endParaRPr lang="en-US">
              <a:solidFill>
                <a:schemeClr val="accent1">
                  <a:lumMod val="60000"/>
                  <a:lumOff val="40000"/>
                </a:schemeClr>
              </a:solidFill>
            </a:endParaRPr>
          </a:p>
        </p:txBody>
      </p:sp>
      <p:sp>
        <p:nvSpPr>
          <p:cNvPr id="7" name="Footer Placeholder 4"/>
          <p:cNvSpPr>
            <a:spLocks noGrp="1"/>
          </p:cNvSpPr>
          <p:nvPr>
            <p:ph type="ftr" sz="quarter" idx="11"/>
          </p:nvPr>
        </p:nvSpPr>
        <p:spPr>
          <a:xfrm>
            <a:off x="3686187" y="6492875"/>
            <a:ext cx="4822804" cy="365125"/>
          </a:xfrm>
        </p:spPr>
        <p:txBody>
          <a:bodyPr/>
          <a:lstStyle/>
          <a:p>
            <a:r>
              <a:rPr lang="en-US">
                <a:solidFill>
                  <a:schemeClr val="accent1">
                    <a:lumMod val="60000"/>
                    <a:lumOff val="40000"/>
                  </a:schemeClr>
                </a:solidFill>
              </a:rPr>
              <a:t>October 2018</a:t>
            </a:r>
          </a:p>
        </p:txBody>
      </p:sp>
      <p:pic>
        <p:nvPicPr>
          <p:cNvPr id="10" name="Picture 9">
            <a:extLst>
              <a:ext uri="{FF2B5EF4-FFF2-40B4-BE49-F238E27FC236}">
                <a16:creationId xmlns:a16="http://schemas.microsoft.com/office/drawing/2014/main" xmlns="" id="{AD8BA195-97E9-4CF7-9781-A93A4A47F5AF}"/>
              </a:ext>
            </a:extLst>
          </p:cNvPr>
          <p:cNvPicPr>
            <a:picLocks noChangeAspect="1"/>
          </p:cNvPicPr>
          <p:nvPr/>
        </p:nvPicPr>
        <p:blipFill>
          <a:blip r:embed="rId5"/>
          <a:stretch>
            <a:fillRect/>
          </a:stretch>
        </p:blipFill>
        <p:spPr>
          <a:xfrm rot="20627843">
            <a:off x="6830960" y="766155"/>
            <a:ext cx="4828305" cy="1549520"/>
          </a:xfrm>
          <a:prstGeom prst="rect">
            <a:avLst/>
          </a:prstGeom>
        </p:spPr>
      </p:pic>
      <p:pic>
        <p:nvPicPr>
          <p:cNvPr id="11" name="Picture 10">
            <a:extLst>
              <a:ext uri="{FF2B5EF4-FFF2-40B4-BE49-F238E27FC236}">
                <a16:creationId xmlns:a16="http://schemas.microsoft.com/office/drawing/2014/main" xmlns="" id="{813093D8-86EE-4287-B8A7-7537770236D4}"/>
              </a:ext>
            </a:extLst>
          </p:cNvPr>
          <p:cNvPicPr>
            <a:picLocks noChangeAspect="1"/>
          </p:cNvPicPr>
          <p:nvPr/>
        </p:nvPicPr>
        <p:blipFill>
          <a:blip r:embed="rId6"/>
          <a:stretch>
            <a:fillRect/>
          </a:stretch>
        </p:blipFill>
        <p:spPr>
          <a:xfrm rot="19892069">
            <a:off x="7457217" y="2036130"/>
            <a:ext cx="4197815" cy="1883082"/>
          </a:xfrm>
          <a:prstGeom prst="rect">
            <a:avLst/>
          </a:prstGeom>
        </p:spPr>
      </p:pic>
      <p:pic>
        <p:nvPicPr>
          <p:cNvPr id="12" name="Picture 11">
            <a:extLst>
              <a:ext uri="{FF2B5EF4-FFF2-40B4-BE49-F238E27FC236}">
                <a16:creationId xmlns:a16="http://schemas.microsoft.com/office/drawing/2014/main" xmlns="" id="{F998718F-35AC-4A12-A4F0-8A8A868D8E84}"/>
              </a:ext>
            </a:extLst>
          </p:cNvPr>
          <p:cNvPicPr>
            <a:picLocks noChangeAspect="1"/>
          </p:cNvPicPr>
          <p:nvPr/>
        </p:nvPicPr>
        <p:blipFill>
          <a:blip r:embed="rId7"/>
          <a:stretch>
            <a:fillRect/>
          </a:stretch>
        </p:blipFill>
        <p:spPr>
          <a:xfrm rot="20574102">
            <a:off x="7553851" y="3920228"/>
            <a:ext cx="4201673" cy="1790700"/>
          </a:xfrm>
          <a:prstGeom prst="rect">
            <a:avLst/>
          </a:prstGeom>
        </p:spPr>
      </p:pic>
    </p:spTree>
    <p:extLst>
      <p:ext uri="{BB962C8B-B14F-4D97-AF65-F5344CB8AC3E}">
        <p14:creationId xmlns:p14="http://schemas.microsoft.com/office/powerpoint/2010/main" val="295208327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xmlns="" id="{76A4A8CA-52B4-48E4-9F53-EA6AF63F9FAA}"/>
              </a:ext>
            </a:extLst>
          </p:cNvPr>
          <p:cNvPicPr>
            <a:picLocks noChangeAspect="1"/>
          </p:cNvPicPr>
          <p:nvPr/>
        </p:nvPicPr>
        <p:blipFill>
          <a:blip r:embed="rId3">
            <a:extLst>
              <a:ext uri="{BEBA8EAE-BF5A-486C-A8C5-ECC9F3942E4B}">
                <a14:imgProps xmlns:a14="http://schemas.microsoft.com/office/drawing/2010/main">
                  <a14:imgLayer r:embed="rId4">
                    <a14:imgEffect>
                      <a14:brightnessContrast contrast="1000"/>
                    </a14:imgEffect>
                  </a14:imgLayer>
                </a14:imgProps>
              </a:ext>
            </a:extLst>
          </a:blip>
          <a:stretch>
            <a:fillRect/>
          </a:stretch>
        </p:blipFill>
        <p:spPr>
          <a:xfrm rot="21151526">
            <a:off x="7673416" y="915797"/>
            <a:ext cx="4162425" cy="5203031"/>
          </a:xfrm>
          <a:prstGeom prst="rect">
            <a:avLst/>
          </a:prstGeom>
          <a:pattFill prst="pct5">
            <a:fgClr>
              <a:schemeClr val="accent1"/>
            </a:fgClr>
            <a:bgClr>
              <a:schemeClr val="bg1"/>
            </a:bgClr>
          </a:pattFill>
          <a:effectLst>
            <a:outerShdw blurRad="50800" dist="50800" dir="5400000" algn="ctr" rotWithShape="0">
              <a:srgbClr val="000000"/>
            </a:outerShdw>
          </a:effectLst>
        </p:spPr>
      </p:pic>
      <p:sp>
        <p:nvSpPr>
          <p:cNvPr id="3" name="Content Placeholder 2"/>
          <p:cNvSpPr txBox="1">
            <a:spLocks/>
          </p:cNvSpPr>
          <p:nvPr/>
        </p:nvSpPr>
        <p:spPr>
          <a:xfrm>
            <a:off x="-290025" y="1416880"/>
            <a:ext cx="7642704" cy="4978990"/>
          </a:xfrm>
          <a:prstGeom prst="rect">
            <a:avLst/>
          </a:prstGeom>
        </p:spPr>
        <p:txBody>
          <a:bodyPr vert="horz" lIns="91440" tIns="45720" rIns="91440" bIns="45720" rtlCol="0" anchor="t">
            <a:normAutofit/>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marL="800100" lvl="1" indent="-342900" algn="l">
              <a:buClr>
                <a:schemeClr val="accent2"/>
              </a:buClr>
              <a:buFont typeface="Wingdings" panose="05000000000000000000" pitchFamily="2" charset="2"/>
              <a:buChar char="§"/>
            </a:pPr>
            <a:r>
              <a:rPr lang="en-US">
                <a:solidFill>
                  <a:schemeClr val="tx1">
                    <a:lumMod val="75000"/>
                    <a:lumOff val="25000"/>
                  </a:schemeClr>
                </a:solidFill>
                <a:latin typeface="Calibri" charset="0"/>
                <a:ea typeface="Calibri" charset="0"/>
                <a:cs typeface="Calibri" charset="0"/>
              </a:rPr>
              <a:t>The Calendar of events for the 2018-2019 School year has already been posted to allow districts to begin planning their assessment activities</a:t>
            </a:r>
          </a:p>
          <a:p>
            <a:pPr marL="800100" lvl="1" indent="-342900" algn="l">
              <a:buClr>
                <a:schemeClr val="accent2"/>
              </a:buClr>
              <a:buFont typeface="Wingdings" panose="05000000000000000000" pitchFamily="2" charset="2"/>
              <a:buChar char="§"/>
            </a:pPr>
            <a:endParaRPr lang="en-US">
              <a:solidFill>
                <a:schemeClr val="tx1">
                  <a:lumMod val="75000"/>
                  <a:lumOff val="25000"/>
                </a:schemeClr>
              </a:solidFill>
              <a:latin typeface="Calibri" charset="0"/>
              <a:ea typeface="Calibri" charset="0"/>
              <a:cs typeface="Calibri" charset="0"/>
            </a:endParaRPr>
          </a:p>
          <a:p>
            <a:pPr marL="800100" lvl="1" indent="-342900" algn="l">
              <a:buClr>
                <a:schemeClr val="accent2"/>
              </a:buClr>
              <a:buFont typeface="Wingdings" panose="05000000000000000000" pitchFamily="2" charset="2"/>
              <a:buChar char="§"/>
            </a:pPr>
            <a:r>
              <a:rPr lang="en-US">
                <a:solidFill>
                  <a:schemeClr val="tx1">
                    <a:lumMod val="75000"/>
                    <a:lumOff val="25000"/>
                  </a:schemeClr>
                </a:solidFill>
                <a:latin typeface="Calibri" charset="0"/>
                <a:ea typeface="Calibri" charset="0"/>
                <a:cs typeface="Calibri" charset="0"/>
              </a:rPr>
              <a:t>The Calendars of events can be found at: </a:t>
            </a:r>
            <a:r>
              <a:rPr lang="en-US">
                <a:solidFill>
                  <a:schemeClr val="tx1">
                    <a:lumMod val="75000"/>
                    <a:lumOff val="25000"/>
                  </a:schemeClr>
                </a:solidFill>
                <a:latin typeface="Calibri" charset="0"/>
                <a:ea typeface="Calibri" charset="0"/>
                <a:cs typeface="Calibri" charset="0"/>
                <a:hlinkClick r:id="rId5"/>
              </a:rPr>
              <a:t>https://tea.texas.gov/student.assessment/calendars/</a:t>
            </a:r>
            <a:endParaRPr lang="en-US">
              <a:solidFill>
                <a:schemeClr val="tx1">
                  <a:lumMod val="75000"/>
                  <a:lumOff val="25000"/>
                </a:schemeClr>
              </a:solidFill>
              <a:latin typeface="Calibri" charset="0"/>
              <a:ea typeface="Calibri" charset="0"/>
              <a:cs typeface="Calibri" charset="0"/>
            </a:endParaRPr>
          </a:p>
          <a:p>
            <a:pPr marL="800100" lvl="1" indent="-342900" algn="l">
              <a:buClr>
                <a:schemeClr val="accent2"/>
              </a:buClr>
              <a:buFont typeface="Wingdings" panose="05000000000000000000" pitchFamily="2" charset="2"/>
              <a:buChar char="§"/>
            </a:pPr>
            <a:endParaRPr lang="en-US">
              <a:solidFill>
                <a:schemeClr val="tx1">
                  <a:lumMod val="75000"/>
                  <a:lumOff val="25000"/>
                </a:schemeClr>
              </a:solidFill>
              <a:latin typeface="Calibri" charset="0"/>
              <a:ea typeface="Calibri" charset="0"/>
              <a:cs typeface="Calibri" charset="0"/>
            </a:endParaRPr>
          </a:p>
          <a:p>
            <a:pPr marL="800100" lvl="1" indent="-342900" algn="l">
              <a:buClr>
                <a:schemeClr val="accent2"/>
              </a:buClr>
              <a:buFont typeface="Wingdings" panose="05000000000000000000" pitchFamily="2" charset="2"/>
              <a:buChar char="§"/>
            </a:pPr>
            <a:r>
              <a:rPr lang="en-US">
                <a:solidFill>
                  <a:schemeClr val="tx1">
                    <a:lumMod val="75000"/>
                    <a:lumOff val="25000"/>
                  </a:schemeClr>
                </a:solidFill>
                <a:latin typeface="Calibri" charset="0"/>
                <a:ea typeface="Calibri" charset="0"/>
                <a:cs typeface="Calibri" charset="0"/>
              </a:rPr>
              <a:t>Poster-sized copies of the </a:t>
            </a:r>
            <a:r>
              <a:rPr lang="en-US" err="1">
                <a:solidFill>
                  <a:schemeClr val="tx1">
                    <a:lumMod val="75000"/>
                    <a:lumOff val="25000"/>
                  </a:schemeClr>
                </a:solidFill>
                <a:latin typeface="Calibri" charset="0"/>
                <a:ea typeface="Calibri" charset="0"/>
                <a:cs typeface="Calibri" charset="0"/>
              </a:rPr>
              <a:t>CoE</a:t>
            </a:r>
            <a:r>
              <a:rPr lang="en-US">
                <a:solidFill>
                  <a:schemeClr val="tx1">
                    <a:lumMod val="75000"/>
                    <a:lumOff val="25000"/>
                  </a:schemeClr>
                </a:solidFill>
                <a:latin typeface="Calibri" charset="0"/>
                <a:ea typeface="Calibri" charset="0"/>
                <a:cs typeface="Calibri" charset="0"/>
              </a:rPr>
              <a:t> have been shipped to districts</a:t>
            </a:r>
          </a:p>
          <a:p>
            <a:pPr marL="800100" lvl="1" indent="-342900" algn="l">
              <a:buClr>
                <a:schemeClr val="accent2"/>
              </a:buClr>
              <a:buFont typeface="Wingdings" panose="05000000000000000000" pitchFamily="2" charset="2"/>
              <a:buChar char="§"/>
            </a:pPr>
            <a:endParaRPr lang="en-US">
              <a:solidFill>
                <a:schemeClr val="tx1">
                  <a:lumMod val="75000"/>
                  <a:lumOff val="25000"/>
                </a:schemeClr>
              </a:solidFill>
              <a:latin typeface="Calibri" charset="0"/>
              <a:ea typeface="Calibri" charset="0"/>
              <a:cs typeface="Calibri" charset="0"/>
            </a:endParaRPr>
          </a:p>
          <a:p>
            <a:pPr marL="800100" lvl="1" indent="-342900" algn="l">
              <a:buClr>
                <a:schemeClr val="accent2"/>
              </a:buClr>
              <a:buFont typeface="Wingdings" panose="05000000000000000000" pitchFamily="2" charset="2"/>
              <a:buChar char="§"/>
            </a:pPr>
            <a:r>
              <a:rPr lang="en-US">
                <a:solidFill>
                  <a:schemeClr val="tx1">
                    <a:lumMod val="75000"/>
                    <a:lumOff val="25000"/>
                  </a:schemeClr>
                </a:solidFill>
                <a:latin typeface="Calibri" charset="0"/>
                <a:ea typeface="Calibri" charset="0"/>
                <a:cs typeface="Calibri" charset="0"/>
              </a:rPr>
              <a:t>Also available on the new </a:t>
            </a:r>
            <a:r>
              <a:rPr lang="en-US" i="1">
                <a:solidFill>
                  <a:schemeClr val="tx1">
                    <a:lumMod val="75000"/>
                    <a:lumOff val="25000"/>
                  </a:schemeClr>
                </a:solidFill>
                <a:latin typeface="Calibri" charset="0"/>
                <a:ea typeface="Calibri" charset="0"/>
                <a:cs typeface="Calibri" charset="0"/>
              </a:rPr>
              <a:t>District and Campus Coordinator Resources</a:t>
            </a:r>
            <a:endParaRPr lang="en-US">
              <a:solidFill>
                <a:schemeClr val="tx1">
                  <a:lumMod val="75000"/>
                  <a:lumOff val="25000"/>
                </a:schemeClr>
              </a:solidFill>
              <a:latin typeface="Calibri" charset="0"/>
              <a:ea typeface="Calibri" charset="0"/>
              <a:cs typeface="Calibri" charset="0"/>
            </a:endParaRPr>
          </a:p>
          <a:p>
            <a:pPr marL="742950" lvl="1" indent="-285750" algn="l">
              <a:buClr>
                <a:schemeClr val="accent2"/>
              </a:buClr>
              <a:buFont typeface="Wingdings" panose="05000000000000000000" pitchFamily="2" charset="2"/>
              <a:buChar char="§"/>
            </a:pPr>
            <a:endParaRPr lang="en-US" sz="1800">
              <a:solidFill>
                <a:schemeClr val="tx1">
                  <a:lumMod val="75000"/>
                  <a:lumOff val="25000"/>
                </a:schemeClr>
              </a:solidFill>
              <a:latin typeface="Calibri" charset="0"/>
              <a:ea typeface="Calibri" charset="0"/>
              <a:cs typeface="Calibri" charset="0"/>
            </a:endParaRPr>
          </a:p>
          <a:p>
            <a:pPr lvl="1" algn="l">
              <a:buClr>
                <a:schemeClr val="accent2"/>
              </a:buClr>
            </a:pPr>
            <a:endParaRPr lang="en-US" sz="1800">
              <a:solidFill>
                <a:schemeClr val="tx1">
                  <a:lumMod val="75000"/>
                  <a:lumOff val="25000"/>
                </a:schemeClr>
              </a:solidFill>
              <a:latin typeface="Calibri" charset="0"/>
              <a:ea typeface="Calibri" charset="0"/>
              <a:cs typeface="Calibri" charset="0"/>
            </a:endParaRPr>
          </a:p>
        </p:txBody>
      </p:sp>
      <p:sp>
        <p:nvSpPr>
          <p:cNvPr id="4" name="Title 10"/>
          <p:cNvSpPr txBox="1">
            <a:spLocks/>
          </p:cNvSpPr>
          <p:nvPr/>
        </p:nvSpPr>
        <p:spPr>
          <a:xfrm>
            <a:off x="1978570" y="248815"/>
            <a:ext cx="8221489" cy="67722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b="1" i="0">
                <a:solidFill>
                  <a:schemeClr val="accent1"/>
                </a:solidFill>
                <a:latin typeface="+mn-lt"/>
                <a:ea typeface="Open Sans" charset="0"/>
                <a:cs typeface="Open Sans" charset="0"/>
              </a:rPr>
              <a:t>Calendar of Events</a:t>
            </a:r>
          </a:p>
        </p:txBody>
      </p:sp>
      <p:pic>
        <p:nvPicPr>
          <p:cNvPr id="5" name="Picture 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 y="6502667"/>
            <a:ext cx="12000217" cy="229917"/>
          </a:xfrm>
          <a:prstGeom prst="rect">
            <a:avLst/>
          </a:prstGeom>
        </p:spPr>
      </p:pic>
      <p:sp>
        <p:nvSpPr>
          <p:cNvPr id="6" name="Date Placeholder 3"/>
          <p:cNvSpPr>
            <a:spLocks noGrp="1"/>
          </p:cNvSpPr>
          <p:nvPr>
            <p:ph type="dt" sz="half" idx="10"/>
          </p:nvPr>
        </p:nvSpPr>
        <p:spPr>
          <a:xfrm>
            <a:off x="92467" y="6492875"/>
            <a:ext cx="2472271" cy="365125"/>
          </a:xfrm>
        </p:spPr>
        <p:txBody>
          <a:bodyPr/>
          <a:lstStyle/>
          <a:p>
            <a:fld id="{C5C05D33-2F5D-482A-8D2C-D96EBC369FAA}" type="datetime1">
              <a:rPr lang="en-US" smtClean="0">
                <a:solidFill>
                  <a:schemeClr val="accent1">
                    <a:lumMod val="60000"/>
                    <a:lumOff val="40000"/>
                  </a:schemeClr>
                </a:solidFill>
              </a:rPr>
              <a:pPr/>
              <a:t>10/1/2018</a:t>
            </a:fld>
            <a:r>
              <a:rPr lang="en-US">
                <a:solidFill>
                  <a:schemeClr val="accent1">
                    <a:lumMod val="60000"/>
                    <a:lumOff val="40000"/>
                  </a:schemeClr>
                </a:solidFill>
              </a:rPr>
              <a:t>     </a:t>
            </a:r>
            <a:fld id="{EA89072E-2125-40D6-847A-9E6B768971D4}" type="slidenum">
              <a:rPr lang="en-US" smtClean="0">
                <a:solidFill>
                  <a:schemeClr val="accent1">
                    <a:lumMod val="60000"/>
                    <a:lumOff val="40000"/>
                  </a:schemeClr>
                </a:solidFill>
              </a:rPr>
              <a:pPr/>
              <a:t>19</a:t>
            </a:fld>
            <a:endParaRPr lang="en-US">
              <a:solidFill>
                <a:schemeClr val="accent1">
                  <a:lumMod val="60000"/>
                  <a:lumOff val="40000"/>
                </a:schemeClr>
              </a:solidFill>
            </a:endParaRPr>
          </a:p>
        </p:txBody>
      </p:sp>
      <p:sp>
        <p:nvSpPr>
          <p:cNvPr id="7" name="Footer Placeholder 4"/>
          <p:cNvSpPr>
            <a:spLocks noGrp="1"/>
          </p:cNvSpPr>
          <p:nvPr>
            <p:ph type="ftr" sz="quarter" idx="11"/>
          </p:nvPr>
        </p:nvSpPr>
        <p:spPr>
          <a:xfrm>
            <a:off x="3686187" y="6492875"/>
            <a:ext cx="4822804" cy="365125"/>
          </a:xfrm>
        </p:spPr>
        <p:txBody>
          <a:bodyPr/>
          <a:lstStyle/>
          <a:p>
            <a:r>
              <a:rPr lang="en-US">
                <a:solidFill>
                  <a:schemeClr val="accent1">
                    <a:lumMod val="60000"/>
                    <a:lumOff val="40000"/>
                  </a:schemeClr>
                </a:solidFill>
              </a:rPr>
              <a:t>October 2018</a:t>
            </a:r>
          </a:p>
        </p:txBody>
      </p:sp>
    </p:spTree>
    <p:extLst>
      <p:ext uri="{BB962C8B-B14F-4D97-AF65-F5344CB8AC3E}">
        <p14:creationId xmlns:p14="http://schemas.microsoft.com/office/powerpoint/2010/main" val="143446805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0"/>
          <p:cNvSpPr txBox="1">
            <a:spLocks/>
          </p:cNvSpPr>
          <p:nvPr/>
        </p:nvSpPr>
        <p:spPr>
          <a:xfrm>
            <a:off x="1978570" y="248815"/>
            <a:ext cx="8221489" cy="677225"/>
          </a:xfrm>
          <a:prstGeom prst="rect">
            <a:avLst/>
          </a:prstGeom>
        </p:spPr>
        <p:txBody>
          <a:bodyPr vert="horz" lIns="91440" tIns="45720" rIns="91440" bIns="45720" rtlCol="0" anchor="b">
            <a:normAutofit fontScale="775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b="1">
                <a:solidFill>
                  <a:schemeClr val="accent1"/>
                </a:solidFill>
                <a:latin typeface="+mn-lt"/>
                <a:ea typeface="Open Sans" charset="0"/>
                <a:cs typeface="Open Sans" charset="0"/>
              </a:rPr>
              <a:t> District and Campus Coordinator Resources (DCCR)</a:t>
            </a:r>
            <a:endParaRPr lang="en-US" sz="3600" b="1" i="0">
              <a:solidFill>
                <a:schemeClr val="accent1"/>
              </a:solidFill>
              <a:latin typeface="+mn-lt"/>
              <a:ea typeface="Open Sans" charset="0"/>
              <a:cs typeface="Open Sans" charset="0"/>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6502667"/>
            <a:ext cx="12000217" cy="229917"/>
          </a:xfrm>
          <a:prstGeom prst="rect">
            <a:avLst/>
          </a:prstGeom>
        </p:spPr>
      </p:pic>
      <p:sp>
        <p:nvSpPr>
          <p:cNvPr id="6" name="Date Placeholder 3"/>
          <p:cNvSpPr>
            <a:spLocks noGrp="1"/>
          </p:cNvSpPr>
          <p:nvPr>
            <p:ph type="dt" sz="half" idx="10"/>
          </p:nvPr>
        </p:nvSpPr>
        <p:spPr>
          <a:xfrm>
            <a:off x="92467" y="6492875"/>
            <a:ext cx="2472271" cy="365125"/>
          </a:xfrm>
        </p:spPr>
        <p:txBody>
          <a:bodyPr/>
          <a:lstStyle/>
          <a:p>
            <a:fld id="{C5C05D33-2F5D-482A-8D2C-D96EBC369FAA}" type="datetime1">
              <a:rPr lang="en-US" smtClean="0">
                <a:solidFill>
                  <a:schemeClr val="accent1">
                    <a:lumMod val="60000"/>
                    <a:lumOff val="40000"/>
                  </a:schemeClr>
                </a:solidFill>
              </a:rPr>
              <a:pPr/>
              <a:t>10/1/2018</a:t>
            </a:fld>
            <a:r>
              <a:rPr lang="en-US">
                <a:solidFill>
                  <a:schemeClr val="accent1">
                    <a:lumMod val="60000"/>
                    <a:lumOff val="40000"/>
                  </a:schemeClr>
                </a:solidFill>
              </a:rPr>
              <a:t>     </a:t>
            </a:r>
            <a:fld id="{EA89072E-2125-40D6-847A-9E6B768971D4}" type="slidenum">
              <a:rPr lang="en-US" smtClean="0">
                <a:solidFill>
                  <a:schemeClr val="accent1">
                    <a:lumMod val="60000"/>
                    <a:lumOff val="40000"/>
                  </a:schemeClr>
                </a:solidFill>
              </a:rPr>
              <a:pPr/>
              <a:t>20</a:t>
            </a:fld>
            <a:endParaRPr lang="en-US">
              <a:solidFill>
                <a:schemeClr val="accent1">
                  <a:lumMod val="60000"/>
                  <a:lumOff val="40000"/>
                </a:schemeClr>
              </a:solidFill>
            </a:endParaRPr>
          </a:p>
        </p:txBody>
      </p:sp>
      <p:sp>
        <p:nvSpPr>
          <p:cNvPr id="7" name="Footer Placeholder 4"/>
          <p:cNvSpPr>
            <a:spLocks noGrp="1"/>
          </p:cNvSpPr>
          <p:nvPr>
            <p:ph type="ftr" sz="quarter" idx="11"/>
          </p:nvPr>
        </p:nvSpPr>
        <p:spPr>
          <a:xfrm>
            <a:off x="3686187" y="6492875"/>
            <a:ext cx="4822804" cy="365125"/>
          </a:xfrm>
        </p:spPr>
        <p:txBody>
          <a:bodyPr/>
          <a:lstStyle/>
          <a:p>
            <a:r>
              <a:rPr lang="en-US">
                <a:solidFill>
                  <a:schemeClr val="accent1">
                    <a:lumMod val="60000"/>
                    <a:lumOff val="40000"/>
                  </a:schemeClr>
                </a:solidFill>
              </a:rPr>
              <a:t>October 2018</a:t>
            </a:r>
          </a:p>
        </p:txBody>
      </p:sp>
      <p:sp>
        <p:nvSpPr>
          <p:cNvPr id="3" name="Content Placeholder 2"/>
          <p:cNvSpPr txBox="1">
            <a:spLocks/>
          </p:cNvSpPr>
          <p:nvPr/>
        </p:nvSpPr>
        <p:spPr>
          <a:xfrm>
            <a:off x="191784" y="1272824"/>
            <a:ext cx="11638266" cy="5367601"/>
          </a:xfrm>
          <a:prstGeom prst="rect">
            <a:avLst/>
          </a:prstGeom>
        </p:spPr>
        <p:txBody>
          <a:bodyPr vert="horz" lIns="91440" tIns="45720" rIns="91440" bIns="45720" rtlCol="0" anchor="t">
            <a:normAutofit/>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marL="342900" indent="-342900" algn="l">
              <a:buClr>
                <a:schemeClr val="accent2"/>
              </a:buClr>
              <a:buFont typeface="Wingdings" panose="05000000000000000000" pitchFamily="2" charset="2"/>
              <a:buChar char="§"/>
            </a:pPr>
            <a:r>
              <a:rPr lang="en-US" sz="2000">
                <a:solidFill>
                  <a:schemeClr val="tx1">
                    <a:lumMod val="75000"/>
                    <a:lumOff val="25000"/>
                  </a:schemeClr>
                </a:solidFill>
                <a:latin typeface="Calibri" charset="0"/>
                <a:cs typeface="Calibri" charset="0"/>
              </a:rPr>
              <a:t>To improve the testing coordinators’ user experience, the Texas Education Agency (TEA) will be providing a new digital District and Campus Coordinator Resources (DCCR)</a:t>
            </a:r>
          </a:p>
          <a:p>
            <a:pPr marL="342900" indent="-342900" algn="l">
              <a:buClr>
                <a:schemeClr val="accent2"/>
              </a:buClr>
              <a:buFont typeface="Wingdings" panose="05000000000000000000" pitchFamily="2" charset="2"/>
              <a:buChar char="§"/>
            </a:pPr>
            <a:r>
              <a:rPr lang="en-US" sz="2000">
                <a:solidFill>
                  <a:schemeClr val="tx1">
                    <a:lumMod val="75000"/>
                    <a:lumOff val="25000"/>
                  </a:schemeClr>
                </a:solidFill>
                <a:latin typeface="Calibri" charset="0"/>
                <a:cs typeface="Calibri" charset="0"/>
              </a:rPr>
              <a:t>Replaces the previous printed manual. This resource will not be printed and shipped</a:t>
            </a:r>
          </a:p>
          <a:p>
            <a:pPr marL="342900" indent="-342900" algn="l">
              <a:buClr>
                <a:schemeClr val="accent2"/>
              </a:buClr>
              <a:buFont typeface="Wingdings" panose="05000000000000000000" pitchFamily="2" charset="2"/>
              <a:buChar char="§"/>
            </a:pPr>
            <a:r>
              <a:rPr lang="en-US" sz="2000">
                <a:solidFill>
                  <a:schemeClr val="tx1">
                    <a:lumMod val="75000"/>
                    <a:lumOff val="25000"/>
                  </a:schemeClr>
                </a:solidFill>
                <a:latin typeface="Calibri" charset="0"/>
                <a:cs typeface="Calibri" charset="0"/>
              </a:rPr>
              <a:t>Separated into sections to find information more efficiently</a:t>
            </a:r>
          </a:p>
          <a:p>
            <a:pPr marL="342900" indent="-342900" algn="l">
              <a:buClr>
                <a:schemeClr val="accent2"/>
              </a:buClr>
              <a:buFont typeface="Wingdings" panose="05000000000000000000" pitchFamily="2" charset="2"/>
              <a:buChar char="§"/>
            </a:pPr>
            <a:r>
              <a:rPr lang="en-US" sz="2000">
                <a:solidFill>
                  <a:schemeClr val="tx1">
                    <a:lumMod val="75000"/>
                    <a:lumOff val="25000"/>
                  </a:schemeClr>
                </a:solidFill>
                <a:latin typeface="Calibri" charset="0"/>
                <a:cs typeface="Calibri" charset="0"/>
              </a:rPr>
              <a:t>Mobile web version available</a:t>
            </a:r>
          </a:p>
          <a:p>
            <a:pPr marL="342900" indent="-342900" algn="l">
              <a:buClr>
                <a:schemeClr val="accent2"/>
              </a:buClr>
              <a:buFont typeface="Wingdings" panose="05000000000000000000" pitchFamily="2" charset="2"/>
              <a:buChar char="§"/>
            </a:pPr>
            <a:r>
              <a:rPr lang="en-US" sz="2000">
                <a:solidFill>
                  <a:schemeClr val="tx1">
                    <a:lumMod val="75000"/>
                    <a:lumOff val="25000"/>
                  </a:schemeClr>
                </a:solidFill>
                <a:latin typeface="Calibri" charset="0"/>
                <a:cs typeface="Calibri" charset="0"/>
              </a:rPr>
              <a:t>The new DCCR is available at:</a:t>
            </a:r>
          </a:p>
          <a:p>
            <a:pPr algn="l"/>
            <a:r>
              <a:rPr lang="en-US" sz="2000"/>
              <a:t>       </a:t>
            </a:r>
            <a:r>
              <a:rPr lang="en-US" sz="2000" u="sng">
                <a:hlinkClick r:id="rId4"/>
              </a:rPr>
              <a:t>http://txetests.com/dccr</a:t>
            </a:r>
            <a:endParaRPr lang="en-US" sz="2000"/>
          </a:p>
          <a:p>
            <a:pPr lvl="1" algn="l">
              <a:buClr>
                <a:schemeClr val="accent2"/>
              </a:buClr>
            </a:pPr>
            <a:endParaRPr lang="en-US" sz="2400">
              <a:solidFill>
                <a:schemeClr val="tx1">
                  <a:lumMod val="75000"/>
                  <a:lumOff val="25000"/>
                </a:schemeClr>
              </a:solidFill>
              <a:latin typeface="Calibri" charset="0"/>
              <a:ea typeface="Calibri" charset="0"/>
              <a:cs typeface="Calibri" charset="0"/>
            </a:endParaRPr>
          </a:p>
        </p:txBody>
      </p:sp>
      <p:pic>
        <p:nvPicPr>
          <p:cNvPr id="3074" name="0967D71D-618A-4E73-B949-842CF2FEB6F7" descr="B5C7EFE1-BCF0-4B3D-9C31-5D59C83B6C8A">
            <a:extLst>
              <a:ext uri="{FF2B5EF4-FFF2-40B4-BE49-F238E27FC236}">
                <a16:creationId xmlns:a16="http://schemas.microsoft.com/office/drawing/2014/main" xmlns="" id="{8689E79F-34AC-4BD3-8C65-87C1D54E15D1}"/>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54" t="13042" r="7517" b="9797"/>
          <a:stretch/>
        </p:blipFill>
        <p:spPr bwMode="auto">
          <a:xfrm>
            <a:off x="4465792" y="2926902"/>
            <a:ext cx="7364257" cy="3450349"/>
          </a:xfrm>
          <a:prstGeom prst="rect">
            <a:avLst/>
          </a:prstGeom>
          <a:noFill/>
          <a:ln>
            <a:noFill/>
          </a:ln>
          <a:effectLst>
            <a:outerShdw blurRad="50800" dist="38100" algn="l"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4273249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a:xfrm>
            <a:off x="-1" y="1587015"/>
            <a:ext cx="7924800" cy="5270985"/>
          </a:xfrm>
          <a:prstGeom prst="rect">
            <a:avLst/>
          </a:prstGeom>
        </p:spPr>
        <p:txBody>
          <a:bodyPr vert="horz" lIns="91440" tIns="45720" rIns="91440" bIns="45720" rtlCol="0" anchor="t">
            <a:normAutofit/>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marL="800100" lvl="1" indent="-342900" algn="l">
              <a:buClr>
                <a:schemeClr val="accent2"/>
              </a:buClr>
              <a:buFont typeface="Wingdings" panose="05000000000000000000" pitchFamily="2" charset="2"/>
              <a:buChar char="§"/>
            </a:pPr>
            <a:r>
              <a:rPr lang="en-US">
                <a:solidFill>
                  <a:schemeClr val="tx1">
                    <a:lumMod val="75000"/>
                    <a:lumOff val="25000"/>
                  </a:schemeClr>
                </a:solidFill>
                <a:latin typeface="Calibri" charset="0"/>
                <a:ea typeface="Calibri" charset="0"/>
                <a:cs typeface="Calibri" charset="0"/>
              </a:rPr>
              <a:t>December 2018 test administrator manual (TAM) will be shipped with the all the December administration testing materials </a:t>
            </a:r>
          </a:p>
          <a:p>
            <a:pPr marL="800100" lvl="1" indent="-342900" algn="l">
              <a:buClr>
                <a:schemeClr val="accent2"/>
              </a:buClr>
              <a:buFont typeface="Wingdings" panose="05000000000000000000" pitchFamily="2" charset="2"/>
              <a:buChar char="§"/>
            </a:pPr>
            <a:endParaRPr lang="en-US">
              <a:solidFill>
                <a:schemeClr val="tx1">
                  <a:lumMod val="75000"/>
                  <a:lumOff val="25000"/>
                </a:schemeClr>
              </a:solidFill>
              <a:latin typeface="Calibri" charset="0"/>
              <a:ea typeface="Calibri" charset="0"/>
              <a:cs typeface="Calibri" charset="0"/>
            </a:endParaRPr>
          </a:p>
          <a:p>
            <a:pPr marL="800100" lvl="1" indent="-342900" algn="l">
              <a:buClr>
                <a:schemeClr val="accent2"/>
              </a:buClr>
              <a:buFont typeface="Wingdings" panose="05000000000000000000" pitchFamily="2" charset="2"/>
              <a:buChar char="§"/>
            </a:pPr>
            <a:r>
              <a:rPr lang="en-US">
                <a:solidFill>
                  <a:schemeClr val="tx1">
                    <a:lumMod val="75000"/>
                    <a:lumOff val="25000"/>
                  </a:schemeClr>
                </a:solidFill>
                <a:latin typeface="Calibri" charset="0"/>
                <a:ea typeface="Calibri" charset="0"/>
                <a:cs typeface="Calibri" charset="0"/>
              </a:rPr>
              <a:t>Valid for all 2018-2019 school year</a:t>
            </a:r>
          </a:p>
          <a:p>
            <a:pPr marL="800100" lvl="1" indent="-342900" algn="l">
              <a:buClr>
                <a:schemeClr val="accent2"/>
              </a:buClr>
              <a:buFont typeface="Wingdings" panose="05000000000000000000" pitchFamily="2" charset="2"/>
              <a:buChar char="§"/>
            </a:pPr>
            <a:endParaRPr lang="en-US">
              <a:solidFill>
                <a:schemeClr val="tx1">
                  <a:lumMod val="75000"/>
                  <a:lumOff val="25000"/>
                </a:schemeClr>
              </a:solidFill>
              <a:latin typeface="Calibri" charset="0"/>
              <a:ea typeface="Calibri" charset="0"/>
              <a:cs typeface="Calibri" charset="0"/>
            </a:endParaRPr>
          </a:p>
          <a:p>
            <a:pPr marL="800100" lvl="1" indent="-342900" algn="l">
              <a:buClr>
                <a:schemeClr val="accent2"/>
              </a:buClr>
              <a:buFont typeface="Wingdings" panose="05000000000000000000" pitchFamily="2" charset="2"/>
              <a:buChar char="§"/>
            </a:pPr>
            <a:r>
              <a:rPr lang="en-US">
                <a:solidFill>
                  <a:schemeClr val="tx1">
                    <a:lumMod val="75000"/>
                    <a:lumOff val="25000"/>
                  </a:schemeClr>
                </a:solidFill>
                <a:latin typeface="Calibri" charset="0"/>
                <a:ea typeface="Calibri" charset="0"/>
                <a:cs typeface="Calibri" charset="0"/>
              </a:rPr>
              <a:t>New TELPAS Manual for Raters and Test Administrators </a:t>
            </a:r>
          </a:p>
          <a:p>
            <a:pPr marL="800100" lvl="1" indent="-342900" algn="l">
              <a:buClr>
                <a:schemeClr val="accent2"/>
              </a:buClr>
              <a:buFont typeface="Wingdings" panose="05000000000000000000" pitchFamily="2" charset="2"/>
              <a:buChar char="§"/>
            </a:pPr>
            <a:endParaRPr lang="en-US">
              <a:solidFill>
                <a:schemeClr val="tx1">
                  <a:lumMod val="75000"/>
                  <a:lumOff val="25000"/>
                </a:schemeClr>
              </a:solidFill>
              <a:latin typeface="Calibri" charset="0"/>
              <a:ea typeface="Calibri" charset="0"/>
              <a:cs typeface="Calibri" charset="0"/>
            </a:endParaRPr>
          </a:p>
          <a:p>
            <a:pPr marL="800100" lvl="1" indent="-342900" algn="l">
              <a:buClr>
                <a:schemeClr val="accent2"/>
              </a:buClr>
              <a:buFont typeface="Wingdings" panose="05000000000000000000" pitchFamily="2" charset="2"/>
              <a:buChar char="§"/>
            </a:pPr>
            <a:r>
              <a:rPr lang="en-US">
                <a:solidFill>
                  <a:schemeClr val="tx1">
                    <a:lumMod val="75000"/>
                    <a:lumOff val="25000"/>
                  </a:schemeClr>
                </a:solidFill>
                <a:latin typeface="Calibri" charset="0"/>
                <a:ea typeface="Calibri" charset="0"/>
                <a:cs typeface="Calibri" charset="0"/>
              </a:rPr>
              <a:t>As they become available, all administration manuals will be posted in the </a:t>
            </a:r>
            <a:r>
              <a:rPr lang="en-US">
                <a:solidFill>
                  <a:schemeClr val="tx1">
                    <a:lumMod val="75000"/>
                    <a:lumOff val="25000"/>
                  </a:schemeClr>
                </a:solidFill>
                <a:latin typeface="Calibri" charset="0"/>
                <a:cs typeface="Calibri" charset="0"/>
              </a:rPr>
              <a:t>new </a:t>
            </a:r>
            <a:r>
              <a:rPr lang="en-US" i="1">
                <a:solidFill>
                  <a:schemeClr val="tx1">
                    <a:lumMod val="75000"/>
                    <a:lumOff val="25000"/>
                  </a:schemeClr>
                </a:solidFill>
                <a:latin typeface="Calibri" charset="0"/>
                <a:cs typeface="Calibri" charset="0"/>
              </a:rPr>
              <a:t>District and Campus Coordinator Resources</a:t>
            </a:r>
          </a:p>
          <a:p>
            <a:pPr marL="800100" lvl="1" indent="-342900" algn="l">
              <a:buClr>
                <a:schemeClr val="accent2"/>
              </a:buClr>
              <a:buFont typeface="Arial" panose="020B0604020202020204" pitchFamily="34" charset="0"/>
              <a:buChar char="•"/>
            </a:pPr>
            <a:endParaRPr lang="en-US" sz="2400" i="1">
              <a:solidFill>
                <a:schemeClr val="tx1">
                  <a:lumMod val="75000"/>
                  <a:lumOff val="25000"/>
                </a:schemeClr>
              </a:solidFill>
              <a:latin typeface="Calibri" charset="0"/>
              <a:ea typeface="Calibri" charset="0"/>
              <a:cs typeface="Calibri" charset="0"/>
            </a:endParaRPr>
          </a:p>
          <a:p>
            <a:pPr lvl="1" algn="l">
              <a:buClr>
                <a:schemeClr val="accent2"/>
              </a:buClr>
            </a:pPr>
            <a:endParaRPr lang="en-US" sz="2400" i="1">
              <a:solidFill>
                <a:schemeClr val="tx1">
                  <a:lumMod val="75000"/>
                  <a:lumOff val="25000"/>
                </a:schemeClr>
              </a:solidFill>
              <a:latin typeface="Calibri" charset="0"/>
              <a:ea typeface="Calibri" charset="0"/>
              <a:cs typeface="Calibri" charset="0"/>
            </a:endParaRPr>
          </a:p>
          <a:p>
            <a:pPr lvl="1" algn="l">
              <a:buClr>
                <a:schemeClr val="accent2"/>
              </a:buClr>
            </a:pPr>
            <a:endParaRPr lang="en-US" sz="2400">
              <a:solidFill>
                <a:schemeClr val="tx1">
                  <a:lumMod val="75000"/>
                  <a:lumOff val="25000"/>
                </a:schemeClr>
              </a:solidFill>
              <a:latin typeface="Calibri" charset="0"/>
              <a:ea typeface="Calibri" charset="0"/>
              <a:cs typeface="Calibri" charset="0"/>
            </a:endParaRPr>
          </a:p>
          <a:p>
            <a:pPr lvl="1" algn="l">
              <a:buClr>
                <a:schemeClr val="accent2"/>
              </a:buClr>
            </a:pPr>
            <a:endParaRPr lang="en-US" sz="2400">
              <a:solidFill>
                <a:schemeClr val="tx1">
                  <a:lumMod val="75000"/>
                  <a:lumOff val="25000"/>
                </a:schemeClr>
              </a:solidFill>
              <a:latin typeface="Calibri" charset="0"/>
              <a:ea typeface="Calibri" charset="0"/>
              <a:cs typeface="Calibri" charset="0"/>
            </a:endParaRPr>
          </a:p>
        </p:txBody>
      </p:sp>
      <p:sp>
        <p:nvSpPr>
          <p:cNvPr id="4" name="Title 10"/>
          <p:cNvSpPr txBox="1">
            <a:spLocks/>
          </p:cNvSpPr>
          <p:nvPr/>
        </p:nvSpPr>
        <p:spPr>
          <a:xfrm>
            <a:off x="1978570" y="248815"/>
            <a:ext cx="8221489" cy="67722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b="1" i="0">
                <a:solidFill>
                  <a:schemeClr val="accent1"/>
                </a:solidFill>
                <a:latin typeface="+mn-lt"/>
                <a:ea typeface="Open Sans" charset="0"/>
                <a:cs typeface="Open Sans" charset="0"/>
              </a:rPr>
              <a:t>Manuals and Resources</a:t>
            </a: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6502667"/>
            <a:ext cx="12000217" cy="229917"/>
          </a:xfrm>
          <a:prstGeom prst="rect">
            <a:avLst/>
          </a:prstGeom>
        </p:spPr>
      </p:pic>
      <p:sp>
        <p:nvSpPr>
          <p:cNvPr id="6" name="Date Placeholder 3"/>
          <p:cNvSpPr>
            <a:spLocks noGrp="1"/>
          </p:cNvSpPr>
          <p:nvPr>
            <p:ph type="dt" sz="half" idx="10"/>
          </p:nvPr>
        </p:nvSpPr>
        <p:spPr>
          <a:xfrm>
            <a:off x="92467" y="6492875"/>
            <a:ext cx="2472271" cy="365125"/>
          </a:xfrm>
        </p:spPr>
        <p:txBody>
          <a:bodyPr/>
          <a:lstStyle/>
          <a:p>
            <a:fld id="{C5C05D33-2F5D-482A-8D2C-D96EBC369FAA}" type="datetime1">
              <a:rPr lang="en-US" smtClean="0">
                <a:solidFill>
                  <a:schemeClr val="accent1">
                    <a:lumMod val="60000"/>
                    <a:lumOff val="40000"/>
                  </a:schemeClr>
                </a:solidFill>
              </a:rPr>
              <a:pPr/>
              <a:t>10/1/2018</a:t>
            </a:fld>
            <a:r>
              <a:rPr lang="en-US">
                <a:solidFill>
                  <a:schemeClr val="accent1">
                    <a:lumMod val="60000"/>
                    <a:lumOff val="40000"/>
                  </a:schemeClr>
                </a:solidFill>
              </a:rPr>
              <a:t>     </a:t>
            </a:r>
            <a:fld id="{EA89072E-2125-40D6-847A-9E6B768971D4}" type="slidenum">
              <a:rPr lang="en-US" smtClean="0">
                <a:solidFill>
                  <a:schemeClr val="accent1">
                    <a:lumMod val="60000"/>
                    <a:lumOff val="40000"/>
                  </a:schemeClr>
                </a:solidFill>
              </a:rPr>
              <a:pPr/>
              <a:t>21</a:t>
            </a:fld>
            <a:endParaRPr lang="en-US">
              <a:solidFill>
                <a:schemeClr val="accent1">
                  <a:lumMod val="60000"/>
                  <a:lumOff val="40000"/>
                </a:schemeClr>
              </a:solidFill>
            </a:endParaRPr>
          </a:p>
        </p:txBody>
      </p:sp>
      <p:sp>
        <p:nvSpPr>
          <p:cNvPr id="7" name="Footer Placeholder 4"/>
          <p:cNvSpPr>
            <a:spLocks noGrp="1"/>
          </p:cNvSpPr>
          <p:nvPr>
            <p:ph type="ftr" sz="quarter" idx="11"/>
          </p:nvPr>
        </p:nvSpPr>
        <p:spPr>
          <a:xfrm>
            <a:off x="3686187" y="6492875"/>
            <a:ext cx="4822804" cy="365125"/>
          </a:xfrm>
        </p:spPr>
        <p:txBody>
          <a:bodyPr/>
          <a:lstStyle/>
          <a:p>
            <a:r>
              <a:rPr lang="en-US">
                <a:solidFill>
                  <a:schemeClr val="accent1">
                    <a:lumMod val="60000"/>
                    <a:lumOff val="40000"/>
                  </a:schemeClr>
                </a:solidFill>
              </a:rPr>
              <a:t>October 2018</a:t>
            </a:r>
          </a:p>
        </p:txBody>
      </p:sp>
      <p:pic>
        <p:nvPicPr>
          <p:cNvPr id="2" name="Picture 1">
            <a:extLst>
              <a:ext uri="{FF2B5EF4-FFF2-40B4-BE49-F238E27FC236}">
                <a16:creationId xmlns:a16="http://schemas.microsoft.com/office/drawing/2014/main" xmlns="" id="{3DF66A05-AE21-4074-9F6D-7C3EBB615814}"/>
              </a:ext>
            </a:extLst>
          </p:cNvPr>
          <p:cNvPicPr>
            <a:picLocks noChangeAspect="1"/>
          </p:cNvPicPr>
          <p:nvPr/>
        </p:nvPicPr>
        <p:blipFill>
          <a:blip r:embed="rId4"/>
          <a:stretch>
            <a:fillRect/>
          </a:stretch>
        </p:blipFill>
        <p:spPr>
          <a:xfrm rot="690572">
            <a:off x="8064900" y="1616844"/>
            <a:ext cx="3626000" cy="4433439"/>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148839473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a:xfrm>
            <a:off x="688684" y="1648178"/>
            <a:ext cx="10284115" cy="4191621"/>
          </a:xfrm>
          <a:prstGeom prst="rect">
            <a:avLst/>
          </a:prstGeom>
        </p:spPr>
        <p:txBody>
          <a:bodyPr vert="horz" lIns="91440" tIns="45720" rIns="91440" bIns="45720" rtlCol="0">
            <a:normAutofit fontScale="92500" lnSpcReduction="10000"/>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marL="800100" lvl="1" indent="-342900" algn="l">
              <a:lnSpc>
                <a:spcPct val="120000"/>
              </a:lnSpc>
              <a:buClr>
                <a:schemeClr val="accent2"/>
              </a:buClr>
              <a:buFont typeface="Wingdings" panose="05000000000000000000" pitchFamily="2" charset="2"/>
              <a:buChar char="§"/>
              <a:tabLst/>
            </a:pPr>
            <a:r>
              <a:rPr lang="en-US" sz="2200">
                <a:solidFill>
                  <a:schemeClr val="tx1">
                    <a:lumMod val="75000"/>
                    <a:lumOff val="25000"/>
                  </a:schemeClr>
                </a:solidFill>
                <a:latin typeface="Calibri" charset="0"/>
                <a:ea typeface="Calibri" charset="0"/>
                <a:cs typeface="Calibri" charset="0"/>
              </a:rPr>
              <a:t>As we transition to align our policies with the school year calendar, District Testing Coordinator and District Superintendent/Chief Administrative Officer oaths of Test Security and Confidentiality for spring 2018 and June 2018 will be due by the end of November 2018.</a:t>
            </a:r>
          </a:p>
          <a:p>
            <a:pPr marL="800100" lvl="1" indent="-342900" algn="l">
              <a:lnSpc>
                <a:spcPct val="120000"/>
              </a:lnSpc>
              <a:buClr>
                <a:schemeClr val="accent2"/>
              </a:buClr>
              <a:buFont typeface="Wingdings" panose="05000000000000000000" pitchFamily="2" charset="2"/>
              <a:buChar char="§"/>
              <a:tabLst/>
            </a:pPr>
            <a:endParaRPr lang="en-US" sz="2200">
              <a:solidFill>
                <a:schemeClr val="tx1">
                  <a:lumMod val="75000"/>
                  <a:lumOff val="25000"/>
                </a:schemeClr>
              </a:solidFill>
              <a:latin typeface="Calibri" charset="0"/>
              <a:ea typeface="Calibri" charset="0"/>
              <a:cs typeface="Calibri" charset="0"/>
            </a:endParaRPr>
          </a:p>
          <a:p>
            <a:pPr marL="800100" lvl="1" indent="-342900" algn="l">
              <a:lnSpc>
                <a:spcPct val="120000"/>
              </a:lnSpc>
              <a:buClr>
                <a:schemeClr val="accent2"/>
              </a:buClr>
              <a:buFont typeface="Wingdings" panose="05000000000000000000" pitchFamily="2" charset="2"/>
              <a:buChar char="§"/>
              <a:tabLst/>
            </a:pPr>
            <a:r>
              <a:rPr lang="en-US" sz="2200">
                <a:solidFill>
                  <a:schemeClr val="tx1">
                    <a:lumMod val="75000"/>
                    <a:lumOff val="25000"/>
                  </a:schemeClr>
                </a:solidFill>
                <a:latin typeface="Calibri" charset="0"/>
                <a:ea typeface="Calibri" charset="0"/>
                <a:cs typeface="Calibri" charset="0"/>
              </a:rPr>
              <a:t>Signed copies of the oaths for District Coordinator and District Superintendent/Chief Administrative Officer for Spring 2018 and June 2018 can be returned by mail, or districts can submit an electronic copy (scanned copy) by email. Districts can also use the new interactive oath included in the new </a:t>
            </a:r>
            <a:r>
              <a:rPr lang="en-US" sz="2200" i="1">
                <a:solidFill>
                  <a:schemeClr val="tx1">
                    <a:lumMod val="75000"/>
                    <a:lumOff val="25000"/>
                  </a:schemeClr>
                </a:solidFill>
                <a:latin typeface="Calibri" charset="0"/>
                <a:ea typeface="Calibri" charset="0"/>
                <a:cs typeface="Calibri" charset="0"/>
              </a:rPr>
              <a:t>District and Campus Coordinator Resources</a:t>
            </a:r>
            <a:r>
              <a:rPr lang="en-US" sz="2200">
                <a:solidFill>
                  <a:schemeClr val="tx1">
                    <a:lumMod val="75000"/>
                    <a:lumOff val="25000"/>
                  </a:schemeClr>
                </a:solidFill>
                <a:latin typeface="Calibri" charset="0"/>
                <a:ea typeface="Calibri" charset="0"/>
                <a:cs typeface="Calibri" charset="0"/>
              </a:rPr>
              <a:t>. </a:t>
            </a:r>
          </a:p>
          <a:p>
            <a:pPr marL="800100" lvl="1" indent="-342900" algn="l">
              <a:buClr>
                <a:schemeClr val="accent2"/>
              </a:buClr>
              <a:buFont typeface="Wingdings" panose="05000000000000000000" pitchFamily="2" charset="2"/>
              <a:buChar char="§"/>
              <a:tabLst/>
            </a:pPr>
            <a:endParaRPr lang="en-US" sz="2600">
              <a:solidFill>
                <a:schemeClr val="tx1">
                  <a:lumMod val="75000"/>
                  <a:lumOff val="25000"/>
                </a:schemeClr>
              </a:solidFill>
              <a:latin typeface="Calibri" charset="0"/>
              <a:ea typeface="Calibri" charset="0"/>
              <a:cs typeface="Calibri" charset="0"/>
            </a:endParaRPr>
          </a:p>
          <a:p>
            <a:pPr lvl="1" algn="l">
              <a:buClr>
                <a:schemeClr val="accent2"/>
              </a:buClr>
              <a:tabLst/>
            </a:pPr>
            <a:r>
              <a:rPr lang="en-US" sz="2400">
                <a:solidFill>
                  <a:schemeClr val="tx1">
                    <a:lumMod val="75000"/>
                    <a:lumOff val="25000"/>
                  </a:schemeClr>
                </a:solidFill>
                <a:latin typeface="Calibri" charset="0"/>
                <a:ea typeface="Calibri" charset="0"/>
                <a:cs typeface="Calibri" charset="0"/>
              </a:rPr>
              <a:t>  </a:t>
            </a:r>
          </a:p>
        </p:txBody>
      </p:sp>
      <p:sp>
        <p:nvSpPr>
          <p:cNvPr id="4" name="Title 10"/>
          <p:cNvSpPr txBox="1">
            <a:spLocks/>
          </p:cNvSpPr>
          <p:nvPr/>
        </p:nvSpPr>
        <p:spPr>
          <a:xfrm>
            <a:off x="1978570" y="248815"/>
            <a:ext cx="8221489" cy="67722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b="1" i="0">
                <a:solidFill>
                  <a:schemeClr val="accent1"/>
                </a:solidFill>
                <a:latin typeface="+mn-lt"/>
                <a:ea typeface="Open Sans" charset="0"/>
                <a:cs typeface="Open Sans" charset="0"/>
              </a:rPr>
              <a:t>Collection of Oaths for Spring-June 2018</a:t>
            </a: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6502667"/>
            <a:ext cx="12000217" cy="229917"/>
          </a:xfrm>
          <a:prstGeom prst="rect">
            <a:avLst/>
          </a:prstGeom>
        </p:spPr>
      </p:pic>
      <p:sp>
        <p:nvSpPr>
          <p:cNvPr id="6" name="Date Placeholder 3"/>
          <p:cNvSpPr>
            <a:spLocks noGrp="1"/>
          </p:cNvSpPr>
          <p:nvPr>
            <p:ph type="dt" sz="half" idx="10"/>
          </p:nvPr>
        </p:nvSpPr>
        <p:spPr>
          <a:xfrm>
            <a:off x="92467" y="6492875"/>
            <a:ext cx="2472271" cy="365125"/>
          </a:xfrm>
        </p:spPr>
        <p:txBody>
          <a:bodyPr/>
          <a:lstStyle/>
          <a:p>
            <a:fld id="{C5C05D33-2F5D-482A-8D2C-D96EBC369FAA}" type="datetime1">
              <a:rPr lang="en-US" smtClean="0">
                <a:solidFill>
                  <a:schemeClr val="accent1">
                    <a:lumMod val="60000"/>
                    <a:lumOff val="40000"/>
                  </a:schemeClr>
                </a:solidFill>
              </a:rPr>
              <a:pPr/>
              <a:t>10/1/2018</a:t>
            </a:fld>
            <a:r>
              <a:rPr lang="en-US">
                <a:solidFill>
                  <a:schemeClr val="accent1">
                    <a:lumMod val="60000"/>
                    <a:lumOff val="40000"/>
                  </a:schemeClr>
                </a:solidFill>
              </a:rPr>
              <a:t>     </a:t>
            </a:r>
            <a:fld id="{EA89072E-2125-40D6-847A-9E6B768971D4}" type="slidenum">
              <a:rPr lang="en-US" smtClean="0">
                <a:solidFill>
                  <a:schemeClr val="accent1">
                    <a:lumMod val="60000"/>
                    <a:lumOff val="40000"/>
                  </a:schemeClr>
                </a:solidFill>
              </a:rPr>
              <a:pPr/>
              <a:t>22</a:t>
            </a:fld>
            <a:endParaRPr lang="en-US">
              <a:solidFill>
                <a:schemeClr val="accent1">
                  <a:lumMod val="60000"/>
                  <a:lumOff val="40000"/>
                </a:schemeClr>
              </a:solidFill>
            </a:endParaRPr>
          </a:p>
        </p:txBody>
      </p:sp>
      <p:sp>
        <p:nvSpPr>
          <p:cNvPr id="7" name="Footer Placeholder 4"/>
          <p:cNvSpPr>
            <a:spLocks noGrp="1"/>
          </p:cNvSpPr>
          <p:nvPr>
            <p:ph type="ftr" sz="quarter" idx="11"/>
          </p:nvPr>
        </p:nvSpPr>
        <p:spPr>
          <a:xfrm>
            <a:off x="3686187" y="6492875"/>
            <a:ext cx="4822804" cy="365125"/>
          </a:xfrm>
        </p:spPr>
        <p:txBody>
          <a:bodyPr/>
          <a:lstStyle/>
          <a:p>
            <a:r>
              <a:rPr lang="en-US">
                <a:solidFill>
                  <a:schemeClr val="accent1">
                    <a:lumMod val="60000"/>
                    <a:lumOff val="40000"/>
                  </a:schemeClr>
                </a:solidFill>
              </a:rPr>
              <a:t>October 2018</a:t>
            </a:r>
          </a:p>
        </p:txBody>
      </p:sp>
    </p:spTree>
    <p:extLst>
      <p:ext uri="{BB962C8B-B14F-4D97-AF65-F5344CB8AC3E}">
        <p14:creationId xmlns:p14="http://schemas.microsoft.com/office/powerpoint/2010/main" val="145819305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a:xfrm>
            <a:off x="220410" y="1072078"/>
            <a:ext cx="11293260" cy="5323758"/>
          </a:xfrm>
          <a:prstGeom prst="rect">
            <a:avLst/>
          </a:prstGeom>
        </p:spPr>
        <p:txBody>
          <a:bodyPr vert="horz" lIns="91440" tIns="45720" rIns="91440" bIns="45720" rtlCol="0">
            <a:normAutofit fontScale="92500" lnSpcReduction="20000"/>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marL="800100" lvl="1" indent="-342900" algn="l">
              <a:lnSpc>
                <a:spcPct val="110000"/>
              </a:lnSpc>
              <a:buClr>
                <a:srgbClr val="ED7D31"/>
              </a:buClr>
              <a:buFont typeface="Wingdings" panose="05000000000000000000" pitchFamily="2" charset="2"/>
              <a:buChar char="§"/>
            </a:pPr>
            <a:r>
              <a:rPr lang="en-US" sz="2200">
                <a:solidFill>
                  <a:prstClr val="black">
                    <a:lumMod val="75000"/>
                    <a:lumOff val="25000"/>
                  </a:prstClr>
                </a:solidFill>
                <a:latin typeface="Calibri" charset="0"/>
                <a:cs typeface="Calibri" charset="0"/>
              </a:rPr>
              <a:t>Beginning with the December 2018 administration, only three oaths of Test Security and Confidentiality will be available:</a:t>
            </a:r>
          </a:p>
          <a:p>
            <a:pPr marL="1257300" lvl="2" indent="-342900" algn="l">
              <a:lnSpc>
                <a:spcPct val="110000"/>
              </a:lnSpc>
              <a:buClr>
                <a:schemeClr val="accent1"/>
              </a:buClr>
              <a:buFont typeface="Arial" panose="020B0604020202020204" pitchFamily="34" charset="0"/>
              <a:buChar char="•"/>
            </a:pPr>
            <a:r>
              <a:rPr lang="en-US" sz="2000">
                <a:solidFill>
                  <a:prstClr val="black">
                    <a:lumMod val="75000"/>
                    <a:lumOff val="25000"/>
                  </a:prstClr>
                </a:solidFill>
                <a:latin typeface="Calibri" charset="0"/>
                <a:cs typeface="Calibri" charset="0"/>
              </a:rPr>
              <a:t>District Testing Coordinator</a:t>
            </a:r>
          </a:p>
          <a:p>
            <a:pPr marL="1257300" lvl="2" indent="-342900" algn="l">
              <a:lnSpc>
                <a:spcPct val="110000"/>
              </a:lnSpc>
              <a:buClr>
                <a:schemeClr val="accent1"/>
              </a:buClr>
              <a:buFont typeface="Arial" panose="020B0604020202020204" pitchFamily="34" charset="0"/>
              <a:buChar char="•"/>
            </a:pPr>
            <a:r>
              <a:rPr lang="en-US" sz="2000">
                <a:solidFill>
                  <a:prstClr val="black">
                    <a:lumMod val="75000"/>
                    <a:lumOff val="25000"/>
                  </a:prstClr>
                </a:solidFill>
                <a:latin typeface="Calibri" charset="0"/>
                <a:cs typeface="Calibri" charset="0"/>
              </a:rPr>
              <a:t>District Superintendent/Chief Administrative Officer</a:t>
            </a:r>
          </a:p>
          <a:p>
            <a:pPr marL="1257300" lvl="2" indent="-342900" algn="l">
              <a:lnSpc>
                <a:spcPct val="110000"/>
              </a:lnSpc>
              <a:buClr>
                <a:schemeClr val="accent1"/>
              </a:buClr>
              <a:buFont typeface="Arial" panose="020B0604020202020204" pitchFamily="34" charset="0"/>
              <a:buChar char="•"/>
            </a:pPr>
            <a:r>
              <a:rPr lang="en-US" sz="2000">
                <a:solidFill>
                  <a:prstClr val="black">
                    <a:lumMod val="75000"/>
                    <a:lumOff val="25000"/>
                  </a:prstClr>
                </a:solidFill>
                <a:latin typeface="Calibri" charset="0"/>
                <a:cs typeface="Calibri" charset="0"/>
              </a:rPr>
              <a:t>General oath (for all other roles involved in the Texas assessment program).</a:t>
            </a:r>
            <a:endParaRPr lang="en-US" sz="2200">
              <a:solidFill>
                <a:prstClr val="black">
                  <a:lumMod val="75000"/>
                  <a:lumOff val="25000"/>
                </a:prstClr>
              </a:solidFill>
              <a:latin typeface="Calibri" charset="0"/>
              <a:cs typeface="Calibri" charset="0"/>
            </a:endParaRPr>
          </a:p>
          <a:p>
            <a:pPr marL="800100" lvl="1" indent="-342900" algn="l">
              <a:lnSpc>
                <a:spcPct val="110000"/>
              </a:lnSpc>
              <a:buClr>
                <a:srgbClr val="ED7D31"/>
              </a:buClr>
              <a:buFont typeface="Wingdings" panose="05000000000000000000" pitchFamily="2" charset="2"/>
              <a:buChar char="§"/>
            </a:pPr>
            <a:r>
              <a:rPr lang="en-US" sz="2200">
                <a:solidFill>
                  <a:prstClr val="black">
                    <a:lumMod val="75000"/>
                    <a:lumOff val="25000"/>
                  </a:prstClr>
                </a:solidFill>
                <a:latin typeface="Calibri" charset="0"/>
                <a:cs typeface="Calibri" charset="0"/>
              </a:rPr>
              <a:t>District Coordinator and the District Superintendent/Chief Administrative Officer oaths will need to be submitted by end of summer 2019.</a:t>
            </a:r>
          </a:p>
          <a:p>
            <a:pPr marL="800100" lvl="1" indent="-342900" algn="l">
              <a:lnSpc>
                <a:spcPct val="110000"/>
              </a:lnSpc>
              <a:buClr>
                <a:srgbClr val="ED7D31"/>
              </a:buClr>
              <a:buFont typeface="Wingdings" panose="05000000000000000000" pitchFamily="2" charset="2"/>
              <a:buChar char="§"/>
            </a:pPr>
            <a:endParaRPr lang="en-US" sz="2200">
              <a:solidFill>
                <a:prstClr val="black">
                  <a:lumMod val="75000"/>
                  <a:lumOff val="25000"/>
                </a:prstClr>
              </a:solidFill>
              <a:latin typeface="Calibri" charset="0"/>
              <a:cs typeface="Calibri" charset="0"/>
            </a:endParaRPr>
          </a:p>
          <a:p>
            <a:pPr marL="800100" lvl="1" indent="-342900" algn="l">
              <a:lnSpc>
                <a:spcPct val="110000"/>
              </a:lnSpc>
              <a:buClr>
                <a:srgbClr val="ED7D31"/>
              </a:buClr>
              <a:buFont typeface="Wingdings" panose="05000000000000000000" pitchFamily="2" charset="2"/>
              <a:buChar char="§"/>
            </a:pPr>
            <a:r>
              <a:rPr lang="en-US" sz="2200">
                <a:solidFill>
                  <a:prstClr val="black">
                    <a:lumMod val="75000"/>
                    <a:lumOff val="25000"/>
                  </a:prstClr>
                </a:solidFill>
                <a:latin typeface="Calibri" charset="0"/>
                <a:cs typeface="Calibri" charset="0"/>
              </a:rPr>
              <a:t>Signed General Oaths don't have to be submitted to the testing contractor; however, districts </a:t>
            </a:r>
          </a:p>
          <a:p>
            <a:pPr lvl="1" algn="l">
              <a:lnSpc>
                <a:spcPct val="110000"/>
              </a:lnSpc>
              <a:buClr>
                <a:srgbClr val="ED7D31"/>
              </a:buClr>
            </a:pPr>
            <a:r>
              <a:rPr lang="en-US" sz="2200">
                <a:solidFill>
                  <a:prstClr val="black">
                    <a:lumMod val="75000"/>
                    <a:lumOff val="25000"/>
                  </a:prstClr>
                </a:solidFill>
                <a:latin typeface="Calibri" charset="0"/>
                <a:cs typeface="Calibri" charset="0"/>
              </a:rPr>
              <a:t>      are required to securely maintain copies of </a:t>
            </a:r>
          </a:p>
          <a:p>
            <a:pPr lvl="1" algn="l">
              <a:lnSpc>
                <a:spcPct val="110000"/>
              </a:lnSpc>
              <a:buClr>
                <a:srgbClr val="ED7D31"/>
              </a:buClr>
            </a:pPr>
            <a:r>
              <a:rPr lang="en-US" sz="2200">
                <a:solidFill>
                  <a:prstClr val="black">
                    <a:lumMod val="75000"/>
                    <a:lumOff val="25000"/>
                  </a:prstClr>
                </a:solidFill>
                <a:latin typeface="Calibri" charset="0"/>
                <a:cs typeface="Calibri" charset="0"/>
              </a:rPr>
              <a:t>      these documents.</a:t>
            </a:r>
          </a:p>
          <a:p>
            <a:pPr marL="800100" lvl="1" indent="-342900" algn="l">
              <a:lnSpc>
                <a:spcPct val="110000"/>
              </a:lnSpc>
              <a:buClr>
                <a:srgbClr val="ED7D31"/>
              </a:buClr>
              <a:buFont typeface="Wingdings" panose="05000000000000000000" pitchFamily="2" charset="2"/>
              <a:buChar char="§"/>
            </a:pPr>
            <a:endParaRPr lang="en-US" sz="2200">
              <a:solidFill>
                <a:prstClr val="black">
                  <a:lumMod val="75000"/>
                  <a:lumOff val="25000"/>
                </a:prstClr>
              </a:solidFill>
              <a:latin typeface="Calibri" charset="0"/>
              <a:cs typeface="Calibri" charset="0"/>
            </a:endParaRPr>
          </a:p>
          <a:p>
            <a:pPr marL="800100" lvl="1" indent="-342900" algn="l">
              <a:lnSpc>
                <a:spcPct val="110000"/>
              </a:lnSpc>
              <a:buClr>
                <a:srgbClr val="ED7D31"/>
              </a:buClr>
              <a:buFont typeface="Wingdings" panose="05000000000000000000" pitchFamily="2" charset="2"/>
              <a:buChar char="§"/>
            </a:pPr>
            <a:r>
              <a:rPr lang="en-US" sz="2200">
                <a:solidFill>
                  <a:prstClr val="black">
                    <a:lumMod val="75000"/>
                    <a:lumOff val="25000"/>
                  </a:prstClr>
                </a:solidFill>
                <a:latin typeface="Calibri" charset="0"/>
                <a:cs typeface="Calibri" charset="0"/>
              </a:rPr>
              <a:t>The new </a:t>
            </a:r>
            <a:r>
              <a:rPr lang="en-US" sz="2200" i="1">
                <a:solidFill>
                  <a:prstClr val="black">
                    <a:lumMod val="75000"/>
                    <a:lumOff val="25000"/>
                  </a:prstClr>
                </a:solidFill>
                <a:latin typeface="Calibri" charset="0"/>
                <a:cs typeface="Calibri" charset="0"/>
              </a:rPr>
              <a:t>District and Campus Coordinator </a:t>
            </a:r>
          </a:p>
          <a:p>
            <a:pPr lvl="1" algn="l">
              <a:lnSpc>
                <a:spcPct val="110000"/>
              </a:lnSpc>
              <a:buClr>
                <a:srgbClr val="ED7D31"/>
              </a:buClr>
            </a:pPr>
            <a:r>
              <a:rPr lang="en-US" sz="2200" i="1">
                <a:solidFill>
                  <a:prstClr val="black">
                    <a:lumMod val="75000"/>
                    <a:lumOff val="25000"/>
                  </a:prstClr>
                </a:solidFill>
                <a:latin typeface="Calibri" charset="0"/>
                <a:cs typeface="Calibri" charset="0"/>
              </a:rPr>
              <a:t>       Resources</a:t>
            </a:r>
            <a:r>
              <a:rPr lang="en-US" sz="2200">
                <a:solidFill>
                  <a:prstClr val="black">
                    <a:lumMod val="75000"/>
                    <a:lumOff val="25000"/>
                  </a:prstClr>
                </a:solidFill>
                <a:latin typeface="Calibri" charset="0"/>
                <a:cs typeface="Calibri" charset="0"/>
              </a:rPr>
              <a:t> includes the interactive oath</a:t>
            </a:r>
          </a:p>
          <a:p>
            <a:pPr lvl="1" algn="l">
              <a:lnSpc>
                <a:spcPct val="110000"/>
              </a:lnSpc>
              <a:buClr>
                <a:srgbClr val="ED7D31"/>
              </a:buClr>
            </a:pPr>
            <a:r>
              <a:rPr lang="en-US" sz="2200">
                <a:solidFill>
                  <a:prstClr val="black">
                    <a:lumMod val="75000"/>
                    <a:lumOff val="25000"/>
                  </a:prstClr>
                </a:solidFill>
                <a:latin typeface="Calibri" charset="0"/>
                <a:cs typeface="Calibri" charset="0"/>
              </a:rPr>
              <a:t>       that will allow districts to submit signed oaths </a:t>
            </a:r>
          </a:p>
          <a:p>
            <a:pPr lvl="1" algn="l">
              <a:lnSpc>
                <a:spcPct val="110000"/>
              </a:lnSpc>
              <a:buClr>
                <a:srgbClr val="ED7D31"/>
              </a:buClr>
            </a:pPr>
            <a:r>
              <a:rPr lang="en-US" sz="2200">
                <a:solidFill>
                  <a:prstClr val="black">
                    <a:lumMod val="75000"/>
                    <a:lumOff val="25000"/>
                  </a:prstClr>
                </a:solidFill>
                <a:latin typeface="Calibri" charset="0"/>
                <a:cs typeface="Calibri" charset="0"/>
              </a:rPr>
              <a:t>       directly from the resource.</a:t>
            </a:r>
          </a:p>
        </p:txBody>
      </p:sp>
      <p:sp>
        <p:nvSpPr>
          <p:cNvPr id="4" name="Title 10"/>
          <p:cNvSpPr txBox="1">
            <a:spLocks/>
          </p:cNvSpPr>
          <p:nvPr/>
        </p:nvSpPr>
        <p:spPr>
          <a:xfrm>
            <a:off x="1978570" y="248815"/>
            <a:ext cx="8221489" cy="67722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b="1">
                <a:solidFill>
                  <a:schemeClr val="accent1"/>
                </a:solidFill>
                <a:latin typeface="+mn-lt"/>
              </a:rPr>
              <a:t>Oaths for 2018-2019 School Year</a:t>
            </a: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6502667"/>
            <a:ext cx="12000217" cy="229917"/>
          </a:xfrm>
          <a:prstGeom prst="rect">
            <a:avLst/>
          </a:prstGeom>
        </p:spPr>
      </p:pic>
      <p:sp>
        <p:nvSpPr>
          <p:cNvPr id="6" name="Date Placeholder 3"/>
          <p:cNvSpPr>
            <a:spLocks noGrp="1"/>
          </p:cNvSpPr>
          <p:nvPr>
            <p:ph type="dt" sz="half" idx="10"/>
          </p:nvPr>
        </p:nvSpPr>
        <p:spPr>
          <a:xfrm>
            <a:off x="92467" y="6492875"/>
            <a:ext cx="2472271" cy="365125"/>
          </a:xfrm>
        </p:spPr>
        <p:txBody>
          <a:bodyPr/>
          <a:lstStyle/>
          <a:p>
            <a:fld id="{C5C05D33-2F5D-482A-8D2C-D96EBC369FAA}" type="datetime1">
              <a:rPr lang="en-US" smtClean="0">
                <a:solidFill>
                  <a:schemeClr val="accent1">
                    <a:lumMod val="60000"/>
                    <a:lumOff val="40000"/>
                  </a:schemeClr>
                </a:solidFill>
              </a:rPr>
              <a:pPr/>
              <a:t>10/1/2018</a:t>
            </a:fld>
            <a:r>
              <a:rPr lang="en-US">
                <a:solidFill>
                  <a:schemeClr val="accent1">
                    <a:lumMod val="60000"/>
                    <a:lumOff val="40000"/>
                  </a:schemeClr>
                </a:solidFill>
              </a:rPr>
              <a:t>     </a:t>
            </a:r>
            <a:fld id="{EA89072E-2125-40D6-847A-9E6B768971D4}" type="slidenum">
              <a:rPr lang="en-US" smtClean="0">
                <a:solidFill>
                  <a:schemeClr val="accent1">
                    <a:lumMod val="60000"/>
                    <a:lumOff val="40000"/>
                  </a:schemeClr>
                </a:solidFill>
              </a:rPr>
              <a:pPr/>
              <a:t>23</a:t>
            </a:fld>
            <a:endParaRPr lang="en-US">
              <a:solidFill>
                <a:schemeClr val="accent1">
                  <a:lumMod val="60000"/>
                  <a:lumOff val="40000"/>
                </a:schemeClr>
              </a:solidFill>
            </a:endParaRPr>
          </a:p>
        </p:txBody>
      </p:sp>
      <p:sp>
        <p:nvSpPr>
          <p:cNvPr id="7" name="Footer Placeholder 4"/>
          <p:cNvSpPr>
            <a:spLocks noGrp="1"/>
          </p:cNvSpPr>
          <p:nvPr>
            <p:ph type="ftr" sz="quarter" idx="11"/>
          </p:nvPr>
        </p:nvSpPr>
        <p:spPr>
          <a:xfrm>
            <a:off x="3686187" y="6492875"/>
            <a:ext cx="4822804" cy="365125"/>
          </a:xfrm>
        </p:spPr>
        <p:txBody>
          <a:bodyPr/>
          <a:lstStyle/>
          <a:p>
            <a:r>
              <a:rPr lang="en-US">
                <a:solidFill>
                  <a:schemeClr val="accent1">
                    <a:lumMod val="60000"/>
                    <a:lumOff val="40000"/>
                  </a:schemeClr>
                </a:solidFill>
              </a:rPr>
              <a:t>October 2018</a:t>
            </a:r>
          </a:p>
        </p:txBody>
      </p:sp>
      <p:pic>
        <p:nvPicPr>
          <p:cNvPr id="2" name="Picture 1">
            <a:extLst>
              <a:ext uri="{FF2B5EF4-FFF2-40B4-BE49-F238E27FC236}">
                <a16:creationId xmlns:a16="http://schemas.microsoft.com/office/drawing/2014/main" xmlns="" id="{B504D1BB-3FF5-40A7-8BB8-29BA157EED78}"/>
              </a:ext>
            </a:extLst>
          </p:cNvPr>
          <p:cNvPicPr>
            <a:picLocks noChangeAspect="1"/>
          </p:cNvPicPr>
          <p:nvPr/>
        </p:nvPicPr>
        <p:blipFill rotWithShape="1">
          <a:blip r:embed="rId4"/>
          <a:srcRect l="67913" t="52661" r="6009" b="21083"/>
          <a:stretch/>
        </p:blipFill>
        <p:spPr>
          <a:xfrm>
            <a:off x="6201122" y="4323644"/>
            <a:ext cx="5799094" cy="2042797"/>
          </a:xfrm>
          <a:prstGeom prst="rect">
            <a:avLst/>
          </a:prstGeom>
          <a:effectLst>
            <a:innerShdw blurRad="114300">
              <a:schemeClr val="accent6"/>
            </a:innerShdw>
          </a:effectLst>
        </p:spPr>
      </p:pic>
      <p:sp>
        <p:nvSpPr>
          <p:cNvPr id="8" name="Arrow: Down 7">
            <a:extLst>
              <a:ext uri="{FF2B5EF4-FFF2-40B4-BE49-F238E27FC236}">
                <a16:creationId xmlns:a16="http://schemas.microsoft.com/office/drawing/2014/main" xmlns="" id="{27855FE5-A619-4146-8FEB-473B747C67F8}"/>
              </a:ext>
            </a:extLst>
          </p:cNvPr>
          <p:cNvSpPr/>
          <p:nvPr/>
        </p:nvSpPr>
        <p:spPr>
          <a:xfrm>
            <a:off x="11055927" y="3870036"/>
            <a:ext cx="387927" cy="1856509"/>
          </a:xfrm>
          <a:prstGeom prst="downArrow">
            <a:avLst/>
          </a:prstGeom>
          <a:solidFill>
            <a:srgbClr val="FF0000"/>
          </a:solid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271172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a:xfrm>
            <a:off x="545883" y="1095376"/>
            <a:ext cx="10609797" cy="4773718"/>
          </a:xfrm>
          <a:prstGeom prst="rect">
            <a:avLst/>
          </a:prstGeom>
        </p:spPr>
        <p:txBody>
          <a:bodyPr vert="horz" lIns="91440" tIns="45720" rIns="91440" bIns="45720" rtlCol="0" anchor="t">
            <a:normAutofit/>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marL="800100" lvl="1" indent="-342900" algn="l">
              <a:buClr>
                <a:schemeClr val="accent2"/>
              </a:buClr>
              <a:buFont typeface="Wingdings" panose="05000000000000000000" pitchFamily="2" charset="2"/>
              <a:buChar char="§"/>
            </a:pPr>
            <a:endParaRPr lang="en-US" sz="2400">
              <a:solidFill>
                <a:schemeClr val="tx1">
                  <a:lumMod val="75000"/>
                  <a:lumOff val="25000"/>
                </a:schemeClr>
              </a:solidFill>
              <a:latin typeface="Calibri" charset="0"/>
              <a:ea typeface="Calibri" charset="0"/>
              <a:cs typeface="Calibri" charset="0"/>
            </a:endParaRPr>
          </a:p>
          <a:p>
            <a:pPr marL="800100" lvl="1" indent="-342900" algn="l">
              <a:buClr>
                <a:schemeClr val="accent2"/>
              </a:buClr>
              <a:buFont typeface="Wingdings" panose="05000000000000000000" pitchFamily="2" charset="2"/>
              <a:buChar char="§"/>
            </a:pPr>
            <a:r>
              <a:rPr lang="en-US">
                <a:solidFill>
                  <a:schemeClr val="tx1">
                    <a:lumMod val="75000"/>
                    <a:lumOff val="25000"/>
                  </a:schemeClr>
                </a:solidFill>
                <a:latin typeface="Calibri" charset="0"/>
                <a:ea typeface="Calibri" charset="0"/>
                <a:cs typeface="Calibri" charset="0"/>
              </a:rPr>
              <a:t>LEP field has been expanded to include </a:t>
            </a:r>
          </a:p>
          <a:p>
            <a:pPr lvl="1" algn="l">
              <a:buClr>
                <a:schemeClr val="accent2"/>
              </a:buClr>
            </a:pPr>
            <a:r>
              <a:rPr lang="en-US">
                <a:solidFill>
                  <a:schemeClr val="tx1">
                    <a:lumMod val="75000"/>
                    <a:lumOff val="25000"/>
                  </a:schemeClr>
                </a:solidFill>
                <a:latin typeface="Calibri" charset="0"/>
                <a:ea typeface="Calibri" charset="0"/>
                <a:cs typeface="Calibri" charset="0"/>
              </a:rPr>
              <a:t>     M3 and M4</a:t>
            </a:r>
          </a:p>
          <a:p>
            <a:pPr marL="800100" lvl="1" indent="-342900" algn="l">
              <a:buClr>
                <a:schemeClr val="accent2"/>
              </a:buClr>
              <a:buFont typeface="Wingdings" panose="05000000000000000000" pitchFamily="2" charset="2"/>
              <a:buChar char="§"/>
            </a:pPr>
            <a:endParaRPr lang="en-US">
              <a:solidFill>
                <a:schemeClr val="tx1">
                  <a:lumMod val="75000"/>
                  <a:lumOff val="25000"/>
                </a:schemeClr>
              </a:solidFill>
              <a:latin typeface="Calibri" charset="0"/>
              <a:ea typeface="Calibri" charset="0"/>
              <a:cs typeface="Calibri" charset="0"/>
            </a:endParaRPr>
          </a:p>
          <a:p>
            <a:pPr marL="800100" lvl="1" indent="-342900" algn="l">
              <a:buClr>
                <a:schemeClr val="accent2"/>
              </a:buClr>
              <a:buFont typeface="Wingdings" panose="05000000000000000000" pitchFamily="2" charset="2"/>
              <a:buChar char="§"/>
            </a:pPr>
            <a:r>
              <a:rPr lang="en-US">
                <a:solidFill>
                  <a:schemeClr val="tx1">
                    <a:lumMod val="75000"/>
                    <a:lumOff val="25000"/>
                  </a:schemeClr>
                </a:solidFill>
                <a:latin typeface="Calibri" charset="0"/>
                <a:ea typeface="Calibri" charset="0"/>
                <a:cs typeface="Calibri" charset="0"/>
              </a:rPr>
              <a:t>New accommodation codes</a:t>
            </a:r>
          </a:p>
          <a:p>
            <a:pPr marL="800100" lvl="1" indent="-342900" algn="l">
              <a:buClr>
                <a:schemeClr val="accent2"/>
              </a:buClr>
              <a:buFont typeface="Wingdings" panose="05000000000000000000" pitchFamily="2" charset="2"/>
              <a:buChar char="§"/>
            </a:pPr>
            <a:endParaRPr lang="en-US">
              <a:solidFill>
                <a:schemeClr val="tx1">
                  <a:lumMod val="75000"/>
                  <a:lumOff val="25000"/>
                </a:schemeClr>
              </a:solidFill>
              <a:latin typeface="Calibri" charset="0"/>
              <a:ea typeface="Calibri" charset="0"/>
              <a:cs typeface="Calibri" charset="0"/>
            </a:endParaRPr>
          </a:p>
          <a:p>
            <a:pPr marL="800100" lvl="1" indent="-342900" algn="l">
              <a:buClr>
                <a:schemeClr val="accent2"/>
              </a:buClr>
              <a:buFont typeface="Wingdings" panose="05000000000000000000" pitchFamily="2" charset="2"/>
              <a:buChar char="§"/>
            </a:pPr>
            <a:r>
              <a:rPr lang="en-US">
                <a:solidFill>
                  <a:schemeClr val="tx1">
                    <a:lumMod val="75000"/>
                    <a:lumOff val="25000"/>
                  </a:schemeClr>
                </a:solidFill>
                <a:latin typeface="Calibri" charset="0"/>
                <a:ea typeface="Calibri" charset="0"/>
                <a:cs typeface="Calibri" charset="0"/>
              </a:rPr>
              <a:t>New TAKS/TAAS/TEAMS TESTERS ONLY field,</a:t>
            </a:r>
          </a:p>
          <a:p>
            <a:pPr lvl="2" algn="l">
              <a:buClr>
                <a:schemeClr val="accent1"/>
              </a:buClr>
            </a:pPr>
            <a:r>
              <a:rPr lang="en-US" sz="2000">
                <a:solidFill>
                  <a:schemeClr val="tx1">
                    <a:lumMod val="75000"/>
                    <a:lumOff val="25000"/>
                  </a:schemeClr>
                </a:solidFill>
                <a:latin typeface="Calibri" charset="0"/>
                <a:ea typeface="Calibri" charset="0"/>
                <a:cs typeface="Calibri" charset="0"/>
              </a:rPr>
              <a:t>(will no longer require the Agency Use field) </a:t>
            </a:r>
          </a:p>
          <a:p>
            <a:pPr marL="800100" lvl="1" indent="-342900" algn="l">
              <a:buClr>
                <a:schemeClr val="accent2"/>
              </a:buClr>
              <a:buFont typeface="Wingdings" panose="05000000000000000000" pitchFamily="2" charset="2"/>
              <a:buChar char="§"/>
            </a:pPr>
            <a:endParaRPr lang="en-US">
              <a:solidFill>
                <a:schemeClr val="tx1">
                  <a:lumMod val="75000"/>
                  <a:lumOff val="25000"/>
                </a:schemeClr>
              </a:solidFill>
              <a:latin typeface="Calibri" charset="0"/>
              <a:ea typeface="Calibri" charset="0"/>
              <a:cs typeface="Calibri" charset="0"/>
            </a:endParaRPr>
          </a:p>
          <a:p>
            <a:pPr marL="800100" lvl="1" indent="-342900" algn="l">
              <a:buClr>
                <a:schemeClr val="accent2"/>
              </a:buClr>
              <a:buFont typeface="Wingdings" panose="05000000000000000000" pitchFamily="2" charset="2"/>
              <a:buChar char="§"/>
            </a:pPr>
            <a:r>
              <a:rPr lang="en-US">
                <a:solidFill>
                  <a:schemeClr val="tx1">
                    <a:lumMod val="75000"/>
                    <a:lumOff val="25000"/>
                  </a:schemeClr>
                </a:solidFill>
                <a:latin typeface="Calibri" charset="0"/>
                <a:ea typeface="Calibri" charset="0"/>
                <a:cs typeface="Calibri" charset="0"/>
              </a:rPr>
              <a:t>Test date field has been removed</a:t>
            </a:r>
          </a:p>
        </p:txBody>
      </p:sp>
      <p:sp>
        <p:nvSpPr>
          <p:cNvPr id="4" name="Title 10"/>
          <p:cNvSpPr txBox="1">
            <a:spLocks/>
          </p:cNvSpPr>
          <p:nvPr/>
        </p:nvSpPr>
        <p:spPr>
          <a:xfrm>
            <a:off x="1978570" y="248815"/>
            <a:ext cx="8221489" cy="67722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b="1">
                <a:solidFill>
                  <a:schemeClr val="accent1"/>
                </a:solidFill>
                <a:latin typeface="+mn-lt"/>
                <a:ea typeface="Open Sans" charset="0"/>
                <a:cs typeface="Open Sans" charset="0"/>
              </a:rPr>
              <a:t>Answer Documents Updates</a:t>
            </a:r>
            <a:endParaRPr lang="en-US" sz="3600" b="1" i="0">
              <a:solidFill>
                <a:schemeClr val="accent1"/>
              </a:solidFill>
              <a:latin typeface="+mn-lt"/>
              <a:ea typeface="Open Sans" charset="0"/>
              <a:cs typeface="Open Sans" charset="0"/>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6502667"/>
            <a:ext cx="12000217" cy="229917"/>
          </a:xfrm>
          <a:prstGeom prst="rect">
            <a:avLst/>
          </a:prstGeom>
        </p:spPr>
      </p:pic>
      <p:sp>
        <p:nvSpPr>
          <p:cNvPr id="6" name="Date Placeholder 3"/>
          <p:cNvSpPr>
            <a:spLocks noGrp="1"/>
          </p:cNvSpPr>
          <p:nvPr>
            <p:ph type="dt" sz="half" idx="10"/>
          </p:nvPr>
        </p:nvSpPr>
        <p:spPr>
          <a:xfrm>
            <a:off x="92467" y="6492875"/>
            <a:ext cx="2472271" cy="365125"/>
          </a:xfrm>
        </p:spPr>
        <p:txBody>
          <a:bodyPr/>
          <a:lstStyle/>
          <a:p>
            <a:fld id="{C5C05D33-2F5D-482A-8D2C-D96EBC369FAA}" type="datetime1">
              <a:rPr lang="en-US" smtClean="0">
                <a:solidFill>
                  <a:schemeClr val="accent1">
                    <a:lumMod val="60000"/>
                    <a:lumOff val="40000"/>
                  </a:schemeClr>
                </a:solidFill>
              </a:rPr>
              <a:pPr/>
              <a:t>10/1/2018</a:t>
            </a:fld>
            <a:r>
              <a:rPr lang="en-US">
                <a:solidFill>
                  <a:schemeClr val="accent1">
                    <a:lumMod val="60000"/>
                    <a:lumOff val="40000"/>
                  </a:schemeClr>
                </a:solidFill>
              </a:rPr>
              <a:t>     </a:t>
            </a:r>
            <a:fld id="{EA89072E-2125-40D6-847A-9E6B768971D4}" type="slidenum">
              <a:rPr lang="en-US" smtClean="0">
                <a:solidFill>
                  <a:schemeClr val="accent1">
                    <a:lumMod val="60000"/>
                    <a:lumOff val="40000"/>
                  </a:schemeClr>
                </a:solidFill>
              </a:rPr>
              <a:pPr/>
              <a:t>24</a:t>
            </a:fld>
            <a:endParaRPr lang="en-US">
              <a:solidFill>
                <a:schemeClr val="accent1">
                  <a:lumMod val="60000"/>
                  <a:lumOff val="40000"/>
                </a:schemeClr>
              </a:solidFill>
            </a:endParaRPr>
          </a:p>
        </p:txBody>
      </p:sp>
      <p:sp>
        <p:nvSpPr>
          <p:cNvPr id="7" name="Footer Placeholder 4"/>
          <p:cNvSpPr>
            <a:spLocks noGrp="1"/>
          </p:cNvSpPr>
          <p:nvPr>
            <p:ph type="ftr" sz="quarter" idx="11"/>
          </p:nvPr>
        </p:nvSpPr>
        <p:spPr>
          <a:xfrm>
            <a:off x="3686187" y="6492875"/>
            <a:ext cx="4822804" cy="365125"/>
          </a:xfrm>
        </p:spPr>
        <p:txBody>
          <a:bodyPr/>
          <a:lstStyle/>
          <a:p>
            <a:r>
              <a:rPr lang="en-US">
                <a:solidFill>
                  <a:schemeClr val="accent1">
                    <a:lumMod val="60000"/>
                    <a:lumOff val="40000"/>
                  </a:schemeClr>
                </a:solidFill>
              </a:rPr>
              <a:t>October 2018</a:t>
            </a:r>
          </a:p>
        </p:txBody>
      </p:sp>
      <p:pic>
        <p:nvPicPr>
          <p:cNvPr id="1026" name="Picture 3" descr="image003">
            <a:extLst>
              <a:ext uri="{FF2B5EF4-FFF2-40B4-BE49-F238E27FC236}">
                <a16:creationId xmlns:a16="http://schemas.microsoft.com/office/drawing/2014/main" xmlns="" id="{1801CACD-47DE-4EAC-9F03-198FFF50E449}"/>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4122" t="3338" r="15950" b="6992"/>
          <a:stretch/>
        </p:blipFill>
        <p:spPr bwMode="auto">
          <a:xfrm>
            <a:off x="9363153" y="3921645"/>
            <a:ext cx="1673811" cy="1628776"/>
          </a:xfrm>
          <a:prstGeom prst="rect">
            <a:avLst/>
          </a:prstGeom>
          <a:noFill/>
          <a:ln>
            <a:noFill/>
          </a:ln>
          <a:effectLst>
            <a:innerShdw blurRad="114300">
              <a:prstClr val="black"/>
            </a:inn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a:extLst>
              <a:ext uri="{FF2B5EF4-FFF2-40B4-BE49-F238E27FC236}">
                <a16:creationId xmlns:a16="http://schemas.microsoft.com/office/drawing/2014/main" xmlns="" id="{FF7725A5-CD8A-46EC-ABA7-8F494AE5EABC}"/>
              </a:ext>
            </a:extLst>
          </p:cNvPr>
          <p:cNvPicPr>
            <a:picLocks noChangeAspect="1"/>
          </p:cNvPicPr>
          <p:nvPr/>
        </p:nvPicPr>
        <p:blipFill rotWithShape="1">
          <a:blip r:embed="rId5"/>
          <a:srcRect l="67621" t="4958" r="8248" b="3640"/>
          <a:stretch/>
        </p:blipFill>
        <p:spPr>
          <a:xfrm>
            <a:off x="7980500" y="2461340"/>
            <a:ext cx="904875" cy="2476499"/>
          </a:xfrm>
          <a:prstGeom prst="rect">
            <a:avLst/>
          </a:prstGeom>
          <a:effectLst>
            <a:innerShdw blurRad="114300">
              <a:prstClr val="black"/>
            </a:innerShdw>
          </a:effectLst>
        </p:spPr>
      </p:pic>
      <p:pic>
        <p:nvPicPr>
          <p:cNvPr id="8" name="Picture 7">
            <a:extLst>
              <a:ext uri="{FF2B5EF4-FFF2-40B4-BE49-F238E27FC236}">
                <a16:creationId xmlns:a16="http://schemas.microsoft.com/office/drawing/2014/main" xmlns="" id="{DD8A4CE3-790B-4D98-BFAA-8CE41F3B6FCD}"/>
              </a:ext>
            </a:extLst>
          </p:cNvPr>
          <p:cNvPicPr>
            <a:picLocks noChangeAspect="1"/>
          </p:cNvPicPr>
          <p:nvPr/>
        </p:nvPicPr>
        <p:blipFill rotWithShape="1">
          <a:blip r:embed="rId5"/>
          <a:srcRect l="3645" t="14407" r="87782" b="3860"/>
          <a:stretch/>
        </p:blipFill>
        <p:spPr>
          <a:xfrm>
            <a:off x="6966889" y="1305826"/>
            <a:ext cx="447676" cy="3083984"/>
          </a:xfrm>
          <a:prstGeom prst="rect">
            <a:avLst/>
          </a:prstGeom>
          <a:effectLst>
            <a:innerShdw blurRad="114300">
              <a:prstClr val="black"/>
            </a:innerShdw>
          </a:effectLst>
        </p:spPr>
      </p:pic>
    </p:spTree>
    <p:extLst>
      <p:ext uri="{BB962C8B-B14F-4D97-AF65-F5344CB8AC3E}">
        <p14:creationId xmlns:p14="http://schemas.microsoft.com/office/powerpoint/2010/main" val="94241394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a:xfrm>
            <a:off x="-305939" y="1542235"/>
            <a:ext cx="5419805" cy="5066950"/>
          </a:xfrm>
          <a:prstGeom prst="rect">
            <a:avLst/>
          </a:prstGeom>
        </p:spPr>
        <p:txBody>
          <a:bodyPr vert="horz" lIns="91440" tIns="45720" rIns="91440" bIns="45720" rtlCol="0" anchor="t">
            <a:normAutofit/>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marL="800100" lvl="1" indent="-342900" algn="l">
              <a:buClr>
                <a:schemeClr val="accent2"/>
              </a:buClr>
              <a:buFont typeface="Wingdings" panose="05000000000000000000" pitchFamily="2" charset="2"/>
              <a:buChar char="§"/>
            </a:pPr>
            <a:r>
              <a:rPr lang="en-US">
                <a:solidFill>
                  <a:schemeClr val="tx1">
                    <a:lumMod val="75000"/>
                    <a:lumOff val="25000"/>
                  </a:schemeClr>
                </a:solidFill>
                <a:latin typeface="Calibri" charset="0"/>
                <a:cs typeface="Calibri" charset="0"/>
              </a:rPr>
              <a:t>A new answer documents packing list (ADPL) feature in the STAAR Assessment Management System allows districts and campuses to enter final paper counts online and submit these counts electronically.</a:t>
            </a:r>
          </a:p>
          <a:p>
            <a:pPr marL="800100" lvl="1" indent="-342900" algn="l">
              <a:buClr>
                <a:schemeClr val="accent2"/>
              </a:buClr>
              <a:buFont typeface="Wingdings" panose="05000000000000000000" pitchFamily="2" charset="2"/>
              <a:buChar char="§"/>
            </a:pPr>
            <a:r>
              <a:rPr lang="en-US">
                <a:solidFill>
                  <a:schemeClr val="tx1">
                    <a:lumMod val="75000"/>
                    <a:lumOff val="25000"/>
                  </a:schemeClr>
                </a:solidFill>
                <a:latin typeface="Calibri" charset="0"/>
                <a:cs typeface="Calibri" charset="0"/>
              </a:rPr>
              <a:t>Beginning with December 2018 administration. </a:t>
            </a:r>
          </a:p>
          <a:p>
            <a:pPr marL="800100" lvl="1" indent="-342900" algn="l">
              <a:buClr>
                <a:schemeClr val="accent2"/>
              </a:buClr>
              <a:buFont typeface="Wingdings" panose="05000000000000000000" pitchFamily="2" charset="2"/>
              <a:buChar char="§"/>
            </a:pPr>
            <a:r>
              <a:rPr lang="en-US">
                <a:solidFill>
                  <a:schemeClr val="tx1">
                    <a:lumMod val="75000"/>
                    <a:lumOff val="25000"/>
                  </a:schemeClr>
                </a:solidFill>
                <a:latin typeface="Calibri" charset="0"/>
                <a:cs typeface="Calibri" charset="0"/>
              </a:rPr>
              <a:t>District level users can view and update information for all the campuses in their district. </a:t>
            </a:r>
          </a:p>
          <a:p>
            <a:pPr marL="800100" lvl="1" indent="-342900" algn="l">
              <a:buClr>
                <a:schemeClr val="accent2"/>
              </a:buClr>
              <a:buFont typeface="Wingdings" panose="05000000000000000000" pitchFamily="2" charset="2"/>
              <a:buChar char="§"/>
            </a:pPr>
            <a:r>
              <a:rPr lang="en-US">
                <a:solidFill>
                  <a:schemeClr val="tx1">
                    <a:lumMod val="75000"/>
                    <a:lumOff val="25000"/>
                  </a:schemeClr>
                </a:solidFill>
                <a:latin typeface="Calibri" charset="0"/>
                <a:cs typeface="Calibri" charset="0"/>
              </a:rPr>
              <a:t>Campus level users can view and update their own campuses only.</a:t>
            </a:r>
          </a:p>
          <a:p>
            <a:pPr lvl="1" algn="l">
              <a:buClr>
                <a:schemeClr val="accent2"/>
              </a:buClr>
            </a:pPr>
            <a:endParaRPr lang="en-US" sz="1800">
              <a:solidFill>
                <a:schemeClr val="tx1">
                  <a:lumMod val="75000"/>
                  <a:lumOff val="25000"/>
                </a:schemeClr>
              </a:solidFill>
              <a:latin typeface="Calibri" charset="0"/>
              <a:ea typeface="Calibri" charset="0"/>
              <a:cs typeface="Calibri" charset="0"/>
            </a:endParaRPr>
          </a:p>
          <a:p>
            <a:pPr lvl="1" algn="l">
              <a:buClr>
                <a:schemeClr val="accent2"/>
              </a:buClr>
            </a:pPr>
            <a:endParaRPr lang="en-US" sz="1800">
              <a:solidFill>
                <a:schemeClr val="tx1">
                  <a:lumMod val="75000"/>
                  <a:lumOff val="25000"/>
                </a:schemeClr>
              </a:solidFill>
              <a:latin typeface="Calibri" charset="0"/>
              <a:ea typeface="Calibri" charset="0"/>
              <a:cs typeface="Calibri" charset="0"/>
            </a:endParaRPr>
          </a:p>
        </p:txBody>
      </p:sp>
      <p:sp>
        <p:nvSpPr>
          <p:cNvPr id="4" name="Title 10"/>
          <p:cNvSpPr txBox="1">
            <a:spLocks/>
          </p:cNvSpPr>
          <p:nvPr/>
        </p:nvSpPr>
        <p:spPr>
          <a:xfrm>
            <a:off x="1978570" y="248815"/>
            <a:ext cx="8221489" cy="67722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b="1" i="0">
                <a:solidFill>
                  <a:schemeClr val="accent1"/>
                </a:solidFill>
                <a:latin typeface="+mn-lt"/>
                <a:ea typeface="Open Sans" charset="0"/>
                <a:cs typeface="Open Sans" charset="0"/>
              </a:rPr>
              <a:t>New Online ADPL</a:t>
            </a: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6502667"/>
            <a:ext cx="12000217" cy="229917"/>
          </a:xfrm>
          <a:prstGeom prst="rect">
            <a:avLst/>
          </a:prstGeom>
        </p:spPr>
      </p:pic>
      <p:sp>
        <p:nvSpPr>
          <p:cNvPr id="6" name="Date Placeholder 3"/>
          <p:cNvSpPr>
            <a:spLocks noGrp="1"/>
          </p:cNvSpPr>
          <p:nvPr>
            <p:ph type="dt" sz="half" idx="10"/>
          </p:nvPr>
        </p:nvSpPr>
        <p:spPr>
          <a:xfrm>
            <a:off x="92467" y="6492875"/>
            <a:ext cx="2472271" cy="365125"/>
          </a:xfrm>
        </p:spPr>
        <p:txBody>
          <a:bodyPr/>
          <a:lstStyle/>
          <a:p>
            <a:fld id="{C5C05D33-2F5D-482A-8D2C-D96EBC369FAA}" type="datetime1">
              <a:rPr lang="en-US" smtClean="0">
                <a:solidFill>
                  <a:schemeClr val="accent1">
                    <a:lumMod val="60000"/>
                    <a:lumOff val="40000"/>
                  </a:schemeClr>
                </a:solidFill>
              </a:rPr>
              <a:pPr/>
              <a:t>10/1/2018</a:t>
            </a:fld>
            <a:r>
              <a:rPr lang="en-US">
                <a:solidFill>
                  <a:schemeClr val="accent1">
                    <a:lumMod val="60000"/>
                    <a:lumOff val="40000"/>
                  </a:schemeClr>
                </a:solidFill>
              </a:rPr>
              <a:t>     </a:t>
            </a:r>
            <a:fld id="{EA89072E-2125-40D6-847A-9E6B768971D4}" type="slidenum">
              <a:rPr lang="en-US" smtClean="0">
                <a:solidFill>
                  <a:schemeClr val="accent1">
                    <a:lumMod val="60000"/>
                    <a:lumOff val="40000"/>
                  </a:schemeClr>
                </a:solidFill>
              </a:rPr>
              <a:pPr/>
              <a:t>25</a:t>
            </a:fld>
            <a:endParaRPr lang="en-US">
              <a:solidFill>
                <a:schemeClr val="accent1">
                  <a:lumMod val="60000"/>
                  <a:lumOff val="40000"/>
                </a:schemeClr>
              </a:solidFill>
            </a:endParaRPr>
          </a:p>
        </p:txBody>
      </p:sp>
      <p:sp>
        <p:nvSpPr>
          <p:cNvPr id="7" name="Footer Placeholder 4"/>
          <p:cNvSpPr>
            <a:spLocks noGrp="1"/>
          </p:cNvSpPr>
          <p:nvPr>
            <p:ph type="ftr" sz="quarter" idx="11"/>
          </p:nvPr>
        </p:nvSpPr>
        <p:spPr>
          <a:xfrm>
            <a:off x="3686187" y="6492875"/>
            <a:ext cx="4822804" cy="365125"/>
          </a:xfrm>
        </p:spPr>
        <p:txBody>
          <a:bodyPr/>
          <a:lstStyle/>
          <a:p>
            <a:r>
              <a:rPr lang="en-US">
                <a:solidFill>
                  <a:schemeClr val="accent1">
                    <a:lumMod val="60000"/>
                    <a:lumOff val="40000"/>
                  </a:schemeClr>
                </a:solidFill>
              </a:rPr>
              <a:t>October 2018</a:t>
            </a:r>
          </a:p>
        </p:txBody>
      </p:sp>
      <p:pic>
        <p:nvPicPr>
          <p:cNvPr id="2" name="Picture 1">
            <a:extLst>
              <a:ext uri="{FF2B5EF4-FFF2-40B4-BE49-F238E27FC236}">
                <a16:creationId xmlns:a16="http://schemas.microsoft.com/office/drawing/2014/main" xmlns="" id="{9150A567-0966-40B0-88E0-8BEECABC8707}"/>
              </a:ext>
            </a:extLst>
          </p:cNvPr>
          <p:cNvPicPr>
            <a:picLocks noChangeAspect="1"/>
          </p:cNvPicPr>
          <p:nvPr/>
        </p:nvPicPr>
        <p:blipFill rotWithShape="1">
          <a:blip r:embed="rId4"/>
          <a:srcRect l="3807" t="18599" r="54243" b="7600"/>
          <a:stretch/>
        </p:blipFill>
        <p:spPr>
          <a:xfrm>
            <a:off x="4969924" y="2053851"/>
            <a:ext cx="7078134" cy="3622272"/>
          </a:xfrm>
          <a:prstGeom prst="rect">
            <a:avLst/>
          </a:prstGeom>
        </p:spPr>
      </p:pic>
    </p:spTree>
    <p:extLst>
      <p:ext uri="{BB962C8B-B14F-4D97-AF65-F5344CB8AC3E}">
        <p14:creationId xmlns:p14="http://schemas.microsoft.com/office/powerpoint/2010/main" val="413029029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a:xfrm>
            <a:off x="847725" y="1472134"/>
            <a:ext cx="10307955" cy="4602268"/>
          </a:xfrm>
          <a:prstGeom prst="rect">
            <a:avLst/>
          </a:prstGeom>
        </p:spPr>
        <p:txBody>
          <a:bodyPr vert="horz" lIns="91440" tIns="45720" rIns="91440" bIns="45720" rtlCol="0" anchor="t">
            <a:normAutofit/>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marL="342900" indent="-342900" algn="l">
              <a:buClr>
                <a:schemeClr val="accent2"/>
              </a:buClr>
              <a:buFont typeface="Wingdings" panose="05000000000000000000" pitchFamily="2" charset="2"/>
              <a:buChar char="§"/>
            </a:pPr>
            <a:r>
              <a:rPr lang="en-US" sz="2000">
                <a:solidFill>
                  <a:schemeClr val="tx1">
                    <a:lumMod val="75000"/>
                    <a:lumOff val="25000"/>
                  </a:schemeClr>
                </a:solidFill>
                <a:latin typeface="Calibri" charset="0"/>
                <a:cs typeface="Calibri" charset="0"/>
              </a:rPr>
              <a:t>Student must meet eligibility criteria throughout the whole testing window.</a:t>
            </a:r>
          </a:p>
          <a:p>
            <a:pPr marL="342900" indent="-342900" algn="l">
              <a:buClr>
                <a:schemeClr val="accent2"/>
              </a:buClr>
              <a:buFont typeface="Wingdings" panose="05000000000000000000" pitchFamily="2" charset="2"/>
              <a:buChar char="§"/>
            </a:pPr>
            <a:r>
              <a:rPr lang="en-US" sz="2000">
                <a:solidFill>
                  <a:schemeClr val="tx1">
                    <a:lumMod val="75000"/>
                    <a:lumOff val="25000"/>
                  </a:schemeClr>
                </a:solidFill>
                <a:latin typeface="Calibri" charset="0"/>
                <a:cs typeface="Calibri" charset="0"/>
              </a:rPr>
              <a:t>The district or charter school must review, verify, and maintain a copy of the medical documentation (e.g., licensed physician’s note). </a:t>
            </a:r>
          </a:p>
          <a:p>
            <a:pPr marL="342900" indent="-342900" algn="l">
              <a:buClr>
                <a:schemeClr val="accent2"/>
              </a:buClr>
              <a:buFont typeface="Wingdings" panose="05000000000000000000" pitchFamily="2" charset="2"/>
              <a:buChar char="§"/>
            </a:pPr>
            <a:r>
              <a:rPr lang="en-US" sz="2000">
                <a:solidFill>
                  <a:schemeClr val="tx1">
                    <a:lumMod val="75000"/>
                    <a:lumOff val="25000"/>
                  </a:schemeClr>
                </a:solidFill>
                <a:latin typeface="Calibri" charset="0"/>
                <a:cs typeface="Calibri" charset="0"/>
              </a:rPr>
              <a:t>To request a medical exclusion, the district testing coordinator must complete a Medical Exclusion Request form for each student who qualifies. </a:t>
            </a:r>
          </a:p>
          <a:p>
            <a:pPr marL="342900" indent="-342900" algn="l">
              <a:buClr>
                <a:schemeClr val="accent2"/>
              </a:buClr>
              <a:buFont typeface="Wingdings" panose="05000000000000000000" pitchFamily="2" charset="2"/>
              <a:buChar char="§"/>
            </a:pPr>
            <a:r>
              <a:rPr lang="en-US" sz="2000">
                <a:solidFill>
                  <a:schemeClr val="tx1">
                    <a:lumMod val="75000"/>
                    <a:lumOff val="25000"/>
                  </a:schemeClr>
                </a:solidFill>
                <a:latin typeface="Calibri" charset="0"/>
                <a:cs typeface="Calibri" charset="0"/>
              </a:rPr>
              <a:t>The form must be submitted for each STAAR administration.</a:t>
            </a:r>
          </a:p>
          <a:p>
            <a:pPr marL="342900" indent="-342900" algn="l">
              <a:buClr>
                <a:schemeClr val="accent2"/>
              </a:buClr>
              <a:buFont typeface="Wingdings" panose="05000000000000000000" pitchFamily="2" charset="2"/>
              <a:buChar char="§"/>
            </a:pPr>
            <a:r>
              <a:rPr lang="en-US" sz="2000">
                <a:solidFill>
                  <a:schemeClr val="tx1">
                    <a:lumMod val="75000"/>
                    <a:lumOff val="25000"/>
                  </a:schemeClr>
                </a:solidFill>
                <a:latin typeface="Calibri" charset="0"/>
                <a:cs typeface="Calibri" charset="0"/>
              </a:rPr>
              <a:t>A new form will be available before the December administration. Link will be available in the new </a:t>
            </a:r>
            <a:r>
              <a:rPr lang="en-US" sz="2000" i="1">
                <a:solidFill>
                  <a:prstClr val="black">
                    <a:lumMod val="75000"/>
                    <a:lumOff val="25000"/>
                  </a:prstClr>
                </a:solidFill>
                <a:latin typeface="Calibri" charset="0"/>
                <a:cs typeface="Calibri" charset="0"/>
              </a:rPr>
              <a:t>District and Campus Coordinator Resources</a:t>
            </a:r>
            <a:r>
              <a:rPr lang="en-US" sz="2000">
                <a:solidFill>
                  <a:schemeClr val="tx1">
                    <a:lumMod val="75000"/>
                    <a:lumOff val="25000"/>
                  </a:schemeClr>
                </a:solidFill>
                <a:latin typeface="Calibri" charset="0"/>
                <a:cs typeface="Calibri" charset="0"/>
              </a:rPr>
              <a:t>.</a:t>
            </a:r>
          </a:p>
          <a:p>
            <a:pPr marL="342900" indent="-342900" algn="l">
              <a:buClr>
                <a:schemeClr val="accent2"/>
              </a:buClr>
              <a:buFont typeface="Wingdings" panose="05000000000000000000" pitchFamily="2" charset="2"/>
              <a:buChar char="§"/>
            </a:pPr>
            <a:r>
              <a:rPr lang="en-US" sz="2000">
                <a:solidFill>
                  <a:schemeClr val="tx1">
                    <a:lumMod val="75000"/>
                    <a:lumOff val="25000"/>
                  </a:schemeClr>
                </a:solidFill>
                <a:latin typeface="Calibri" charset="0"/>
                <a:cs typeface="Calibri" charset="0"/>
              </a:rPr>
              <a:t>The student's answer document should be marked "A" for Absent. </a:t>
            </a:r>
          </a:p>
          <a:p>
            <a:pPr marL="342900" indent="-342900" algn="l">
              <a:buClr>
                <a:schemeClr val="accent2"/>
              </a:buClr>
              <a:buFont typeface="Wingdings" panose="05000000000000000000" pitchFamily="2" charset="2"/>
              <a:buChar char="§"/>
            </a:pPr>
            <a:r>
              <a:rPr lang="en-US" sz="2000">
                <a:solidFill>
                  <a:schemeClr val="tx1">
                    <a:lumMod val="75000"/>
                    <a:lumOff val="25000"/>
                  </a:schemeClr>
                </a:solidFill>
                <a:latin typeface="Calibri" charset="0"/>
                <a:cs typeface="Calibri" charset="0"/>
              </a:rPr>
              <a:t>TEA will conduct an audit at the end of the 2018-2019 school year to validate accuracy of submissions.</a:t>
            </a:r>
          </a:p>
          <a:p>
            <a:pPr lvl="1" algn="l">
              <a:buClr>
                <a:schemeClr val="accent2"/>
              </a:buClr>
            </a:pPr>
            <a:endParaRPr lang="en-US" sz="1800">
              <a:solidFill>
                <a:schemeClr val="tx1">
                  <a:lumMod val="75000"/>
                  <a:lumOff val="25000"/>
                </a:schemeClr>
              </a:solidFill>
              <a:latin typeface="Calibri" charset="0"/>
              <a:ea typeface="Calibri" charset="0"/>
              <a:cs typeface="Calibri" charset="0"/>
            </a:endParaRPr>
          </a:p>
          <a:p>
            <a:pPr lvl="1" algn="l">
              <a:buClr>
                <a:schemeClr val="accent2"/>
              </a:buClr>
            </a:pPr>
            <a:endParaRPr lang="en-US" sz="1800">
              <a:solidFill>
                <a:schemeClr val="tx1">
                  <a:lumMod val="75000"/>
                  <a:lumOff val="25000"/>
                </a:schemeClr>
              </a:solidFill>
              <a:latin typeface="Calibri" charset="0"/>
              <a:ea typeface="Calibri" charset="0"/>
              <a:cs typeface="Calibri" charset="0"/>
            </a:endParaRPr>
          </a:p>
          <a:p>
            <a:pPr lvl="1" algn="l">
              <a:buClr>
                <a:schemeClr val="accent2"/>
              </a:buClr>
            </a:pPr>
            <a:endParaRPr lang="en-US" sz="1800">
              <a:solidFill>
                <a:schemeClr val="tx1">
                  <a:lumMod val="75000"/>
                  <a:lumOff val="25000"/>
                </a:schemeClr>
              </a:solidFill>
              <a:latin typeface="Calibri" charset="0"/>
              <a:ea typeface="Calibri" charset="0"/>
              <a:cs typeface="Calibri" charset="0"/>
            </a:endParaRPr>
          </a:p>
          <a:p>
            <a:pPr lvl="1" algn="l">
              <a:buClr>
                <a:schemeClr val="accent2"/>
              </a:buClr>
            </a:pPr>
            <a:endParaRPr lang="en-US" sz="1800">
              <a:solidFill>
                <a:schemeClr val="tx1">
                  <a:lumMod val="75000"/>
                  <a:lumOff val="25000"/>
                </a:schemeClr>
              </a:solidFill>
              <a:latin typeface="Calibri" charset="0"/>
              <a:ea typeface="Calibri" charset="0"/>
              <a:cs typeface="Calibri" charset="0"/>
            </a:endParaRPr>
          </a:p>
          <a:p>
            <a:pPr lvl="1" algn="l">
              <a:buClr>
                <a:schemeClr val="accent2"/>
              </a:buClr>
            </a:pPr>
            <a:endParaRPr lang="en-US" sz="1800">
              <a:solidFill>
                <a:schemeClr val="tx1">
                  <a:lumMod val="75000"/>
                  <a:lumOff val="25000"/>
                </a:schemeClr>
              </a:solidFill>
              <a:latin typeface="Calibri" charset="0"/>
              <a:ea typeface="Calibri" charset="0"/>
              <a:cs typeface="Calibri" charset="0"/>
            </a:endParaRPr>
          </a:p>
        </p:txBody>
      </p:sp>
      <p:sp>
        <p:nvSpPr>
          <p:cNvPr id="4" name="Title 10"/>
          <p:cNvSpPr txBox="1">
            <a:spLocks/>
          </p:cNvSpPr>
          <p:nvPr/>
        </p:nvSpPr>
        <p:spPr>
          <a:xfrm>
            <a:off x="1978570" y="248815"/>
            <a:ext cx="8221489" cy="67722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b="1" i="0">
                <a:solidFill>
                  <a:schemeClr val="accent1"/>
                </a:solidFill>
                <a:latin typeface="+mn-lt"/>
                <a:ea typeface="Open Sans" charset="0"/>
                <a:cs typeface="Open Sans" charset="0"/>
              </a:rPr>
              <a:t>Medical Exclusion Policy for 2018-2019</a:t>
            </a: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6502667"/>
            <a:ext cx="12000217" cy="229917"/>
          </a:xfrm>
          <a:prstGeom prst="rect">
            <a:avLst/>
          </a:prstGeom>
        </p:spPr>
      </p:pic>
      <p:sp>
        <p:nvSpPr>
          <p:cNvPr id="6" name="Date Placeholder 3"/>
          <p:cNvSpPr>
            <a:spLocks noGrp="1"/>
          </p:cNvSpPr>
          <p:nvPr>
            <p:ph type="dt" sz="half" idx="10"/>
          </p:nvPr>
        </p:nvSpPr>
        <p:spPr>
          <a:xfrm>
            <a:off x="92467" y="6492875"/>
            <a:ext cx="2472271" cy="365125"/>
          </a:xfrm>
        </p:spPr>
        <p:txBody>
          <a:bodyPr/>
          <a:lstStyle/>
          <a:p>
            <a:fld id="{C5C05D33-2F5D-482A-8D2C-D96EBC369FAA}" type="datetime1">
              <a:rPr lang="en-US" smtClean="0">
                <a:solidFill>
                  <a:schemeClr val="accent1">
                    <a:lumMod val="60000"/>
                    <a:lumOff val="40000"/>
                  </a:schemeClr>
                </a:solidFill>
              </a:rPr>
              <a:pPr/>
              <a:t>10/1/2018</a:t>
            </a:fld>
            <a:r>
              <a:rPr lang="en-US">
                <a:solidFill>
                  <a:schemeClr val="accent1">
                    <a:lumMod val="60000"/>
                    <a:lumOff val="40000"/>
                  </a:schemeClr>
                </a:solidFill>
              </a:rPr>
              <a:t>     </a:t>
            </a:r>
            <a:fld id="{EA89072E-2125-40D6-847A-9E6B768971D4}" type="slidenum">
              <a:rPr lang="en-US" smtClean="0">
                <a:solidFill>
                  <a:schemeClr val="accent1">
                    <a:lumMod val="60000"/>
                    <a:lumOff val="40000"/>
                  </a:schemeClr>
                </a:solidFill>
              </a:rPr>
              <a:pPr/>
              <a:t>26</a:t>
            </a:fld>
            <a:endParaRPr lang="en-US">
              <a:solidFill>
                <a:schemeClr val="accent1">
                  <a:lumMod val="60000"/>
                  <a:lumOff val="40000"/>
                </a:schemeClr>
              </a:solidFill>
            </a:endParaRPr>
          </a:p>
        </p:txBody>
      </p:sp>
      <p:sp>
        <p:nvSpPr>
          <p:cNvPr id="7" name="Footer Placeholder 4"/>
          <p:cNvSpPr>
            <a:spLocks noGrp="1"/>
          </p:cNvSpPr>
          <p:nvPr>
            <p:ph type="ftr" sz="quarter" idx="11"/>
          </p:nvPr>
        </p:nvSpPr>
        <p:spPr>
          <a:xfrm>
            <a:off x="3686187" y="6492875"/>
            <a:ext cx="4822804" cy="365125"/>
          </a:xfrm>
        </p:spPr>
        <p:txBody>
          <a:bodyPr/>
          <a:lstStyle/>
          <a:p>
            <a:r>
              <a:rPr lang="en-US">
                <a:solidFill>
                  <a:schemeClr val="accent1">
                    <a:lumMod val="60000"/>
                    <a:lumOff val="40000"/>
                  </a:schemeClr>
                </a:solidFill>
              </a:rPr>
              <a:t>October 2018</a:t>
            </a:r>
          </a:p>
        </p:txBody>
      </p:sp>
    </p:spTree>
    <p:extLst>
      <p:ext uri="{BB962C8B-B14F-4D97-AF65-F5344CB8AC3E}">
        <p14:creationId xmlns:p14="http://schemas.microsoft.com/office/powerpoint/2010/main" val="341425076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a:xfrm>
            <a:off x="527472" y="1175366"/>
            <a:ext cx="10773802" cy="3467656"/>
          </a:xfrm>
          <a:prstGeom prst="rect">
            <a:avLst/>
          </a:prstGeom>
        </p:spPr>
        <p:txBody>
          <a:bodyPr vert="horz" lIns="91440" tIns="45720" rIns="91440" bIns="45720" rtlCol="0" anchor="t">
            <a:normAutofit/>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marL="342900" indent="-342900" algn="l">
              <a:lnSpc>
                <a:spcPct val="100000"/>
              </a:lnSpc>
              <a:buClr>
                <a:schemeClr val="accent2"/>
              </a:buClr>
              <a:buFont typeface="Wingdings" panose="05000000000000000000" pitchFamily="2" charset="2"/>
              <a:buChar char="§"/>
            </a:pPr>
            <a:r>
              <a:rPr lang="en-US" sz="2000">
                <a:solidFill>
                  <a:schemeClr val="tx1">
                    <a:lumMod val="75000"/>
                    <a:lumOff val="25000"/>
                  </a:schemeClr>
                </a:solidFill>
                <a:latin typeface="Calibri" charset="0"/>
                <a:cs typeface="Calibri" charset="0"/>
              </a:rPr>
              <a:t>History displays by actual tests taken by mode.</a:t>
            </a:r>
          </a:p>
          <a:p>
            <a:pPr marL="342900" indent="-342900" algn="l">
              <a:lnSpc>
                <a:spcPct val="100000"/>
              </a:lnSpc>
              <a:buClr>
                <a:schemeClr val="accent2"/>
              </a:buClr>
              <a:buFont typeface="Wingdings" panose="05000000000000000000" pitchFamily="2" charset="2"/>
              <a:buChar char="§"/>
            </a:pPr>
            <a:r>
              <a:rPr lang="en-US" sz="2000">
                <a:solidFill>
                  <a:schemeClr val="tx1">
                    <a:lumMod val="75000"/>
                    <a:lumOff val="25000"/>
                  </a:schemeClr>
                </a:solidFill>
                <a:latin typeface="Calibri" charset="0"/>
                <a:cs typeface="Calibri" charset="0"/>
              </a:rPr>
              <a:t>Default count equals prior year actual testers by subject/grade/mode.</a:t>
            </a:r>
          </a:p>
          <a:p>
            <a:pPr marL="342900" indent="-342900" algn="l">
              <a:lnSpc>
                <a:spcPct val="100000"/>
              </a:lnSpc>
              <a:buClr>
                <a:schemeClr val="accent2"/>
              </a:buClr>
              <a:buFont typeface="Wingdings" panose="05000000000000000000" pitchFamily="2" charset="2"/>
              <a:buChar char="§"/>
            </a:pPr>
            <a:r>
              <a:rPr lang="en-US" sz="2000">
                <a:solidFill>
                  <a:schemeClr val="tx1">
                    <a:lumMod val="75000"/>
                    <a:lumOff val="25000"/>
                  </a:schemeClr>
                </a:solidFill>
                <a:latin typeface="Calibri" charset="0"/>
                <a:cs typeface="Calibri" charset="0"/>
              </a:rPr>
              <a:t>Online and oral administration can be increased or decreased.</a:t>
            </a:r>
          </a:p>
          <a:p>
            <a:pPr marL="342900" indent="-342900" algn="l">
              <a:lnSpc>
                <a:spcPct val="100000"/>
              </a:lnSpc>
              <a:buClr>
                <a:schemeClr val="accent2"/>
              </a:buClr>
              <a:buFont typeface="Wingdings" panose="05000000000000000000" pitchFamily="2" charset="2"/>
              <a:buChar char="§"/>
            </a:pPr>
            <a:r>
              <a:rPr lang="en-US" sz="2000">
                <a:solidFill>
                  <a:schemeClr val="tx1">
                    <a:lumMod val="75000"/>
                    <a:lumOff val="25000"/>
                  </a:schemeClr>
                </a:solidFill>
                <a:latin typeface="Calibri" charset="0"/>
                <a:cs typeface="Calibri" charset="0"/>
              </a:rPr>
              <a:t>Paper and large print may not be increased over default count.</a:t>
            </a:r>
          </a:p>
          <a:p>
            <a:pPr marL="342900" indent="-342900" algn="l">
              <a:lnSpc>
                <a:spcPct val="100000"/>
              </a:lnSpc>
              <a:buClr>
                <a:schemeClr val="accent2"/>
              </a:buClr>
              <a:buFont typeface="Wingdings" panose="05000000000000000000" pitchFamily="2" charset="2"/>
              <a:buChar char="§"/>
            </a:pPr>
            <a:r>
              <a:rPr lang="en-US" sz="2000">
                <a:solidFill>
                  <a:schemeClr val="tx1">
                    <a:lumMod val="75000"/>
                    <a:lumOff val="25000"/>
                  </a:schemeClr>
                </a:solidFill>
                <a:latin typeface="Calibri" charset="0"/>
                <a:cs typeface="Calibri" charset="0"/>
              </a:rPr>
              <a:t>Counts do not reflect 10% district overage included with every shipment.</a:t>
            </a:r>
          </a:p>
          <a:p>
            <a:pPr marL="342900" indent="-342900" algn="l">
              <a:lnSpc>
                <a:spcPct val="100000"/>
              </a:lnSpc>
              <a:buClr>
                <a:schemeClr val="accent2"/>
              </a:buClr>
              <a:buFont typeface="Wingdings" panose="05000000000000000000" pitchFamily="2" charset="2"/>
              <a:buChar char="§"/>
            </a:pPr>
            <a:r>
              <a:rPr lang="en-US" sz="2000">
                <a:solidFill>
                  <a:schemeClr val="tx1">
                    <a:lumMod val="75000"/>
                    <a:lumOff val="25000"/>
                  </a:schemeClr>
                </a:solidFill>
                <a:latin typeface="Calibri" charset="0"/>
                <a:cs typeface="Calibri" charset="0"/>
              </a:rPr>
              <a:t>Additional materials can be ordered during additional materials order window.</a:t>
            </a:r>
          </a:p>
        </p:txBody>
      </p:sp>
      <p:sp>
        <p:nvSpPr>
          <p:cNvPr id="4" name="Title 10"/>
          <p:cNvSpPr txBox="1">
            <a:spLocks/>
          </p:cNvSpPr>
          <p:nvPr/>
        </p:nvSpPr>
        <p:spPr>
          <a:xfrm>
            <a:off x="1978570" y="248815"/>
            <a:ext cx="8221489" cy="67722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b="1" i="0">
                <a:solidFill>
                  <a:schemeClr val="accent1"/>
                </a:solidFill>
                <a:latin typeface="+mn-lt"/>
                <a:ea typeface="Open Sans" charset="0"/>
                <a:cs typeface="Open Sans" charset="0"/>
              </a:rPr>
              <a:t>Participation Counts</a:t>
            </a: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6502667"/>
            <a:ext cx="12000217" cy="229917"/>
          </a:xfrm>
          <a:prstGeom prst="rect">
            <a:avLst/>
          </a:prstGeom>
        </p:spPr>
      </p:pic>
      <p:sp>
        <p:nvSpPr>
          <p:cNvPr id="6" name="Date Placeholder 3"/>
          <p:cNvSpPr>
            <a:spLocks noGrp="1"/>
          </p:cNvSpPr>
          <p:nvPr>
            <p:ph type="dt" sz="half" idx="10"/>
          </p:nvPr>
        </p:nvSpPr>
        <p:spPr>
          <a:xfrm>
            <a:off x="92467" y="6492875"/>
            <a:ext cx="2472271" cy="365125"/>
          </a:xfrm>
        </p:spPr>
        <p:txBody>
          <a:bodyPr/>
          <a:lstStyle/>
          <a:p>
            <a:fld id="{C5C05D33-2F5D-482A-8D2C-D96EBC369FAA}" type="datetime1">
              <a:rPr lang="en-US" smtClean="0">
                <a:solidFill>
                  <a:schemeClr val="accent1">
                    <a:lumMod val="60000"/>
                    <a:lumOff val="40000"/>
                  </a:schemeClr>
                </a:solidFill>
              </a:rPr>
              <a:pPr/>
              <a:t>10/1/2018</a:t>
            </a:fld>
            <a:r>
              <a:rPr lang="en-US">
                <a:solidFill>
                  <a:schemeClr val="accent1">
                    <a:lumMod val="60000"/>
                    <a:lumOff val="40000"/>
                  </a:schemeClr>
                </a:solidFill>
              </a:rPr>
              <a:t>     </a:t>
            </a:r>
            <a:fld id="{EA89072E-2125-40D6-847A-9E6B768971D4}" type="slidenum">
              <a:rPr lang="en-US" smtClean="0">
                <a:solidFill>
                  <a:schemeClr val="accent1">
                    <a:lumMod val="60000"/>
                    <a:lumOff val="40000"/>
                  </a:schemeClr>
                </a:solidFill>
              </a:rPr>
              <a:pPr/>
              <a:t>27</a:t>
            </a:fld>
            <a:endParaRPr lang="en-US">
              <a:solidFill>
                <a:schemeClr val="accent1">
                  <a:lumMod val="60000"/>
                  <a:lumOff val="40000"/>
                </a:schemeClr>
              </a:solidFill>
            </a:endParaRPr>
          </a:p>
        </p:txBody>
      </p:sp>
      <p:sp>
        <p:nvSpPr>
          <p:cNvPr id="7" name="Footer Placeholder 4"/>
          <p:cNvSpPr>
            <a:spLocks noGrp="1"/>
          </p:cNvSpPr>
          <p:nvPr>
            <p:ph type="ftr" sz="quarter" idx="11"/>
          </p:nvPr>
        </p:nvSpPr>
        <p:spPr>
          <a:xfrm>
            <a:off x="3686187" y="6492875"/>
            <a:ext cx="4822804" cy="365125"/>
          </a:xfrm>
        </p:spPr>
        <p:txBody>
          <a:bodyPr/>
          <a:lstStyle/>
          <a:p>
            <a:r>
              <a:rPr lang="en-US">
                <a:solidFill>
                  <a:schemeClr val="accent1">
                    <a:lumMod val="60000"/>
                    <a:lumOff val="40000"/>
                  </a:schemeClr>
                </a:solidFill>
              </a:rPr>
              <a:t>October 2018</a:t>
            </a:r>
          </a:p>
        </p:txBody>
      </p:sp>
      <p:pic>
        <p:nvPicPr>
          <p:cNvPr id="2" name="Picture 1">
            <a:extLst>
              <a:ext uri="{FF2B5EF4-FFF2-40B4-BE49-F238E27FC236}">
                <a16:creationId xmlns:a16="http://schemas.microsoft.com/office/drawing/2014/main" xmlns="" id="{FCDCAE9D-76E9-4E0E-8C3D-822086E5D0DF}"/>
              </a:ext>
            </a:extLst>
          </p:cNvPr>
          <p:cNvPicPr>
            <a:picLocks noChangeAspect="1"/>
          </p:cNvPicPr>
          <p:nvPr/>
        </p:nvPicPr>
        <p:blipFill>
          <a:blip r:embed="rId4"/>
          <a:stretch>
            <a:fillRect/>
          </a:stretch>
        </p:blipFill>
        <p:spPr>
          <a:xfrm>
            <a:off x="1568372" y="3790011"/>
            <a:ext cx="9520168" cy="2587240"/>
          </a:xfrm>
          <a:prstGeom prst="rect">
            <a:avLst/>
          </a:prstGeom>
        </p:spPr>
      </p:pic>
    </p:spTree>
    <p:extLst>
      <p:ext uri="{BB962C8B-B14F-4D97-AF65-F5344CB8AC3E}">
        <p14:creationId xmlns:p14="http://schemas.microsoft.com/office/powerpoint/2010/main" val="198826347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a:xfrm>
            <a:off x="123825" y="1497874"/>
            <a:ext cx="11418788" cy="1055898"/>
          </a:xfrm>
          <a:prstGeom prst="rect">
            <a:avLst/>
          </a:prstGeom>
        </p:spPr>
        <p:txBody>
          <a:bodyPr vert="horz" lIns="91440" tIns="45720" rIns="91440" bIns="45720" rtlCol="0" anchor="t">
            <a:normAutofit/>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marL="800100" lvl="1" indent="-342900" algn="l">
              <a:lnSpc>
                <a:spcPct val="110000"/>
              </a:lnSpc>
              <a:buClr>
                <a:srgbClr val="ED7D31"/>
              </a:buClr>
              <a:buFont typeface="Wingdings" panose="05000000000000000000" pitchFamily="2" charset="2"/>
              <a:buChar char="§"/>
            </a:pPr>
            <a:r>
              <a:rPr lang="en-US">
                <a:solidFill>
                  <a:schemeClr val="tx1">
                    <a:lumMod val="75000"/>
                    <a:lumOff val="25000"/>
                  </a:schemeClr>
                </a:solidFill>
                <a:latin typeface="Calibri" charset="0"/>
                <a:cs typeface="Calibri" charset="0"/>
              </a:rPr>
              <a:t>Updated STAAR Calculator and STAAR Dictionary policies available in the new </a:t>
            </a:r>
            <a:r>
              <a:rPr lang="en-US" i="1">
                <a:solidFill>
                  <a:prstClr val="black">
                    <a:lumMod val="75000"/>
                    <a:lumOff val="25000"/>
                  </a:prstClr>
                </a:solidFill>
                <a:latin typeface="Calibri" charset="0"/>
                <a:cs typeface="Calibri" charset="0"/>
              </a:rPr>
              <a:t>District and Campus Coordinator Resources</a:t>
            </a:r>
            <a:r>
              <a:rPr lang="en-US">
                <a:solidFill>
                  <a:schemeClr val="tx1">
                    <a:lumMod val="75000"/>
                    <a:lumOff val="25000"/>
                  </a:schemeClr>
                </a:solidFill>
                <a:latin typeface="Calibri" charset="0"/>
                <a:cs typeface="Calibri" charset="0"/>
              </a:rPr>
              <a:t> and the STAAR Resources page.</a:t>
            </a:r>
          </a:p>
          <a:p>
            <a:pPr lvl="1" algn="l">
              <a:buClr>
                <a:schemeClr val="accent2"/>
              </a:buClr>
            </a:pPr>
            <a:endParaRPr lang="en-US">
              <a:solidFill>
                <a:schemeClr val="tx1">
                  <a:lumMod val="75000"/>
                  <a:lumOff val="25000"/>
                </a:schemeClr>
              </a:solidFill>
              <a:latin typeface="Calibri" charset="0"/>
              <a:cs typeface="Calibri" charset="0"/>
            </a:endParaRPr>
          </a:p>
          <a:p>
            <a:pPr marL="800100" lvl="1" indent="-342900" algn="l">
              <a:buClr>
                <a:schemeClr val="accent2"/>
              </a:buClr>
              <a:buFont typeface="Wingdings" panose="05000000000000000000" pitchFamily="2" charset="2"/>
              <a:buChar char="§"/>
            </a:pPr>
            <a:endParaRPr lang="en-US">
              <a:solidFill>
                <a:schemeClr val="tx1">
                  <a:lumMod val="75000"/>
                  <a:lumOff val="25000"/>
                </a:schemeClr>
              </a:solidFill>
              <a:latin typeface="Calibri" charset="0"/>
              <a:cs typeface="Calibri" charset="0"/>
            </a:endParaRPr>
          </a:p>
          <a:p>
            <a:pPr lvl="1" algn="l">
              <a:buClr>
                <a:schemeClr val="accent2"/>
              </a:buClr>
            </a:pPr>
            <a:endParaRPr lang="en-US">
              <a:solidFill>
                <a:schemeClr val="tx1">
                  <a:lumMod val="75000"/>
                  <a:lumOff val="25000"/>
                </a:schemeClr>
              </a:solidFill>
              <a:latin typeface="Calibri" charset="0"/>
              <a:cs typeface="Calibri" charset="0"/>
            </a:endParaRPr>
          </a:p>
          <a:p>
            <a:pPr marL="800100" lvl="1" indent="-342900" algn="l">
              <a:buClr>
                <a:schemeClr val="accent2"/>
              </a:buClr>
              <a:buFont typeface="Arial" panose="020B0604020202020204" pitchFamily="34" charset="0"/>
              <a:buChar char="•"/>
            </a:pPr>
            <a:endParaRPr lang="en-US" sz="2200"/>
          </a:p>
        </p:txBody>
      </p:sp>
      <p:sp>
        <p:nvSpPr>
          <p:cNvPr id="4" name="Title 10"/>
          <p:cNvSpPr txBox="1">
            <a:spLocks/>
          </p:cNvSpPr>
          <p:nvPr/>
        </p:nvSpPr>
        <p:spPr>
          <a:xfrm>
            <a:off x="1978570" y="248815"/>
            <a:ext cx="8221489" cy="67722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b="1" i="0">
                <a:solidFill>
                  <a:schemeClr val="accent1"/>
                </a:solidFill>
                <a:latin typeface="+mn-lt"/>
                <a:ea typeface="Open Sans" charset="0"/>
                <a:cs typeface="Open Sans" charset="0"/>
              </a:rPr>
              <a:t>STAAR Calculator and Dictionary Policy</a:t>
            </a: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6502667"/>
            <a:ext cx="12000217" cy="229917"/>
          </a:xfrm>
          <a:prstGeom prst="rect">
            <a:avLst/>
          </a:prstGeom>
        </p:spPr>
      </p:pic>
      <p:sp>
        <p:nvSpPr>
          <p:cNvPr id="6" name="Date Placeholder 3"/>
          <p:cNvSpPr>
            <a:spLocks noGrp="1"/>
          </p:cNvSpPr>
          <p:nvPr>
            <p:ph type="dt" sz="half" idx="10"/>
          </p:nvPr>
        </p:nvSpPr>
        <p:spPr>
          <a:xfrm>
            <a:off x="92467" y="6492875"/>
            <a:ext cx="2472271" cy="365125"/>
          </a:xfrm>
        </p:spPr>
        <p:txBody>
          <a:bodyPr/>
          <a:lstStyle/>
          <a:p>
            <a:fld id="{C5C05D33-2F5D-482A-8D2C-D96EBC369FAA}" type="datetime1">
              <a:rPr lang="en-US" smtClean="0">
                <a:solidFill>
                  <a:schemeClr val="accent1">
                    <a:lumMod val="60000"/>
                    <a:lumOff val="40000"/>
                  </a:schemeClr>
                </a:solidFill>
              </a:rPr>
              <a:pPr/>
              <a:t>10/1/2018</a:t>
            </a:fld>
            <a:r>
              <a:rPr lang="en-US">
                <a:solidFill>
                  <a:schemeClr val="accent1">
                    <a:lumMod val="60000"/>
                    <a:lumOff val="40000"/>
                  </a:schemeClr>
                </a:solidFill>
              </a:rPr>
              <a:t>     </a:t>
            </a:r>
            <a:fld id="{EA89072E-2125-40D6-847A-9E6B768971D4}" type="slidenum">
              <a:rPr lang="en-US" smtClean="0">
                <a:solidFill>
                  <a:schemeClr val="accent1">
                    <a:lumMod val="60000"/>
                    <a:lumOff val="40000"/>
                  </a:schemeClr>
                </a:solidFill>
              </a:rPr>
              <a:pPr/>
              <a:t>28</a:t>
            </a:fld>
            <a:endParaRPr lang="en-US">
              <a:solidFill>
                <a:schemeClr val="accent1">
                  <a:lumMod val="60000"/>
                  <a:lumOff val="40000"/>
                </a:schemeClr>
              </a:solidFill>
            </a:endParaRPr>
          </a:p>
        </p:txBody>
      </p:sp>
      <p:sp>
        <p:nvSpPr>
          <p:cNvPr id="7" name="Footer Placeholder 4"/>
          <p:cNvSpPr>
            <a:spLocks noGrp="1"/>
          </p:cNvSpPr>
          <p:nvPr>
            <p:ph type="ftr" sz="quarter" idx="11"/>
          </p:nvPr>
        </p:nvSpPr>
        <p:spPr>
          <a:xfrm>
            <a:off x="3686187" y="6492875"/>
            <a:ext cx="4822804" cy="365125"/>
          </a:xfrm>
        </p:spPr>
        <p:txBody>
          <a:bodyPr/>
          <a:lstStyle/>
          <a:p>
            <a:r>
              <a:rPr lang="en-US">
                <a:solidFill>
                  <a:schemeClr val="accent1">
                    <a:lumMod val="60000"/>
                    <a:lumOff val="40000"/>
                  </a:schemeClr>
                </a:solidFill>
              </a:rPr>
              <a:t>October 2018</a:t>
            </a:r>
          </a:p>
        </p:txBody>
      </p:sp>
      <p:pic>
        <p:nvPicPr>
          <p:cNvPr id="4098" name="9E1DF99F-DCF3-4C22-BA81-9C027C446F8F" descr="541C5D34-4C2B-4A88-9C54-6A36102F0AB4">
            <a:extLst>
              <a:ext uri="{FF2B5EF4-FFF2-40B4-BE49-F238E27FC236}">
                <a16:creationId xmlns:a16="http://schemas.microsoft.com/office/drawing/2014/main" xmlns="" id="{22EEC812-0108-47C8-A846-277C5A9A879E}"/>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4209" t="16565" r="23961" b="11709"/>
          <a:stretch/>
        </p:blipFill>
        <p:spPr bwMode="auto">
          <a:xfrm>
            <a:off x="5407499" y="2674189"/>
            <a:ext cx="6592717" cy="3703062"/>
          </a:xfrm>
          <a:prstGeom prst="rect">
            <a:avLst/>
          </a:prstGeom>
          <a:noFill/>
          <a:ln>
            <a:noFill/>
          </a:ln>
          <a:effectLst>
            <a:innerShdw blurRad="114300">
              <a:prstClr val="black"/>
            </a:inn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7">
            <a:extLst>
              <a:ext uri="{FF2B5EF4-FFF2-40B4-BE49-F238E27FC236}">
                <a16:creationId xmlns:a16="http://schemas.microsoft.com/office/drawing/2014/main" xmlns="" id="{E0E258C0-3B9E-4FB2-A51E-85104BB62F37}"/>
              </a:ext>
            </a:extLst>
          </p:cNvPr>
          <p:cNvSpPr txBox="1"/>
          <p:nvPr/>
        </p:nvSpPr>
        <p:spPr>
          <a:xfrm>
            <a:off x="129396" y="2438400"/>
            <a:ext cx="5276491" cy="3477875"/>
          </a:xfrm>
          <a:prstGeom prst="rect">
            <a:avLst/>
          </a:prstGeom>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742950" lvl="1" indent="-285750">
              <a:buFont typeface="Wingdings"/>
              <a:buChar char="§"/>
            </a:pPr>
            <a:r>
              <a:rPr lang="en-US" sz="2000">
                <a:solidFill>
                  <a:srgbClr val="404040"/>
                </a:solidFill>
                <a:cs typeface="Arial"/>
              </a:rPr>
              <a:t>STAAR Calculator policy added language to remind districts about device functionality that may compromise the assessment.</a:t>
            </a:r>
            <a:r>
              <a:rPr lang="en-US" sz="2000">
                <a:cs typeface="Arial"/>
              </a:rPr>
              <a:t>​</a:t>
            </a:r>
            <a:endParaRPr lang="en-US" sz="2000">
              <a:latin typeface="Arial"/>
              <a:cs typeface="Arial"/>
            </a:endParaRPr>
          </a:p>
          <a:p>
            <a:pPr marL="742950" lvl="1" indent="-285750">
              <a:buFont typeface="Wingdings"/>
              <a:buChar char="§"/>
            </a:pPr>
            <a:endParaRPr lang="en-US" sz="2000">
              <a:latin typeface="Arial"/>
              <a:cs typeface="Arial"/>
            </a:endParaRPr>
          </a:p>
          <a:p>
            <a:pPr marL="742950" lvl="1" indent="-285750">
              <a:buFont typeface="Wingdings"/>
              <a:buChar char="§"/>
            </a:pPr>
            <a:r>
              <a:rPr lang="en-US" sz="2000">
                <a:solidFill>
                  <a:srgbClr val="404040"/>
                </a:solidFill>
                <a:cs typeface="Arial"/>
              </a:rPr>
              <a:t>STAAR Dictionary policy allows the use </a:t>
            </a:r>
            <a:r>
              <a:rPr lang="en-US" sz="2000">
                <a:cs typeface="Arial"/>
              </a:rPr>
              <a:t>​</a:t>
            </a:r>
            <a:r>
              <a:rPr lang="en-US" sz="2000">
                <a:solidFill>
                  <a:srgbClr val="404040"/>
                </a:solidFill>
                <a:cs typeface="Arial"/>
              </a:rPr>
              <a:t>of dictionary applications on a tablet, laptop, or desktop.</a:t>
            </a:r>
            <a:endParaRPr lang="en-US" sz="2000">
              <a:solidFill>
                <a:srgbClr val="404040"/>
              </a:solidFill>
              <a:latin typeface="Calibri"/>
              <a:cs typeface="Calibri"/>
            </a:endParaRPr>
          </a:p>
          <a:p>
            <a:pPr marL="742950" lvl="1" indent="-285750">
              <a:buFont typeface="Wingdings"/>
              <a:buChar char="§"/>
            </a:pPr>
            <a:endParaRPr lang="en-US" sz="2000">
              <a:solidFill>
                <a:srgbClr val="404040"/>
              </a:solidFill>
              <a:cs typeface="Calibri"/>
            </a:endParaRPr>
          </a:p>
          <a:p>
            <a:pPr marL="742950" lvl="1" indent="-285750">
              <a:buFont typeface="Wingdings"/>
              <a:buChar char="§"/>
            </a:pPr>
            <a:r>
              <a:rPr lang="en-US" sz="2000">
                <a:solidFill>
                  <a:srgbClr val="404040"/>
                </a:solidFill>
                <a:cs typeface="Arial"/>
              </a:rPr>
              <a:t>New Dictionary tool for online </a:t>
            </a:r>
            <a:r>
              <a:rPr lang="en-US" sz="2000">
                <a:cs typeface="Arial"/>
              </a:rPr>
              <a:t>​</a:t>
            </a:r>
            <a:r>
              <a:rPr lang="en-US" sz="2000">
                <a:latin typeface="Arial"/>
                <a:cs typeface="Arial"/>
              </a:rPr>
              <a:t>a</a:t>
            </a:r>
            <a:r>
              <a:rPr lang="en-US" sz="2000">
                <a:solidFill>
                  <a:srgbClr val="404040"/>
                </a:solidFill>
                <a:cs typeface="Arial"/>
              </a:rPr>
              <a:t>ssessments.</a:t>
            </a:r>
            <a:endParaRPr lang="en-US" sz="2000">
              <a:solidFill>
                <a:srgbClr val="404040"/>
              </a:solidFill>
              <a:cs typeface="Calibri"/>
            </a:endParaRPr>
          </a:p>
        </p:txBody>
      </p:sp>
    </p:spTree>
    <p:extLst>
      <p:ext uri="{BB962C8B-B14F-4D97-AF65-F5344CB8AC3E}">
        <p14:creationId xmlns:p14="http://schemas.microsoft.com/office/powerpoint/2010/main" val="279138227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a:xfrm>
            <a:off x="182880" y="1387031"/>
            <a:ext cx="5915025" cy="5008812"/>
          </a:xfrm>
          <a:prstGeom prst="rect">
            <a:avLst/>
          </a:prstGeom>
        </p:spPr>
        <p:txBody>
          <a:bodyPr vert="horz" lIns="91440" tIns="45720" rIns="91440" bIns="45720" rtlCol="0" anchor="t">
            <a:noAutofit/>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marL="800100" lvl="1" indent="-342900" algn="l">
              <a:buClr>
                <a:schemeClr val="accent2"/>
              </a:buClr>
              <a:buFont typeface="Wingdings"/>
              <a:buChar char="§"/>
            </a:pPr>
            <a:r>
              <a:rPr lang="en-US" sz="2200">
                <a:solidFill>
                  <a:schemeClr val="tx1">
                    <a:lumMod val="75000"/>
                    <a:lumOff val="25000"/>
                  </a:schemeClr>
                </a:solidFill>
                <a:latin typeface="Calibri" charset="0"/>
                <a:cs typeface="Calibri" charset="0"/>
              </a:rPr>
              <a:t>All technology use guidelines must be followed. </a:t>
            </a:r>
            <a:endParaRPr lang="en-US" sz="2200" b="1">
              <a:solidFill>
                <a:schemeClr val="tx1">
                  <a:lumMod val="75000"/>
                  <a:lumOff val="25000"/>
                </a:schemeClr>
              </a:solidFill>
              <a:latin typeface="Calibri" charset="0"/>
              <a:cs typeface="Calibri" charset="0"/>
            </a:endParaRPr>
          </a:p>
          <a:p>
            <a:pPr marL="800100" lvl="1" indent="-342900" algn="l">
              <a:buClr>
                <a:schemeClr val="accent2"/>
              </a:buClr>
              <a:buFont typeface="Wingdings"/>
              <a:buChar char="§"/>
            </a:pPr>
            <a:endParaRPr lang="en-US" sz="2200">
              <a:solidFill>
                <a:schemeClr val="tx1">
                  <a:lumMod val="75000"/>
                  <a:lumOff val="25000"/>
                </a:schemeClr>
              </a:solidFill>
              <a:latin typeface="Calibri" charset="0"/>
              <a:cs typeface="Calibri" charset="0"/>
            </a:endParaRPr>
          </a:p>
          <a:p>
            <a:pPr marL="742950" lvl="1" indent="-285750" algn="l">
              <a:buClr>
                <a:schemeClr val="accent2"/>
              </a:buClr>
              <a:buFont typeface="Wingdings"/>
              <a:buChar char="§"/>
            </a:pPr>
            <a:r>
              <a:rPr lang="en-US" sz="2200">
                <a:solidFill>
                  <a:schemeClr val="tx1">
                    <a:lumMod val="75000"/>
                    <a:lumOff val="25000"/>
                  </a:schemeClr>
                </a:solidFill>
                <a:latin typeface="Calibri" charset="0"/>
                <a:cs typeface="Calibri" charset="0"/>
              </a:rPr>
              <a:t>Disable features during testing (e.g., access to the camera; browsing capability; access to email, text, social media, or games; ability to view videos, animations, or extensive text to explain a definition). </a:t>
            </a:r>
          </a:p>
          <a:p>
            <a:pPr lvl="2" algn="l">
              <a:buClr>
                <a:schemeClr val="accent2"/>
              </a:buClr>
              <a:buFont typeface="Wingdings"/>
              <a:buChar char="§"/>
            </a:pPr>
            <a:r>
              <a:rPr lang="en-US" sz="2000">
                <a:solidFill>
                  <a:schemeClr val="tx1">
                    <a:lumMod val="75000"/>
                    <a:lumOff val="25000"/>
                  </a:schemeClr>
                </a:solidFill>
                <a:latin typeface="Calibri" charset="0"/>
                <a:cs typeface="Calibri" charset="0"/>
              </a:rPr>
              <a:t>More information to come in the technology guidelines training PPT. </a:t>
            </a:r>
            <a:endParaRPr lang="en-US" sz="2000">
              <a:solidFill>
                <a:schemeClr val="tx1">
                  <a:lumMod val="75000"/>
                  <a:lumOff val="25000"/>
                </a:schemeClr>
              </a:solidFill>
              <a:cs typeface="Calibri"/>
            </a:endParaRPr>
          </a:p>
          <a:p>
            <a:pPr marL="742950" lvl="1" indent="-285750" algn="l">
              <a:buClr>
                <a:schemeClr val="accent2"/>
              </a:buClr>
              <a:buFont typeface="Wingdings"/>
              <a:buChar char="§"/>
            </a:pPr>
            <a:endParaRPr lang="en-US" sz="2400">
              <a:solidFill>
                <a:schemeClr val="tx1">
                  <a:lumMod val="75000"/>
                  <a:lumOff val="25000"/>
                </a:schemeClr>
              </a:solidFill>
              <a:latin typeface="Calibri" charset="0"/>
              <a:cs typeface="Calibri" charset="0"/>
            </a:endParaRPr>
          </a:p>
          <a:p>
            <a:pPr marL="742950" lvl="1" indent="-285750" algn="l">
              <a:buClr>
                <a:schemeClr val="accent2"/>
              </a:buClr>
              <a:buFont typeface="Wingdings"/>
              <a:buChar char="§"/>
            </a:pPr>
            <a:r>
              <a:rPr lang="en-US" sz="2200">
                <a:solidFill>
                  <a:schemeClr val="tx1">
                    <a:lumMod val="75000"/>
                    <a:lumOff val="25000"/>
                  </a:schemeClr>
                </a:solidFill>
                <a:latin typeface="Calibri" charset="0"/>
                <a:cs typeface="Calibri" charset="0"/>
              </a:rPr>
              <a:t>NOTE: Bilingual dictionary applications are NOT allowable as an Accessibility Feature</a:t>
            </a:r>
            <a:r>
              <a:rPr lang="en-US" sz="2200">
                <a:solidFill>
                  <a:schemeClr val="tx1">
                    <a:lumMod val="75000"/>
                    <a:lumOff val="25000"/>
                  </a:schemeClr>
                </a:solidFill>
                <a:cs typeface="Calibri"/>
              </a:rPr>
              <a:t>. </a:t>
            </a:r>
          </a:p>
          <a:p>
            <a:pPr lvl="1" algn="l">
              <a:buClr>
                <a:schemeClr val="accent2"/>
              </a:buClr>
            </a:pPr>
            <a:endParaRPr lang="en-US" sz="1800">
              <a:solidFill>
                <a:srgbClr val="000000"/>
              </a:solidFill>
              <a:latin typeface="Calibri" charset="0"/>
              <a:ea typeface="Calibri" charset="0"/>
              <a:cs typeface="Calibri" charset="0"/>
            </a:endParaRPr>
          </a:p>
        </p:txBody>
      </p:sp>
      <p:sp>
        <p:nvSpPr>
          <p:cNvPr id="4" name="Title 10"/>
          <p:cNvSpPr txBox="1">
            <a:spLocks/>
          </p:cNvSpPr>
          <p:nvPr/>
        </p:nvSpPr>
        <p:spPr>
          <a:xfrm>
            <a:off x="1978570" y="248815"/>
            <a:ext cx="8221489" cy="67722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b="1">
                <a:solidFill>
                  <a:schemeClr val="accent1"/>
                </a:solidFill>
                <a:latin typeface="+mn-lt"/>
                <a:ea typeface="Open Sans" charset="0"/>
                <a:cs typeface="Calibri"/>
              </a:rPr>
              <a:t>STAAR Dictionary Policy-Applications</a:t>
            </a:r>
            <a:endParaRPr lang="en-US" sz="3600" b="1" i="0">
              <a:solidFill>
                <a:schemeClr val="accent1"/>
              </a:solidFill>
              <a:latin typeface="+mn-lt"/>
              <a:ea typeface="Open Sans" charset="0"/>
              <a:cs typeface="Calibri"/>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6502667"/>
            <a:ext cx="12000217" cy="229917"/>
          </a:xfrm>
          <a:prstGeom prst="rect">
            <a:avLst/>
          </a:prstGeom>
        </p:spPr>
      </p:pic>
      <p:sp>
        <p:nvSpPr>
          <p:cNvPr id="6" name="Date Placeholder 3"/>
          <p:cNvSpPr>
            <a:spLocks noGrp="1"/>
          </p:cNvSpPr>
          <p:nvPr>
            <p:ph type="dt" sz="half" idx="10"/>
          </p:nvPr>
        </p:nvSpPr>
        <p:spPr>
          <a:xfrm>
            <a:off x="92467" y="6492875"/>
            <a:ext cx="2472271" cy="365125"/>
          </a:xfrm>
        </p:spPr>
        <p:txBody>
          <a:bodyPr/>
          <a:lstStyle/>
          <a:p>
            <a:fld id="{C5C05D33-2F5D-482A-8D2C-D96EBC369FAA}" type="datetime1">
              <a:rPr lang="en-US" smtClean="0">
                <a:solidFill>
                  <a:schemeClr val="accent1">
                    <a:lumMod val="60000"/>
                    <a:lumOff val="40000"/>
                  </a:schemeClr>
                </a:solidFill>
              </a:rPr>
              <a:pPr/>
              <a:t>10/1/2018</a:t>
            </a:fld>
            <a:r>
              <a:rPr lang="en-US">
                <a:solidFill>
                  <a:schemeClr val="accent1">
                    <a:lumMod val="60000"/>
                    <a:lumOff val="40000"/>
                  </a:schemeClr>
                </a:solidFill>
              </a:rPr>
              <a:t>     </a:t>
            </a:r>
            <a:fld id="{EA89072E-2125-40D6-847A-9E6B768971D4}" type="slidenum">
              <a:rPr lang="en-US" smtClean="0">
                <a:solidFill>
                  <a:schemeClr val="accent1">
                    <a:lumMod val="60000"/>
                    <a:lumOff val="40000"/>
                  </a:schemeClr>
                </a:solidFill>
              </a:rPr>
              <a:pPr/>
              <a:t>29</a:t>
            </a:fld>
            <a:endParaRPr lang="en-US">
              <a:solidFill>
                <a:schemeClr val="accent1">
                  <a:lumMod val="60000"/>
                  <a:lumOff val="40000"/>
                </a:schemeClr>
              </a:solidFill>
            </a:endParaRPr>
          </a:p>
        </p:txBody>
      </p:sp>
      <p:sp>
        <p:nvSpPr>
          <p:cNvPr id="7" name="Footer Placeholder 4"/>
          <p:cNvSpPr>
            <a:spLocks noGrp="1"/>
          </p:cNvSpPr>
          <p:nvPr>
            <p:ph type="ftr" sz="quarter" idx="11"/>
          </p:nvPr>
        </p:nvSpPr>
        <p:spPr>
          <a:xfrm>
            <a:off x="3686187" y="6492875"/>
            <a:ext cx="4822804" cy="365125"/>
          </a:xfrm>
        </p:spPr>
        <p:txBody>
          <a:bodyPr/>
          <a:lstStyle/>
          <a:p>
            <a:r>
              <a:rPr lang="en-US">
                <a:solidFill>
                  <a:schemeClr val="accent1">
                    <a:lumMod val="60000"/>
                    <a:lumOff val="40000"/>
                  </a:schemeClr>
                </a:solidFill>
              </a:rPr>
              <a:t>October 2018</a:t>
            </a:r>
          </a:p>
          <a:p>
            <a:endParaRPr lang="en-US">
              <a:solidFill>
                <a:schemeClr val="accent1">
                  <a:lumMod val="60000"/>
                  <a:lumOff val="40000"/>
                </a:schemeClr>
              </a:solidFill>
            </a:endParaRPr>
          </a:p>
        </p:txBody>
      </p:sp>
      <p:pic>
        <p:nvPicPr>
          <p:cNvPr id="10" name="Picture 10" descr="A screenshot of a social media post&#10;&#10;Description generated with very high confidence">
            <a:extLst>
              <a:ext uri="{FF2B5EF4-FFF2-40B4-BE49-F238E27FC236}">
                <a16:creationId xmlns:a16="http://schemas.microsoft.com/office/drawing/2014/main" xmlns="" id="{6CD4FDD7-D78A-4D3C-BDA7-7E238E97607B}"/>
              </a:ext>
            </a:extLst>
          </p:cNvPr>
          <p:cNvPicPr>
            <a:picLocks noChangeAspect="1"/>
          </p:cNvPicPr>
          <p:nvPr/>
        </p:nvPicPr>
        <p:blipFill>
          <a:blip r:embed="rId4"/>
          <a:stretch>
            <a:fillRect/>
          </a:stretch>
        </p:blipFill>
        <p:spPr>
          <a:xfrm>
            <a:off x="6387954" y="1379885"/>
            <a:ext cx="5175396" cy="5112989"/>
          </a:xfrm>
          <a:prstGeom prst="rect">
            <a:avLst/>
          </a:prstGeom>
        </p:spPr>
      </p:pic>
    </p:spTree>
    <p:extLst>
      <p:ext uri="{BB962C8B-B14F-4D97-AF65-F5344CB8AC3E}">
        <p14:creationId xmlns:p14="http://schemas.microsoft.com/office/powerpoint/2010/main" val="285863472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Date Placeholder 3"/>
          <p:cNvSpPr>
            <a:spLocks noGrp="1"/>
          </p:cNvSpPr>
          <p:nvPr>
            <p:ph type="dt" sz="half" idx="10"/>
          </p:nvPr>
        </p:nvSpPr>
        <p:spPr/>
        <p:txBody>
          <a:bodyPr/>
          <a:lstStyle/>
          <a:p>
            <a:fld id="{C5C05D33-2F5D-482A-8D2C-D96EBC369FAA}" type="datetime1">
              <a:rPr lang="en-US" smtClean="0">
                <a:solidFill>
                  <a:schemeClr val="accent1">
                    <a:lumMod val="60000"/>
                    <a:lumOff val="40000"/>
                  </a:schemeClr>
                </a:solidFill>
              </a:rPr>
              <a:pPr/>
              <a:t>10/1/2018</a:t>
            </a:fld>
            <a:r>
              <a:rPr lang="en-US">
                <a:solidFill>
                  <a:schemeClr val="accent1">
                    <a:lumMod val="60000"/>
                    <a:lumOff val="40000"/>
                  </a:schemeClr>
                </a:solidFill>
              </a:rPr>
              <a:t>     </a:t>
            </a:r>
            <a:fld id="{EA89072E-2125-40D6-847A-9E6B768971D4}" type="slidenum">
              <a:rPr lang="en-US" smtClean="0">
                <a:solidFill>
                  <a:schemeClr val="accent1">
                    <a:lumMod val="60000"/>
                    <a:lumOff val="40000"/>
                  </a:schemeClr>
                </a:solidFill>
              </a:rPr>
              <a:pPr/>
              <a:t>30</a:t>
            </a:fld>
            <a:endParaRPr lang="en-US">
              <a:solidFill>
                <a:schemeClr val="accent1">
                  <a:lumMod val="60000"/>
                  <a:lumOff val="40000"/>
                </a:schemeClr>
              </a:solidFill>
            </a:endParaRPr>
          </a:p>
        </p:txBody>
      </p:sp>
      <p:sp>
        <p:nvSpPr>
          <p:cNvPr id="17" name="Footer Placeholder 4"/>
          <p:cNvSpPr>
            <a:spLocks noGrp="1"/>
          </p:cNvSpPr>
          <p:nvPr>
            <p:ph type="ftr" sz="quarter" idx="11"/>
          </p:nvPr>
        </p:nvSpPr>
        <p:spPr/>
        <p:txBody>
          <a:bodyPr/>
          <a:lstStyle/>
          <a:p>
            <a:r>
              <a:rPr lang="en-US">
                <a:solidFill>
                  <a:schemeClr val="accent1">
                    <a:lumMod val="60000"/>
                    <a:lumOff val="40000"/>
                  </a:schemeClr>
                </a:solidFill>
              </a:rPr>
              <a:t>October 2018</a:t>
            </a:r>
          </a:p>
          <a:p>
            <a:endParaRPr lang="en-US">
              <a:solidFill>
                <a:schemeClr val="accent1">
                  <a:lumMod val="60000"/>
                  <a:lumOff val="40000"/>
                </a:schemeClr>
              </a:solidFill>
            </a:endParaRPr>
          </a:p>
        </p:txBody>
      </p:sp>
      <p:sp>
        <p:nvSpPr>
          <p:cNvPr id="9" name="Title 10"/>
          <p:cNvSpPr txBox="1">
            <a:spLocks/>
          </p:cNvSpPr>
          <p:nvPr/>
        </p:nvSpPr>
        <p:spPr>
          <a:xfrm>
            <a:off x="1978570" y="248815"/>
            <a:ext cx="8221489" cy="67722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b="1">
                <a:solidFill>
                  <a:schemeClr val="accent1"/>
                </a:solidFill>
                <a:latin typeface="Calibri" charset="0"/>
                <a:ea typeface="Calibri" charset="0"/>
                <a:cs typeface="Calibri" charset="0"/>
              </a:rPr>
              <a:t>Security</a:t>
            </a:r>
          </a:p>
        </p:txBody>
      </p:sp>
      <p:pic>
        <p:nvPicPr>
          <p:cNvPr id="4" name="Picture 3"/>
          <p:cNvPicPr>
            <a:picLocks noChangeAspect="1"/>
          </p:cNvPicPr>
          <p:nvPr/>
        </p:nvPicPr>
        <p:blipFill>
          <a:blip r:embed="rId3"/>
          <a:stretch>
            <a:fillRect/>
          </a:stretch>
        </p:blipFill>
        <p:spPr>
          <a:xfrm>
            <a:off x="5006340" y="1620355"/>
            <a:ext cx="6964680" cy="4612969"/>
          </a:xfrm>
          <a:prstGeom prst="rect">
            <a:avLst/>
          </a:prstGeom>
        </p:spPr>
      </p:pic>
      <p:sp>
        <p:nvSpPr>
          <p:cNvPr id="10" name="Rectangle 9"/>
          <p:cNvSpPr/>
          <p:nvPr/>
        </p:nvSpPr>
        <p:spPr>
          <a:xfrm>
            <a:off x="325120" y="1605280"/>
            <a:ext cx="4394633" cy="4643120"/>
          </a:xfrm>
          <a:prstGeom prst="rect">
            <a:avLst/>
          </a:prstGeom>
          <a:gradFill flip="none" rotWithShape="1">
            <a:gsLst>
              <a:gs pos="0">
                <a:schemeClr val="accent5">
                  <a:alpha val="71000"/>
                  <a:lumMod val="80000"/>
                </a:schemeClr>
              </a:gs>
              <a:gs pos="100000">
                <a:schemeClr val="accent1">
                  <a:lumMod val="75000"/>
                </a:schemeClr>
              </a:gs>
            </a:gsLst>
            <a:lin ang="1200000" scaled="0"/>
            <a:tileRect/>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defRPr/>
            </a:pPr>
            <a:r>
              <a:rPr lang="en-US">
                <a:latin typeface="Calibri"/>
                <a:ea typeface="Arial"/>
                <a:cs typeface="Calibri"/>
              </a:rPr>
              <a:t>Maintaining the security and confidentiality of the Texas student assessment program is critical for ensuring fair and equal testing opportunities for all students. Given the high stakes associated with student performance and the need to assure parents, students, and the public that test results are meaningful and valid, it is imperative that individuals participating in the program preserve the integrity of all test content and student data through strict adherence to the instructions and procedures contained in the test administration manuals and resources.</a:t>
            </a:r>
            <a:endParaRPr lang="en-US">
              <a:latin typeface="Calibri"/>
              <a:ea typeface="Calibri" charset="0"/>
              <a:cs typeface="Calibri"/>
            </a:endParaRPr>
          </a:p>
        </p:txBody>
      </p:sp>
    </p:spTree>
    <p:extLst>
      <p:ext uri="{BB962C8B-B14F-4D97-AF65-F5344CB8AC3E}">
        <p14:creationId xmlns:p14="http://schemas.microsoft.com/office/powerpoint/2010/main" val="884715398"/>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a:xfrm>
            <a:off x="609600" y="1465006"/>
            <a:ext cx="10972800" cy="4902453"/>
          </a:xfrm>
          <a:prstGeom prst="rect">
            <a:avLst/>
          </a:prstGeom>
        </p:spPr>
        <p:txBody>
          <a:bodyPr vert="horz" lIns="91440" tIns="45720" rIns="91440" bIns="45720" rtlCol="0" anchor="t">
            <a:normAutofit fontScale="92500" lnSpcReduction="10000"/>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algn="l">
              <a:buClr>
                <a:schemeClr val="accent2"/>
              </a:buClr>
            </a:pPr>
            <a:r>
              <a:rPr lang="en-US" b="1">
                <a:solidFill>
                  <a:schemeClr val="accent1"/>
                </a:solidFill>
                <a:cs typeface="Calibri"/>
              </a:rPr>
              <a:t>Test security involves accounting for all secure materials before, during, and after each test administration. This includes:</a:t>
            </a:r>
          </a:p>
          <a:p>
            <a:pPr marL="800100" lvl="1" indent="-342900" algn="l">
              <a:buClr>
                <a:schemeClr val="accent2"/>
              </a:buClr>
              <a:buFont typeface="Wingdings" charset="2"/>
              <a:buChar char="§"/>
            </a:pPr>
            <a:r>
              <a:rPr lang="en-US" sz="2200">
                <a:solidFill>
                  <a:schemeClr val="tx1">
                    <a:lumMod val="75000"/>
                    <a:lumOff val="25000"/>
                  </a:schemeClr>
                </a:solidFill>
                <a:latin typeface="Calibri" charset="0"/>
                <a:cs typeface="Calibri" charset="0"/>
              </a:rPr>
              <a:t>Identifying who can handle secure materials</a:t>
            </a:r>
          </a:p>
          <a:p>
            <a:pPr marL="1090613" lvl="2" indent="-176213" algn="l">
              <a:buClr>
                <a:schemeClr val="accent1"/>
              </a:buClr>
              <a:buSzPct val="95000"/>
              <a:buFont typeface="Arial" charset="0"/>
              <a:buChar char="•"/>
            </a:pPr>
            <a:r>
              <a:rPr lang="en-US" sz="2000">
                <a:solidFill>
                  <a:schemeClr val="tx1">
                    <a:lumMod val="75000"/>
                    <a:lumOff val="25000"/>
                  </a:schemeClr>
                </a:solidFill>
                <a:latin typeface="Calibri" charset="0"/>
                <a:cs typeface="Calibri" charset="0"/>
              </a:rPr>
              <a:t>Individuals qualified to participate must:</a:t>
            </a:r>
          </a:p>
          <a:p>
            <a:pPr marL="1492250" lvl="3" indent="-215900" algn="l">
              <a:buClr>
                <a:schemeClr val="accent1"/>
              </a:buClr>
              <a:buSzPct val="80000"/>
              <a:buFont typeface="Courier New" charset="0"/>
              <a:buChar char="o"/>
            </a:pPr>
            <a:r>
              <a:rPr lang="en-US" sz="2000">
                <a:solidFill>
                  <a:schemeClr val="tx1">
                    <a:lumMod val="75000"/>
                    <a:lumOff val="25000"/>
                  </a:schemeClr>
                </a:solidFill>
                <a:latin typeface="Calibri" charset="0"/>
                <a:cs typeface="Calibri" charset="0"/>
              </a:rPr>
              <a:t>Be trained</a:t>
            </a:r>
          </a:p>
          <a:p>
            <a:pPr marL="1492250" lvl="3" indent="-215900" algn="l">
              <a:buClr>
                <a:schemeClr val="accent1"/>
              </a:buClr>
              <a:buSzPct val="80000"/>
              <a:buFont typeface="Courier New" charset="0"/>
              <a:buChar char="o"/>
            </a:pPr>
            <a:r>
              <a:rPr lang="en-US" sz="2000">
                <a:solidFill>
                  <a:schemeClr val="tx1">
                    <a:lumMod val="75000"/>
                    <a:lumOff val="25000"/>
                  </a:schemeClr>
                </a:solidFill>
                <a:latin typeface="Calibri" charset="0"/>
                <a:cs typeface="Calibri" charset="0"/>
              </a:rPr>
              <a:t>Sign a security oath</a:t>
            </a:r>
          </a:p>
          <a:p>
            <a:pPr marL="800100" lvl="1" indent="-342900" algn="l">
              <a:buClr>
                <a:schemeClr val="accent2"/>
              </a:buClr>
              <a:buFont typeface="Wingdings" charset="2"/>
              <a:buChar char="§"/>
            </a:pPr>
            <a:r>
              <a:rPr lang="en-US" sz="2200">
                <a:solidFill>
                  <a:schemeClr val="tx1">
                    <a:lumMod val="75000"/>
                    <a:lumOff val="25000"/>
                  </a:schemeClr>
                </a:solidFill>
                <a:latin typeface="Calibri" charset="0"/>
                <a:cs typeface="Calibri" charset="0"/>
              </a:rPr>
              <a:t>Properly</a:t>
            </a:r>
            <a:r>
              <a:rPr lang="en-US" sz="2400">
                <a:solidFill>
                  <a:schemeClr val="tx1">
                    <a:lumMod val="75000"/>
                    <a:lumOff val="25000"/>
                  </a:schemeClr>
                </a:solidFill>
                <a:latin typeface="Calibri" charset="0"/>
                <a:cs typeface="Calibri" charset="0"/>
              </a:rPr>
              <a:t> storing materials</a:t>
            </a:r>
          </a:p>
          <a:p>
            <a:pPr marL="1090613" lvl="2" indent="-176213" algn="l">
              <a:buClr>
                <a:schemeClr val="accent1"/>
              </a:buClr>
              <a:buSzPct val="95000"/>
              <a:buFont typeface="Arial" charset="0"/>
              <a:buChar char="•"/>
            </a:pPr>
            <a:r>
              <a:rPr lang="en-US" sz="2000">
                <a:solidFill>
                  <a:schemeClr val="tx1">
                    <a:lumMod val="75000"/>
                    <a:lumOff val="25000"/>
                  </a:schemeClr>
                </a:solidFill>
                <a:latin typeface="Calibri" charset="0"/>
                <a:cs typeface="Calibri" charset="0"/>
              </a:rPr>
              <a:t>Consider</a:t>
            </a:r>
            <a:r>
              <a:rPr lang="en-US" sz="2200">
                <a:solidFill>
                  <a:schemeClr val="tx1">
                    <a:lumMod val="75000"/>
                    <a:lumOff val="25000"/>
                  </a:schemeClr>
                </a:solidFill>
                <a:latin typeface="Calibri" charset="0"/>
                <a:cs typeface="Calibri" charset="0"/>
              </a:rPr>
              <a:t> location</a:t>
            </a:r>
          </a:p>
          <a:p>
            <a:pPr marL="1090613" lvl="2" indent="-176213" algn="l">
              <a:buClr>
                <a:schemeClr val="accent1"/>
              </a:buClr>
              <a:buSzPct val="95000"/>
              <a:buFont typeface="Arial" charset="0"/>
              <a:buChar char="•"/>
            </a:pPr>
            <a:r>
              <a:rPr lang="en-US" sz="2000">
                <a:solidFill>
                  <a:schemeClr val="tx1">
                    <a:lumMod val="75000"/>
                    <a:lumOff val="25000"/>
                  </a:schemeClr>
                </a:solidFill>
                <a:latin typeface="Calibri" charset="0"/>
                <a:cs typeface="Calibri" charset="0"/>
              </a:rPr>
              <a:t>Limit</a:t>
            </a:r>
            <a:r>
              <a:rPr lang="en-US" sz="2200">
                <a:solidFill>
                  <a:schemeClr val="tx1">
                    <a:lumMod val="75000"/>
                    <a:lumOff val="25000"/>
                  </a:schemeClr>
                </a:solidFill>
                <a:latin typeface="Calibri" charset="0"/>
                <a:cs typeface="Calibri" charset="0"/>
              </a:rPr>
              <a:t> access</a:t>
            </a:r>
          </a:p>
          <a:p>
            <a:pPr marL="800100" lvl="1" indent="-342900" algn="l">
              <a:buClr>
                <a:schemeClr val="accent2"/>
              </a:buClr>
              <a:buFont typeface="Wingdings" charset="2"/>
              <a:buChar char="§"/>
            </a:pPr>
            <a:r>
              <a:rPr lang="en-US" sz="2200">
                <a:solidFill>
                  <a:schemeClr val="tx1">
                    <a:lumMod val="75000"/>
                    <a:lumOff val="25000"/>
                  </a:schemeClr>
                </a:solidFill>
                <a:latin typeface="Calibri" charset="0"/>
                <a:cs typeface="Calibri" charset="0"/>
              </a:rPr>
              <a:t>Tracking the chain of custody</a:t>
            </a:r>
          </a:p>
          <a:p>
            <a:pPr marL="1090613" lvl="2" indent="-176213" algn="l">
              <a:buClr>
                <a:schemeClr val="accent1"/>
              </a:buClr>
              <a:buSzPct val="95000"/>
              <a:buFont typeface="Arial" charset="0"/>
              <a:buChar char="•"/>
            </a:pPr>
            <a:r>
              <a:rPr lang="en-US" sz="2000">
                <a:solidFill>
                  <a:schemeClr val="tx1">
                    <a:lumMod val="75000"/>
                    <a:lumOff val="25000"/>
                  </a:schemeClr>
                </a:solidFill>
                <a:latin typeface="Calibri" charset="0"/>
                <a:cs typeface="Calibri" charset="0"/>
              </a:rPr>
              <a:t>Document</a:t>
            </a:r>
            <a:r>
              <a:rPr lang="en-US" sz="2200">
                <a:solidFill>
                  <a:schemeClr val="tx1">
                    <a:lumMod val="75000"/>
                    <a:lumOff val="25000"/>
                  </a:schemeClr>
                </a:solidFill>
                <a:latin typeface="Calibri" charset="0"/>
                <a:cs typeface="Calibri" charset="0"/>
              </a:rPr>
              <a:t> the transfer of materials through each stage</a:t>
            </a:r>
            <a:br>
              <a:rPr lang="en-US" sz="2200">
                <a:solidFill>
                  <a:schemeClr val="tx1">
                    <a:lumMod val="75000"/>
                    <a:lumOff val="25000"/>
                  </a:schemeClr>
                </a:solidFill>
                <a:latin typeface="Calibri" charset="0"/>
                <a:cs typeface="Calibri" charset="0"/>
              </a:rPr>
            </a:br>
            <a:r>
              <a:rPr lang="en-US" sz="2200">
                <a:solidFill>
                  <a:schemeClr val="tx1">
                    <a:lumMod val="75000"/>
                    <a:lumOff val="25000"/>
                  </a:schemeClr>
                </a:solidFill>
                <a:latin typeface="Calibri" charset="0"/>
                <a:cs typeface="Calibri" charset="0"/>
              </a:rPr>
              <a:t>of an administration</a:t>
            </a:r>
          </a:p>
          <a:p>
            <a:pPr marL="800100" lvl="1" indent="-342900" algn="l">
              <a:buClr>
                <a:schemeClr val="accent2"/>
              </a:buClr>
              <a:buFont typeface="Wingdings" charset="2"/>
              <a:buChar char="§"/>
            </a:pPr>
            <a:r>
              <a:rPr lang="en-US" sz="2200">
                <a:solidFill>
                  <a:schemeClr val="tx1">
                    <a:lumMod val="75000"/>
                    <a:lumOff val="25000"/>
                  </a:schemeClr>
                </a:solidFill>
                <a:latin typeface="Calibri" charset="0"/>
                <a:cs typeface="Calibri" charset="0"/>
              </a:rPr>
              <a:t>Maintaining</a:t>
            </a:r>
            <a:r>
              <a:rPr lang="en-US" sz="2400">
                <a:solidFill>
                  <a:schemeClr val="tx1">
                    <a:lumMod val="75000"/>
                    <a:lumOff val="25000"/>
                  </a:schemeClr>
                </a:solidFill>
                <a:latin typeface="Calibri" charset="0"/>
                <a:cs typeface="Calibri" charset="0"/>
              </a:rPr>
              <a:t> the integrity of tracking documentation</a:t>
            </a:r>
          </a:p>
          <a:p>
            <a:pPr marL="1090613" lvl="2" indent="-176213" algn="l">
              <a:lnSpc>
                <a:spcPct val="100000"/>
              </a:lnSpc>
              <a:buClr>
                <a:schemeClr val="accent1"/>
              </a:buClr>
              <a:buSzPct val="95000"/>
              <a:buFont typeface="Arial" charset="0"/>
              <a:buChar char="•"/>
            </a:pPr>
            <a:r>
              <a:rPr lang="en-US" sz="2000">
                <a:solidFill>
                  <a:schemeClr val="tx1">
                    <a:lumMod val="75000"/>
                    <a:lumOff val="25000"/>
                  </a:schemeClr>
                </a:solidFill>
                <a:latin typeface="Calibri" charset="0"/>
                <a:cs typeface="Calibri" charset="0"/>
              </a:rPr>
              <a:t>Store securely</a:t>
            </a:r>
          </a:p>
          <a:p>
            <a:pPr marL="1090613" lvl="2" indent="-176213" algn="l">
              <a:lnSpc>
                <a:spcPct val="100000"/>
              </a:lnSpc>
              <a:buClr>
                <a:schemeClr val="accent1"/>
              </a:buClr>
              <a:buSzPct val="95000"/>
              <a:buFont typeface="Arial" charset="0"/>
              <a:buChar char="•"/>
            </a:pPr>
            <a:r>
              <a:rPr lang="en-US" sz="2000">
                <a:solidFill>
                  <a:schemeClr val="tx1">
                    <a:lumMod val="75000"/>
                    <a:lumOff val="25000"/>
                  </a:schemeClr>
                </a:solidFill>
                <a:latin typeface="Calibri" charset="0"/>
                <a:cs typeface="Calibri" charset="0"/>
              </a:rPr>
              <a:t>Audit periodically</a:t>
            </a:r>
          </a:p>
        </p:txBody>
      </p:sp>
      <p:sp>
        <p:nvSpPr>
          <p:cNvPr id="4" name="Title 10"/>
          <p:cNvSpPr txBox="1">
            <a:spLocks/>
          </p:cNvSpPr>
          <p:nvPr/>
        </p:nvSpPr>
        <p:spPr>
          <a:xfrm>
            <a:off x="1978570" y="248815"/>
            <a:ext cx="8221489" cy="67722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b="1">
                <a:solidFill>
                  <a:schemeClr val="accent1"/>
                </a:solidFill>
                <a:latin typeface="+mn-lt"/>
              </a:rPr>
              <a:t>Test</a:t>
            </a:r>
            <a:r>
              <a:rPr lang="en-US" sz="3600" b="1">
                <a:solidFill>
                  <a:schemeClr val="accent1"/>
                </a:solidFill>
                <a:latin typeface="Calibri"/>
                <a:cs typeface="Calibri"/>
              </a:rPr>
              <a:t> Security and Confidentiality</a:t>
            </a:r>
            <a:endParaRPr lang="en-US">
              <a:solidFill>
                <a:schemeClr val="accent1"/>
              </a:solidFill>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6502667"/>
            <a:ext cx="12000217" cy="229917"/>
          </a:xfrm>
          <a:prstGeom prst="rect">
            <a:avLst/>
          </a:prstGeom>
        </p:spPr>
      </p:pic>
      <p:sp>
        <p:nvSpPr>
          <p:cNvPr id="6" name="Date Placeholder 3"/>
          <p:cNvSpPr>
            <a:spLocks noGrp="1"/>
          </p:cNvSpPr>
          <p:nvPr>
            <p:ph type="dt" sz="half" idx="10"/>
          </p:nvPr>
        </p:nvSpPr>
        <p:spPr>
          <a:xfrm>
            <a:off x="92467" y="6492875"/>
            <a:ext cx="2472271" cy="365125"/>
          </a:xfrm>
        </p:spPr>
        <p:txBody>
          <a:bodyPr/>
          <a:lstStyle/>
          <a:p>
            <a:fld id="{C5C05D33-2F5D-482A-8D2C-D96EBC369FAA}" type="datetime1">
              <a:rPr lang="en-US" smtClean="0">
                <a:solidFill>
                  <a:schemeClr val="accent1">
                    <a:lumMod val="60000"/>
                    <a:lumOff val="40000"/>
                  </a:schemeClr>
                </a:solidFill>
              </a:rPr>
              <a:pPr/>
              <a:t>10/1/2018</a:t>
            </a:fld>
            <a:r>
              <a:rPr lang="en-US">
                <a:solidFill>
                  <a:schemeClr val="accent1">
                    <a:lumMod val="60000"/>
                    <a:lumOff val="40000"/>
                  </a:schemeClr>
                </a:solidFill>
              </a:rPr>
              <a:t>     </a:t>
            </a:r>
            <a:fld id="{EA89072E-2125-40D6-847A-9E6B768971D4}" type="slidenum">
              <a:rPr lang="en-US" smtClean="0">
                <a:solidFill>
                  <a:schemeClr val="accent1">
                    <a:lumMod val="60000"/>
                    <a:lumOff val="40000"/>
                  </a:schemeClr>
                </a:solidFill>
              </a:rPr>
              <a:pPr/>
              <a:t>31</a:t>
            </a:fld>
            <a:endParaRPr lang="en-US">
              <a:solidFill>
                <a:schemeClr val="accent1">
                  <a:lumMod val="60000"/>
                  <a:lumOff val="40000"/>
                </a:schemeClr>
              </a:solidFill>
            </a:endParaRPr>
          </a:p>
        </p:txBody>
      </p:sp>
      <p:sp>
        <p:nvSpPr>
          <p:cNvPr id="7" name="Footer Placeholder 4"/>
          <p:cNvSpPr>
            <a:spLocks noGrp="1"/>
          </p:cNvSpPr>
          <p:nvPr>
            <p:ph type="ftr" sz="quarter" idx="11"/>
          </p:nvPr>
        </p:nvSpPr>
        <p:spPr>
          <a:xfrm>
            <a:off x="3686187" y="6492875"/>
            <a:ext cx="4822804" cy="365125"/>
          </a:xfrm>
        </p:spPr>
        <p:txBody>
          <a:bodyPr/>
          <a:lstStyle/>
          <a:p>
            <a:r>
              <a:rPr lang="en-US">
                <a:solidFill>
                  <a:schemeClr val="accent1">
                    <a:lumMod val="60000"/>
                    <a:lumOff val="40000"/>
                  </a:schemeClr>
                </a:solidFill>
              </a:rPr>
              <a:t>October 2018</a:t>
            </a:r>
          </a:p>
          <a:p>
            <a:endParaRPr lang="en-US">
              <a:solidFill>
                <a:schemeClr val="accent1">
                  <a:lumMod val="60000"/>
                  <a:lumOff val="40000"/>
                </a:schemeClr>
              </a:solidFill>
            </a:endParaRPr>
          </a:p>
        </p:txBody>
      </p:sp>
      <p:pic>
        <p:nvPicPr>
          <p:cNvPr id="8" name="Picture 7">
            <a:extLst>
              <a:ext uri="{FF2B5EF4-FFF2-40B4-BE49-F238E27FC236}">
                <a16:creationId xmlns:a16="http://schemas.microsoft.com/office/drawing/2014/main" xmlns="" id="{82F1F258-67F4-4207-82CD-30FACFF75915}"/>
              </a:ext>
            </a:extLst>
          </p:cNvPr>
          <p:cNvPicPr>
            <a:picLocks noChangeAspect="1"/>
          </p:cNvPicPr>
          <p:nvPr/>
        </p:nvPicPr>
        <p:blipFill>
          <a:blip r:embed="rId4">
            <a:extLst>
              <a:ext uri="{837473B0-CC2E-450A-ABE3-18F120FF3D39}">
                <a1611:picAttrSrcUrl xmlns:a1611="http://schemas.microsoft.com/office/drawing/2016/11/main" xmlns="" r:id="rId5"/>
              </a:ext>
            </a:extLst>
          </a:blip>
          <a:stretch>
            <a:fillRect/>
          </a:stretch>
        </p:blipFill>
        <p:spPr>
          <a:xfrm>
            <a:off x="8135364" y="2275914"/>
            <a:ext cx="3074895" cy="2306171"/>
          </a:xfrm>
          <a:prstGeom prst="rect">
            <a:avLst/>
          </a:prstGeom>
        </p:spPr>
      </p:pic>
    </p:spTree>
    <p:extLst>
      <p:ext uri="{BB962C8B-B14F-4D97-AF65-F5344CB8AC3E}">
        <p14:creationId xmlns:p14="http://schemas.microsoft.com/office/powerpoint/2010/main" val="132901674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a:xfrm>
            <a:off x="609600" y="1465006"/>
            <a:ext cx="10972800" cy="4902453"/>
          </a:xfrm>
          <a:prstGeom prst="rect">
            <a:avLst/>
          </a:prstGeom>
        </p:spPr>
        <p:txBody>
          <a:bodyPr vert="horz" lIns="91440" tIns="45720" rIns="91440" bIns="45720" rtlCol="0" anchor="t">
            <a:normAutofit/>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algn="l">
              <a:buClr>
                <a:schemeClr val="accent2"/>
              </a:buClr>
            </a:pPr>
            <a:r>
              <a:rPr lang="en-US" sz="2200" b="1">
                <a:solidFill>
                  <a:schemeClr val="accent1"/>
                </a:solidFill>
                <a:cs typeface="Calibri"/>
              </a:rPr>
              <a:t>Confidentiality involves protecting all secure test content. Instruments that contain this content include:</a:t>
            </a:r>
          </a:p>
          <a:p>
            <a:pPr marL="800100" lvl="1" indent="-342900" algn="l">
              <a:buClr>
                <a:schemeClr val="accent2"/>
              </a:buClr>
              <a:buFont typeface="Wingdings" charset="2"/>
              <a:buChar char="§"/>
            </a:pPr>
            <a:r>
              <a:rPr lang="en-US">
                <a:solidFill>
                  <a:schemeClr val="tx1">
                    <a:lumMod val="75000"/>
                    <a:lumOff val="25000"/>
                  </a:schemeClr>
                </a:solidFill>
                <a:latin typeface="Calibri" charset="0"/>
                <a:cs typeface="Calibri" charset="0"/>
              </a:rPr>
              <a:t>Test booklets</a:t>
            </a:r>
          </a:p>
          <a:p>
            <a:pPr marL="800100" lvl="1" indent="-342900" algn="l">
              <a:buClr>
                <a:schemeClr val="accent2"/>
              </a:buClr>
              <a:buFont typeface="Wingdings" charset="2"/>
              <a:buChar char="§"/>
            </a:pPr>
            <a:r>
              <a:rPr lang="en-US">
                <a:solidFill>
                  <a:schemeClr val="tx1">
                    <a:lumMod val="75000"/>
                    <a:lumOff val="25000"/>
                  </a:schemeClr>
                </a:solidFill>
                <a:latin typeface="Calibri" charset="0"/>
                <a:cs typeface="Calibri" charset="0"/>
              </a:rPr>
              <a:t>Online assessments</a:t>
            </a:r>
          </a:p>
          <a:p>
            <a:pPr marL="800100" lvl="1" indent="-342900" algn="l">
              <a:buClr>
                <a:schemeClr val="accent2"/>
              </a:buClr>
              <a:buFont typeface="Wingdings" charset="2"/>
              <a:buChar char="§"/>
            </a:pPr>
            <a:r>
              <a:rPr lang="en-US">
                <a:solidFill>
                  <a:schemeClr val="tx1">
                    <a:lumMod val="75000"/>
                    <a:lumOff val="25000"/>
                  </a:schemeClr>
                </a:solidFill>
                <a:latin typeface="Calibri" charset="0"/>
                <a:cs typeface="Calibri" charset="0"/>
              </a:rPr>
              <a:t>Online test tickets</a:t>
            </a:r>
          </a:p>
          <a:p>
            <a:pPr marL="800100" lvl="1" indent="-342900" algn="l">
              <a:buClr>
                <a:schemeClr val="accent2"/>
              </a:buClr>
              <a:buFont typeface="Wingdings" charset="2"/>
              <a:buChar char="§"/>
            </a:pPr>
            <a:r>
              <a:rPr lang="en-US">
                <a:solidFill>
                  <a:schemeClr val="tx1">
                    <a:lumMod val="75000"/>
                    <a:lumOff val="25000"/>
                  </a:schemeClr>
                </a:solidFill>
                <a:latin typeface="Calibri" charset="0"/>
                <a:cs typeface="Calibri" charset="0"/>
              </a:rPr>
              <a:t>Completed answer documents</a:t>
            </a:r>
          </a:p>
          <a:p>
            <a:pPr marL="800100" lvl="1" indent="-342900" algn="l">
              <a:buClr>
                <a:schemeClr val="accent2"/>
              </a:buClr>
              <a:buFont typeface="Wingdings" charset="2"/>
              <a:buChar char="§"/>
            </a:pPr>
            <a:r>
              <a:rPr lang="en-US">
                <a:solidFill>
                  <a:schemeClr val="tx1">
                    <a:lumMod val="75000"/>
                    <a:lumOff val="25000"/>
                  </a:schemeClr>
                </a:solidFill>
                <a:latin typeface="Calibri" charset="0"/>
                <a:cs typeface="Calibri" charset="0"/>
              </a:rPr>
              <a:t>STAAR Alternate 2 stimulus images and text</a:t>
            </a:r>
          </a:p>
          <a:p>
            <a:pPr marL="800100" lvl="1" indent="-342900" algn="l">
              <a:buClr>
                <a:schemeClr val="accent2"/>
              </a:buClr>
              <a:buFont typeface="Wingdings" charset="2"/>
              <a:buChar char="§"/>
            </a:pPr>
            <a:r>
              <a:rPr lang="en-US"/>
              <a:t>TELPAS calibration activities and components for holistically rating student performance</a:t>
            </a:r>
          </a:p>
          <a:p>
            <a:pPr marL="0" lvl="1" algn="l">
              <a:spcBef>
                <a:spcPts val="1000"/>
              </a:spcBef>
              <a:buClr>
                <a:schemeClr val="accent2"/>
              </a:buClr>
            </a:pPr>
            <a:r>
              <a:rPr lang="en-US" sz="2200" b="1">
                <a:solidFill>
                  <a:schemeClr val="accent1"/>
                </a:solidFill>
                <a:cs typeface="Calibri"/>
              </a:rPr>
              <a:t>Compliance with confidentiality requirements involves:</a:t>
            </a:r>
          </a:p>
          <a:p>
            <a:pPr marL="800100" lvl="1" indent="-342900" algn="l">
              <a:buClr>
                <a:schemeClr val="accent2"/>
              </a:buClr>
              <a:buFont typeface="Wingdings" charset="2"/>
              <a:buChar char="§"/>
            </a:pPr>
            <a:r>
              <a:rPr lang="en-US">
                <a:solidFill>
                  <a:schemeClr val="tx1">
                    <a:lumMod val="75000"/>
                    <a:lumOff val="25000"/>
                  </a:schemeClr>
                </a:solidFill>
                <a:latin typeface="Calibri" charset="0"/>
                <a:cs typeface="Calibri" charset="0"/>
              </a:rPr>
              <a:t>Training testing personnel on their obligations concerning confidentiality</a:t>
            </a:r>
          </a:p>
          <a:p>
            <a:pPr marL="800100" lvl="1" indent="-342900" algn="l">
              <a:buClr>
                <a:schemeClr val="accent2"/>
              </a:buClr>
              <a:buFont typeface="Wingdings" charset="2"/>
              <a:buChar char="§"/>
            </a:pPr>
            <a:r>
              <a:rPr lang="en-US">
                <a:solidFill>
                  <a:schemeClr val="tx1">
                    <a:lumMod val="75000"/>
                    <a:lumOff val="25000"/>
                  </a:schemeClr>
                </a:solidFill>
                <a:latin typeface="Calibri" charset="0"/>
                <a:cs typeface="Calibri" charset="0"/>
              </a:rPr>
              <a:t>Monitoring administrations to ensure all assessments are administered in strict accordance with the test administration procedures</a:t>
            </a:r>
          </a:p>
          <a:p>
            <a:pPr marL="800100" lvl="1" indent="-342900" algn="l">
              <a:buClr>
                <a:schemeClr val="accent2"/>
              </a:buClr>
              <a:buFont typeface="Wingdings" charset="2"/>
              <a:buChar char="§"/>
            </a:pPr>
            <a:r>
              <a:rPr lang="en-US">
                <a:solidFill>
                  <a:schemeClr val="tx1">
                    <a:lumMod val="75000"/>
                    <a:lumOff val="25000"/>
                  </a:schemeClr>
                </a:solidFill>
                <a:latin typeface="Calibri" charset="0"/>
                <a:cs typeface="Calibri" charset="0"/>
              </a:rPr>
              <a:t>Investigating and reporting any alleged or confirmed breaches</a:t>
            </a:r>
          </a:p>
          <a:p>
            <a:pPr marL="800100" lvl="1" indent="-342900" algn="l">
              <a:buClr>
                <a:schemeClr val="accent2"/>
              </a:buClr>
              <a:buFont typeface="Wingdings" charset="2"/>
              <a:buChar char="§"/>
            </a:pPr>
            <a:endParaRPr lang="en-US" sz="2200">
              <a:solidFill>
                <a:schemeClr val="tx1">
                  <a:lumMod val="75000"/>
                  <a:lumOff val="25000"/>
                </a:schemeClr>
              </a:solidFill>
              <a:latin typeface="Calibri" charset="0"/>
              <a:cs typeface="Calibri" charset="0"/>
            </a:endParaRPr>
          </a:p>
          <a:p>
            <a:pPr lvl="2" algn="l">
              <a:buClr>
                <a:schemeClr val="accent1"/>
              </a:buClr>
              <a:buSzPct val="95000"/>
            </a:pPr>
            <a:endParaRPr lang="en-US" sz="2000">
              <a:solidFill>
                <a:schemeClr val="tx1">
                  <a:lumMod val="75000"/>
                  <a:lumOff val="25000"/>
                </a:schemeClr>
              </a:solidFill>
              <a:latin typeface="Calibri" charset="0"/>
              <a:cs typeface="Calibri" charset="0"/>
            </a:endParaRPr>
          </a:p>
        </p:txBody>
      </p:sp>
      <p:sp>
        <p:nvSpPr>
          <p:cNvPr id="4" name="Title 10"/>
          <p:cNvSpPr txBox="1">
            <a:spLocks/>
          </p:cNvSpPr>
          <p:nvPr/>
        </p:nvSpPr>
        <p:spPr>
          <a:xfrm>
            <a:off x="1978570" y="248815"/>
            <a:ext cx="8221489" cy="67722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b="1">
                <a:solidFill>
                  <a:schemeClr val="accent1"/>
                </a:solidFill>
                <a:latin typeface="+mn-lt"/>
              </a:rPr>
              <a:t>Test</a:t>
            </a:r>
            <a:r>
              <a:rPr lang="en-US" sz="3600" b="1">
                <a:solidFill>
                  <a:schemeClr val="accent1"/>
                </a:solidFill>
                <a:latin typeface="Calibri"/>
                <a:cs typeface="Calibri"/>
              </a:rPr>
              <a:t> Security and Confidentiality</a:t>
            </a:r>
            <a:endParaRPr lang="en-US">
              <a:solidFill>
                <a:schemeClr val="accent1"/>
              </a:solidFill>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6502667"/>
            <a:ext cx="12000217" cy="229917"/>
          </a:xfrm>
          <a:prstGeom prst="rect">
            <a:avLst/>
          </a:prstGeom>
        </p:spPr>
      </p:pic>
      <p:sp>
        <p:nvSpPr>
          <p:cNvPr id="6" name="Date Placeholder 3"/>
          <p:cNvSpPr>
            <a:spLocks noGrp="1"/>
          </p:cNvSpPr>
          <p:nvPr>
            <p:ph type="dt" sz="half" idx="10"/>
          </p:nvPr>
        </p:nvSpPr>
        <p:spPr>
          <a:xfrm>
            <a:off x="92467" y="6492875"/>
            <a:ext cx="2472271" cy="365125"/>
          </a:xfrm>
        </p:spPr>
        <p:txBody>
          <a:bodyPr/>
          <a:lstStyle/>
          <a:p>
            <a:fld id="{C5C05D33-2F5D-482A-8D2C-D96EBC369FAA}" type="datetime1">
              <a:rPr lang="en-US" smtClean="0">
                <a:solidFill>
                  <a:schemeClr val="accent1">
                    <a:lumMod val="60000"/>
                    <a:lumOff val="40000"/>
                  </a:schemeClr>
                </a:solidFill>
              </a:rPr>
              <a:pPr/>
              <a:t>10/1/2018</a:t>
            </a:fld>
            <a:r>
              <a:rPr lang="en-US">
                <a:solidFill>
                  <a:schemeClr val="accent1">
                    <a:lumMod val="60000"/>
                    <a:lumOff val="40000"/>
                  </a:schemeClr>
                </a:solidFill>
              </a:rPr>
              <a:t>     </a:t>
            </a:r>
            <a:fld id="{EA89072E-2125-40D6-847A-9E6B768971D4}" type="slidenum">
              <a:rPr lang="en-US" smtClean="0">
                <a:solidFill>
                  <a:schemeClr val="accent1">
                    <a:lumMod val="60000"/>
                    <a:lumOff val="40000"/>
                  </a:schemeClr>
                </a:solidFill>
              </a:rPr>
              <a:pPr/>
              <a:t>32</a:t>
            </a:fld>
            <a:endParaRPr lang="en-US">
              <a:solidFill>
                <a:schemeClr val="accent1">
                  <a:lumMod val="60000"/>
                  <a:lumOff val="40000"/>
                </a:schemeClr>
              </a:solidFill>
            </a:endParaRPr>
          </a:p>
        </p:txBody>
      </p:sp>
      <p:sp>
        <p:nvSpPr>
          <p:cNvPr id="7" name="Footer Placeholder 4"/>
          <p:cNvSpPr>
            <a:spLocks noGrp="1"/>
          </p:cNvSpPr>
          <p:nvPr>
            <p:ph type="ftr" sz="quarter" idx="11"/>
          </p:nvPr>
        </p:nvSpPr>
        <p:spPr>
          <a:xfrm>
            <a:off x="3686187" y="6492875"/>
            <a:ext cx="4822804" cy="365125"/>
          </a:xfrm>
        </p:spPr>
        <p:txBody>
          <a:bodyPr/>
          <a:lstStyle/>
          <a:p>
            <a:r>
              <a:rPr lang="en-US">
                <a:solidFill>
                  <a:schemeClr val="accent1">
                    <a:lumMod val="60000"/>
                    <a:lumOff val="40000"/>
                  </a:schemeClr>
                </a:solidFill>
              </a:rPr>
              <a:t>October 2018</a:t>
            </a:r>
          </a:p>
          <a:p>
            <a:endParaRPr lang="en-US">
              <a:solidFill>
                <a:schemeClr val="accent1">
                  <a:lumMod val="60000"/>
                  <a:lumOff val="40000"/>
                </a:schemeClr>
              </a:solidFill>
            </a:endParaRPr>
          </a:p>
        </p:txBody>
      </p:sp>
    </p:spTree>
    <p:extLst>
      <p:ext uri="{BB962C8B-B14F-4D97-AF65-F5344CB8AC3E}">
        <p14:creationId xmlns:p14="http://schemas.microsoft.com/office/powerpoint/2010/main" val="406113832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a:xfrm>
            <a:off x="609600" y="1465006"/>
            <a:ext cx="10972800" cy="4902453"/>
          </a:xfrm>
          <a:prstGeom prst="rect">
            <a:avLst/>
          </a:prstGeom>
        </p:spPr>
        <p:txBody>
          <a:bodyPr vert="horz" lIns="91440" tIns="45720" rIns="91440" bIns="45720" rtlCol="0" anchor="t">
            <a:normAutofit/>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algn="l">
              <a:buClr>
                <a:schemeClr val="accent2"/>
              </a:buClr>
            </a:pPr>
            <a:r>
              <a:rPr lang="en-US" sz="2200" b="1">
                <a:solidFill>
                  <a:schemeClr val="accent1"/>
                </a:solidFill>
                <a:cs typeface="Calibri"/>
              </a:rPr>
              <a:t>Incidents resulting in a deviation from documented testing procedures are defined as testing irregularities. Test irregularities fall into one of two categories—serious or procedural.</a:t>
            </a:r>
          </a:p>
          <a:p>
            <a:pPr marL="0" lvl="1" algn="l">
              <a:lnSpc>
                <a:spcPct val="100000"/>
              </a:lnSpc>
              <a:spcBef>
                <a:spcPts val="1000"/>
              </a:spcBef>
              <a:buClr>
                <a:schemeClr val="accent2"/>
              </a:buClr>
            </a:pPr>
            <a:r>
              <a:rPr lang="en-US" sz="2200" b="1" u="sng">
                <a:solidFill>
                  <a:schemeClr val="accent1"/>
                </a:solidFill>
                <a:cs typeface="Calibri"/>
              </a:rPr>
              <a:t>Serious Irregularities</a:t>
            </a:r>
          </a:p>
          <a:p>
            <a:pPr marL="800100" lvl="1" indent="-342900" algn="l">
              <a:buClr>
                <a:schemeClr val="accent2"/>
              </a:buClr>
              <a:buFont typeface="Wingdings" charset="2"/>
              <a:buChar char="§"/>
            </a:pPr>
            <a:r>
              <a:rPr lang="en-US">
                <a:solidFill>
                  <a:schemeClr val="tx1">
                    <a:lumMod val="75000"/>
                    <a:lumOff val="25000"/>
                  </a:schemeClr>
                </a:solidFill>
                <a:latin typeface="Calibri" charset="0"/>
                <a:cs typeface="Calibri" charset="0"/>
              </a:rPr>
              <a:t>Constitute severe violations of test security or confidentiality</a:t>
            </a:r>
          </a:p>
          <a:p>
            <a:pPr marL="800100" lvl="1" indent="-342900" algn="l">
              <a:buClr>
                <a:schemeClr val="accent2"/>
              </a:buClr>
              <a:buFont typeface="Wingdings" charset="2"/>
              <a:buChar char="§"/>
            </a:pPr>
            <a:r>
              <a:rPr lang="en-US">
                <a:solidFill>
                  <a:schemeClr val="tx1">
                    <a:lumMod val="75000"/>
                    <a:lumOff val="25000"/>
                  </a:schemeClr>
                </a:solidFill>
                <a:latin typeface="Calibri" charset="0"/>
                <a:cs typeface="Calibri" charset="0"/>
              </a:rPr>
              <a:t>Must be immediately investigated by the district testing coordinator</a:t>
            </a:r>
          </a:p>
          <a:p>
            <a:pPr marL="800100" lvl="1" indent="-342900" algn="l">
              <a:buClr>
                <a:schemeClr val="accent2"/>
              </a:buClr>
              <a:buFont typeface="Wingdings" charset="2"/>
              <a:buChar char="§"/>
            </a:pPr>
            <a:r>
              <a:rPr lang="en-US">
                <a:solidFill>
                  <a:schemeClr val="tx1">
                    <a:lumMod val="75000"/>
                    <a:lumOff val="25000"/>
                  </a:schemeClr>
                </a:solidFill>
                <a:latin typeface="Calibri" charset="0"/>
                <a:cs typeface="Calibri" charset="0"/>
              </a:rPr>
              <a:t>Must be reported to TEA as soon as the district testing coordinator is made aware of a possible or confirmed violation</a:t>
            </a:r>
          </a:p>
          <a:p>
            <a:pPr marL="800100" lvl="1" indent="-342900" algn="l">
              <a:buClr>
                <a:schemeClr val="accent2"/>
              </a:buClr>
              <a:buFont typeface="Wingdings" charset="2"/>
              <a:buChar char="§"/>
            </a:pPr>
            <a:r>
              <a:rPr lang="en-US">
                <a:solidFill>
                  <a:schemeClr val="tx1">
                    <a:lumMod val="75000"/>
                    <a:lumOff val="25000"/>
                  </a:schemeClr>
                </a:solidFill>
                <a:latin typeface="Calibri" charset="0"/>
                <a:cs typeface="Calibri" charset="0"/>
              </a:rPr>
              <a:t>Can result in the individual(s) responsible being referred to the TEA Educator Certification and Standards Division for consideration of disciplinary action</a:t>
            </a:r>
          </a:p>
          <a:p>
            <a:pPr marL="800100" lvl="1" indent="-342900" algn="l">
              <a:buClr>
                <a:schemeClr val="accent2"/>
              </a:buClr>
              <a:buFont typeface="Wingdings" charset="2"/>
              <a:buChar char="§"/>
            </a:pPr>
            <a:endParaRPr lang="en-US">
              <a:solidFill>
                <a:schemeClr val="tx1">
                  <a:lumMod val="75000"/>
                  <a:lumOff val="25000"/>
                </a:schemeClr>
              </a:solidFill>
              <a:latin typeface="Calibri" charset="0"/>
              <a:cs typeface="Calibri" charset="0"/>
            </a:endParaRPr>
          </a:p>
          <a:p>
            <a:pPr marL="800100" lvl="1" indent="-342900" algn="l">
              <a:buClr>
                <a:schemeClr val="accent2"/>
              </a:buClr>
              <a:buFont typeface="Wingdings" charset="2"/>
              <a:buChar char="§"/>
            </a:pPr>
            <a:endParaRPr lang="en-US" sz="2200">
              <a:solidFill>
                <a:schemeClr val="tx1">
                  <a:lumMod val="75000"/>
                  <a:lumOff val="25000"/>
                </a:schemeClr>
              </a:solidFill>
              <a:latin typeface="Calibri" charset="0"/>
              <a:cs typeface="Calibri" charset="0"/>
            </a:endParaRPr>
          </a:p>
          <a:p>
            <a:pPr lvl="2" algn="l">
              <a:buClr>
                <a:schemeClr val="accent1"/>
              </a:buClr>
              <a:buSzPct val="95000"/>
            </a:pPr>
            <a:endParaRPr lang="en-US" sz="2000">
              <a:solidFill>
                <a:schemeClr val="tx1">
                  <a:lumMod val="75000"/>
                  <a:lumOff val="25000"/>
                </a:schemeClr>
              </a:solidFill>
              <a:latin typeface="Calibri" charset="0"/>
              <a:cs typeface="Calibri" charset="0"/>
            </a:endParaRPr>
          </a:p>
        </p:txBody>
      </p:sp>
      <p:sp>
        <p:nvSpPr>
          <p:cNvPr id="4" name="Title 10"/>
          <p:cNvSpPr txBox="1">
            <a:spLocks/>
          </p:cNvSpPr>
          <p:nvPr/>
        </p:nvSpPr>
        <p:spPr>
          <a:xfrm>
            <a:off x="1978570" y="248815"/>
            <a:ext cx="8221489" cy="67722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b="1">
                <a:solidFill>
                  <a:schemeClr val="accent1"/>
                </a:solidFill>
                <a:latin typeface="+mn-lt"/>
              </a:rPr>
              <a:t>Testing</a:t>
            </a:r>
            <a:r>
              <a:rPr lang="en-US" sz="3600" b="1">
                <a:solidFill>
                  <a:schemeClr val="accent1"/>
                </a:solidFill>
                <a:latin typeface="Calibri"/>
                <a:cs typeface="Calibri"/>
              </a:rPr>
              <a:t> Irregularities</a:t>
            </a:r>
            <a:endParaRPr lang="en-US">
              <a:solidFill>
                <a:schemeClr val="accent1"/>
              </a:solidFill>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6502667"/>
            <a:ext cx="12000217" cy="229917"/>
          </a:xfrm>
          <a:prstGeom prst="rect">
            <a:avLst/>
          </a:prstGeom>
        </p:spPr>
      </p:pic>
      <p:sp>
        <p:nvSpPr>
          <p:cNvPr id="6" name="Date Placeholder 3"/>
          <p:cNvSpPr>
            <a:spLocks noGrp="1"/>
          </p:cNvSpPr>
          <p:nvPr>
            <p:ph type="dt" sz="half" idx="10"/>
          </p:nvPr>
        </p:nvSpPr>
        <p:spPr>
          <a:xfrm>
            <a:off x="92467" y="6492875"/>
            <a:ext cx="2472271" cy="365125"/>
          </a:xfrm>
        </p:spPr>
        <p:txBody>
          <a:bodyPr/>
          <a:lstStyle/>
          <a:p>
            <a:fld id="{C5C05D33-2F5D-482A-8D2C-D96EBC369FAA}" type="datetime1">
              <a:rPr lang="en-US" smtClean="0">
                <a:solidFill>
                  <a:schemeClr val="accent1">
                    <a:lumMod val="60000"/>
                    <a:lumOff val="40000"/>
                  </a:schemeClr>
                </a:solidFill>
              </a:rPr>
              <a:pPr/>
              <a:t>10/1/2018</a:t>
            </a:fld>
            <a:r>
              <a:rPr lang="en-US">
                <a:solidFill>
                  <a:schemeClr val="accent1">
                    <a:lumMod val="60000"/>
                    <a:lumOff val="40000"/>
                  </a:schemeClr>
                </a:solidFill>
              </a:rPr>
              <a:t>     </a:t>
            </a:r>
            <a:fld id="{EA89072E-2125-40D6-847A-9E6B768971D4}" type="slidenum">
              <a:rPr lang="en-US" smtClean="0">
                <a:solidFill>
                  <a:schemeClr val="accent1">
                    <a:lumMod val="60000"/>
                    <a:lumOff val="40000"/>
                  </a:schemeClr>
                </a:solidFill>
              </a:rPr>
              <a:pPr/>
              <a:t>33</a:t>
            </a:fld>
            <a:endParaRPr lang="en-US">
              <a:solidFill>
                <a:schemeClr val="accent1">
                  <a:lumMod val="60000"/>
                  <a:lumOff val="40000"/>
                </a:schemeClr>
              </a:solidFill>
            </a:endParaRPr>
          </a:p>
        </p:txBody>
      </p:sp>
      <p:sp>
        <p:nvSpPr>
          <p:cNvPr id="7" name="Footer Placeholder 4"/>
          <p:cNvSpPr>
            <a:spLocks noGrp="1"/>
          </p:cNvSpPr>
          <p:nvPr>
            <p:ph type="ftr" sz="quarter" idx="11"/>
          </p:nvPr>
        </p:nvSpPr>
        <p:spPr>
          <a:xfrm>
            <a:off x="3686187" y="6492875"/>
            <a:ext cx="4822804" cy="365125"/>
          </a:xfrm>
        </p:spPr>
        <p:txBody>
          <a:bodyPr/>
          <a:lstStyle/>
          <a:p>
            <a:r>
              <a:rPr lang="en-US">
                <a:solidFill>
                  <a:schemeClr val="accent1">
                    <a:lumMod val="60000"/>
                    <a:lumOff val="40000"/>
                  </a:schemeClr>
                </a:solidFill>
              </a:rPr>
              <a:t>October 2018</a:t>
            </a:r>
          </a:p>
          <a:p>
            <a:endParaRPr lang="en-US">
              <a:solidFill>
                <a:schemeClr val="accent1">
                  <a:lumMod val="60000"/>
                  <a:lumOff val="40000"/>
                </a:schemeClr>
              </a:solidFill>
            </a:endParaRPr>
          </a:p>
        </p:txBody>
      </p:sp>
    </p:spTree>
    <p:extLst>
      <p:ext uri="{BB962C8B-B14F-4D97-AF65-F5344CB8AC3E}">
        <p14:creationId xmlns:p14="http://schemas.microsoft.com/office/powerpoint/2010/main" val="42949933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a:xfrm>
            <a:off x="609600" y="1465006"/>
            <a:ext cx="10972800" cy="4902453"/>
          </a:xfrm>
          <a:prstGeom prst="rect">
            <a:avLst/>
          </a:prstGeom>
        </p:spPr>
        <p:txBody>
          <a:bodyPr vert="horz" lIns="91440" tIns="45720" rIns="91440" bIns="45720" rtlCol="0" anchor="t">
            <a:normAutofit/>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marL="0" lvl="1" algn="l">
              <a:lnSpc>
                <a:spcPct val="100000"/>
              </a:lnSpc>
              <a:spcBef>
                <a:spcPts val="1000"/>
              </a:spcBef>
              <a:buClr>
                <a:schemeClr val="accent2"/>
              </a:buClr>
            </a:pPr>
            <a:r>
              <a:rPr lang="en-US" sz="2200" b="1" u="sng">
                <a:solidFill>
                  <a:schemeClr val="accent1"/>
                </a:solidFill>
                <a:cs typeface="Calibri"/>
              </a:rPr>
              <a:t>Serious Irregularities</a:t>
            </a:r>
          </a:p>
          <a:p>
            <a:pPr marL="0" lvl="1" algn="l">
              <a:spcBef>
                <a:spcPts val="1000"/>
              </a:spcBef>
              <a:buClr>
                <a:schemeClr val="accent2"/>
              </a:buClr>
            </a:pPr>
            <a:r>
              <a:rPr lang="en-US" sz="2200" b="1">
                <a:solidFill>
                  <a:schemeClr val="accent1"/>
                </a:solidFill>
                <a:cs typeface="Calibri"/>
              </a:rPr>
              <a:t>Conduct that constitutes a serious testing irregularity may include, but is not limited to, the following:</a:t>
            </a:r>
          </a:p>
          <a:p>
            <a:pPr marL="800100" lvl="1" indent="-342900" algn="l">
              <a:buClr>
                <a:schemeClr val="accent2"/>
              </a:buClr>
              <a:buFont typeface="Wingdings" charset="2"/>
              <a:buChar char="§"/>
            </a:pPr>
            <a:r>
              <a:rPr lang="en-US">
                <a:solidFill>
                  <a:schemeClr val="tx1">
                    <a:lumMod val="75000"/>
                    <a:lumOff val="25000"/>
                  </a:schemeClr>
                </a:solidFill>
                <a:latin typeface="Calibri" charset="0"/>
                <a:cs typeface="Calibri" charset="0"/>
              </a:rPr>
              <a:t>directly or indirectly assisting students with responses to test questions</a:t>
            </a:r>
          </a:p>
          <a:p>
            <a:pPr marL="800100" lvl="1" indent="-342900" algn="l">
              <a:buClr>
                <a:schemeClr val="accent2"/>
              </a:buClr>
              <a:buFont typeface="Wingdings" charset="2"/>
              <a:buChar char="§"/>
            </a:pPr>
            <a:r>
              <a:rPr lang="en-US">
                <a:solidFill>
                  <a:schemeClr val="tx1">
                    <a:lumMod val="75000"/>
                    <a:lumOff val="25000"/>
                  </a:schemeClr>
                </a:solidFill>
                <a:latin typeface="Calibri" charset="0"/>
                <a:cs typeface="Calibri" charset="0"/>
              </a:rPr>
              <a:t>tampering with student responses</a:t>
            </a:r>
          </a:p>
          <a:p>
            <a:pPr marL="800100" lvl="1" indent="-342900" algn="l">
              <a:buClr>
                <a:schemeClr val="accent2"/>
              </a:buClr>
              <a:buFont typeface="Wingdings" charset="2"/>
              <a:buChar char="§"/>
            </a:pPr>
            <a:r>
              <a:rPr lang="en-US">
                <a:solidFill>
                  <a:schemeClr val="tx1">
                    <a:lumMod val="75000"/>
                    <a:lumOff val="25000"/>
                  </a:schemeClr>
                </a:solidFill>
                <a:latin typeface="Calibri" charset="0"/>
                <a:cs typeface="Calibri" charset="0"/>
              </a:rPr>
              <a:t>falsifying holistic ratings or student responses</a:t>
            </a:r>
          </a:p>
          <a:p>
            <a:pPr marL="800100" lvl="1" indent="-342900" algn="l">
              <a:buClr>
                <a:schemeClr val="accent2"/>
              </a:buClr>
              <a:buFont typeface="Wingdings" charset="2"/>
              <a:buChar char="§"/>
            </a:pPr>
            <a:r>
              <a:rPr lang="en-US">
                <a:solidFill>
                  <a:schemeClr val="tx1">
                    <a:lumMod val="75000"/>
                    <a:lumOff val="25000"/>
                  </a:schemeClr>
                </a:solidFill>
                <a:latin typeface="Calibri" charset="0"/>
                <a:cs typeface="Calibri" charset="0"/>
              </a:rPr>
              <a:t>viewing secure test content before, during, or after an administration unless specifically authorized by TEA or by the procedures outlined in the test administration manuals</a:t>
            </a:r>
          </a:p>
          <a:p>
            <a:pPr marL="800100" lvl="1" indent="-342900" algn="l">
              <a:buClr>
                <a:schemeClr val="accent2"/>
              </a:buClr>
              <a:buFont typeface="Wingdings" charset="2"/>
              <a:buChar char="§"/>
            </a:pPr>
            <a:r>
              <a:rPr lang="en-US">
                <a:solidFill>
                  <a:schemeClr val="tx1">
                    <a:lumMod val="75000"/>
                    <a:lumOff val="25000"/>
                  </a:schemeClr>
                </a:solidFill>
                <a:latin typeface="Calibri" charset="0"/>
                <a:cs typeface="Calibri" charset="0"/>
              </a:rPr>
              <a:t>discussing or disclosing secure test content or student responses</a:t>
            </a:r>
          </a:p>
          <a:p>
            <a:pPr marL="800100" lvl="1" indent="-342900" algn="l">
              <a:buClr>
                <a:schemeClr val="accent2"/>
              </a:buClr>
              <a:buFont typeface="Wingdings" charset="2"/>
              <a:buChar char="§"/>
            </a:pPr>
            <a:r>
              <a:rPr lang="en-US">
                <a:solidFill>
                  <a:schemeClr val="tx1">
                    <a:lumMod val="75000"/>
                    <a:lumOff val="25000"/>
                  </a:schemeClr>
                </a:solidFill>
                <a:latin typeface="Calibri" charset="0"/>
                <a:cs typeface="Calibri" charset="0"/>
              </a:rPr>
              <a:t>scoring student tests, either formally or informally</a:t>
            </a:r>
          </a:p>
          <a:p>
            <a:pPr marL="800100" lvl="1" indent="-342900" algn="l">
              <a:buClr>
                <a:schemeClr val="accent2"/>
              </a:buClr>
              <a:buFont typeface="Wingdings" charset="2"/>
              <a:buChar char="§"/>
            </a:pPr>
            <a:r>
              <a:rPr lang="en-US">
                <a:solidFill>
                  <a:schemeClr val="tx1">
                    <a:lumMod val="75000"/>
                    <a:lumOff val="25000"/>
                  </a:schemeClr>
                </a:solidFill>
                <a:latin typeface="Calibri" charset="0"/>
                <a:cs typeface="Calibri" charset="0"/>
              </a:rPr>
              <a:t>duplicating, recording, or electronically capturing confidential test content unless specifically authorized by TEA or by the procedures outlined in the test administration manuals</a:t>
            </a:r>
          </a:p>
          <a:p>
            <a:pPr marL="800100" lvl="1" indent="-342900" algn="l">
              <a:buClr>
                <a:schemeClr val="accent2"/>
              </a:buClr>
              <a:buFont typeface="Wingdings" charset="2"/>
              <a:buChar char="§"/>
            </a:pPr>
            <a:endParaRPr lang="en-US" sz="2200">
              <a:solidFill>
                <a:schemeClr val="tx1">
                  <a:lumMod val="75000"/>
                  <a:lumOff val="25000"/>
                </a:schemeClr>
              </a:solidFill>
              <a:latin typeface="Calibri" charset="0"/>
              <a:cs typeface="Calibri" charset="0"/>
            </a:endParaRPr>
          </a:p>
          <a:p>
            <a:pPr lvl="2" algn="l">
              <a:buClr>
                <a:schemeClr val="accent1"/>
              </a:buClr>
              <a:buSzPct val="95000"/>
            </a:pPr>
            <a:endParaRPr lang="en-US" sz="2000">
              <a:solidFill>
                <a:schemeClr val="tx1">
                  <a:lumMod val="75000"/>
                  <a:lumOff val="25000"/>
                </a:schemeClr>
              </a:solidFill>
              <a:latin typeface="Calibri" charset="0"/>
              <a:cs typeface="Calibri" charset="0"/>
            </a:endParaRPr>
          </a:p>
        </p:txBody>
      </p:sp>
      <p:sp>
        <p:nvSpPr>
          <p:cNvPr id="4" name="Title 10"/>
          <p:cNvSpPr txBox="1">
            <a:spLocks/>
          </p:cNvSpPr>
          <p:nvPr/>
        </p:nvSpPr>
        <p:spPr>
          <a:xfrm>
            <a:off x="1978570" y="248815"/>
            <a:ext cx="8221489" cy="67722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b="1">
                <a:solidFill>
                  <a:schemeClr val="accent1"/>
                </a:solidFill>
                <a:latin typeface="+mn-lt"/>
              </a:rPr>
              <a:t>Testing</a:t>
            </a:r>
            <a:r>
              <a:rPr lang="en-US" sz="3600" b="1">
                <a:solidFill>
                  <a:schemeClr val="accent1"/>
                </a:solidFill>
                <a:latin typeface="Calibri"/>
                <a:cs typeface="Calibri"/>
              </a:rPr>
              <a:t> Irregularities</a:t>
            </a:r>
            <a:endParaRPr lang="en-US">
              <a:solidFill>
                <a:schemeClr val="accent1"/>
              </a:solidFill>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6502667"/>
            <a:ext cx="12000217" cy="229917"/>
          </a:xfrm>
          <a:prstGeom prst="rect">
            <a:avLst/>
          </a:prstGeom>
        </p:spPr>
      </p:pic>
      <p:sp>
        <p:nvSpPr>
          <p:cNvPr id="6" name="Date Placeholder 3"/>
          <p:cNvSpPr>
            <a:spLocks noGrp="1"/>
          </p:cNvSpPr>
          <p:nvPr>
            <p:ph type="dt" sz="half" idx="10"/>
          </p:nvPr>
        </p:nvSpPr>
        <p:spPr>
          <a:xfrm>
            <a:off x="92467" y="6492875"/>
            <a:ext cx="2472271" cy="365125"/>
          </a:xfrm>
        </p:spPr>
        <p:txBody>
          <a:bodyPr/>
          <a:lstStyle/>
          <a:p>
            <a:fld id="{C5C05D33-2F5D-482A-8D2C-D96EBC369FAA}" type="datetime1">
              <a:rPr lang="en-US" smtClean="0">
                <a:solidFill>
                  <a:schemeClr val="accent1">
                    <a:lumMod val="60000"/>
                    <a:lumOff val="40000"/>
                  </a:schemeClr>
                </a:solidFill>
              </a:rPr>
              <a:pPr/>
              <a:t>10/1/2018</a:t>
            </a:fld>
            <a:r>
              <a:rPr lang="en-US">
                <a:solidFill>
                  <a:schemeClr val="accent1">
                    <a:lumMod val="60000"/>
                    <a:lumOff val="40000"/>
                  </a:schemeClr>
                </a:solidFill>
              </a:rPr>
              <a:t>     </a:t>
            </a:r>
            <a:fld id="{EA89072E-2125-40D6-847A-9E6B768971D4}" type="slidenum">
              <a:rPr lang="en-US" smtClean="0">
                <a:solidFill>
                  <a:schemeClr val="accent1">
                    <a:lumMod val="60000"/>
                    <a:lumOff val="40000"/>
                  </a:schemeClr>
                </a:solidFill>
              </a:rPr>
              <a:pPr/>
              <a:t>34</a:t>
            </a:fld>
            <a:endParaRPr lang="en-US">
              <a:solidFill>
                <a:schemeClr val="accent1">
                  <a:lumMod val="60000"/>
                  <a:lumOff val="40000"/>
                </a:schemeClr>
              </a:solidFill>
            </a:endParaRPr>
          </a:p>
        </p:txBody>
      </p:sp>
      <p:sp>
        <p:nvSpPr>
          <p:cNvPr id="7" name="Footer Placeholder 4"/>
          <p:cNvSpPr>
            <a:spLocks noGrp="1"/>
          </p:cNvSpPr>
          <p:nvPr>
            <p:ph type="ftr" sz="quarter" idx="11"/>
          </p:nvPr>
        </p:nvSpPr>
        <p:spPr>
          <a:xfrm>
            <a:off x="3686187" y="6492875"/>
            <a:ext cx="4822804" cy="365125"/>
          </a:xfrm>
        </p:spPr>
        <p:txBody>
          <a:bodyPr/>
          <a:lstStyle/>
          <a:p>
            <a:r>
              <a:rPr lang="en-US">
                <a:solidFill>
                  <a:schemeClr val="accent1">
                    <a:lumMod val="60000"/>
                    <a:lumOff val="40000"/>
                  </a:schemeClr>
                </a:solidFill>
              </a:rPr>
              <a:t>October 2018</a:t>
            </a:r>
          </a:p>
          <a:p>
            <a:endParaRPr lang="en-US">
              <a:solidFill>
                <a:schemeClr val="accent1">
                  <a:lumMod val="60000"/>
                  <a:lumOff val="40000"/>
                </a:schemeClr>
              </a:solidFill>
            </a:endParaRPr>
          </a:p>
        </p:txBody>
      </p:sp>
    </p:spTree>
    <p:extLst>
      <p:ext uri="{BB962C8B-B14F-4D97-AF65-F5344CB8AC3E}">
        <p14:creationId xmlns:p14="http://schemas.microsoft.com/office/powerpoint/2010/main" val="55648421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a:xfrm>
            <a:off x="609600" y="1465006"/>
            <a:ext cx="10972800" cy="4902453"/>
          </a:xfrm>
          <a:prstGeom prst="rect">
            <a:avLst/>
          </a:prstGeom>
        </p:spPr>
        <p:txBody>
          <a:bodyPr vert="horz" lIns="91440" tIns="45720" rIns="91440" bIns="45720" rtlCol="0" anchor="t">
            <a:normAutofit/>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marL="0" lvl="1" algn="l">
              <a:lnSpc>
                <a:spcPct val="100000"/>
              </a:lnSpc>
              <a:spcBef>
                <a:spcPts val="1000"/>
              </a:spcBef>
              <a:buClr>
                <a:schemeClr val="accent2"/>
              </a:buClr>
            </a:pPr>
            <a:r>
              <a:rPr lang="en-US" sz="2200" b="1" u="sng">
                <a:solidFill>
                  <a:schemeClr val="accent1"/>
                </a:solidFill>
                <a:cs typeface="Calibri"/>
              </a:rPr>
              <a:t>Serious Irregularities</a:t>
            </a:r>
          </a:p>
          <a:p>
            <a:pPr marL="800100" lvl="1" indent="-342900" algn="l">
              <a:buClr>
                <a:schemeClr val="accent2"/>
              </a:buClr>
              <a:buFont typeface="Wingdings" charset="2"/>
              <a:buChar char="§"/>
            </a:pPr>
            <a:r>
              <a:rPr lang="en-US">
                <a:solidFill>
                  <a:schemeClr val="tx1">
                    <a:lumMod val="75000"/>
                    <a:lumOff val="25000"/>
                  </a:schemeClr>
                </a:solidFill>
                <a:latin typeface="Calibri" charset="0"/>
                <a:cs typeface="Calibri" charset="0"/>
              </a:rPr>
              <a:t>responding to secure test questions</a:t>
            </a:r>
          </a:p>
          <a:p>
            <a:pPr marL="800100" lvl="1" indent="-342900" algn="l">
              <a:buClr>
                <a:schemeClr val="accent2"/>
              </a:buClr>
              <a:buFont typeface="Wingdings" charset="2"/>
              <a:buChar char="§"/>
            </a:pPr>
            <a:r>
              <a:rPr lang="en-US">
                <a:solidFill>
                  <a:schemeClr val="tx1">
                    <a:lumMod val="75000"/>
                    <a:lumOff val="25000"/>
                  </a:schemeClr>
                </a:solidFill>
                <a:latin typeface="Calibri" charset="0"/>
                <a:cs typeface="Calibri" charset="0"/>
              </a:rPr>
              <a:t>fraudulently exempting or preventing a student from participating in the administration of a required state assessment</a:t>
            </a:r>
          </a:p>
          <a:p>
            <a:pPr marL="800100" lvl="1" indent="-342900" algn="l">
              <a:buClr>
                <a:schemeClr val="accent2"/>
              </a:buClr>
              <a:buFont typeface="Wingdings" charset="2"/>
              <a:buChar char="§"/>
            </a:pPr>
            <a:r>
              <a:rPr lang="en-US">
                <a:solidFill>
                  <a:schemeClr val="tx1">
                    <a:lumMod val="75000"/>
                    <a:lumOff val="25000"/>
                  </a:schemeClr>
                </a:solidFill>
                <a:latin typeface="Calibri" charset="0"/>
                <a:cs typeface="Calibri" charset="0"/>
              </a:rPr>
              <a:t>receiving or providing unallowable assistance during calibration activities (e.g., taking notes, providing answer sheets, or sharing answers)</a:t>
            </a:r>
          </a:p>
          <a:p>
            <a:pPr marL="800100" lvl="1" indent="-342900" algn="l">
              <a:buClr>
                <a:schemeClr val="accent2"/>
              </a:buClr>
              <a:buFont typeface="Wingdings" charset="2"/>
              <a:buChar char="§"/>
            </a:pPr>
            <a:r>
              <a:rPr lang="en-US">
                <a:solidFill>
                  <a:schemeClr val="tx1">
                    <a:lumMod val="75000"/>
                    <a:lumOff val="25000"/>
                  </a:schemeClr>
                </a:solidFill>
                <a:latin typeface="Calibri" charset="0"/>
                <a:cs typeface="Calibri" charset="0"/>
              </a:rPr>
              <a:t>encouraging or assisting an individual to engage in the conduct described in the items listed above or in any other serious violation of security and confidentiality</a:t>
            </a:r>
          </a:p>
          <a:p>
            <a:pPr marL="800100" lvl="1" indent="-342900" algn="l">
              <a:buClr>
                <a:schemeClr val="accent2"/>
              </a:buClr>
              <a:buFont typeface="Wingdings" charset="2"/>
              <a:buChar char="§"/>
            </a:pPr>
            <a:r>
              <a:rPr lang="en-US">
                <a:solidFill>
                  <a:schemeClr val="tx1">
                    <a:lumMod val="75000"/>
                    <a:lumOff val="25000"/>
                  </a:schemeClr>
                </a:solidFill>
                <a:latin typeface="Calibri" charset="0"/>
                <a:cs typeface="Calibri" charset="0"/>
              </a:rPr>
              <a:t>failing to report to an appropriate authority that an individual has engaged or is suspected of engaging in conduct described in the items listed above or in any other serious violation of security and confidentiality</a:t>
            </a:r>
          </a:p>
          <a:p>
            <a:pPr marL="800100" lvl="1" indent="-342900" algn="l">
              <a:buClr>
                <a:schemeClr val="accent2"/>
              </a:buClr>
              <a:buFont typeface="Wingdings" charset="2"/>
              <a:buChar char="§"/>
            </a:pPr>
            <a:endParaRPr lang="en-US">
              <a:solidFill>
                <a:schemeClr val="tx1">
                  <a:lumMod val="75000"/>
                  <a:lumOff val="25000"/>
                </a:schemeClr>
              </a:solidFill>
              <a:latin typeface="Calibri" charset="0"/>
              <a:cs typeface="Calibri" charset="0"/>
            </a:endParaRPr>
          </a:p>
          <a:p>
            <a:pPr lvl="2" algn="l">
              <a:buClr>
                <a:schemeClr val="accent1"/>
              </a:buClr>
              <a:buSzPct val="95000"/>
            </a:pPr>
            <a:endParaRPr lang="en-US" sz="2000">
              <a:solidFill>
                <a:schemeClr val="tx1">
                  <a:lumMod val="75000"/>
                  <a:lumOff val="25000"/>
                </a:schemeClr>
              </a:solidFill>
              <a:latin typeface="Calibri" charset="0"/>
              <a:cs typeface="Calibri" charset="0"/>
            </a:endParaRPr>
          </a:p>
        </p:txBody>
      </p:sp>
      <p:sp>
        <p:nvSpPr>
          <p:cNvPr id="4" name="Title 10"/>
          <p:cNvSpPr txBox="1">
            <a:spLocks/>
          </p:cNvSpPr>
          <p:nvPr/>
        </p:nvSpPr>
        <p:spPr>
          <a:xfrm>
            <a:off x="1978570" y="248815"/>
            <a:ext cx="8221489" cy="67722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b="1">
                <a:solidFill>
                  <a:schemeClr val="accent1"/>
                </a:solidFill>
                <a:latin typeface="+mn-lt"/>
              </a:rPr>
              <a:t>Testing</a:t>
            </a:r>
            <a:r>
              <a:rPr lang="en-US" sz="3600" b="1">
                <a:solidFill>
                  <a:schemeClr val="accent1"/>
                </a:solidFill>
                <a:latin typeface="Calibri"/>
                <a:cs typeface="Calibri"/>
              </a:rPr>
              <a:t> Irregularities</a:t>
            </a:r>
            <a:endParaRPr lang="en-US">
              <a:solidFill>
                <a:schemeClr val="accent1"/>
              </a:solidFill>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6502667"/>
            <a:ext cx="12000217" cy="229917"/>
          </a:xfrm>
          <a:prstGeom prst="rect">
            <a:avLst/>
          </a:prstGeom>
        </p:spPr>
      </p:pic>
      <p:sp>
        <p:nvSpPr>
          <p:cNvPr id="6" name="Date Placeholder 3"/>
          <p:cNvSpPr>
            <a:spLocks noGrp="1"/>
          </p:cNvSpPr>
          <p:nvPr>
            <p:ph type="dt" sz="half" idx="10"/>
          </p:nvPr>
        </p:nvSpPr>
        <p:spPr>
          <a:xfrm>
            <a:off x="92467" y="6492875"/>
            <a:ext cx="2472271" cy="365125"/>
          </a:xfrm>
        </p:spPr>
        <p:txBody>
          <a:bodyPr/>
          <a:lstStyle/>
          <a:p>
            <a:fld id="{C5C05D33-2F5D-482A-8D2C-D96EBC369FAA}" type="datetime1">
              <a:rPr lang="en-US" smtClean="0">
                <a:solidFill>
                  <a:schemeClr val="accent1">
                    <a:lumMod val="60000"/>
                    <a:lumOff val="40000"/>
                  </a:schemeClr>
                </a:solidFill>
              </a:rPr>
              <a:pPr/>
              <a:t>10/1/2018</a:t>
            </a:fld>
            <a:r>
              <a:rPr lang="en-US">
                <a:solidFill>
                  <a:schemeClr val="accent1">
                    <a:lumMod val="60000"/>
                    <a:lumOff val="40000"/>
                  </a:schemeClr>
                </a:solidFill>
              </a:rPr>
              <a:t>     </a:t>
            </a:r>
            <a:fld id="{EA89072E-2125-40D6-847A-9E6B768971D4}" type="slidenum">
              <a:rPr lang="en-US" smtClean="0">
                <a:solidFill>
                  <a:schemeClr val="accent1">
                    <a:lumMod val="60000"/>
                    <a:lumOff val="40000"/>
                  </a:schemeClr>
                </a:solidFill>
              </a:rPr>
              <a:pPr/>
              <a:t>35</a:t>
            </a:fld>
            <a:endParaRPr lang="en-US">
              <a:solidFill>
                <a:schemeClr val="accent1">
                  <a:lumMod val="60000"/>
                  <a:lumOff val="40000"/>
                </a:schemeClr>
              </a:solidFill>
            </a:endParaRPr>
          </a:p>
        </p:txBody>
      </p:sp>
      <p:sp>
        <p:nvSpPr>
          <p:cNvPr id="7" name="Footer Placeholder 4"/>
          <p:cNvSpPr>
            <a:spLocks noGrp="1"/>
          </p:cNvSpPr>
          <p:nvPr>
            <p:ph type="ftr" sz="quarter" idx="11"/>
          </p:nvPr>
        </p:nvSpPr>
        <p:spPr>
          <a:xfrm>
            <a:off x="3686187" y="6492875"/>
            <a:ext cx="4822804" cy="365125"/>
          </a:xfrm>
        </p:spPr>
        <p:txBody>
          <a:bodyPr/>
          <a:lstStyle/>
          <a:p>
            <a:r>
              <a:rPr lang="en-US">
                <a:solidFill>
                  <a:schemeClr val="accent1">
                    <a:lumMod val="60000"/>
                    <a:lumOff val="40000"/>
                  </a:schemeClr>
                </a:solidFill>
              </a:rPr>
              <a:t>October 2018</a:t>
            </a:r>
          </a:p>
          <a:p>
            <a:endParaRPr lang="en-US">
              <a:solidFill>
                <a:schemeClr val="accent1">
                  <a:lumMod val="60000"/>
                  <a:lumOff val="40000"/>
                </a:schemeClr>
              </a:solidFill>
            </a:endParaRPr>
          </a:p>
        </p:txBody>
      </p:sp>
    </p:spTree>
    <p:extLst>
      <p:ext uri="{BB962C8B-B14F-4D97-AF65-F5344CB8AC3E}">
        <p14:creationId xmlns:p14="http://schemas.microsoft.com/office/powerpoint/2010/main" val="126867552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a:xfrm>
            <a:off x="609600" y="1465006"/>
            <a:ext cx="5411485" cy="4902453"/>
          </a:xfrm>
          <a:prstGeom prst="rect">
            <a:avLst/>
          </a:prstGeom>
        </p:spPr>
        <p:txBody>
          <a:bodyPr vert="horz" lIns="91440" tIns="45720" rIns="91440" bIns="45720" rtlCol="0" anchor="t">
            <a:normAutofit/>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marL="0" lvl="1" algn="l">
              <a:lnSpc>
                <a:spcPct val="100000"/>
              </a:lnSpc>
              <a:spcBef>
                <a:spcPts val="1000"/>
              </a:spcBef>
              <a:buClr>
                <a:schemeClr val="accent2"/>
              </a:buClr>
            </a:pPr>
            <a:r>
              <a:rPr lang="en-US" sz="2200" b="1" u="sng">
                <a:solidFill>
                  <a:schemeClr val="accent1"/>
                </a:solidFill>
                <a:cs typeface="Calibri"/>
              </a:rPr>
              <a:t>Procedural Irregularities</a:t>
            </a:r>
          </a:p>
          <a:p>
            <a:pPr marL="800100" lvl="1" indent="-342900" algn="l">
              <a:buClr>
                <a:schemeClr val="accent2"/>
              </a:buClr>
              <a:buFont typeface="Wingdings" charset="2"/>
              <a:buChar char="§"/>
            </a:pPr>
            <a:r>
              <a:rPr lang="en-US">
                <a:solidFill>
                  <a:schemeClr val="tx1">
                    <a:lumMod val="75000"/>
                    <a:lumOff val="25000"/>
                  </a:schemeClr>
                </a:solidFill>
                <a:latin typeface="Calibri" charset="0"/>
                <a:cs typeface="Calibri" charset="0"/>
              </a:rPr>
              <a:t>Reflect minor errors or deviations in testing procedures</a:t>
            </a:r>
          </a:p>
          <a:p>
            <a:pPr marL="800100" lvl="1" indent="-342900" algn="l">
              <a:buClr>
                <a:schemeClr val="accent2"/>
              </a:buClr>
              <a:buFont typeface="Wingdings" charset="2"/>
              <a:buChar char="§"/>
            </a:pPr>
            <a:r>
              <a:rPr lang="en-US">
                <a:solidFill>
                  <a:schemeClr val="tx1">
                    <a:lumMod val="75000"/>
                    <a:lumOff val="25000"/>
                  </a:schemeClr>
                </a:solidFill>
                <a:latin typeface="Calibri" charset="0"/>
                <a:cs typeface="Calibri" charset="0"/>
              </a:rPr>
              <a:t>Do not represent severe breaches in security or confidentiality</a:t>
            </a:r>
          </a:p>
          <a:p>
            <a:pPr marL="800100" lvl="1" indent="-342900" algn="l">
              <a:buClr>
                <a:schemeClr val="accent2"/>
              </a:buClr>
              <a:buFont typeface="Wingdings" charset="2"/>
              <a:buChar char="§"/>
            </a:pPr>
            <a:r>
              <a:rPr lang="en-US">
                <a:solidFill>
                  <a:schemeClr val="tx1">
                    <a:lumMod val="75000"/>
                    <a:lumOff val="25000"/>
                  </a:schemeClr>
                </a:solidFill>
                <a:latin typeface="Calibri" charset="0"/>
                <a:cs typeface="Calibri" charset="0"/>
              </a:rPr>
              <a:t>Do not require a call to TEA unless guidance is needed by the district</a:t>
            </a:r>
          </a:p>
          <a:p>
            <a:pPr marL="800100" lvl="1" indent="-342900" algn="l">
              <a:buClr>
                <a:schemeClr val="accent2"/>
              </a:buClr>
              <a:buFont typeface="Wingdings" charset="2"/>
              <a:buChar char="§"/>
            </a:pPr>
            <a:r>
              <a:rPr lang="en-US">
                <a:solidFill>
                  <a:schemeClr val="tx1">
                    <a:lumMod val="75000"/>
                    <a:lumOff val="25000"/>
                  </a:schemeClr>
                </a:solidFill>
                <a:latin typeface="Calibri" charset="0"/>
                <a:cs typeface="Calibri" charset="0"/>
              </a:rPr>
              <a:t>Do not require supporting documentation to be submitted with the district’s incident report.</a:t>
            </a:r>
          </a:p>
          <a:p>
            <a:pPr lvl="2" algn="l">
              <a:buClr>
                <a:schemeClr val="accent1"/>
              </a:buClr>
              <a:buSzPct val="95000"/>
            </a:pPr>
            <a:endParaRPr lang="en-US" sz="2000">
              <a:solidFill>
                <a:schemeClr val="tx1">
                  <a:lumMod val="75000"/>
                  <a:lumOff val="25000"/>
                </a:schemeClr>
              </a:solidFill>
              <a:latin typeface="Calibri" charset="0"/>
              <a:cs typeface="Calibri" charset="0"/>
            </a:endParaRPr>
          </a:p>
        </p:txBody>
      </p:sp>
      <p:sp>
        <p:nvSpPr>
          <p:cNvPr id="4" name="Title 10"/>
          <p:cNvSpPr txBox="1">
            <a:spLocks/>
          </p:cNvSpPr>
          <p:nvPr/>
        </p:nvSpPr>
        <p:spPr>
          <a:xfrm>
            <a:off x="1978570" y="248815"/>
            <a:ext cx="8221489" cy="67722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b="1">
                <a:solidFill>
                  <a:schemeClr val="accent1"/>
                </a:solidFill>
                <a:latin typeface="+mn-lt"/>
              </a:rPr>
              <a:t>Testing</a:t>
            </a:r>
            <a:r>
              <a:rPr lang="en-US" sz="3600" b="1">
                <a:solidFill>
                  <a:schemeClr val="accent1"/>
                </a:solidFill>
                <a:latin typeface="Calibri"/>
                <a:cs typeface="Calibri"/>
              </a:rPr>
              <a:t> Irregularities</a:t>
            </a:r>
            <a:endParaRPr lang="en-US">
              <a:solidFill>
                <a:schemeClr val="accent1"/>
              </a:solidFill>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6502667"/>
            <a:ext cx="12000217" cy="229917"/>
          </a:xfrm>
          <a:prstGeom prst="rect">
            <a:avLst/>
          </a:prstGeom>
        </p:spPr>
      </p:pic>
      <p:sp>
        <p:nvSpPr>
          <p:cNvPr id="6" name="Date Placeholder 3"/>
          <p:cNvSpPr>
            <a:spLocks noGrp="1"/>
          </p:cNvSpPr>
          <p:nvPr>
            <p:ph type="dt" sz="half" idx="10"/>
          </p:nvPr>
        </p:nvSpPr>
        <p:spPr>
          <a:xfrm>
            <a:off x="92467" y="6492875"/>
            <a:ext cx="2472271" cy="365125"/>
          </a:xfrm>
        </p:spPr>
        <p:txBody>
          <a:bodyPr/>
          <a:lstStyle/>
          <a:p>
            <a:fld id="{C5C05D33-2F5D-482A-8D2C-D96EBC369FAA}" type="datetime1">
              <a:rPr lang="en-US" smtClean="0">
                <a:solidFill>
                  <a:schemeClr val="accent1">
                    <a:lumMod val="60000"/>
                    <a:lumOff val="40000"/>
                  </a:schemeClr>
                </a:solidFill>
              </a:rPr>
              <a:pPr/>
              <a:t>10/1/2018</a:t>
            </a:fld>
            <a:r>
              <a:rPr lang="en-US">
                <a:solidFill>
                  <a:schemeClr val="accent1">
                    <a:lumMod val="60000"/>
                    <a:lumOff val="40000"/>
                  </a:schemeClr>
                </a:solidFill>
              </a:rPr>
              <a:t>     </a:t>
            </a:r>
            <a:fld id="{EA89072E-2125-40D6-847A-9E6B768971D4}" type="slidenum">
              <a:rPr lang="en-US" smtClean="0">
                <a:solidFill>
                  <a:schemeClr val="accent1">
                    <a:lumMod val="60000"/>
                    <a:lumOff val="40000"/>
                  </a:schemeClr>
                </a:solidFill>
              </a:rPr>
              <a:pPr/>
              <a:t>36</a:t>
            </a:fld>
            <a:endParaRPr lang="en-US">
              <a:solidFill>
                <a:schemeClr val="accent1">
                  <a:lumMod val="60000"/>
                  <a:lumOff val="40000"/>
                </a:schemeClr>
              </a:solidFill>
            </a:endParaRPr>
          </a:p>
        </p:txBody>
      </p:sp>
      <p:sp>
        <p:nvSpPr>
          <p:cNvPr id="7" name="Footer Placeholder 4"/>
          <p:cNvSpPr>
            <a:spLocks noGrp="1"/>
          </p:cNvSpPr>
          <p:nvPr>
            <p:ph type="ftr" sz="quarter" idx="11"/>
          </p:nvPr>
        </p:nvSpPr>
        <p:spPr>
          <a:xfrm>
            <a:off x="3686187" y="6492875"/>
            <a:ext cx="4822804" cy="365125"/>
          </a:xfrm>
        </p:spPr>
        <p:txBody>
          <a:bodyPr/>
          <a:lstStyle/>
          <a:p>
            <a:r>
              <a:rPr lang="en-US">
                <a:solidFill>
                  <a:schemeClr val="accent1">
                    <a:lumMod val="60000"/>
                    <a:lumOff val="40000"/>
                  </a:schemeClr>
                </a:solidFill>
              </a:rPr>
              <a:t>October 2018</a:t>
            </a:r>
          </a:p>
          <a:p>
            <a:endParaRPr lang="en-US">
              <a:solidFill>
                <a:schemeClr val="accent1">
                  <a:lumMod val="60000"/>
                  <a:lumOff val="40000"/>
                </a:schemeClr>
              </a:solidFill>
            </a:endParaRPr>
          </a:p>
        </p:txBody>
      </p:sp>
      <p:pic>
        <p:nvPicPr>
          <p:cNvPr id="8" name="Picture 7" descr="A group of people sitting at a table&#10;&#10;Description generated with high confidence">
            <a:extLst>
              <a:ext uri="{FF2B5EF4-FFF2-40B4-BE49-F238E27FC236}">
                <a16:creationId xmlns:a16="http://schemas.microsoft.com/office/drawing/2014/main" xmlns="" id="{7303179F-6529-4414-9984-054D82FF3FB0}"/>
              </a:ext>
            </a:extLst>
          </p:cNvPr>
          <p:cNvPicPr>
            <a:picLocks noChangeAspect="1"/>
          </p:cNvPicPr>
          <p:nvPr/>
        </p:nvPicPr>
        <p:blipFill>
          <a:blip r:embed="rId4"/>
          <a:stretch>
            <a:fillRect/>
          </a:stretch>
        </p:blipFill>
        <p:spPr>
          <a:xfrm>
            <a:off x="6096000" y="1761462"/>
            <a:ext cx="5829300" cy="3886200"/>
          </a:xfrm>
          <a:prstGeom prst="rect">
            <a:avLst/>
          </a:prstGeom>
        </p:spPr>
      </p:pic>
    </p:spTree>
    <p:extLst>
      <p:ext uri="{BB962C8B-B14F-4D97-AF65-F5344CB8AC3E}">
        <p14:creationId xmlns:p14="http://schemas.microsoft.com/office/powerpoint/2010/main" val="127393419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a:xfrm>
            <a:off x="609600" y="1465006"/>
            <a:ext cx="10972800" cy="4902453"/>
          </a:xfrm>
          <a:prstGeom prst="rect">
            <a:avLst/>
          </a:prstGeom>
        </p:spPr>
        <p:txBody>
          <a:bodyPr vert="horz" lIns="91440" tIns="45720" rIns="91440" bIns="45720" rtlCol="0" anchor="t">
            <a:normAutofit/>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algn="l">
              <a:buClr>
                <a:schemeClr val="accent2"/>
              </a:buClr>
            </a:pPr>
            <a:r>
              <a:rPr lang="en-US" sz="2200" b="1">
                <a:solidFill>
                  <a:schemeClr val="accent1"/>
                </a:solidFill>
                <a:cs typeface="Calibri"/>
              </a:rPr>
              <a:t>Violations of test security and confidentiality can result in the individual(s) responsible being referred to the TEA Educator Standards and Certification Legal Division for consideration of disciplinary action.</a:t>
            </a:r>
          </a:p>
          <a:p>
            <a:pPr algn="l">
              <a:buClr>
                <a:schemeClr val="accent2"/>
              </a:buClr>
            </a:pPr>
            <a:r>
              <a:rPr lang="en-US" sz="2200" b="1">
                <a:solidFill>
                  <a:schemeClr val="accent1"/>
                </a:solidFill>
                <a:cs typeface="Calibri"/>
              </a:rPr>
              <a:t>Any person who violates, assists in the violation of, or solicits another to violate or assist in the violation of test security or confidentiality, as well as any person who fails to report such a violation is subject to the following penalties:</a:t>
            </a:r>
          </a:p>
          <a:p>
            <a:pPr marL="800100" lvl="1" indent="-342900" algn="l">
              <a:buClr>
                <a:schemeClr val="accent2"/>
              </a:buClr>
              <a:buFont typeface="Wingdings" charset="2"/>
              <a:buChar char="§"/>
            </a:pPr>
            <a:r>
              <a:rPr lang="en-US">
                <a:solidFill>
                  <a:schemeClr val="tx1">
                    <a:lumMod val="75000"/>
                    <a:lumOff val="25000"/>
                  </a:schemeClr>
                </a:solidFill>
                <a:latin typeface="Calibri" charset="0"/>
                <a:cs typeface="Calibri" charset="0"/>
              </a:rPr>
              <a:t>placement of restrictions on the issuance, renewal, or holding of a Texas educator certificate, either indefinitely or for a set term</a:t>
            </a:r>
          </a:p>
          <a:p>
            <a:pPr marL="800100" lvl="1" indent="-342900" algn="l">
              <a:buClr>
                <a:schemeClr val="accent2"/>
              </a:buClr>
              <a:buFont typeface="Wingdings" charset="2"/>
              <a:buChar char="§"/>
            </a:pPr>
            <a:r>
              <a:rPr lang="en-US">
                <a:solidFill>
                  <a:schemeClr val="tx1">
                    <a:lumMod val="75000"/>
                    <a:lumOff val="25000"/>
                  </a:schemeClr>
                </a:solidFill>
                <a:latin typeface="Calibri" charset="0"/>
                <a:cs typeface="Calibri" charset="0"/>
              </a:rPr>
              <a:t>issuance of an inscribed or non-inscribed reprimand</a:t>
            </a:r>
          </a:p>
          <a:p>
            <a:pPr marL="800100" lvl="1" indent="-342900" algn="l">
              <a:buClr>
                <a:schemeClr val="accent2"/>
              </a:buClr>
              <a:buFont typeface="Wingdings" charset="2"/>
              <a:buChar char="§"/>
            </a:pPr>
            <a:r>
              <a:rPr lang="en-US">
                <a:solidFill>
                  <a:schemeClr val="tx1">
                    <a:lumMod val="75000"/>
                    <a:lumOff val="25000"/>
                  </a:schemeClr>
                </a:solidFill>
                <a:latin typeface="Calibri" charset="0"/>
                <a:cs typeface="Calibri" charset="0"/>
              </a:rPr>
              <a:t>suspension of a Texas educator certificate for a set term</a:t>
            </a:r>
          </a:p>
          <a:p>
            <a:pPr marL="800100" lvl="1" indent="-342900" algn="l">
              <a:buClr>
                <a:schemeClr val="accent2"/>
              </a:buClr>
              <a:buFont typeface="Wingdings" charset="2"/>
              <a:buChar char="§"/>
            </a:pPr>
            <a:r>
              <a:rPr lang="en-US">
                <a:solidFill>
                  <a:schemeClr val="tx1">
                    <a:lumMod val="75000"/>
                    <a:lumOff val="25000"/>
                  </a:schemeClr>
                </a:solidFill>
                <a:latin typeface="Calibri" charset="0"/>
                <a:cs typeface="Calibri" charset="0"/>
              </a:rPr>
              <a:t>revocation or cancellation of a Texas educator certificate without opportunity for reapplication for a set term or permanently</a:t>
            </a:r>
          </a:p>
          <a:p>
            <a:pPr marL="800100" lvl="1" indent="-342900" algn="l">
              <a:buClr>
                <a:schemeClr val="accent2"/>
              </a:buClr>
              <a:buFont typeface="Wingdings" charset="2"/>
              <a:buChar char="§"/>
            </a:pPr>
            <a:endParaRPr lang="en-US" sz="2200">
              <a:solidFill>
                <a:schemeClr val="tx1">
                  <a:lumMod val="75000"/>
                  <a:lumOff val="25000"/>
                </a:schemeClr>
              </a:solidFill>
              <a:latin typeface="Calibri" charset="0"/>
              <a:cs typeface="Calibri" charset="0"/>
            </a:endParaRPr>
          </a:p>
          <a:p>
            <a:pPr lvl="2" algn="l">
              <a:buClr>
                <a:schemeClr val="accent1"/>
              </a:buClr>
              <a:buSzPct val="95000"/>
            </a:pPr>
            <a:endParaRPr lang="en-US" sz="2000">
              <a:solidFill>
                <a:schemeClr val="tx1">
                  <a:lumMod val="75000"/>
                  <a:lumOff val="25000"/>
                </a:schemeClr>
              </a:solidFill>
              <a:latin typeface="Calibri" charset="0"/>
              <a:cs typeface="Calibri" charset="0"/>
            </a:endParaRPr>
          </a:p>
        </p:txBody>
      </p:sp>
      <p:sp>
        <p:nvSpPr>
          <p:cNvPr id="4" name="Title 10"/>
          <p:cNvSpPr txBox="1">
            <a:spLocks/>
          </p:cNvSpPr>
          <p:nvPr/>
        </p:nvSpPr>
        <p:spPr>
          <a:xfrm>
            <a:off x="1978570" y="248815"/>
            <a:ext cx="8221489" cy="67722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b="1">
                <a:solidFill>
                  <a:schemeClr val="accent1"/>
                </a:solidFill>
                <a:latin typeface="+mn-lt"/>
              </a:rPr>
              <a:t>Penalties</a:t>
            </a:r>
            <a:endParaRPr lang="en-US">
              <a:solidFill>
                <a:schemeClr val="accent1"/>
              </a:solidFill>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6502667"/>
            <a:ext cx="12000217" cy="229917"/>
          </a:xfrm>
          <a:prstGeom prst="rect">
            <a:avLst/>
          </a:prstGeom>
        </p:spPr>
      </p:pic>
      <p:sp>
        <p:nvSpPr>
          <p:cNvPr id="6" name="Date Placeholder 3"/>
          <p:cNvSpPr>
            <a:spLocks noGrp="1"/>
          </p:cNvSpPr>
          <p:nvPr>
            <p:ph type="dt" sz="half" idx="10"/>
          </p:nvPr>
        </p:nvSpPr>
        <p:spPr>
          <a:xfrm>
            <a:off x="92467" y="6492875"/>
            <a:ext cx="2472271" cy="365125"/>
          </a:xfrm>
        </p:spPr>
        <p:txBody>
          <a:bodyPr/>
          <a:lstStyle/>
          <a:p>
            <a:fld id="{C5C05D33-2F5D-482A-8D2C-D96EBC369FAA}" type="datetime1">
              <a:rPr lang="en-US" smtClean="0">
                <a:solidFill>
                  <a:schemeClr val="accent1">
                    <a:lumMod val="60000"/>
                    <a:lumOff val="40000"/>
                  </a:schemeClr>
                </a:solidFill>
              </a:rPr>
              <a:pPr/>
              <a:t>10/1/2018</a:t>
            </a:fld>
            <a:r>
              <a:rPr lang="en-US">
                <a:solidFill>
                  <a:schemeClr val="accent1">
                    <a:lumMod val="60000"/>
                    <a:lumOff val="40000"/>
                  </a:schemeClr>
                </a:solidFill>
              </a:rPr>
              <a:t>     </a:t>
            </a:r>
            <a:fld id="{EA89072E-2125-40D6-847A-9E6B768971D4}" type="slidenum">
              <a:rPr lang="en-US" smtClean="0">
                <a:solidFill>
                  <a:schemeClr val="accent1">
                    <a:lumMod val="60000"/>
                    <a:lumOff val="40000"/>
                  </a:schemeClr>
                </a:solidFill>
              </a:rPr>
              <a:pPr/>
              <a:t>37</a:t>
            </a:fld>
            <a:endParaRPr lang="en-US">
              <a:solidFill>
                <a:schemeClr val="accent1">
                  <a:lumMod val="60000"/>
                  <a:lumOff val="40000"/>
                </a:schemeClr>
              </a:solidFill>
            </a:endParaRPr>
          </a:p>
        </p:txBody>
      </p:sp>
      <p:sp>
        <p:nvSpPr>
          <p:cNvPr id="7" name="Footer Placeholder 4"/>
          <p:cNvSpPr>
            <a:spLocks noGrp="1"/>
          </p:cNvSpPr>
          <p:nvPr>
            <p:ph type="ftr" sz="quarter" idx="11"/>
          </p:nvPr>
        </p:nvSpPr>
        <p:spPr>
          <a:xfrm>
            <a:off x="3686187" y="6492875"/>
            <a:ext cx="4822804" cy="365125"/>
          </a:xfrm>
        </p:spPr>
        <p:txBody>
          <a:bodyPr/>
          <a:lstStyle/>
          <a:p>
            <a:r>
              <a:rPr lang="en-US">
                <a:solidFill>
                  <a:schemeClr val="accent1">
                    <a:lumMod val="60000"/>
                    <a:lumOff val="40000"/>
                  </a:schemeClr>
                </a:solidFill>
              </a:rPr>
              <a:t>October 2018</a:t>
            </a:r>
          </a:p>
          <a:p>
            <a:endParaRPr lang="en-US">
              <a:solidFill>
                <a:schemeClr val="accent1">
                  <a:lumMod val="60000"/>
                  <a:lumOff val="40000"/>
                </a:schemeClr>
              </a:solidFill>
            </a:endParaRPr>
          </a:p>
        </p:txBody>
      </p:sp>
    </p:spTree>
    <p:extLst>
      <p:ext uri="{BB962C8B-B14F-4D97-AF65-F5344CB8AC3E}">
        <p14:creationId xmlns:p14="http://schemas.microsoft.com/office/powerpoint/2010/main" val="168710177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a:xfrm>
            <a:off x="609600" y="1465006"/>
            <a:ext cx="10972800" cy="4902453"/>
          </a:xfrm>
          <a:prstGeom prst="rect">
            <a:avLst/>
          </a:prstGeom>
        </p:spPr>
        <p:txBody>
          <a:bodyPr vert="horz" lIns="91440" tIns="45720" rIns="91440" bIns="45720" rtlCol="0" anchor="t">
            <a:normAutofit/>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algn="l">
              <a:buClr>
                <a:schemeClr val="accent2"/>
              </a:buClr>
            </a:pPr>
            <a:r>
              <a:rPr lang="en-US" sz="2200" b="1">
                <a:solidFill>
                  <a:schemeClr val="accent1"/>
                </a:solidFill>
                <a:cs typeface="Calibri"/>
              </a:rPr>
              <a:t>All confirmed testing irregularities must be reported to TEA within 10 working days via the Online Incident Report Form.</a:t>
            </a:r>
          </a:p>
          <a:p>
            <a:pPr algn="l">
              <a:buClr>
                <a:schemeClr val="accent2"/>
              </a:buClr>
            </a:pPr>
            <a:r>
              <a:rPr lang="en-US" sz="2200" b="1">
                <a:solidFill>
                  <a:schemeClr val="accent1"/>
                </a:solidFill>
                <a:cs typeface="Calibri"/>
              </a:rPr>
              <a:t>All reports must:</a:t>
            </a:r>
          </a:p>
          <a:p>
            <a:pPr marL="800100" lvl="1" indent="-342900" algn="l">
              <a:buClr>
                <a:schemeClr val="accent2"/>
              </a:buClr>
              <a:buFont typeface="Wingdings" charset="2"/>
              <a:buChar char="§"/>
            </a:pPr>
            <a:r>
              <a:rPr lang="en-US">
                <a:solidFill>
                  <a:schemeClr val="tx1">
                    <a:lumMod val="75000"/>
                    <a:lumOff val="25000"/>
                  </a:schemeClr>
                </a:solidFill>
                <a:latin typeface="Calibri" charset="0"/>
                <a:cs typeface="Calibri" charset="0"/>
              </a:rPr>
              <a:t>explain what happened and how it occurred,</a:t>
            </a:r>
          </a:p>
          <a:p>
            <a:pPr marL="800100" lvl="1" indent="-342900" algn="l">
              <a:buClr>
                <a:schemeClr val="accent2"/>
              </a:buClr>
              <a:buFont typeface="Wingdings" charset="2"/>
              <a:buChar char="§"/>
            </a:pPr>
            <a:r>
              <a:rPr lang="en-US">
                <a:solidFill>
                  <a:schemeClr val="tx1">
                    <a:lumMod val="75000"/>
                    <a:lumOff val="25000"/>
                  </a:schemeClr>
                </a:solidFill>
                <a:latin typeface="Calibri" charset="0"/>
                <a:cs typeface="Calibri" charset="0"/>
              </a:rPr>
              <a:t>clearly outline the sequence of events,</a:t>
            </a:r>
          </a:p>
          <a:p>
            <a:pPr marL="800100" lvl="1" indent="-342900" algn="l">
              <a:buClr>
                <a:schemeClr val="accent2"/>
              </a:buClr>
              <a:buFont typeface="Wingdings" charset="2"/>
              <a:buChar char="§"/>
            </a:pPr>
            <a:r>
              <a:rPr lang="en-US">
                <a:solidFill>
                  <a:schemeClr val="tx1">
                    <a:lumMod val="75000"/>
                    <a:lumOff val="25000"/>
                  </a:schemeClr>
                </a:solidFill>
                <a:latin typeface="Calibri" charset="0"/>
                <a:cs typeface="Calibri" charset="0"/>
              </a:rPr>
              <a:t>include information about how the problem was resolved or remedied,</a:t>
            </a:r>
          </a:p>
          <a:p>
            <a:pPr marL="800100" lvl="1" indent="-342900" algn="l">
              <a:buClr>
                <a:schemeClr val="accent2"/>
              </a:buClr>
              <a:buFont typeface="Wingdings" charset="2"/>
              <a:buChar char="§"/>
            </a:pPr>
            <a:r>
              <a:rPr lang="en-US">
                <a:solidFill>
                  <a:schemeClr val="tx1">
                    <a:lumMod val="75000"/>
                    <a:lumOff val="25000"/>
                  </a:schemeClr>
                </a:solidFill>
                <a:latin typeface="Calibri" charset="0"/>
                <a:cs typeface="Calibri" charset="0"/>
              </a:rPr>
              <a:t>include a district determination regarding the irregularity,</a:t>
            </a:r>
          </a:p>
          <a:p>
            <a:pPr marL="800100" lvl="1" indent="-342900" algn="l">
              <a:buClr>
                <a:schemeClr val="accent2"/>
              </a:buClr>
              <a:buFont typeface="Wingdings" charset="2"/>
              <a:buChar char="§"/>
            </a:pPr>
            <a:r>
              <a:rPr lang="en-US">
                <a:solidFill>
                  <a:schemeClr val="tx1">
                    <a:lumMod val="75000"/>
                    <a:lumOff val="25000"/>
                  </a:schemeClr>
                </a:solidFill>
                <a:latin typeface="Calibri" charset="0"/>
                <a:cs typeface="Calibri" charset="0"/>
              </a:rPr>
              <a:t>provide a Plan of Action that the district will put into effect to prevent the incident from reoccurring, and</a:t>
            </a:r>
          </a:p>
          <a:p>
            <a:pPr marL="800100" lvl="1" indent="-342900" algn="l">
              <a:buClr>
                <a:schemeClr val="accent2"/>
              </a:buClr>
              <a:buFont typeface="Wingdings" charset="2"/>
              <a:buChar char="§"/>
            </a:pPr>
            <a:r>
              <a:rPr lang="en-US">
                <a:solidFill>
                  <a:schemeClr val="tx1">
                    <a:lumMod val="75000"/>
                    <a:lumOff val="25000"/>
                  </a:schemeClr>
                </a:solidFill>
                <a:latin typeface="Calibri" charset="0"/>
                <a:cs typeface="Calibri" charset="0"/>
              </a:rPr>
              <a:t>include the name of the individual who assisted you (if TEA was contacted.)</a:t>
            </a:r>
          </a:p>
          <a:p>
            <a:pPr lvl="2" algn="l">
              <a:buClr>
                <a:schemeClr val="accent1"/>
              </a:buClr>
              <a:buSzPct val="95000"/>
            </a:pPr>
            <a:endParaRPr lang="en-US" sz="2000">
              <a:solidFill>
                <a:schemeClr val="tx1">
                  <a:lumMod val="75000"/>
                  <a:lumOff val="25000"/>
                </a:schemeClr>
              </a:solidFill>
              <a:latin typeface="Calibri" charset="0"/>
              <a:cs typeface="Calibri" charset="0"/>
            </a:endParaRPr>
          </a:p>
        </p:txBody>
      </p:sp>
      <p:sp>
        <p:nvSpPr>
          <p:cNvPr id="4" name="Title 10"/>
          <p:cNvSpPr txBox="1">
            <a:spLocks/>
          </p:cNvSpPr>
          <p:nvPr/>
        </p:nvSpPr>
        <p:spPr>
          <a:xfrm>
            <a:off x="1978570" y="248815"/>
            <a:ext cx="8221489" cy="67722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b="1">
                <a:solidFill>
                  <a:schemeClr val="accent1"/>
                </a:solidFill>
                <a:latin typeface="+mn-lt"/>
              </a:rPr>
              <a:t>Reporting</a:t>
            </a:r>
            <a:endParaRPr lang="en-US">
              <a:solidFill>
                <a:schemeClr val="accent1"/>
              </a:solidFill>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6502667"/>
            <a:ext cx="12000217" cy="229917"/>
          </a:xfrm>
          <a:prstGeom prst="rect">
            <a:avLst/>
          </a:prstGeom>
        </p:spPr>
      </p:pic>
      <p:sp>
        <p:nvSpPr>
          <p:cNvPr id="6" name="Date Placeholder 3"/>
          <p:cNvSpPr>
            <a:spLocks noGrp="1"/>
          </p:cNvSpPr>
          <p:nvPr>
            <p:ph type="dt" sz="half" idx="10"/>
          </p:nvPr>
        </p:nvSpPr>
        <p:spPr>
          <a:xfrm>
            <a:off x="92467" y="6492875"/>
            <a:ext cx="2472271" cy="365125"/>
          </a:xfrm>
        </p:spPr>
        <p:txBody>
          <a:bodyPr/>
          <a:lstStyle/>
          <a:p>
            <a:fld id="{C5C05D33-2F5D-482A-8D2C-D96EBC369FAA}" type="datetime1">
              <a:rPr lang="en-US" smtClean="0">
                <a:solidFill>
                  <a:schemeClr val="accent1">
                    <a:lumMod val="60000"/>
                    <a:lumOff val="40000"/>
                  </a:schemeClr>
                </a:solidFill>
              </a:rPr>
              <a:pPr/>
              <a:t>10/1/2018</a:t>
            </a:fld>
            <a:r>
              <a:rPr lang="en-US">
                <a:solidFill>
                  <a:schemeClr val="accent1">
                    <a:lumMod val="60000"/>
                    <a:lumOff val="40000"/>
                  </a:schemeClr>
                </a:solidFill>
              </a:rPr>
              <a:t>     </a:t>
            </a:r>
            <a:fld id="{EA89072E-2125-40D6-847A-9E6B768971D4}" type="slidenum">
              <a:rPr lang="en-US" smtClean="0">
                <a:solidFill>
                  <a:schemeClr val="accent1">
                    <a:lumMod val="60000"/>
                    <a:lumOff val="40000"/>
                  </a:schemeClr>
                </a:solidFill>
              </a:rPr>
              <a:pPr/>
              <a:t>38</a:t>
            </a:fld>
            <a:endParaRPr lang="en-US">
              <a:solidFill>
                <a:schemeClr val="accent1">
                  <a:lumMod val="60000"/>
                  <a:lumOff val="40000"/>
                </a:schemeClr>
              </a:solidFill>
            </a:endParaRPr>
          </a:p>
        </p:txBody>
      </p:sp>
      <p:sp>
        <p:nvSpPr>
          <p:cNvPr id="7" name="Footer Placeholder 4"/>
          <p:cNvSpPr>
            <a:spLocks noGrp="1"/>
          </p:cNvSpPr>
          <p:nvPr>
            <p:ph type="ftr" sz="quarter" idx="11"/>
          </p:nvPr>
        </p:nvSpPr>
        <p:spPr>
          <a:xfrm>
            <a:off x="3686187" y="6492875"/>
            <a:ext cx="4822804" cy="365125"/>
          </a:xfrm>
        </p:spPr>
        <p:txBody>
          <a:bodyPr/>
          <a:lstStyle/>
          <a:p>
            <a:r>
              <a:rPr lang="en-US">
                <a:solidFill>
                  <a:schemeClr val="accent1">
                    <a:lumMod val="60000"/>
                    <a:lumOff val="40000"/>
                  </a:schemeClr>
                </a:solidFill>
              </a:rPr>
              <a:t>October 2018</a:t>
            </a:r>
          </a:p>
          <a:p>
            <a:endParaRPr lang="en-US">
              <a:solidFill>
                <a:schemeClr val="accent1">
                  <a:lumMod val="60000"/>
                  <a:lumOff val="40000"/>
                </a:schemeClr>
              </a:solidFill>
            </a:endParaRPr>
          </a:p>
        </p:txBody>
      </p:sp>
    </p:spTree>
    <p:extLst>
      <p:ext uri="{BB962C8B-B14F-4D97-AF65-F5344CB8AC3E}">
        <p14:creationId xmlns:p14="http://schemas.microsoft.com/office/powerpoint/2010/main" val="242127111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a:xfrm>
            <a:off x="609600" y="1465006"/>
            <a:ext cx="10972800" cy="4902453"/>
          </a:xfrm>
          <a:prstGeom prst="rect">
            <a:avLst/>
          </a:prstGeom>
        </p:spPr>
        <p:txBody>
          <a:bodyPr vert="horz" lIns="91440" tIns="45720" rIns="91440" bIns="45720" rtlCol="0" anchor="t">
            <a:normAutofit/>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algn="l">
              <a:buClr>
                <a:schemeClr val="accent2"/>
              </a:buClr>
            </a:pPr>
            <a:r>
              <a:rPr lang="en-US" sz="2200" b="1">
                <a:solidFill>
                  <a:schemeClr val="accent1"/>
                </a:solidFill>
                <a:cs typeface="Calibri"/>
              </a:rPr>
              <a:t>All serious violations require:</a:t>
            </a:r>
          </a:p>
          <a:p>
            <a:pPr marL="800100" lvl="1" indent="-342900" algn="l">
              <a:buClr>
                <a:schemeClr val="accent2"/>
              </a:buClr>
              <a:buFont typeface="Wingdings" charset="2"/>
              <a:buChar char="§"/>
            </a:pPr>
            <a:r>
              <a:rPr lang="en-US">
                <a:solidFill>
                  <a:schemeClr val="tx1">
                    <a:lumMod val="75000"/>
                    <a:lumOff val="25000"/>
                  </a:schemeClr>
                </a:solidFill>
                <a:latin typeface="Calibri" charset="0"/>
                <a:cs typeface="Calibri" charset="0"/>
              </a:rPr>
              <a:t>TEA to be notified as soon as the district coordinator is made aware of an alleged or confirmed violation</a:t>
            </a:r>
          </a:p>
          <a:p>
            <a:pPr marL="800100" lvl="1" indent="-342900" algn="l">
              <a:buClr>
                <a:schemeClr val="accent2"/>
              </a:buClr>
              <a:buFont typeface="Wingdings" charset="2"/>
              <a:buChar char="§"/>
            </a:pPr>
            <a:r>
              <a:rPr lang="en-US">
                <a:solidFill>
                  <a:schemeClr val="tx1">
                    <a:lumMod val="75000"/>
                    <a:lumOff val="25000"/>
                  </a:schemeClr>
                </a:solidFill>
                <a:latin typeface="Calibri" charset="0"/>
                <a:cs typeface="Calibri" charset="0"/>
              </a:rPr>
              <a:t>A prompt investigation to be conducted</a:t>
            </a:r>
          </a:p>
          <a:p>
            <a:pPr marL="800100" lvl="1" indent="-342900" algn="l">
              <a:buClr>
                <a:schemeClr val="accent2"/>
              </a:buClr>
              <a:buFont typeface="Wingdings" charset="2"/>
              <a:buChar char="§"/>
            </a:pPr>
            <a:r>
              <a:rPr lang="en-US">
                <a:solidFill>
                  <a:schemeClr val="tx1">
                    <a:lumMod val="75000"/>
                    <a:lumOff val="25000"/>
                  </a:schemeClr>
                </a:solidFill>
                <a:latin typeface="Calibri" charset="0"/>
                <a:cs typeface="Calibri" charset="0"/>
              </a:rPr>
              <a:t>Additional documentation to be collected and submitted, including but not limited to:</a:t>
            </a:r>
          </a:p>
          <a:p>
            <a:pPr marL="1090613" lvl="2" indent="-176213" algn="l">
              <a:lnSpc>
                <a:spcPct val="80000"/>
              </a:lnSpc>
              <a:buClr>
                <a:schemeClr val="accent1"/>
              </a:buClr>
              <a:buSzPct val="95000"/>
              <a:buFont typeface="Arial" charset="0"/>
              <a:buChar char="•"/>
            </a:pPr>
            <a:r>
              <a:rPr lang="en-US" sz="2000">
                <a:solidFill>
                  <a:schemeClr val="tx1">
                    <a:lumMod val="75000"/>
                    <a:lumOff val="25000"/>
                  </a:schemeClr>
                </a:solidFill>
                <a:latin typeface="Calibri" charset="0"/>
                <a:cs typeface="Calibri" charset="0"/>
              </a:rPr>
              <a:t>Signed and dated statements from the individuals involved</a:t>
            </a:r>
          </a:p>
          <a:p>
            <a:pPr marL="1090613" lvl="2" indent="-176213" algn="l">
              <a:lnSpc>
                <a:spcPct val="80000"/>
              </a:lnSpc>
              <a:buClr>
                <a:schemeClr val="accent1"/>
              </a:buClr>
              <a:buSzPct val="95000"/>
              <a:buFont typeface="Arial" charset="0"/>
              <a:buChar char="•"/>
            </a:pPr>
            <a:r>
              <a:rPr lang="en-US" sz="2000">
                <a:solidFill>
                  <a:schemeClr val="tx1">
                    <a:lumMod val="75000"/>
                    <a:lumOff val="25000"/>
                  </a:schemeClr>
                </a:solidFill>
                <a:latin typeface="Calibri" charset="0"/>
                <a:cs typeface="Calibri" charset="0"/>
              </a:rPr>
              <a:t>A district determination regarding all violations allegedly committed</a:t>
            </a:r>
          </a:p>
          <a:p>
            <a:pPr marL="1090613" lvl="2" indent="-176213" algn="l">
              <a:lnSpc>
                <a:spcPct val="80000"/>
              </a:lnSpc>
              <a:buClr>
                <a:schemeClr val="accent1"/>
              </a:buClr>
              <a:buSzPct val="95000"/>
              <a:buFont typeface="Arial" charset="0"/>
              <a:buChar char="•"/>
            </a:pPr>
            <a:r>
              <a:rPr lang="en-US" sz="2000">
                <a:solidFill>
                  <a:schemeClr val="tx1">
                    <a:lumMod val="75000"/>
                    <a:lumOff val="25000"/>
                  </a:schemeClr>
                </a:solidFill>
                <a:latin typeface="Calibri" charset="0"/>
                <a:cs typeface="Calibri" charset="0"/>
              </a:rPr>
              <a:t>Interview notes</a:t>
            </a:r>
          </a:p>
          <a:p>
            <a:pPr marL="1090613" lvl="2" indent="-176213" algn="l">
              <a:lnSpc>
                <a:spcPct val="80000"/>
              </a:lnSpc>
              <a:buClr>
                <a:schemeClr val="accent1"/>
              </a:buClr>
              <a:buSzPct val="95000"/>
              <a:buFont typeface="Arial" charset="0"/>
              <a:buChar char="•"/>
            </a:pPr>
            <a:r>
              <a:rPr lang="en-US" sz="2000">
                <a:solidFill>
                  <a:schemeClr val="tx1">
                    <a:lumMod val="75000"/>
                    <a:lumOff val="25000"/>
                  </a:schemeClr>
                </a:solidFill>
                <a:latin typeface="Calibri" charset="0"/>
                <a:cs typeface="Calibri" charset="0"/>
              </a:rPr>
              <a:t>Any analyses conducted in support of the district findings</a:t>
            </a:r>
          </a:p>
          <a:p>
            <a:pPr marL="1090613" lvl="2" indent="-176213" algn="l">
              <a:lnSpc>
                <a:spcPct val="80000"/>
              </a:lnSpc>
              <a:buClr>
                <a:schemeClr val="accent1"/>
              </a:buClr>
              <a:buSzPct val="95000"/>
              <a:buFont typeface="Arial" charset="0"/>
              <a:buChar char="•"/>
            </a:pPr>
            <a:r>
              <a:rPr lang="en-US" sz="2000">
                <a:solidFill>
                  <a:schemeClr val="tx1">
                    <a:lumMod val="75000"/>
                    <a:lumOff val="25000"/>
                  </a:schemeClr>
                </a:solidFill>
                <a:latin typeface="Calibri" charset="0"/>
                <a:cs typeface="Calibri" charset="0"/>
              </a:rPr>
              <a:t>Oaths and training confirmation for the individual(s) involved</a:t>
            </a:r>
          </a:p>
          <a:p>
            <a:pPr marL="1090613" lvl="2" indent="-176213" algn="l">
              <a:lnSpc>
                <a:spcPct val="80000"/>
              </a:lnSpc>
              <a:buClr>
                <a:schemeClr val="accent1"/>
              </a:buClr>
              <a:buSzPct val="95000"/>
              <a:buFont typeface="Arial" charset="0"/>
              <a:buChar char="•"/>
            </a:pPr>
            <a:r>
              <a:rPr lang="en-US" sz="2000">
                <a:solidFill>
                  <a:schemeClr val="tx1">
                    <a:lumMod val="75000"/>
                    <a:lumOff val="25000"/>
                  </a:schemeClr>
                </a:solidFill>
                <a:latin typeface="Calibri" charset="0"/>
                <a:cs typeface="Calibri" charset="0"/>
              </a:rPr>
              <a:t>Any punitive actions taken against the individual(s) involved</a:t>
            </a:r>
          </a:p>
        </p:txBody>
      </p:sp>
      <p:sp>
        <p:nvSpPr>
          <p:cNvPr id="4" name="Title 10"/>
          <p:cNvSpPr txBox="1">
            <a:spLocks/>
          </p:cNvSpPr>
          <p:nvPr/>
        </p:nvSpPr>
        <p:spPr>
          <a:xfrm>
            <a:off x="1978570" y="248815"/>
            <a:ext cx="8221489" cy="67722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b="1">
                <a:solidFill>
                  <a:schemeClr val="accent1"/>
                </a:solidFill>
                <a:latin typeface="+mn-lt"/>
              </a:rPr>
              <a:t>Reporting</a:t>
            </a:r>
            <a:endParaRPr lang="en-US">
              <a:solidFill>
                <a:schemeClr val="accent1"/>
              </a:solidFill>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6502667"/>
            <a:ext cx="12000217" cy="229917"/>
          </a:xfrm>
          <a:prstGeom prst="rect">
            <a:avLst/>
          </a:prstGeom>
        </p:spPr>
      </p:pic>
      <p:sp>
        <p:nvSpPr>
          <p:cNvPr id="6" name="Date Placeholder 3"/>
          <p:cNvSpPr>
            <a:spLocks noGrp="1"/>
          </p:cNvSpPr>
          <p:nvPr>
            <p:ph type="dt" sz="half" idx="10"/>
          </p:nvPr>
        </p:nvSpPr>
        <p:spPr>
          <a:xfrm>
            <a:off x="92467" y="6492875"/>
            <a:ext cx="2472271" cy="365125"/>
          </a:xfrm>
        </p:spPr>
        <p:txBody>
          <a:bodyPr/>
          <a:lstStyle/>
          <a:p>
            <a:fld id="{C5C05D33-2F5D-482A-8D2C-D96EBC369FAA}" type="datetime1">
              <a:rPr lang="en-US" smtClean="0">
                <a:solidFill>
                  <a:schemeClr val="accent1">
                    <a:lumMod val="60000"/>
                    <a:lumOff val="40000"/>
                  </a:schemeClr>
                </a:solidFill>
              </a:rPr>
              <a:pPr/>
              <a:t>10/1/2018</a:t>
            </a:fld>
            <a:r>
              <a:rPr lang="en-US">
                <a:solidFill>
                  <a:schemeClr val="accent1">
                    <a:lumMod val="60000"/>
                    <a:lumOff val="40000"/>
                  </a:schemeClr>
                </a:solidFill>
              </a:rPr>
              <a:t>     </a:t>
            </a:r>
            <a:fld id="{EA89072E-2125-40D6-847A-9E6B768971D4}" type="slidenum">
              <a:rPr lang="en-US" smtClean="0">
                <a:solidFill>
                  <a:schemeClr val="accent1">
                    <a:lumMod val="60000"/>
                    <a:lumOff val="40000"/>
                  </a:schemeClr>
                </a:solidFill>
              </a:rPr>
              <a:pPr/>
              <a:t>39</a:t>
            </a:fld>
            <a:endParaRPr lang="en-US">
              <a:solidFill>
                <a:schemeClr val="accent1">
                  <a:lumMod val="60000"/>
                  <a:lumOff val="40000"/>
                </a:schemeClr>
              </a:solidFill>
            </a:endParaRPr>
          </a:p>
        </p:txBody>
      </p:sp>
      <p:sp>
        <p:nvSpPr>
          <p:cNvPr id="7" name="Footer Placeholder 4"/>
          <p:cNvSpPr>
            <a:spLocks noGrp="1"/>
          </p:cNvSpPr>
          <p:nvPr>
            <p:ph type="ftr" sz="quarter" idx="11"/>
          </p:nvPr>
        </p:nvSpPr>
        <p:spPr>
          <a:xfrm>
            <a:off x="3686187" y="6492875"/>
            <a:ext cx="4822804" cy="365125"/>
          </a:xfrm>
        </p:spPr>
        <p:txBody>
          <a:bodyPr/>
          <a:lstStyle/>
          <a:p>
            <a:r>
              <a:rPr lang="en-US">
                <a:solidFill>
                  <a:schemeClr val="accent1">
                    <a:lumMod val="60000"/>
                    <a:lumOff val="40000"/>
                  </a:schemeClr>
                </a:solidFill>
              </a:rPr>
              <a:t>October 2018</a:t>
            </a:r>
          </a:p>
          <a:p>
            <a:endParaRPr lang="en-US">
              <a:solidFill>
                <a:schemeClr val="accent1">
                  <a:lumMod val="60000"/>
                  <a:lumOff val="40000"/>
                </a:schemeClr>
              </a:solidFill>
            </a:endParaRPr>
          </a:p>
        </p:txBody>
      </p:sp>
    </p:spTree>
    <p:extLst>
      <p:ext uri="{BB962C8B-B14F-4D97-AF65-F5344CB8AC3E}">
        <p14:creationId xmlns:p14="http://schemas.microsoft.com/office/powerpoint/2010/main" val="204768408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0"/>
          <p:cNvSpPr txBox="1">
            <a:spLocks/>
          </p:cNvSpPr>
          <p:nvPr/>
        </p:nvSpPr>
        <p:spPr>
          <a:xfrm>
            <a:off x="1978570" y="248815"/>
            <a:ext cx="8221489" cy="67722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b="1">
                <a:solidFill>
                  <a:schemeClr val="accent1"/>
                </a:solidFill>
                <a:latin typeface="+mn-lt"/>
              </a:rPr>
              <a:t>2018 Recap</a:t>
            </a:r>
            <a:endParaRPr lang="en-US">
              <a:solidFill>
                <a:schemeClr val="accent1"/>
              </a:solidFill>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6502667"/>
            <a:ext cx="12000217" cy="229917"/>
          </a:xfrm>
          <a:prstGeom prst="rect">
            <a:avLst/>
          </a:prstGeom>
        </p:spPr>
      </p:pic>
      <p:sp>
        <p:nvSpPr>
          <p:cNvPr id="6" name="Date Placeholder 3"/>
          <p:cNvSpPr>
            <a:spLocks noGrp="1"/>
          </p:cNvSpPr>
          <p:nvPr>
            <p:ph type="dt" sz="half" idx="10"/>
          </p:nvPr>
        </p:nvSpPr>
        <p:spPr>
          <a:xfrm>
            <a:off x="92467" y="6492875"/>
            <a:ext cx="2472271" cy="365125"/>
          </a:xfrm>
        </p:spPr>
        <p:txBody>
          <a:bodyPr/>
          <a:lstStyle/>
          <a:p>
            <a:fld id="{C5C05D33-2F5D-482A-8D2C-D96EBC369FAA}" type="datetime1">
              <a:rPr lang="en-US" smtClean="0">
                <a:solidFill>
                  <a:schemeClr val="accent1">
                    <a:lumMod val="60000"/>
                    <a:lumOff val="40000"/>
                  </a:schemeClr>
                </a:solidFill>
              </a:rPr>
              <a:pPr/>
              <a:t>10/1/2018</a:t>
            </a:fld>
            <a:r>
              <a:rPr lang="en-US">
                <a:solidFill>
                  <a:schemeClr val="accent1">
                    <a:lumMod val="60000"/>
                    <a:lumOff val="40000"/>
                  </a:schemeClr>
                </a:solidFill>
              </a:rPr>
              <a:t>     </a:t>
            </a:r>
            <a:fld id="{EA89072E-2125-40D6-847A-9E6B768971D4}" type="slidenum">
              <a:rPr lang="en-US" smtClean="0">
                <a:solidFill>
                  <a:schemeClr val="accent1">
                    <a:lumMod val="60000"/>
                    <a:lumOff val="40000"/>
                  </a:schemeClr>
                </a:solidFill>
              </a:rPr>
              <a:pPr/>
              <a:t>40</a:t>
            </a:fld>
            <a:endParaRPr lang="en-US">
              <a:solidFill>
                <a:schemeClr val="accent1">
                  <a:lumMod val="60000"/>
                  <a:lumOff val="40000"/>
                </a:schemeClr>
              </a:solidFill>
            </a:endParaRPr>
          </a:p>
        </p:txBody>
      </p:sp>
      <p:sp>
        <p:nvSpPr>
          <p:cNvPr id="7" name="Footer Placeholder 4"/>
          <p:cNvSpPr>
            <a:spLocks noGrp="1"/>
          </p:cNvSpPr>
          <p:nvPr>
            <p:ph type="ftr" sz="quarter" idx="11"/>
          </p:nvPr>
        </p:nvSpPr>
        <p:spPr>
          <a:xfrm>
            <a:off x="3686187" y="6492875"/>
            <a:ext cx="4822804" cy="365125"/>
          </a:xfrm>
        </p:spPr>
        <p:txBody>
          <a:bodyPr/>
          <a:lstStyle/>
          <a:p>
            <a:r>
              <a:rPr lang="en-US">
                <a:solidFill>
                  <a:schemeClr val="accent1">
                    <a:lumMod val="60000"/>
                    <a:lumOff val="40000"/>
                  </a:schemeClr>
                </a:solidFill>
              </a:rPr>
              <a:t>October 2018</a:t>
            </a:r>
          </a:p>
          <a:p>
            <a:endParaRPr lang="en-US">
              <a:solidFill>
                <a:schemeClr val="accent1">
                  <a:lumMod val="60000"/>
                  <a:lumOff val="40000"/>
                </a:schemeClr>
              </a:solidFill>
            </a:endParaRPr>
          </a:p>
        </p:txBody>
      </p:sp>
      <p:graphicFrame>
        <p:nvGraphicFramePr>
          <p:cNvPr id="8" name="Content Placeholder 6">
            <a:extLst>
              <a:ext uri="{FF2B5EF4-FFF2-40B4-BE49-F238E27FC236}">
                <a16:creationId xmlns:a16="http://schemas.microsoft.com/office/drawing/2014/main" xmlns="" id="{E5D58E8A-D98D-43DC-8D7F-AD78F29E2DB8}"/>
              </a:ext>
            </a:extLst>
          </p:cNvPr>
          <p:cNvGraphicFramePr>
            <a:graphicFrameLocks/>
          </p:cNvGraphicFramePr>
          <p:nvPr>
            <p:extLst>
              <p:ext uri="{D42A27DB-BD31-4B8C-83A1-F6EECF244321}">
                <p14:modId xmlns:p14="http://schemas.microsoft.com/office/powerpoint/2010/main" val="1732879781"/>
              </p:ext>
            </p:extLst>
          </p:nvPr>
        </p:nvGraphicFramePr>
        <p:xfrm>
          <a:off x="1501484" y="1329798"/>
          <a:ext cx="8997245" cy="4902455"/>
        </p:xfrm>
        <a:graphic>
          <a:graphicData uri="http://schemas.openxmlformats.org/drawingml/2006/table">
            <a:tbl>
              <a:tblPr firstRow="1" bandRow="1"/>
              <a:tblGrid>
                <a:gridCol w="7187947">
                  <a:extLst>
                    <a:ext uri="{9D8B030D-6E8A-4147-A177-3AD203B41FA5}">
                      <a16:colId xmlns:a16="http://schemas.microsoft.com/office/drawing/2014/main" xmlns="" val="3073540236"/>
                    </a:ext>
                  </a:extLst>
                </a:gridCol>
                <a:gridCol w="1809298">
                  <a:extLst>
                    <a:ext uri="{9D8B030D-6E8A-4147-A177-3AD203B41FA5}">
                      <a16:colId xmlns:a16="http://schemas.microsoft.com/office/drawing/2014/main" xmlns="" val="2213625911"/>
                    </a:ext>
                  </a:extLst>
                </a:gridCol>
              </a:tblGrid>
              <a:tr h="486999">
                <a:tc>
                  <a:txBody>
                    <a:bodyPr/>
                    <a:lstStyle/>
                    <a:p>
                      <a:pPr marL="0" lvl="1" indent="0" algn="ctr" defTabSz="914400" rtl="0" eaLnBrk="1" latinLnBrk="0" hangingPunct="1">
                        <a:lnSpc>
                          <a:spcPct val="100000"/>
                        </a:lnSpc>
                        <a:spcBef>
                          <a:spcPts val="0"/>
                        </a:spcBef>
                        <a:buClr>
                          <a:schemeClr val="accent2"/>
                        </a:buClr>
                        <a:buFont typeface="Wingdings" charset="2"/>
                        <a:buNone/>
                      </a:pPr>
                      <a:r>
                        <a:rPr lang="en-US" sz="2400" b="1" kern="1200">
                          <a:solidFill>
                            <a:schemeClr val="tx1">
                              <a:lumMod val="75000"/>
                              <a:lumOff val="25000"/>
                            </a:schemeClr>
                          </a:solidFill>
                          <a:latin typeface="Calibri"/>
                          <a:ea typeface="+mn-ea"/>
                          <a:cs typeface="Calibri"/>
                        </a:rPr>
                        <a:t>Most common irregularities reported in 2018</a:t>
                      </a:r>
                      <a:endParaRPr lang="en-US" sz="2400"/>
                    </a:p>
                  </a:txBody>
                  <a:tcPr>
                    <a:solidFill>
                      <a:schemeClr val="accent6"/>
                    </a:solidFill>
                  </a:tcPr>
                </a:tc>
                <a:tc>
                  <a:txBody>
                    <a:bodyPr/>
                    <a:lstStyle/>
                    <a:p>
                      <a:pPr algn="ctr"/>
                      <a:r>
                        <a:rPr lang="en-US" sz="2400" b="1" kern="1200">
                          <a:solidFill>
                            <a:schemeClr val="tx1">
                              <a:lumMod val="75000"/>
                              <a:lumOff val="25000"/>
                            </a:schemeClr>
                          </a:solidFill>
                          <a:latin typeface="Calibri"/>
                          <a:cs typeface="Calibri"/>
                        </a:rPr>
                        <a:t>Number</a:t>
                      </a:r>
                    </a:p>
                  </a:txBody>
                  <a:tcPr>
                    <a:solidFill>
                      <a:schemeClr val="accent6"/>
                    </a:solidFill>
                  </a:tcPr>
                </a:tc>
                <a:extLst>
                  <a:ext uri="{0D108BD9-81ED-4DB2-BD59-A6C34878D82A}">
                    <a16:rowId xmlns:a16="http://schemas.microsoft.com/office/drawing/2014/main" xmlns="" val="1459588878"/>
                  </a:ext>
                </a:extLst>
              </a:tr>
              <a:tr h="551932">
                <a:tc>
                  <a:txBody>
                    <a:bodyPr/>
                    <a:lstStyle/>
                    <a:p>
                      <a:pPr>
                        <a:buNone/>
                      </a:pPr>
                      <a:r>
                        <a:rPr lang="en-US" sz="2400">
                          <a:solidFill>
                            <a:schemeClr val="tx1">
                              <a:lumMod val="75000"/>
                              <a:lumOff val="25000"/>
                            </a:schemeClr>
                          </a:solidFill>
                          <a:latin typeface="Calibri"/>
                          <a:cs typeface="Calibri"/>
                        </a:rPr>
                        <a:t>Accommodation not provided</a:t>
                      </a:r>
                      <a:endParaRPr lang="en-US" sz="2400" kern="1200">
                        <a:solidFill>
                          <a:schemeClr val="tx1">
                            <a:lumMod val="75000"/>
                            <a:lumOff val="25000"/>
                          </a:schemeClr>
                        </a:solidFill>
                        <a:latin typeface="Calibri"/>
                        <a:cs typeface="Calibri"/>
                      </a:endParaRPr>
                    </a:p>
                  </a:txBody>
                  <a:tcPr>
                    <a:solidFill>
                      <a:schemeClr val="accent1">
                        <a:lumMod val="20000"/>
                        <a:lumOff val="80000"/>
                      </a:schemeClr>
                    </a:solidFill>
                  </a:tcPr>
                </a:tc>
                <a:tc>
                  <a:txBody>
                    <a:bodyPr/>
                    <a:lstStyle/>
                    <a:p>
                      <a:pPr marL="0" lvl="1" indent="0" algn="ctr" defTabSz="914400" rtl="0" eaLnBrk="1" latinLnBrk="0" hangingPunct="1">
                        <a:buClr>
                          <a:schemeClr val="accent2"/>
                        </a:buClr>
                        <a:buFont typeface="Wingdings" charset="2"/>
                        <a:buNone/>
                      </a:pPr>
                      <a:r>
                        <a:rPr lang="en-US" sz="2400" kern="1200">
                          <a:solidFill>
                            <a:schemeClr val="tx1">
                              <a:lumMod val="75000"/>
                              <a:lumOff val="25000"/>
                            </a:schemeClr>
                          </a:solidFill>
                          <a:latin typeface="Calibri"/>
                          <a:ea typeface="+mn-ea"/>
                          <a:cs typeface="Calibri"/>
                        </a:rPr>
                        <a:t>494</a:t>
                      </a:r>
                    </a:p>
                  </a:txBody>
                  <a:tcPr>
                    <a:solidFill>
                      <a:schemeClr val="accent1">
                        <a:lumMod val="20000"/>
                        <a:lumOff val="80000"/>
                      </a:schemeClr>
                    </a:solidFill>
                  </a:tcPr>
                </a:tc>
                <a:extLst>
                  <a:ext uri="{0D108BD9-81ED-4DB2-BD59-A6C34878D82A}">
                    <a16:rowId xmlns:a16="http://schemas.microsoft.com/office/drawing/2014/main" xmlns="" val="3027703252"/>
                  </a:ext>
                </a:extLst>
              </a:tr>
              <a:tr h="551932">
                <a:tc>
                  <a:txBody>
                    <a:bodyPr/>
                    <a:lstStyle/>
                    <a:p>
                      <a:pPr>
                        <a:buNone/>
                      </a:pPr>
                      <a:r>
                        <a:rPr lang="en-US" sz="2400">
                          <a:solidFill>
                            <a:schemeClr val="tx1">
                              <a:lumMod val="75000"/>
                              <a:lumOff val="25000"/>
                            </a:schemeClr>
                          </a:solidFill>
                          <a:latin typeface="Calibri"/>
                          <a:cs typeface="Calibri"/>
                        </a:rPr>
                        <a:t>Exempt or ineligible student tested</a:t>
                      </a:r>
                      <a:endParaRPr lang="en-US" sz="2400" kern="1200">
                        <a:solidFill>
                          <a:schemeClr val="tx1">
                            <a:lumMod val="75000"/>
                            <a:lumOff val="25000"/>
                          </a:schemeClr>
                        </a:solidFill>
                        <a:latin typeface="Calibri"/>
                        <a:cs typeface="Calibri"/>
                      </a:endParaRPr>
                    </a:p>
                  </a:txBody>
                  <a:tcPr>
                    <a:solidFill>
                      <a:schemeClr val="accent1"/>
                    </a:solidFill>
                  </a:tcPr>
                </a:tc>
                <a:tc>
                  <a:txBody>
                    <a:bodyPr/>
                    <a:lstStyle/>
                    <a:p>
                      <a:pPr algn="ctr"/>
                      <a:r>
                        <a:rPr lang="en-US" sz="2400" kern="1200">
                          <a:solidFill>
                            <a:schemeClr val="tx1">
                              <a:lumMod val="75000"/>
                              <a:lumOff val="25000"/>
                            </a:schemeClr>
                          </a:solidFill>
                          <a:latin typeface="Calibri"/>
                          <a:cs typeface="Calibri"/>
                        </a:rPr>
                        <a:t>285</a:t>
                      </a:r>
                    </a:p>
                  </a:txBody>
                  <a:tcPr>
                    <a:solidFill>
                      <a:schemeClr val="accent1"/>
                    </a:solidFill>
                  </a:tcPr>
                </a:tc>
                <a:extLst>
                  <a:ext uri="{0D108BD9-81ED-4DB2-BD59-A6C34878D82A}">
                    <a16:rowId xmlns:a16="http://schemas.microsoft.com/office/drawing/2014/main" xmlns="" val="4212973680"/>
                  </a:ext>
                </a:extLst>
              </a:tr>
              <a:tr h="551932">
                <a:tc>
                  <a:txBody>
                    <a:bodyPr/>
                    <a:lstStyle/>
                    <a:p>
                      <a:pPr>
                        <a:buNone/>
                      </a:pPr>
                      <a:r>
                        <a:rPr lang="en-US" sz="2400">
                          <a:solidFill>
                            <a:schemeClr val="tx1">
                              <a:lumMod val="75000"/>
                              <a:lumOff val="25000"/>
                            </a:schemeClr>
                          </a:solidFill>
                          <a:latin typeface="Calibri"/>
                          <a:cs typeface="Calibri"/>
                        </a:rPr>
                        <a:t>Unmonitored/improperly secured test material</a:t>
                      </a:r>
                      <a:endParaRPr lang="en-US" sz="2400" kern="1200">
                        <a:solidFill>
                          <a:schemeClr val="tx1">
                            <a:lumMod val="75000"/>
                            <a:lumOff val="25000"/>
                          </a:schemeClr>
                        </a:solidFill>
                        <a:latin typeface="Calibri"/>
                        <a:cs typeface="Calibri"/>
                      </a:endParaRPr>
                    </a:p>
                  </a:txBody>
                  <a:tcPr>
                    <a:solidFill>
                      <a:schemeClr val="accent1">
                        <a:lumMod val="20000"/>
                        <a:lumOff val="80000"/>
                      </a:schemeClr>
                    </a:solidFill>
                  </a:tcPr>
                </a:tc>
                <a:tc>
                  <a:txBody>
                    <a:bodyPr/>
                    <a:lstStyle/>
                    <a:p>
                      <a:pPr algn="ctr"/>
                      <a:r>
                        <a:rPr lang="en-US" sz="2400" kern="1200">
                          <a:solidFill>
                            <a:schemeClr val="tx1">
                              <a:lumMod val="75000"/>
                              <a:lumOff val="25000"/>
                            </a:schemeClr>
                          </a:solidFill>
                          <a:latin typeface="Calibri"/>
                          <a:cs typeface="Calibri"/>
                        </a:rPr>
                        <a:t>255</a:t>
                      </a:r>
                    </a:p>
                  </a:txBody>
                  <a:tcPr>
                    <a:solidFill>
                      <a:schemeClr val="accent1">
                        <a:lumMod val="20000"/>
                        <a:lumOff val="80000"/>
                      </a:schemeClr>
                    </a:solidFill>
                  </a:tcPr>
                </a:tc>
                <a:extLst>
                  <a:ext uri="{0D108BD9-81ED-4DB2-BD59-A6C34878D82A}">
                    <a16:rowId xmlns:a16="http://schemas.microsoft.com/office/drawing/2014/main" xmlns="" val="4255411087"/>
                  </a:ext>
                </a:extLst>
              </a:tr>
              <a:tr h="551932">
                <a:tc>
                  <a:txBody>
                    <a:bodyPr/>
                    <a:lstStyle/>
                    <a:p>
                      <a:pPr>
                        <a:buNone/>
                      </a:pPr>
                      <a:r>
                        <a:rPr lang="en-US" sz="2400">
                          <a:solidFill>
                            <a:schemeClr val="tx1">
                              <a:lumMod val="75000"/>
                              <a:lumOff val="25000"/>
                            </a:schemeClr>
                          </a:solidFill>
                          <a:latin typeface="Calibri"/>
                          <a:cs typeface="Calibri"/>
                        </a:rPr>
                        <a:t>Failed to detect/prevent improper student behavior</a:t>
                      </a:r>
                      <a:endParaRPr lang="en-US" sz="2400" kern="1200">
                        <a:solidFill>
                          <a:schemeClr val="tx1">
                            <a:lumMod val="75000"/>
                            <a:lumOff val="25000"/>
                          </a:schemeClr>
                        </a:solidFill>
                        <a:latin typeface="Calibri"/>
                        <a:cs typeface="Calibri"/>
                      </a:endParaRPr>
                    </a:p>
                  </a:txBody>
                  <a:tcPr>
                    <a:solidFill>
                      <a:schemeClr val="accent1"/>
                    </a:solidFill>
                  </a:tcPr>
                </a:tc>
                <a:tc>
                  <a:txBody>
                    <a:bodyPr/>
                    <a:lstStyle/>
                    <a:p>
                      <a:pPr algn="ctr"/>
                      <a:r>
                        <a:rPr lang="en-US" sz="2400" kern="1200">
                          <a:solidFill>
                            <a:schemeClr val="tx1">
                              <a:lumMod val="75000"/>
                              <a:lumOff val="25000"/>
                            </a:schemeClr>
                          </a:solidFill>
                          <a:latin typeface="Calibri"/>
                          <a:ea typeface="+mn-ea"/>
                          <a:cs typeface="Calibri"/>
                        </a:rPr>
                        <a:t>242</a:t>
                      </a:r>
                      <a:endParaRPr lang="en-US" sz="2400" kern="1200">
                        <a:solidFill>
                          <a:schemeClr val="tx1">
                            <a:lumMod val="75000"/>
                            <a:lumOff val="25000"/>
                          </a:schemeClr>
                        </a:solidFill>
                        <a:latin typeface="Calibri"/>
                        <a:cs typeface="Calibri"/>
                      </a:endParaRPr>
                    </a:p>
                  </a:txBody>
                  <a:tcPr>
                    <a:solidFill>
                      <a:schemeClr val="accent1"/>
                    </a:solidFill>
                  </a:tcPr>
                </a:tc>
                <a:extLst>
                  <a:ext uri="{0D108BD9-81ED-4DB2-BD59-A6C34878D82A}">
                    <a16:rowId xmlns:a16="http://schemas.microsoft.com/office/drawing/2014/main" xmlns="" val="3129008015"/>
                  </a:ext>
                </a:extLst>
              </a:tr>
              <a:tr h="551932">
                <a:tc>
                  <a:txBody>
                    <a:bodyPr/>
                    <a:lstStyle/>
                    <a:p>
                      <a:pPr>
                        <a:buNone/>
                      </a:pPr>
                      <a:r>
                        <a:rPr lang="en-US" sz="2400">
                          <a:solidFill>
                            <a:schemeClr val="tx1">
                              <a:lumMod val="75000"/>
                              <a:lumOff val="25000"/>
                            </a:schemeClr>
                          </a:solidFill>
                          <a:latin typeface="Calibri"/>
                          <a:cs typeface="Calibri"/>
                        </a:rPr>
                        <a:t>Provided unallowable accommodation</a:t>
                      </a:r>
                      <a:endParaRPr lang="en-US" sz="2400" kern="1200">
                        <a:solidFill>
                          <a:schemeClr val="tx1">
                            <a:lumMod val="75000"/>
                            <a:lumOff val="25000"/>
                          </a:schemeClr>
                        </a:solidFill>
                        <a:latin typeface="Calibri"/>
                        <a:cs typeface="Calibri"/>
                      </a:endParaRPr>
                    </a:p>
                  </a:txBody>
                  <a:tcPr>
                    <a:solidFill>
                      <a:schemeClr val="accent1">
                        <a:lumMod val="20000"/>
                        <a:lumOff val="80000"/>
                      </a:schemeClr>
                    </a:solidFill>
                  </a:tcPr>
                </a:tc>
                <a:tc>
                  <a:txBody>
                    <a:bodyPr/>
                    <a:lstStyle/>
                    <a:p>
                      <a:pPr algn="ctr"/>
                      <a:r>
                        <a:rPr lang="en-US" sz="2400" kern="1200">
                          <a:solidFill>
                            <a:schemeClr val="tx1">
                              <a:lumMod val="75000"/>
                              <a:lumOff val="25000"/>
                            </a:schemeClr>
                          </a:solidFill>
                          <a:latin typeface="Calibri"/>
                          <a:ea typeface="+mn-ea"/>
                          <a:cs typeface="Calibri"/>
                        </a:rPr>
                        <a:t>230</a:t>
                      </a:r>
                      <a:endParaRPr lang="en-US" sz="2400" kern="1200">
                        <a:solidFill>
                          <a:schemeClr val="tx1">
                            <a:lumMod val="75000"/>
                            <a:lumOff val="25000"/>
                          </a:schemeClr>
                        </a:solidFill>
                        <a:latin typeface="Calibri"/>
                        <a:cs typeface="Calibri"/>
                      </a:endParaRPr>
                    </a:p>
                  </a:txBody>
                  <a:tcPr>
                    <a:solidFill>
                      <a:schemeClr val="accent1">
                        <a:lumMod val="20000"/>
                        <a:lumOff val="80000"/>
                      </a:schemeClr>
                    </a:solidFill>
                  </a:tcPr>
                </a:tc>
                <a:extLst>
                  <a:ext uri="{0D108BD9-81ED-4DB2-BD59-A6C34878D82A}">
                    <a16:rowId xmlns:a16="http://schemas.microsoft.com/office/drawing/2014/main" xmlns="" val="2465687424"/>
                  </a:ext>
                </a:extLst>
              </a:tr>
              <a:tr h="551932">
                <a:tc>
                  <a:txBody>
                    <a:bodyPr/>
                    <a:lstStyle/>
                    <a:p>
                      <a:pPr>
                        <a:buNone/>
                      </a:pPr>
                      <a:r>
                        <a:rPr lang="en-US" sz="2400">
                          <a:solidFill>
                            <a:schemeClr val="tx1">
                              <a:lumMod val="75000"/>
                              <a:lumOff val="25000"/>
                            </a:schemeClr>
                          </a:solidFill>
                          <a:latin typeface="Calibri"/>
                          <a:cs typeface="Calibri"/>
                        </a:rPr>
                        <a:t>Accepted blank answer document</a:t>
                      </a:r>
                      <a:endParaRPr lang="en-US" sz="2400" kern="1200">
                        <a:solidFill>
                          <a:schemeClr val="tx1">
                            <a:lumMod val="75000"/>
                            <a:lumOff val="25000"/>
                          </a:schemeClr>
                        </a:solidFill>
                        <a:latin typeface="Calibri"/>
                        <a:cs typeface="Calibri"/>
                      </a:endParaRPr>
                    </a:p>
                  </a:txBody>
                  <a:tcPr>
                    <a:solidFill>
                      <a:schemeClr val="accent1"/>
                    </a:solidFill>
                  </a:tcPr>
                </a:tc>
                <a:tc>
                  <a:txBody>
                    <a:bodyPr/>
                    <a:lstStyle/>
                    <a:p>
                      <a:pPr algn="ctr"/>
                      <a:r>
                        <a:rPr lang="en-US" sz="2400" kern="1200">
                          <a:solidFill>
                            <a:schemeClr val="tx1">
                              <a:lumMod val="75000"/>
                              <a:lumOff val="25000"/>
                            </a:schemeClr>
                          </a:solidFill>
                          <a:latin typeface="Calibri"/>
                          <a:cs typeface="Calibri"/>
                        </a:rPr>
                        <a:t>181</a:t>
                      </a:r>
                    </a:p>
                  </a:txBody>
                  <a:tcPr>
                    <a:solidFill>
                      <a:schemeClr val="accent1"/>
                    </a:solidFill>
                  </a:tcPr>
                </a:tc>
                <a:extLst>
                  <a:ext uri="{0D108BD9-81ED-4DB2-BD59-A6C34878D82A}">
                    <a16:rowId xmlns:a16="http://schemas.microsoft.com/office/drawing/2014/main" xmlns="" val="3181707112"/>
                  </a:ext>
                </a:extLst>
              </a:tr>
              <a:tr h="551932">
                <a:tc>
                  <a:txBody>
                    <a:bodyPr/>
                    <a:lstStyle/>
                    <a:p>
                      <a:pPr>
                        <a:buNone/>
                      </a:pPr>
                      <a:r>
                        <a:rPr lang="en-US" sz="2400">
                          <a:solidFill>
                            <a:schemeClr val="tx1">
                              <a:lumMod val="75000"/>
                              <a:lumOff val="25000"/>
                            </a:schemeClr>
                          </a:solidFill>
                          <a:latin typeface="Calibri"/>
                          <a:cs typeface="Calibri"/>
                        </a:rPr>
                        <a:t>Issued incorrect test</a:t>
                      </a:r>
                      <a:endParaRPr lang="en-US" sz="2400" kern="1200">
                        <a:solidFill>
                          <a:schemeClr val="tx1">
                            <a:lumMod val="75000"/>
                            <a:lumOff val="25000"/>
                          </a:schemeClr>
                        </a:solidFill>
                        <a:latin typeface="Calibri"/>
                        <a:cs typeface="Calibri"/>
                      </a:endParaRPr>
                    </a:p>
                  </a:txBody>
                  <a:tcPr>
                    <a:solidFill>
                      <a:schemeClr val="accent1">
                        <a:lumMod val="20000"/>
                        <a:lumOff val="80000"/>
                      </a:schemeClr>
                    </a:solidFill>
                  </a:tcPr>
                </a:tc>
                <a:tc>
                  <a:txBody>
                    <a:bodyPr/>
                    <a:lstStyle/>
                    <a:p>
                      <a:pPr algn="ctr"/>
                      <a:r>
                        <a:rPr lang="en-US" sz="2400" kern="1200">
                          <a:solidFill>
                            <a:schemeClr val="tx1">
                              <a:lumMod val="75000"/>
                              <a:lumOff val="25000"/>
                            </a:schemeClr>
                          </a:solidFill>
                          <a:latin typeface="Calibri"/>
                          <a:cs typeface="Calibri"/>
                        </a:rPr>
                        <a:t>166</a:t>
                      </a:r>
                    </a:p>
                  </a:txBody>
                  <a:tcPr>
                    <a:solidFill>
                      <a:schemeClr val="accent1">
                        <a:lumMod val="20000"/>
                        <a:lumOff val="80000"/>
                      </a:schemeClr>
                    </a:solidFill>
                  </a:tcPr>
                </a:tc>
                <a:extLst>
                  <a:ext uri="{0D108BD9-81ED-4DB2-BD59-A6C34878D82A}">
                    <a16:rowId xmlns:a16="http://schemas.microsoft.com/office/drawing/2014/main" xmlns="" val="2245782936"/>
                  </a:ext>
                </a:extLst>
              </a:tr>
              <a:tr h="551932">
                <a:tc>
                  <a:txBody>
                    <a:bodyPr/>
                    <a:lstStyle/>
                    <a:p>
                      <a:pPr>
                        <a:buNone/>
                      </a:pPr>
                      <a:r>
                        <a:rPr lang="en-US" sz="2400">
                          <a:solidFill>
                            <a:schemeClr val="tx1">
                              <a:lumMod val="75000"/>
                              <a:lumOff val="25000"/>
                            </a:schemeClr>
                          </a:solidFill>
                          <a:latin typeface="Calibri"/>
                          <a:cs typeface="Calibri"/>
                        </a:rPr>
                        <a:t>Eligible student not tested</a:t>
                      </a:r>
                      <a:endParaRPr lang="en-US" sz="2400" kern="1200">
                        <a:solidFill>
                          <a:schemeClr val="tx1">
                            <a:lumMod val="75000"/>
                            <a:lumOff val="25000"/>
                          </a:schemeClr>
                        </a:solidFill>
                        <a:latin typeface="Calibri"/>
                        <a:cs typeface="Calibri"/>
                      </a:endParaRPr>
                    </a:p>
                  </a:txBody>
                  <a:tcPr>
                    <a:solidFill>
                      <a:schemeClr val="accent1"/>
                    </a:solidFill>
                  </a:tcPr>
                </a:tc>
                <a:tc>
                  <a:txBody>
                    <a:bodyPr/>
                    <a:lstStyle/>
                    <a:p>
                      <a:pPr algn="ctr"/>
                      <a:r>
                        <a:rPr lang="en-US" sz="2400" kern="1200">
                          <a:solidFill>
                            <a:schemeClr val="tx1">
                              <a:lumMod val="75000"/>
                              <a:lumOff val="25000"/>
                            </a:schemeClr>
                          </a:solidFill>
                          <a:latin typeface="Calibri"/>
                          <a:ea typeface="+mn-ea"/>
                          <a:cs typeface="Calibri"/>
                        </a:rPr>
                        <a:t>143</a:t>
                      </a:r>
                      <a:endParaRPr lang="en-US" sz="2400" kern="1200">
                        <a:solidFill>
                          <a:schemeClr val="tx1">
                            <a:lumMod val="75000"/>
                            <a:lumOff val="25000"/>
                          </a:schemeClr>
                        </a:solidFill>
                        <a:latin typeface="Calibri"/>
                        <a:cs typeface="Calibri"/>
                      </a:endParaRPr>
                    </a:p>
                  </a:txBody>
                  <a:tcPr>
                    <a:solidFill>
                      <a:schemeClr val="accent1"/>
                    </a:solidFill>
                  </a:tcPr>
                </a:tc>
                <a:extLst>
                  <a:ext uri="{0D108BD9-81ED-4DB2-BD59-A6C34878D82A}">
                    <a16:rowId xmlns:a16="http://schemas.microsoft.com/office/drawing/2014/main" xmlns="" val="3377193724"/>
                  </a:ext>
                </a:extLst>
              </a:tr>
            </a:tbl>
          </a:graphicData>
        </a:graphic>
      </p:graphicFrame>
    </p:spTree>
    <p:extLst>
      <p:ext uri="{BB962C8B-B14F-4D97-AF65-F5344CB8AC3E}">
        <p14:creationId xmlns:p14="http://schemas.microsoft.com/office/powerpoint/2010/main" val="383640014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1249680"/>
            <a:ext cx="12192000" cy="5608320"/>
          </a:xfrm>
          <a:prstGeom prst="rect">
            <a:avLst/>
          </a:prstGeom>
          <a:gradFill flip="none" rotWithShape="1">
            <a:gsLst>
              <a:gs pos="0">
                <a:srgbClr val="00B4C2">
                  <a:lumMod val="84000"/>
                </a:srgbClr>
              </a:gs>
              <a:gs pos="81000">
                <a:schemeClr val="accent1">
                  <a:lumMod val="75000"/>
                </a:schemeClr>
              </a:gs>
              <a:gs pos="98000">
                <a:schemeClr val="accent1">
                  <a:lumMod val="7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p:cNvSpPr txBox="1">
            <a:spLocks/>
          </p:cNvSpPr>
          <p:nvPr/>
        </p:nvSpPr>
        <p:spPr>
          <a:xfrm>
            <a:off x="1159267" y="3007213"/>
            <a:ext cx="10058400" cy="1329591"/>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5200" b="1">
                <a:solidFill>
                  <a:schemeClr val="bg1"/>
                </a:solidFill>
                <a:latin typeface="Calibri" charset="0"/>
                <a:ea typeface="Calibri" charset="0"/>
                <a:cs typeface="Calibri" charset="0"/>
              </a:rPr>
              <a:t>Lunch</a:t>
            </a:r>
          </a:p>
        </p:txBody>
      </p:sp>
    </p:spTree>
    <p:extLst>
      <p:ext uri="{BB962C8B-B14F-4D97-AF65-F5344CB8AC3E}">
        <p14:creationId xmlns:p14="http://schemas.microsoft.com/office/powerpoint/2010/main" val="287019344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Date Placeholder 3"/>
          <p:cNvSpPr>
            <a:spLocks noGrp="1"/>
          </p:cNvSpPr>
          <p:nvPr>
            <p:ph type="dt" sz="half" idx="10"/>
          </p:nvPr>
        </p:nvSpPr>
        <p:spPr/>
        <p:txBody>
          <a:bodyPr/>
          <a:lstStyle/>
          <a:p>
            <a:fld id="{C5C05D33-2F5D-482A-8D2C-D96EBC369FAA}" type="datetime1">
              <a:rPr lang="en-US" smtClean="0">
                <a:solidFill>
                  <a:schemeClr val="accent1">
                    <a:lumMod val="60000"/>
                    <a:lumOff val="40000"/>
                  </a:schemeClr>
                </a:solidFill>
              </a:rPr>
              <a:pPr/>
              <a:t>10/1/2018</a:t>
            </a:fld>
            <a:r>
              <a:rPr lang="en-US">
                <a:solidFill>
                  <a:schemeClr val="accent1">
                    <a:lumMod val="60000"/>
                    <a:lumOff val="40000"/>
                  </a:schemeClr>
                </a:solidFill>
              </a:rPr>
              <a:t>     </a:t>
            </a:r>
            <a:fld id="{EA89072E-2125-40D6-847A-9E6B768971D4}" type="slidenum">
              <a:rPr lang="en-US" smtClean="0">
                <a:solidFill>
                  <a:schemeClr val="accent1">
                    <a:lumMod val="60000"/>
                    <a:lumOff val="40000"/>
                  </a:schemeClr>
                </a:solidFill>
              </a:rPr>
              <a:pPr/>
              <a:t>42</a:t>
            </a:fld>
            <a:endParaRPr lang="en-US">
              <a:solidFill>
                <a:schemeClr val="accent1">
                  <a:lumMod val="60000"/>
                  <a:lumOff val="40000"/>
                </a:schemeClr>
              </a:solidFill>
            </a:endParaRPr>
          </a:p>
        </p:txBody>
      </p:sp>
      <p:sp>
        <p:nvSpPr>
          <p:cNvPr id="17" name="Footer Placeholder 4"/>
          <p:cNvSpPr>
            <a:spLocks noGrp="1"/>
          </p:cNvSpPr>
          <p:nvPr>
            <p:ph type="ftr" sz="quarter" idx="11"/>
          </p:nvPr>
        </p:nvSpPr>
        <p:spPr/>
        <p:txBody>
          <a:bodyPr/>
          <a:lstStyle/>
          <a:p>
            <a:r>
              <a:rPr lang="en-US">
                <a:solidFill>
                  <a:schemeClr val="accent1">
                    <a:lumMod val="60000"/>
                    <a:lumOff val="40000"/>
                  </a:schemeClr>
                </a:solidFill>
              </a:rPr>
              <a:t>October 2018</a:t>
            </a:r>
          </a:p>
        </p:txBody>
      </p:sp>
      <p:sp>
        <p:nvSpPr>
          <p:cNvPr id="9" name="Title 10"/>
          <p:cNvSpPr txBox="1">
            <a:spLocks/>
          </p:cNvSpPr>
          <p:nvPr/>
        </p:nvSpPr>
        <p:spPr>
          <a:xfrm>
            <a:off x="1978570" y="248815"/>
            <a:ext cx="8221489" cy="67722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b="1">
                <a:solidFill>
                  <a:schemeClr val="accent1"/>
                </a:solidFill>
                <a:latin typeface="Calibri" charset="0"/>
                <a:ea typeface="Calibri" charset="0"/>
                <a:cs typeface="Calibri" charset="0"/>
              </a:rPr>
              <a:t>Accessibility</a:t>
            </a:r>
          </a:p>
        </p:txBody>
      </p:sp>
      <p:sp>
        <p:nvSpPr>
          <p:cNvPr id="10" name="Rectangle 9"/>
          <p:cNvSpPr/>
          <p:nvPr/>
        </p:nvSpPr>
        <p:spPr>
          <a:xfrm>
            <a:off x="325120" y="1605280"/>
            <a:ext cx="5493330" cy="4643120"/>
          </a:xfrm>
          <a:prstGeom prst="rect">
            <a:avLst/>
          </a:prstGeom>
          <a:gradFill flip="none" rotWithShape="1">
            <a:gsLst>
              <a:gs pos="0">
                <a:schemeClr val="accent5">
                  <a:alpha val="71000"/>
                  <a:lumMod val="80000"/>
                </a:schemeClr>
              </a:gs>
              <a:gs pos="100000">
                <a:schemeClr val="accent1">
                  <a:lumMod val="75000"/>
                </a:schemeClr>
              </a:gs>
            </a:gsLst>
            <a:lin ang="1200000" scaled="0"/>
            <a:tileRect/>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solidFill>
                  <a:schemeClr val="bg1"/>
                </a:solidFill>
                <a:latin typeface="Open Sans (Headings)"/>
              </a:rPr>
              <a:t>What is accessibility?</a:t>
            </a:r>
            <a:endParaRPr lang="en-US">
              <a:solidFill>
                <a:schemeClr val="bg1"/>
              </a:solidFill>
              <a:latin typeface="Calibri"/>
              <a:cs typeface="Calibri"/>
            </a:endParaRPr>
          </a:p>
          <a:p>
            <a:endParaRPr lang="en-US">
              <a:solidFill>
                <a:schemeClr val="bg1"/>
              </a:solidFill>
              <a:latin typeface="Open Sans (Headings)"/>
            </a:endParaRPr>
          </a:p>
          <a:p>
            <a:r>
              <a:rPr lang="en-US">
                <a:solidFill>
                  <a:schemeClr val="bg1"/>
                </a:solidFill>
                <a:latin typeface="Open Sans (Headings)"/>
              </a:rPr>
              <a:t>Ensuring</a:t>
            </a:r>
            <a:r>
              <a:rPr lang="en-US" kern="1200">
                <a:solidFill>
                  <a:schemeClr val="bg1"/>
                </a:solidFill>
                <a:latin typeface="Open Sans (Headings)"/>
                <a:ea typeface="+mn-ea"/>
                <a:cs typeface="+mn-cs"/>
              </a:rPr>
              <a:t> that each student can interact appropriately with the content, presentation, and response mode of the test.</a:t>
            </a:r>
            <a:r>
              <a:rPr lang="en-US">
                <a:solidFill>
                  <a:schemeClr val="bg1"/>
                </a:solidFill>
                <a:latin typeface="Open Sans (Headings)"/>
              </a:rPr>
              <a:t> </a:t>
            </a:r>
            <a:endParaRPr lang="en-US">
              <a:solidFill>
                <a:schemeClr val="bg1"/>
              </a:solidFill>
              <a:cs typeface="Calibri"/>
            </a:endParaRPr>
          </a:p>
          <a:p>
            <a:pPr algn="l" rtl="0"/>
            <a:endParaRPr lang="en-US">
              <a:solidFill>
                <a:schemeClr val="bg1"/>
              </a:solidFill>
              <a:cs typeface="Calibri"/>
            </a:endParaRPr>
          </a:p>
          <a:p>
            <a:r>
              <a:rPr lang="en-US" kern="1200">
                <a:solidFill>
                  <a:schemeClr val="bg1"/>
                </a:solidFill>
                <a:latin typeface="Open Sans (Headings)"/>
                <a:ea typeface="+mn-ea"/>
                <a:cs typeface="+mn-cs"/>
              </a:rPr>
              <a:t>Assessments should allow all test takers to demonstrate their knowledge of the content being tested without the format of the assessment, non-tested language, or the type of response needed to answer the questions being barriers.</a:t>
            </a:r>
            <a:r>
              <a:rPr lang="en-US">
                <a:solidFill>
                  <a:schemeClr val="bg1"/>
                </a:solidFill>
                <a:latin typeface="Open Sans (Headings)"/>
              </a:rPr>
              <a:t> </a:t>
            </a:r>
            <a:endParaRPr lang="en-US" kern="1200">
              <a:solidFill>
                <a:schemeClr val="bg1"/>
              </a:solidFill>
              <a:latin typeface="Open Sans (Headings)"/>
            </a:endParaRPr>
          </a:p>
          <a:p>
            <a:pPr algn="l" rtl="0"/>
            <a:endParaRPr lang="en-US">
              <a:solidFill>
                <a:schemeClr val="bg1"/>
              </a:solidFill>
              <a:cs typeface="Calibri"/>
            </a:endParaRPr>
          </a:p>
          <a:p>
            <a:pPr algn="l" rtl="0"/>
            <a:r>
              <a:rPr lang="en-US" kern="1200">
                <a:solidFill>
                  <a:schemeClr val="bg1"/>
                </a:solidFill>
                <a:latin typeface="Open Sans (Headings)"/>
                <a:ea typeface="+mn-ea"/>
                <a:cs typeface="+mn-cs"/>
              </a:rPr>
              <a:t>In order to meet this goal, various features and supports are made available on paper and online tests to students who use the same or similar supports during classroom instruction.</a:t>
            </a:r>
            <a:endParaRPr lang="en-US">
              <a:solidFill>
                <a:schemeClr val="bg1"/>
              </a:solidFill>
              <a:latin typeface="Calibri" charset="0"/>
              <a:ea typeface="Calibri" charset="0"/>
              <a:cs typeface="Calibri" charset="0"/>
            </a:endParaRPr>
          </a:p>
        </p:txBody>
      </p:sp>
      <p:pic>
        <p:nvPicPr>
          <p:cNvPr id="12" name="Picture 11" descr="several pictures of accessibility icons ">
            <a:extLst>
              <a:ext uri="{FF2B5EF4-FFF2-40B4-BE49-F238E27FC236}">
                <a16:creationId xmlns:a16="http://schemas.microsoft.com/office/drawing/2014/main" xmlns="" id="{BBABD934-6040-4747-9593-763AA040B846}"/>
              </a:ext>
            </a:extLst>
          </p:cNvPr>
          <p:cNvPicPr>
            <a:picLocks noChangeAspect="1"/>
          </p:cNvPicPr>
          <p:nvPr/>
        </p:nvPicPr>
        <p:blipFill>
          <a:blip r:embed="rId3">
            <a:extLst>
              <a:ext uri="{837473B0-CC2E-450A-ABE3-18F120FF3D39}">
                <a1611:picAttrSrcUrl xmlns:a1611="http://schemas.microsoft.com/office/drawing/2016/11/main" xmlns="" r:id="rId4"/>
              </a:ext>
            </a:extLst>
          </a:blip>
          <a:stretch>
            <a:fillRect/>
          </a:stretch>
        </p:blipFill>
        <p:spPr>
          <a:xfrm>
            <a:off x="6566517" y="1589444"/>
            <a:ext cx="4822804" cy="4627285"/>
          </a:xfrm>
          <a:prstGeom prst="rect">
            <a:avLst/>
          </a:prstGeom>
        </p:spPr>
      </p:pic>
    </p:spTree>
    <p:extLst>
      <p:ext uri="{BB962C8B-B14F-4D97-AF65-F5344CB8AC3E}">
        <p14:creationId xmlns:p14="http://schemas.microsoft.com/office/powerpoint/2010/main" val="1020373691"/>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Date Placeholder 3"/>
          <p:cNvSpPr>
            <a:spLocks noGrp="1"/>
          </p:cNvSpPr>
          <p:nvPr>
            <p:ph type="dt" sz="half" idx="10"/>
          </p:nvPr>
        </p:nvSpPr>
        <p:spPr/>
        <p:txBody>
          <a:bodyPr/>
          <a:lstStyle/>
          <a:p>
            <a:fld id="{C5C05D33-2F5D-482A-8D2C-D96EBC369FAA}" type="datetime1">
              <a:rPr lang="en-US" smtClean="0">
                <a:solidFill>
                  <a:schemeClr val="accent1">
                    <a:lumMod val="60000"/>
                    <a:lumOff val="40000"/>
                  </a:schemeClr>
                </a:solidFill>
              </a:rPr>
              <a:pPr/>
              <a:t>10/1/2018</a:t>
            </a:fld>
            <a:r>
              <a:rPr lang="en-US">
                <a:solidFill>
                  <a:schemeClr val="accent1">
                    <a:lumMod val="60000"/>
                    <a:lumOff val="40000"/>
                  </a:schemeClr>
                </a:solidFill>
              </a:rPr>
              <a:t>     </a:t>
            </a:r>
            <a:fld id="{EA89072E-2125-40D6-847A-9E6B768971D4}" type="slidenum">
              <a:rPr lang="en-US" smtClean="0">
                <a:solidFill>
                  <a:schemeClr val="accent1">
                    <a:lumMod val="60000"/>
                    <a:lumOff val="40000"/>
                  </a:schemeClr>
                </a:solidFill>
              </a:rPr>
              <a:pPr/>
              <a:t>43</a:t>
            </a:fld>
            <a:endParaRPr lang="en-US">
              <a:solidFill>
                <a:schemeClr val="accent1">
                  <a:lumMod val="60000"/>
                  <a:lumOff val="40000"/>
                </a:schemeClr>
              </a:solidFill>
            </a:endParaRPr>
          </a:p>
        </p:txBody>
      </p:sp>
      <p:sp>
        <p:nvSpPr>
          <p:cNvPr id="17" name="Footer Placeholder 4"/>
          <p:cNvSpPr>
            <a:spLocks noGrp="1"/>
          </p:cNvSpPr>
          <p:nvPr>
            <p:ph type="ftr" sz="quarter" idx="11"/>
          </p:nvPr>
        </p:nvSpPr>
        <p:spPr/>
        <p:txBody>
          <a:bodyPr/>
          <a:lstStyle/>
          <a:p>
            <a:r>
              <a:rPr lang="en-US">
                <a:solidFill>
                  <a:schemeClr val="accent1">
                    <a:lumMod val="60000"/>
                    <a:lumOff val="40000"/>
                  </a:schemeClr>
                </a:solidFill>
              </a:rPr>
              <a:t>October 2018</a:t>
            </a:r>
          </a:p>
        </p:txBody>
      </p:sp>
      <p:sp>
        <p:nvSpPr>
          <p:cNvPr id="9" name="Title 10"/>
          <p:cNvSpPr txBox="1">
            <a:spLocks/>
          </p:cNvSpPr>
          <p:nvPr/>
        </p:nvSpPr>
        <p:spPr>
          <a:xfrm>
            <a:off x="1978570" y="334540"/>
            <a:ext cx="8221489" cy="67722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b="1">
                <a:solidFill>
                  <a:schemeClr val="accent1"/>
                </a:solidFill>
                <a:latin typeface="Calibri" charset="0"/>
                <a:ea typeface="Calibri" charset="0"/>
                <a:cs typeface="Calibri" charset="0"/>
              </a:rPr>
              <a:t>2018-2019 Accessibility Updates</a:t>
            </a:r>
          </a:p>
        </p:txBody>
      </p:sp>
      <p:sp>
        <p:nvSpPr>
          <p:cNvPr id="2" name="TextBox 1">
            <a:extLst>
              <a:ext uri="{FF2B5EF4-FFF2-40B4-BE49-F238E27FC236}">
                <a16:creationId xmlns:a16="http://schemas.microsoft.com/office/drawing/2014/main" xmlns="" id="{36C97941-4124-44DC-BB2C-DC0A1B16B100}"/>
              </a:ext>
            </a:extLst>
          </p:cNvPr>
          <p:cNvSpPr txBox="1"/>
          <p:nvPr/>
        </p:nvSpPr>
        <p:spPr>
          <a:xfrm>
            <a:off x="552355" y="1430322"/>
            <a:ext cx="10602598" cy="5201424"/>
          </a:xfrm>
          <a:prstGeom prst="rect">
            <a:avLst/>
          </a:prstGeom>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800100" lvl="1" indent="-342900">
              <a:buClr>
                <a:schemeClr val="accent2"/>
              </a:buClr>
              <a:buFont typeface="Wingdings" charset="2"/>
              <a:buChar char="§"/>
            </a:pPr>
            <a:r>
              <a:rPr lang="en-US" sz="2400">
                <a:solidFill>
                  <a:schemeClr val="tx1">
                    <a:lumMod val="75000"/>
                    <a:lumOff val="25000"/>
                  </a:schemeClr>
                </a:solidFill>
                <a:latin typeface="Calibri" charset="0"/>
                <a:cs typeface="Calibri" charset="0"/>
              </a:rPr>
              <a:t>Recording notes in the margins per student directions has been moved to Basic Transcribing</a:t>
            </a:r>
          </a:p>
          <a:p>
            <a:pPr marL="800100" lvl="1" indent="-342900">
              <a:buClr>
                <a:schemeClr val="accent2"/>
              </a:buClr>
              <a:buFont typeface="Wingdings" charset="2"/>
              <a:buChar char="§"/>
            </a:pPr>
            <a:endParaRPr lang="en-US" sz="2400">
              <a:solidFill>
                <a:schemeClr val="tx1">
                  <a:lumMod val="75000"/>
                  <a:lumOff val="25000"/>
                </a:schemeClr>
              </a:solidFill>
              <a:latin typeface="Calibri" charset="0"/>
              <a:cs typeface="Calibri" charset="0"/>
            </a:endParaRPr>
          </a:p>
          <a:p>
            <a:pPr marL="800100" lvl="1" indent="-342900">
              <a:buClr>
                <a:schemeClr val="accent2"/>
              </a:buClr>
              <a:buFont typeface="Wingdings" charset="2"/>
              <a:buChar char="§"/>
            </a:pPr>
            <a:r>
              <a:rPr lang="en-US" sz="2400">
                <a:solidFill>
                  <a:schemeClr val="tx1">
                    <a:lumMod val="75000"/>
                    <a:lumOff val="25000"/>
                  </a:schemeClr>
                </a:solidFill>
                <a:latin typeface="Calibri" charset="0"/>
                <a:cs typeface="Calibri" charset="0"/>
              </a:rPr>
              <a:t>For students taking the STAAR grade 4 writing test online, typing the response is an allowable accessibility feature for any grade 4 student who needs the assistance.</a:t>
            </a:r>
          </a:p>
          <a:p>
            <a:pPr marL="800100" lvl="1" indent="-342900">
              <a:buClr>
                <a:schemeClr val="accent2"/>
              </a:buClr>
              <a:buFont typeface="Wingdings" charset="2"/>
              <a:buChar char="§"/>
            </a:pPr>
            <a:endParaRPr lang="en-US" sz="2400">
              <a:solidFill>
                <a:schemeClr val="tx1">
                  <a:lumMod val="75000"/>
                  <a:lumOff val="25000"/>
                </a:schemeClr>
              </a:solidFill>
              <a:latin typeface="Calibri" charset="0"/>
              <a:cs typeface="Calibri" charset="0"/>
            </a:endParaRPr>
          </a:p>
          <a:p>
            <a:pPr marL="800100" lvl="1" indent="-342900">
              <a:buClr>
                <a:schemeClr val="accent2"/>
              </a:buClr>
              <a:buFont typeface="Wingdings" charset="2"/>
              <a:buChar char="§"/>
            </a:pPr>
            <a:r>
              <a:rPr lang="en-US" sz="2400">
                <a:solidFill>
                  <a:schemeClr val="tx1">
                    <a:lumMod val="75000"/>
                    <a:lumOff val="25000"/>
                  </a:schemeClr>
                </a:solidFill>
                <a:latin typeface="Calibri" charset="0"/>
                <a:cs typeface="Calibri" charset="0"/>
              </a:rPr>
              <a:t>Scientific and graphing calculators may not be used as a calculation aid for grades 3-7 math and science.</a:t>
            </a:r>
          </a:p>
          <a:p>
            <a:pPr marL="800100" lvl="1" indent="-342900">
              <a:buClr>
                <a:schemeClr val="accent2"/>
              </a:buClr>
              <a:buFont typeface="Wingdings" charset="2"/>
              <a:buChar char="§"/>
            </a:pPr>
            <a:endParaRPr lang="en-US" sz="2400">
              <a:solidFill>
                <a:schemeClr val="tx1">
                  <a:lumMod val="75000"/>
                  <a:lumOff val="25000"/>
                </a:schemeClr>
              </a:solidFill>
              <a:latin typeface="Calibri" charset="0"/>
              <a:cs typeface="Calibri" charset="0"/>
            </a:endParaRPr>
          </a:p>
          <a:p>
            <a:pPr marL="800100" lvl="1" indent="-342900">
              <a:buClr>
                <a:schemeClr val="accent2"/>
              </a:buClr>
              <a:buFont typeface="Wingdings" charset="2"/>
              <a:buChar char="§"/>
            </a:pPr>
            <a:r>
              <a:rPr lang="en-US" sz="2400">
                <a:solidFill>
                  <a:schemeClr val="tx1">
                    <a:lumMod val="75000"/>
                    <a:lumOff val="25000"/>
                  </a:schemeClr>
                </a:solidFill>
                <a:latin typeface="Calibri" charset="0"/>
                <a:cs typeface="Calibri" charset="0"/>
              </a:rPr>
              <a:t>Beginning with the spring 2019 writing tests, oral administration of revising passages and items on paper tests is allowable.</a:t>
            </a:r>
          </a:p>
          <a:p>
            <a:pPr marL="800100" lvl="1" indent="-342900">
              <a:buClr>
                <a:schemeClr val="accent2"/>
              </a:buClr>
              <a:buFont typeface="Wingdings" charset="2"/>
              <a:buChar char="§"/>
            </a:pPr>
            <a:endParaRPr lang="en-US" sz="2200">
              <a:solidFill>
                <a:schemeClr val="tx1">
                  <a:lumMod val="75000"/>
                  <a:lumOff val="25000"/>
                </a:schemeClr>
              </a:solidFill>
              <a:latin typeface="Calibri" charset="0"/>
              <a:cs typeface="Calibri" charset="0"/>
            </a:endParaRPr>
          </a:p>
          <a:p>
            <a:pPr marL="800100" lvl="1" indent="-342900">
              <a:buClr>
                <a:schemeClr val="accent2"/>
              </a:buClr>
              <a:buFont typeface="Wingdings" charset="2"/>
              <a:buChar char="§"/>
            </a:pPr>
            <a:endParaRPr lang="en-US" sz="2200">
              <a:solidFill>
                <a:schemeClr val="tx1">
                  <a:lumMod val="75000"/>
                  <a:lumOff val="25000"/>
                </a:schemeClr>
              </a:solidFill>
              <a:latin typeface="Calibri" charset="0"/>
              <a:cs typeface="Calibri" charset="0"/>
            </a:endParaRPr>
          </a:p>
        </p:txBody>
      </p:sp>
    </p:spTree>
    <p:extLst>
      <p:ext uri="{BB962C8B-B14F-4D97-AF65-F5344CB8AC3E}">
        <p14:creationId xmlns:p14="http://schemas.microsoft.com/office/powerpoint/2010/main" val="451047078"/>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Date Placeholder 3"/>
          <p:cNvSpPr>
            <a:spLocks noGrp="1"/>
          </p:cNvSpPr>
          <p:nvPr>
            <p:ph type="dt" sz="half" idx="10"/>
          </p:nvPr>
        </p:nvSpPr>
        <p:spPr/>
        <p:txBody>
          <a:bodyPr/>
          <a:lstStyle/>
          <a:p>
            <a:fld id="{C5C05D33-2F5D-482A-8D2C-D96EBC369FAA}" type="datetime1">
              <a:rPr lang="en-US" smtClean="0">
                <a:solidFill>
                  <a:schemeClr val="accent1">
                    <a:lumMod val="60000"/>
                    <a:lumOff val="40000"/>
                  </a:schemeClr>
                </a:solidFill>
              </a:rPr>
              <a:pPr/>
              <a:t>10/1/2018</a:t>
            </a:fld>
            <a:r>
              <a:rPr lang="en-US">
                <a:solidFill>
                  <a:schemeClr val="accent1">
                    <a:lumMod val="60000"/>
                    <a:lumOff val="40000"/>
                  </a:schemeClr>
                </a:solidFill>
              </a:rPr>
              <a:t>     </a:t>
            </a:r>
            <a:fld id="{EA89072E-2125-40D6-847A-9E6B768971D4}" type="slidenum">
              <a:rPr lang="en-US" smtClean="0">
                <a:solidFill>
                  <a:schemeClr val="accent1">
                    <a:lumMod val="60000"/>
                    <a:lumOff val="40000"/>
                  </a:schemeClr>
                </a:solidFill>
              </a:rPr>
              <a:pPr/>
              <a:t>44</a:t>
            </a:fld>
            <a:endParaRPr lang="en-US">
              <a:solidFill>
                <a:schemeClr val="accent1">
                  <a:lumMod val="60000"/>
                  <a:lumOff val="40000"/>
                </a:schemeClr>
              </a:solidFill>
            </a:endParaRPr>
          </a:p>
        </p:txBody>
      </p:sp>
      <p:sp>
        <p:nvSpPr>
          <p:cNvPr id="17" name="Footer Placeholder 4"/>
          <p:cNvSpPr>
            <a:spLocks noGrp="1"/>
          </p:cNvSpPr>
          <p:nvPr>
            <p:ph type="ftr" sz="quarter" idx="11"/>
          </p:nvPr>
        </p:nvSpPr>
        <p:spPr/>
        <p:txBody>
          <a:bodyPr/>
          <a:lstStyle/>
          <a:p>
            <a:r>
              <a:rPr lang="en-US">
                <a:solidFill>
                  <a:schemeClr val="accent1">
                    <a:lumMod val="60000"/>
                    <a:lumOff val="40000"/>
                  </a:schemeClr>
                </a:solidFill>
              </a:rPr>
              <a:t>October 2018</a:t>
            </a:r>
          </a:p>
        </p:txBody>
      </p:sp>
      <p:sp>
        <p:nvSpPr>
          <p:cNvPr id="9" name="Title 10"/>
          <p:cNvSpPr txBox="1">
            <a:spLocks/>
          </p:cNvSpPr>
          <p:nvPr/>
        </p:nvSpPr>
        <p:spPr>
          <a:xfrm>
            <a:off x="1978570" y="248815"/>
            <a:ext cx="8221489" cy="67722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b="1">
                <a:solidFill>
                  <a:schemeClr val="accent1"/>
                </a:solidFill>
                <a:latin typeface="Calibri" charset="0"/>
                <a:ea typeface="Calibri" charset="0"/>
                <a:cs typeface="Calibri" charset="0"/>
              </a:rPr>
              <a:t>2018-2019 Accessibility Updates</a:t>
            </a:r>
          </a:p>
        </p:txBody>
      </p:sp>
      <p:sp>
        <p:nvSpPr>
          <p:cNvPr id="2" name="TextBox 1">
            <a:extLst>
              <a:ext uri="{FF2B5EF4-FFF2-40B4-BE49-F238E27FC236}">
                <a16:creationId xmlns:a16="http://schemas.microsoft.com/office/drawing/2014/main" xmlns="" id="{36C97941-4124-44DC-BB2C-DC0A1B16B100}"/>
              </a:ext>
            </a:extLst>
          </p:cNvPr>
          <p:cNvSpPr txBox="1"/>
          <p:nvPr/>
        </p:nvSpPr>
        <p:spPr>
          <a:xfrm>
            <a:off x="804660" y="1505843"/>
            <a:ext cx="10306588" cy="4832092"/>
          </a:xfrm>
          <a:prstGeom prst="rect">
            <a:avLst/>
          </a:prstGeom>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800100" lvl="1" indent="-342900">
              <a:buClr>
                <a:schemeClr val="accent2"/>
              </a:buClr>
              <a:buFont typeface="Arial"/>
              <a:buChar char="•"/>
            </a:pPr>
            <a:r>
              <a:rPr lang="en-US" sz="2200">
                <a:solidFill>
                  <a:schemeClr val="tx1">
                    <a:lumMod val="75000"/>
                    <a:lumOff val="25000"/>
                  </a:schemeClr>
                </a:solidFill>
                <a:latin typeface="Calibri" charset="0"/>
                <a:cs typeface="Calibri" charset="0"/>
              </a:rPr>
              <a:t>The eligibility for English learners (ELs) to receive an oral administration has changed to read,  “The student is a current EL and takes a STAAR test in English.”</a:t>
            </a:r>
            <a:endParaRPr lang="en-US">
              <a:solidFill>
                <a:schemeClr val="tx1">
                  <a:lumMod val="75000"/>
                  <a:lumOff val="25000"/>
                </a:schemeClr>
              </a:solidFill>
              <a:latin typeface="Calibri" charset="0"/>
              <a:cs typeface="Calibri" charset="0"/>
            </a:endParaRPr>
          </a:p>
          <a:p>
            <a:pPr marL="800100" lvl="1" indent="-342900">
              <a:buClr>
                <a:schemeClr val="accent2"/>
              </a:buClr>
              <a:buFont typeface="Arial"/>
              <a:buChar char="•"/>
            </a:pPr>
            <a:endParaRPr lang="en-US" sz="2200">
              <a:solidFill>
                <a:schemeClr val="tx1">
                  <a:lumMod val="75000"/>
                  <a:lumOff val="25000"/>
                </a:schemeClr>
              </a:solidFill>
              <a:latin typeface="Calibri" charset="0"/>
              <a:cs typeface="Calibri" charset="0"/>
            </a:endParaRPr>
          </a:p>
          <a:p>
            <a:pPr marL="800100" lvl="1" indent="-342900">
              <a:buClr>
                <a:schemeClr val="accent2"/>
              </a:buClr>
              <a:buFont typeface="Arial"/>
              <a:buChar char="•"/>
            </a:pPr>
            <a:r>
              <a:rPr lang="en-US" sz="2200">
                <a:solidFill>
                  <a:schemeClr val="tx1">
                    <a:lumMod val="75000"/>
                    <a:lumOff val="25000"/>
                  </a:schemeClr>
                </a:solidFill>
                <a:latin typeface="Calibri" charset="0"/>
                <a:cs typeface="Calibri" charset="0"/>
              </a:rPr>
              <a:t>Additional online Personal Needs and Preferences (PNPs) and tools available in spring 2019: refreshable braille, signed videos, basic calculator, Spanish with embedded supports, and dictionary tool.</a:t>
            </a:r>
            <a:endParaRPr lang="en-US">
              <a:solidFill>
                <a:schemeClr val="tx1">
                  <a:lumMod val="75000"/>
                  <a:lumOff val="25000"/>
                </a:schemeClr>
              </a:solidFill>
              <a:cs typeface="Calibri"/>
            </a:endParaRPr>
          </a:p>
          <a:p>
            <a:pPr marL="800100" lvl="1" indent="-342900">
              <a:buClr>
                <a:schemeClr val="accent2"/>
              </a:buClr>
              <a:buFont typeface="Wingdings" charset="2"/>
              <a:buChar char="§"/>
            </a:pPr>
            <a:endParaRPr lang="en-US" sz="2200">
              <a:solidFill>
                <a:schemeClr val="tx1">
                  <a:lumMod val="75000"/>
                  <a:lumOff val="25000"/>
                </a:schemeClr>
              </a:solidFill>
              <a:latin typeface="Calibri" charset="0"/>
              <a:cs typeface="Calibri" charset="0"/>
            </a:endParaRPr>
          </a:p>
          <a:p>
            <a:pPr marL="800100" lvl="1" indent="-342900">
              <a:buClr>
                <a:schemeClr val="accent2"/>
              </a:buClr>
              <a:buFont typeface="Wingdings" charset="2"/>
              <a:buChar char="§"/>
            </a:pPr>
            <a:r>
              <a:rPr lang="en-US" sz="2200">
                <a:solidFill>
                  <a:schemeClr val="tx1">
                    <a:lumMod val="75000"/>
                    <a:lumOff val="25000"/>
                  </a:schemeClr>
                </a:solidFill>
                <a:latin typeface="Calibri" charset="0"/>
                <a:cs typeface="Calibri" charset="0"/>
              </a:rPr>
              <a:t>Only Unified English Braille (UEB)  (contracted and uncontracted) available for STAAR braille tests.</a:t>
            </a:r>
          </a:p>
          <a:p>
            <a:pPr marL="800100" lvl="1" indent="-342900">
              <a:buClr>
                <a:schemeClr val="accent2"/>
              </a:buClr>
              <a:buFont typeface="Wingdings" charset="2"/>
              <a:buChar char="§"/>
            </a:pPr>
            <a:endParaRPr lang="en-US" sz="2200">
              <a:solidFill>
                <a:schemeClr val="tx1">
                  <a:lumMod val="75000"/>
                  <a:lumOff val="25000"/>
                </a:schemeClr>
              </a:solidFill>
              <a:latin typeface="Calibri" charset="0"/>
              <a:cs typeface="Calibri" charset="0"/>
            </a:endParaRPr>
          </a:p>
          <a:p>
            <a:pPr marL="800100" lvl="1" indent="-342900">
              <a:buClr>
                <a:schemeClr val="accent2"/>
              </a:buClr>
              <a:buFont typeface="Wingdings" charset="2"/>
              <a:buChar char="§"/>
            </a:pPr>
            <a:r>
              <a:rPr lang="en-US" sz="2200">
                <a:solidFill>
                  <a:schemeClr val="tx1">
                    <a:lumMod val="75000"/>
                    <a:lumOff val="25000"/>
                  </a:schemeClr>
                </a:solidFill>
                <a:latin typeface="Calibri" charset="0"/>
                <a:cs typeface="Calibri" charset="0"/>
              </a:rPr>
              <a:t>STAAR with Embedded Supports Paper Administration Guides include braille instructions. Separate Specific Braille Instructions (SBIs) for content and language supports is no longer needed.</a:t>
            </a:r>
          </a:p>
          <a:p>
            <a:endParaRPr lang="en-US" sz="2200">
              <a:latin typeface="Open Sans (Headings)"/>
            </a:endParaRPr>
          </a:p>
        </p:txBody>
      </p:sp>
    </p:spTree>
    <p:extLst>
      <p:ext uri="{BB962C8B-B14F-4D97-AF65-F5344CB8AC3E}">
        <p14:creationId xmlns:p14="http://schemas.microsoft.com/office/powerpoint/2010/main" val="698976153"/>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a:xfrm>
            <a:off x="1097280" y="2038864"/>
            <a:ext cx="10058400" cy="3830229"/>
          </a:xfrm>
          <a:prstGeom prst="rect">
            <a:avLst/>
          </a:prstGeom>
        </p:spPr>
        <p:txBody>
          <a:bodyPr vert="horz" lIns="91440" tIns="45720" rIns="91440" bIns="45720" rtlCol="0" anchor="t">
            <a:normAutofit/>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marL="2004695" lvl="4" indent="-175895" algn="l">
              <a:buClr>
                <a:schemeClr val="accent2"/>
              </a:buClr>
              <a:buFont typeface="Arial" charset="0"/>
              <a:buChar char="•"/>
            </a:pPr>
            <a:endParaRPr lang="en-US" sz="1800">
              <a:solidFill>
                <a:schemeClr val="tx1">
                  <a:lumMod val="75000"/>
                  <a:lumOff val="25000"/>
                </a:schemeClr>
              </a:solidFill>
              <a:latin typeface="Calibri" charset="0"/>
              <a:ea typeface="Calibri" charset="0"/>
              <a:cs typeface="Calibri" charset="0"/>
            </a:endParaRPr>
          </a:p>
        </p:txBody>
      </p:sp>
      <p:sp>
        <p:nvSpPr>
          <p:cNvPr id="4" name="Title 10"/>
          <p:cNvSpPr txBox="1">
            <a:spLocks/>
          </p:cNvSpPr>
          <p:nvPr/>
        </p:nvSpPr>
        <p:spPr>
          <a:xfrm>
            <a:off x="1978570" y="248815"/>
            <a:ext cx="8221489" cy="67722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b="1">
                <a:solidFill>
                  <a:schemeClr val="accent1"/>
                </a:solidFill>
                <a:latin typeface="+mn-lt"/>
                <a:ea typeface="Open Sans" charset="0"/>
                <a:cs typeface="Open Sans" charset="0"/>
              </a:rPr>
              <a:t>Accessibility</a:t>
            </a:r>
            <a:r>
              <a:rPr lang="en-US" sz="3600" b="1">
                <a:solidFill>
                  <a:schemeClr val="accent1"/>
                </a:solidFill>
                <a:latin typeface="Calibri"/>
                <a:cs typeface="Calibri"/>
              </a:rPr>
              <a:t> Features </a:t>
            </a:r>
            <a:endParaRPr lang="en-US">
              <a:solidFill>
                <a:schemeClr val="accent1"/>
              </a:solidFill>
              <a:cs typeface="Calibri Light"/>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6502667"/>
            <a:ext cx="12000217" cy="229917"/>
          </a:xfrm>
          <a:prstGeom prst="rect">
            <a:avLst/>
          </a:prstGeom>
        </p:spPr>
      </p:pic>
      <p:sp>
        <p:nvSpPr>
          <p:cNvPr id="6" name="Date Placeholder 3"/>
          <p:cNvSpPr>
            <a:spLocks noGrp="1"/>
          </p:cNvSpPr>
          <p:nvPr>
            <p:ph type="dt" sz="half" idx="10"/>
          </p:nvPr>
        </p:nvSpPr>
        <p:spPr>
          <a:xfrm>
            <a:off x="92467" y="6492875"/>
            <a:ext cx="2472271" cy="365125"/>
          </a:xfrm>
        </p:spPr>
        <p:txBody>
          <a:bodyPr/>
          <a:lstStyle/>
          <a:p>
            <a:fld id="{C5C05D33-2F5D-482A-8D2C-D96EBC369FAA}" type="datetime1">
              <a:rPr lang="en-US" smtClean="0">
                <a:solidFill>
                  <a:schemeClr val="accent1">
                    <a:lumMod val="60000"/>
                    <a:lumOff val="40000"/>
                  </a:schemeClr>
                </a:solidFill>
              </a:rPr>
              <a:pPr/>
              <a:t>10/1/2018</a:t>
            </a:fld>
            <a:r>
              <a:rPr lang="en-US">
                <a:solidFill>
                  <a:schemeClr val="accent1">
                    <a:lumMod val="60000"/>
                    <a:lumOff val="40000"/>
                  </a:schemeClr>
                </a:solidFill>
              </a:rPr>
              <a:t>     </a:t>
            </a:r>
            <a:fld id="{EA89072E-2125-40D6-847A-9E6B768971D4}" type="slidenum">
              <a:rPr lang="en-US" smtClean="0">
                <a:solidFill>
                  <a:schemeClr val="accent1">
                    <a:lumMod val="60000"/>
                    <a:lumOff val="40000"/>
                  </a:schemeClr>
                </a:solidFill>
              </a:rPr>
              <a:pPr/>
              <a:t>45</a:t>
            </a:fld>
            <a:endParaRPr lang="en-US">
              <a:solidFill>
                <a:schemeClr val="accent1">
                  <a:lumMod val="60000"/>
                  <a:lumOff val="40000"/>
                </a:schemeClr>
              </a:solidFill>
            </a:endParaRPr>
          </a:p>
        </p:txBody>
      </p:sp>
      <p:sp>
        <p:nvSpPr>
          <p:cNvPr id="7" name="Footer Placeholder 4"/>
          <p:cNvSpPr>
            <a:spLocks noGrp="1"/>
          </p:cNvSpPr>
          <p:nvPr>
            <p:ph type="ftr" sz="quarter" idx="11"/>
          </p:nvPr>
        </p:nvSpPr>
        <p:spPr>
          <a:xfrm>
            <a:off x="3686187" y="6492875"/>
            <a:ext cx="4822804" cy="365125"/>
          </a:xfrm>
        </p:spPr>
        <p:txBody>
          <a:bodyPr/>
          <a:lstStyle/>
          <a:p>
            <a:r>
              <a:rPr lang="en-US">
                <a:solidFill>
                  <a:schemeClr val="accent1">
                    <a:lumMod val="60000"/>
                    <a:lumOff val="40000"/>
                  </a:schemeClr>
                </a:solidFill>
              </a:rPr>
              <a:t>October 2018</a:t>
            </a:r>
          </a:p>
        </p:txBody>
      </p:sp>
      <p:sp>
        <p:nvSpPr>
          <p:cNvPr id="8" name="Content Placeholder 2">
            <a:extLst>
              <a:ext uri="{FF2B5EF4-FFF2-40B4-BE49-F238E27FC236}">
                <a16:creationId xmlns:a16="http://schemas.microsoft.com/office/drawing/2014/main" xmlns="" id="{C6761C43-7283-4E2D-8F37-EAE0B9D80390}"/>
              </a:ext>
            </a:extLst>
          </p:cNvPr>
          <p:cNvSpPr txBox="1">
            <a:spLocks/>
          </p:cNvSpPr>
          <p:nvPr/>
        </p:nvSpPr>
        <p:spPr>
          <a:xfrm>
            <a:off x="529242" y="1118333"/>
            <a:ext cx="10224813" cy="5249126"/>
          </a:xfrm>
          <a:prstGeom prst="rect">
            <a:avLst/>
          </a:prstGeom>
        </p:spPr>
        <p:txBody>
          <a:bodyPr vert="horz" lIns="91440" tIns="45720" rIns="91440" bIns="45720" rtlCol="0"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1" algn="l">
              <a:spcAft>
                <a:spcPts val="500"/>
              </a:spcAft>
              <a:buClr>
                <a:schemeClr val="accent2"/>
              </a:buClr>
            </a:pPr>
            <a:endParaRPr lang="en-US" sz="2200" b="1">
              <a:solidFill>
                <a:schemeClr val="accent1"/>
              </a:solidFill>
              <a:latin typeface="Calibri" charset="0"/>
              <a:ea typeface="Calibri" charset="0"/>
              <a:cs typeface="Calibri" charset="0"/>
            </a:endParaRPr>
          </a:p>
          <a:p>
            <a:pPr marL="800100" lvl="1" indent="-342900">
              <a:spcAft>
                <a:spcPts val="500"/>
              </a:spcAft>
              <a:buClr>
                <a:schemeClr val="accent2"/>
              </a:buClr>
              <a:buFont typeface="Wingdings" charset="2"/>
              <a:buChar char="§"/>
            </a:pPr>
            <a:r>
              <a:rPr lang="en-US" sz="2200">
                <a:solidFill>
                  <a:schemeClr val="tx1">
                    <a:lumMod val="75000"/>
                    <a:lumOff val="25000"/>
                  </a:schemeClr>
                </a:solidFill>
                <a:latin typeface="Calibri" charset="0"/>
                <a:cs typeface="Calibri" charset="0"/>
              </a:rPr>
              <a:t>Can be found in the District and Campus Coordinator Resources and the Accommodations Resources webpage</a:t>
            </a:r>
          </a:p>
          <a:p>
            <a:pPr marL="800100" lvl="1" indent="-342900">
              <a:spcAft>
                <a:spcPts val="500"/>
              </a:spcAft>
              <a:buClr>
                <a:schemeClr val="accent2"/>
              </a:buClr>
              <a:buFont typeface="Wingdings" charset="2"/>
              <a:buChar char="§"/>
            </a:pPr>
            <a:r>
              <a:rPr lang="en-US" sz="2200">
                <a:solidFill>
                  <a:schemeClr val="tx1">
                    <a:lumMod val="75000"/>
                    <a:lumOff val="25000"/>
                  </a:schemeClr>
                </a:solidFill>
                <a:latin typeface="Calibri" charset="0"/>
                <a:cs typeface="Calibri" charset="0"/>
              </a:rPr>
              <a:t>Available to any student who regularly benefits from the use of these procedures or materials during instruction </a:t>
            </a:r>
          </a:p>
          <a:p>
            <a:pPr marL="800100" lvl="1" indent="-342900">
              <a:spcAft>
                <a:spcPts val="500"/>
              </a:spcAft>
              <a:buClr>
                <a:schemeClr val="accent2"/>
              </a:buClr>
              <a:buFont typeface="Wingdings" charset="2"/>
              <a:buChar char="§"/>
            </a:pPr>
            <a:r>
              <a:rPr lang="en-US" sz="2200">
                <a:solidFill>
                  <a:schemeClr val="tx1">
                    <a:lumMod val="75000"/>
                    <a:lumOff val="25000"/>
                  </a:schemeClr>
                </a:solidFill>
                <a:latin typeface="Calibri" charset="0"/>
                <a:cs typeface="Calibri" charset="0"/>
              </a:rPr>
              <a:t>No need to document use of accessibility features in student paperwork, the answer document, or in the Texas Assessment Management System.</a:t>
            </a:r>
          </a:p>
          <a:p>
            <a:pPr marL="800100" lvl="1" indent="-342900">
              <a:spcAft>
                <a:spcPts val="500"/>
              </a:spcAft>
              <a:buClr>
                <a:schemeClr val="accent2"/>
              </a:buClr>
              <a:buFont typeface="Wingdings" charset="2"/>
              <a:buChar char="§"/>
            </a:pPr>
            <a:r>
              <a:rPr lang="en-US" sz="2200">
                <a:solidFill>
                  <a:schemeClr val="tx1">
                    <a:lumMod val="75000"/>
                    <a:lumOff val="25000"/>
                  </a:schemeClr>
                </a:solidFill>
                <a:latin typeface="Calibri" charset="0"/>
                <a:cs typeface="Calibri" charset="0"/>
              </a:rPr>
              <a:t>A student may need to complete the test in a separate setting in order to eliminate distractions to other students and to ensure that the security and confidentiality of the test is maintained.</a:t>
            </a:r>
          </a:p>
          <a:p>
            <a:pPr marL="800100" lvl="1" indent="-342900">
              <a:spcAft>
                <a:spcPts val="500"/>
              </a:spcAft>
              <a:buClr>
                <a:schemeClr val="accent2"/>
              </a:buClr>
              <a:buFont typeface="Wingdings" charset="2"/>
              <a:buChar char="§"/>
            </a:pPr>
            <a:r>
              <a:rPr lang="en-US" sz="2200">
                <a:solidFill>
                  <a:schemeClr val="tx1">
                    <a:lumMod val="75000"/>
                    <a:lumOff val="25000"/>
                  </a:schemeClr>
                </a:solidFill>
                <a:latin typeface="Calibri" charset="0"/>
                <a:cs typeface="Calibri" charset="0"/>
              </a:rPr>
              <a:t>A student cannot be required to use them during testing. </a:t>
            </a:r>
          </a:p>
          <a:p>
            <a:pPr marL="800100" lvl="1" indent="-342900">
              <a:spcAft>
                <a:spcPts val="500"/>
              </a:spcAft>
              <a:buClr>
                <a:schemeClr val="accent2"/>
              </a:buClr>
              <a:buFont typeface="Wingdings" charset="2"/>
              <a:buChar char="§"/>
            </a:pPr>
            <a:r>
              <a:rPr lang="en-US" sz="2200">
                <a:solidFill>
                  <a:schemeClr val="tx1">
                    <a:lumMod val="75000"/>
                    <a:lumOff val="25000"/>
                  </a:schemeClr>
                </a:solidFill>
                <a:latin typeface="Calibri" charset="0"/>
                <a:cs typeface="Calibri" charset="0"/>
              </a:rPr>
              <a:t>Coordinators are responsible for ensuring that test administrators understand the proper implementation of these procedures and use of these materials. </a:t>
            </a:r>
          </a:p>
        </p:txBody>
      </p:sp>
    </p:spTree>
    <p:extLst>
      <p:ext uri="{BB962C8B-B14F-4D97-AF65-F5344CB8AC3E}">
        <p14:creationId xmlns:p14="http://schemas.microsoft.com/office/powerpoint/2010/main" val="187365875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0"/>
          <p:cNvSpPr txBox="1">
            <a:spLocks/>
          </p:cNvSpPr>
          <p:nvPr/>
        </p:nvSpPr>
        <p:spPr>
          <a:xfrm>
            <a:off x="1978570" y="248815"/>
            <a:ext cx="8221489" cy="67722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b="1">
                <a:solidFill>
                  <a:schemeClr val="accent1"/>
                </a:solidFill>
                <a:latin typeface="+mn-lt"/>
                <a:ea typeface="Open Sans" charset="0"/>
                <a:cs typeface="Open Sans" charset="0"/>
              </a:rPr>
              <a:t>Accessibility </a:t>
            </a:r>
            <a:r>
              <a:rPr lang="en-US" sz="3600" b="1" i="0">
                <a:solidFill>
                  <a:schemeClr val="accent1"/>
                </a:solidFill>
                <a:latin typeface="+mn-lt"/>
                <a:ea typeface="Open Sans" charset="0"/>
                <a:cs typeface="Open Sans" charset="0"/>
              </a:rPr>
              <a:t>Features</a:t>
            </a:r>
            <a:r>
              <a:rPr lang="en-US" sz="3600" b="1">
                <a:solidFill>
                  <a:schemeClr val="accent1"/>
                </a:solidFill>
                <a:latin typeface="+mn-lt"/>
                <a:ea typeface="Open Sans" charset="0"/>
                <a:cs typeface="Calibri"/>
              </a:rPr>
              <a:t> </a:t>
            </a:r>
            <a:endParaRPr lang="en-US">
              <a:solidFill>
                <a:schemeClr val="accent1"/>
              </a:solidFill>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6502667"/>
            <a:ext cx="12000217" cy="229917"/>
          </a:xfrm>
          <a:prstGeom prst="rect">
            <a:avLst/>
          </a:prstGeom>
        </p:spPr>
      </p:pic>
      <p:sp>
        <p:nvSpPr>
          <p:cNvPr id="6" name="Date Placeholder 3"/>
          <p:cNvSpPr>
            <a:spLocks noGrp="1"/>
          </p:cNvSpPr>
          <p:nvPr>
            <p:ph type="dt" sz="half" idx="10"/>
          </p:nvPr>
        </p:nvSpPr>
        <p:spPr>
          <a:xfrm>
            <a:off x="92467" y="6492875"/>
            <a:ext cx="2472271" cy="365125"/>
          </a:xfrm>
        </p:spPr>
        <p:txBody>
          <a:bodyPr/>
          <a:lstStyle/>
          <a:p>
            <a:fld id="{C5C05D33-2F5D-482A-8D2C-D96EBC369FAA}" type="datetime1">
              <a:rPr lang="en-US" smtClean="0">
                <a:solidFill>
                  <a:schemeClr val="accent1">
                    <a:lumMod val="60000"/>
                    <a:lumOff val="40000"/>
                  </a:schemeClr>
                </a:solidFill>
              </a:rPr>
              <a:pPr/>
              <a:t>10/1/2018</a:t>
            </a:fld>
            <a:r>
              <a:rPr lang="en-US">
                <a:solidFill>
                  <a:schemeClr val="accent1">
                    <a:lumMod val="60000"/>
                    <a:lumOff val="40000"/>
                  </a:schemeClr>
                </a:solidFill>
              </a:rPr>
              <a:t>     </a:t>
            </a:r>
            <a:fld id="{EA89072E-2125-40D6-847A-9E6B768971D4}" type="slidenum">
              <a:rPr lang="en-US" smtClean="0">
                <a:solidFill>
                  <a:schemeClr val="accent1">
                    <a:lumMod val="60000"/>
                    <a:lumOff val="40000"/>
                  </a:schemeClr>
                </a:solidFill>
              </a:rPr>
              <a:pPr/>
              <a:t>46</a:t>
            </a:fld>
            <a:endParaRPr lang="en-US">
              <a:solidFill>
                <a:schemeClr val="accent1">
                  <a:lumMod val="60000"/>
                  <a:lumOff val="40000"/>
                </a:schemeClr>
              </a:solidFill>
            </a:endParaRPr>
          </a:p>
        </p:txBody>
      </p:sp>
      <p:sp>
        <p:nvSpPr>
          <p:cNvPr id="7" name="Footer Placeholder 4"/>
          <p:cNvSpPr>
            <a:spLocks noGrp="1"/>
          </p:cNvSpPr>
          <p:nvPr>
            <p:ph type="ftr" sz="quarter" idx="11"/>
          </p:nvPr>
        </p:nvSpPr>
        <p:spPr>
          <a:xfrm>
            <a:off x="3686187" y="6492875"/>
            <a:ext cx="4822804" cy="365125"/>
          </a:xfrm>
        </p:spPr>
        <p:txBody>
          <a:bodyPr/>
          <a:lstStyle/>
          <a:p>
            <a:r>
              <a:rPr lang="en-US">
                <a:solidFill>
                  <a:schemeClr val="accent1">
                    <a:lumMod val="60000"/>
                    <a:lumOff val="40000"/>
                  </a:schemeClr>
                </a:solidFill>
              </a:rPr>
              <a:t>October 2018</a:t>
            </a:r>
          </a:p>
        </p:txBody>
      </p:sp>
      <p:sp>
        <p:nvSpPr>
          <p:cNvPr id="13" name="Content Placeholder 2">
            <a:extLst>
              <a:ext uri="{FF2B5EF4-FFF2-40B4-BE49-F238E27FC236}">
                <a16:creationId xmlns:a16="http://schemas.microsoft.com/office/drawing/2014/main" xmlns="" id="{3051A018-791D-4C98-9235-E5A84B35AB51}"/>
              </a:ext>
            </a:extLst>
          </p:cNvPr>
          <p:cNvSpPr txBox="1">
            <a:spLocks/>
          </p:cNvSpPr>
          <p:nvPr/>
        </p:nvSpPr>
        <p:spPr>
          <a:xfrm>
            <a:off x="690631" y="1396762"/>
            <a:ext cx="10618951" cy="5021400"/>
          </a:xfrm>
          <a:prstGeom prst="rect">
            <a:avLst/>
          </a:prstGeom>
        </p:spPr>
        <p:txBody>
          <a:bodyPr vert="horz" lIns="91440" tIns="45720" rIns="91440" bIns="45720" rtlCol="0" anchor="t">
            <a:normAutofit/>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marL="800100" lvl="1" indent="-342900" algn="l">
              <a:buClr>
                <a:schemeClr val="accent2"/>
              </a:buClr>
              <a:buFont typeface="Wingdings"/>
              <a:buChar char="§"/>
            </a:pPr>
            <a:r>
              <a:rPr lang="en-US" sz="2200">
                <a:solidFill>
                  <a:schemeClr val="tx1">
                    <a:lumMod val="75000"/>
                    <a:lumOff val="25000"/>
                  </a:schemeClr>
                </a:solidFill>
                <a:latin typeface="Calibri" charset="0"/>
                <a:cs typeface="Calibri" charset="0"/>
              </a:rPr>
              <a:t>Signing test administration directions </a:t>
            </a:r>
          </a:p>
          <a:p>
            <a:pPr marL="800100" lvl="1" indent="-342900" algn="l">
              <a:buClr>
                <a:schemeClr val="accent2"/>
              </a:buClr>
              <a:buFont typeface="Wingdings"/>
              <a:buChar char="§"/>
            </a:pPr>
            <a:r>
              <a:rPr lang="en-US" sz="2200">
                <a:solidFill>
                  <a:schemeClr val="tx1">
                    <a:lumMod val="75000"/>
                    <a:lumOff val="25000"/>
                  </a:schemeClr>
                </a:solidFill>
                <a:latin typeface="Calibri" charset="0"/>
                <a:cs typeface="Calibri" charset="0"/>
              </a:rPr>
              <a:t>Translating test administration directions </a:t>
            </a:r>
          </a:p>
          <a:p>
            <a:pPr marL="800100" lvl="1" indent="-342900" algn="l">
              <a:buClr>
                <a:schemeClr val="accent2"/>
              </a:buClr>
              <a:buFont typeface="Wingdings"/>
              <a:buChar char="§"/>
            </a:pPr>
            <a:r>
              <a:rPr lang="en-US" sz="2200">
                <a:solidFill>
                  <a:schemeClr val="tx1">
                    <a:lumMod val="75000"/>
                    <a:lumOff val="25000"/>
                  </a:schemeClr>
                </a:solidFill>
                <a:latin typeface="Calibri" charset="0"/>
                <a:cs typeface="Calibri" charset="0"/>
              </a:rPr>
              <a:t>Bilingual dictionary (word-to-word translations; no definitions or examples) for mathematics, science, and social studies assessments</a:t>
            </a:r>
          </a:p>
          <a:p>
            <a:pPr marL="1257300" lvl="2" indent="-342900" algn="l">
              <a:buClr>
                <a:schemeClr val="accent1"/>
              </a:buClr>
              <a:buFont typeface="Arial"/>
              <a:buChar char="•"/>
            </a:pPr>
            <a:r>
              <a:rPr lang="en-US" sz="2200">
                <a:solidFill>
                  <a:schemeClr val="tx1">
                    <a:lumMod val="75000"/>
                    <a:lumOff val="25000"/>
                  </a:schemeClr>
                </a:solidFill>
                <a:latin typeface="Calibri" charset="0"/>
                <a:cs typeface="Calibri" charset="0"/>
              </a:rPr>
              <a:t>Bilingual dictionary applications on a tablet, laptop, or desktop are not allowable as an Accessibility Feature</a:t>
            </a:r>
          </a:p>
          <a:p>
            <a:pPr marL="800100" lvl="1" indent="-342900" algn="l">
              <a:buClr>
                <a:schemeClr val="accent2"/>
              </a:buClr>
              <a:buFont typeface="Wingdings"/>
              <a:buChar char="§"/>
            </a:pPr>
            <a:r>
              <a:rPr lang="en-US" sz="2200">
                <a:solidFill>
                  <a:schemeClr val="tx1">
                    <a:lumMod val="75000"/>
                    <a:lumOff val="25000"/>
                  </a:schemeClr>
                </a:solidFill>
                <a:latin typeface="Calibri" charset="0"/>
                <a:cs typeface="Calibri" charset="0"/>
              </a:rPr>
              <a:t>Read test aloud to self (e.g., PVC pipe, recording device)</a:t>
            </a:r>
          </a:p>
          <a:p>
            <a:pPr marL="800100" lvl="1" indent="-342900" algn="l">
              <a:buClr>
                <a:schemeClr val="accent2"/>
              </a:buClr>
              <a:buFont typeface="Wingdings"/>
              <a:buChar char="§"/>
            </a:pPr>
            <a:r>
              <a:rPr lang="en-US" sz="2200">
                <a:solidFill>
                  <a:schemeClr val="tx1">
                    <a:lumMod val="75000"/>
                    <a:lumOff val="25000"/>
                  </a:schemeClr>
                </a:solidFill>
                <a:latin typeface="Calibri" charset="0"/>
                <a:cs typeface="Calibri" charset="0"/>
              </a:rPr>
              <a:t>Reading aloud or signing the expository or persuasive writing prompt </a:t>
            </a:r>
          </a:p>
          <a:p>
            <a:pPr marL="800100" lvl="1" indent="-342900" algn="l">
              <a:buClr>
                <a:schemeClr val="accent2"/>
              </a:buClr>
              <a:buFont typeface="Wingdings"/>
              <a:buChar char="§"/>
            </a:pPr>
            <a:r>
              <a:rPr lang="en-US" sz="2200">
                <a:solidFill>
                  <a:schemeClr val="tx1">
                    <a:lumMod val="75000"/>
                    <a:lumOff val="25000"/>
                  </a:schemeClr>
                </a:solidFill>
                <a:latin typeface="Calibri" charset="0"/>
                <a:cs typeface="Calibri" charset="0"/>
              </a:rPr>
              <a:t>Reading assistance on the grade 3 mathematics test</a:t>
            </a:r>
          </a:p>
          <a:p>
            <a:pPr marL="800100" lvl="1" indent="-342900" algn="l">
              <a:buClr>
                <a:schemeClr val="accent2"/>
              </a:buClr>
              <a:buFont typeface="Wingdings"/>
              <a:buChar char="§"/>
            </a:pPr>
            <a:r>
              <a:rPr lang="en-US" sz="2200">
                <a:solidFill>
                  <a:schemeClr val="tx1">
                    <a:lumMod val="75000"/>
                    <a:lumOff val="25000"/>
                  </a:schemeClr>
                </a:solidFill>
                <a:latin typeface="Calibri" charset="0"/>
                <a:cs typeface="Calibri" charset="0"/>
              </a:rPr>
              <a:t>Scratch paper (or any medium that can be erased or destroyed)</a:t>
            </a:r>
          </a:p>
          <a:p>
            <a:pPr marL="800100" lvl="1" indent="-342900" algn="l">
              <a:buClr>
                <a:schemeClr val="accent2"/>
              </a:buClr>
              <a:buFont typeface="Wingdings"/>
              <a:buChar char="§"/>
            </a:pPr>
            <a:r>
              <a:rPr lang="en-US" sz="2200">
                <a:solidFill>
                  <a:schemeClr val="tx1">
                    <a:lumMod val="75000"/>
                    <a:lumOff val="25000"/>
                  </a:schemeClr>
                </a:solidFill>
                <a:latin typeface="Calibri" charset="0"/>
                <a:cs typeface="Calibri" charset="0"/>
              </a:rPr>
              <a:t>Color overlays or online color setting</a:t>
            </a:r>
          </a:p>
          <a:p>
            <a:pPr marL="800100" lvl="1" indent="-342900" algn="l">
              <a:buClr>
                <a:schemeClr val="accent2"/>
              </a:buClr>
              <a:buFont typeface="Wingdings"/>
              <a:buChar char="§"/>
            </a:pPr>
            <a:r>
              <a:rPr lang="en-US" sz="2200">
                <a:solidFill>
                  <a:schemeClr val="tx1">
                    <a:lumMod val="75000"/>
                    <a:lumOff val="25000"/>
                  </a:schemeClr>
                </a:solidFill>
                <a:latin typeface="Calibri" charset="0"/>
                <a:cs typeface="Calibri" charset="0"/>
              </a:rPr>
              <a:t>Blank place markers or online guideline tool</a:t>
            </a:r>
          </a:p>
          <a:p>
            <a:pPr marL="800100" lvl="1" indent="-342900" algn="l">
              <a:buClr>
                <a:schemeClr val="accent2"/>
              </a:buClr>
              <a:buFont typeface="Wingdings"/>
              <a:buChar char="§"/>
            </a:pPr>
            <a:r>
              <a:rPr lang="en-US" sz="2200">
                <a:solidFill>
                  <a:schemeClr val="tx1">
                    <a:lumMod val="75000"/>
                    <a:lumOff val="25000"/>
                  </a:schemeClr>
                </a:solidFill>
                <a:latin typeface="Calibri" charset="0"/>
                <a:cs typeface="Calibri" charset="0"/>
              </a:rPr>
              <a:t>Magnifying devices or online zoom feature</a:t>
            </a:r>
          </a:p>
          <a:p>
            <a:pPr marL="800100" lvl="1" indent="-342900" algn="l">
              <a:buClr>
                <a:schemeClr val="accent2"/>
              </a:buClr>
              <a:buFont typeface="Wingdings"/>
              <a:buChar char="§"/>
              <a:tabLst/>
            </a:pPr>
            <a:endParaRPr lang="en-US" sz="2400" b="1">
              <a:solidFill>
                <a:schemeClr val="accent1"/>
              </a:solidFill>
              <a:latin typeface="Calibri" charset="0"/>
              <a:ea typeface="Calibri" charset="0"/>
              <a:cs typeface="Calibri" charset="0"/>
            </a:endParaRPr>
          </a:p>
        </p:txBody>
      </p:sp>
    </p:spTree>
    <p:extLst>
      <p:ext uri="{BB962C8B-B14F-4D97-AF65-F5344CB8AC3E}">
        <p14:creationId xmlns:p14="http://schemas.microsoft.com/office/powerpoint/2010/main" val="77328804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0"/>
          <p:cNvSpPr txBox="1">
            <a:spLocks/>
          </p:cNvSpPr>
          <p:nvPr/>
        </p:nvSpPr>
        <p:spPr>
          <a:xfrm>
            <a:off x="1978570" y="248815"/>
            <a:ext cx="8221489" cy="67722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b="1">
                <a:solidFill>
                  <a:schemeClr val="accent1"/>
                </a:solidFill>
                <a:latin typeface="+mn-lt"/>
                <a:ea typeface="Open Sans" charset="0"/>
                <a:cs typeface="Open Sans" charset="0"/>
              </a:rPr>
              <a:t>Accessibility </a:t>
            </a:r>
            <a:r>
              <a:rPr lang="en-US" sz="3600" b="1" i="0">
                <a:solidFill>
                  <a:schemeClr val="accent1"/>
                </a:solidFill>
                <a:latin typeface="+mn-lt"/>
                <a:ea typeface="Open Sans" charset="0"/>
                <a:cs typeface="Open Sans" charset="0"/>
              </a:rPr>
              <a:t>Features</a:t>
            </a:r>
            <a:r>
              <a:rPr lang="en-US" sz="3600" b="1">
                <a:solidFill>
                  <a:schemeClr val="accent1"/>
                </a:solidFill>
                <a:latin typeface="+mn-lt"/>
                <a:ea typeface="Open Sans" charset="0"/>
                <a:cs typeface="Calibri"/>
              </a:rPr>
              <a:t> </a:t>
            </a:r>
            <a:endParaRPr lang="en-US">
              <a:solidFill>
                <a:schemeClr val="accent1"/>
              </a:solidFill>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6502667"/>
            <a:ext cx="12000217" cy="229917"/>
          </a:xfrm>
          <a:prstGeom prst="rect">
            <a:avLst/>
          </a:prstGeom>
        </p:spPr>
      </p:pic>
      <p:sp>
        <p:nvSpPr>
          <p:cNvPr id="6" name="Date Placeholder 3"/>
          <p:cNvSpPr>
            <a:spLocks noGrp="1"/>
          </p:cNvSpPr>
          <p:nvPr>
            <p:ph type="dt" sz="half" idx="10"/>
          </p:nvPr>
        </p:nvSpPr>
        <p:spPr>
          <a:xfrm>
            <a:off x="92467" y="6492875"/>
            <a:ext cx="2472271" cy="365125"/>
          </a:xfrm>
        </p:spPr>
        <p:txBody>
          <a:bodyPr/>
          <a:lstStyle/>
          <a:p>
            <a:fld id="{C5C05D33-2F5D-482A-8D2C-D96EBC369FAA}" type="datetime1">
              <a:rPr lang="en-US" smtClean="0">
                <a:solidFill>
                  <a:schemeClr val="accent1">
                    <a:lumMod val="60000"/>
                    <a:lumOff val="40000"/>
                  </a:schemeClr>
                </a:solidFill>
              </a:rPr>
              <a:pPr/>
              <a:t>10/1/2018</a:t>
            </a:fld>
            <a:r>
              <a:rPr lang="en-US">
                <a:solidFill>
                  <a:schemeClr val="accent1">
                    <a:lumMod val="60000"/>
                    <a:lumOff val="40000"/>
                  </a:schemeClr>
                </a:solidFill>
              </a:rPr>
              <a:t>     </a:t>
            </a:r>
            <a:fld id="{EA89072E-2125-40D6-847A-9E6B768971D4}" type="slidenum">
              <a:rPr lang="en-US" smtClean="0">
                <a:solidFill>
                  <a:schemeClr val="accent1">
                    <a:lumMod val="60000"/>
                    <a:lumOff val="40000"/>
                  </a:schemeClr>
                </a:solidFill>
              </a:rPr>
              <a:pPr/>
              <a:t>47</a:t>
            </a:fld>
            <a:endParaRPr lang="en-US">
              <a:solidFill>
                <a:schemeClr val="accent1">
                  <a:lumMod val="60000"/>
                  <a:lumOff val="40000"/>
                </a:schemeClr>
              </a:solidFill>
            </a:endParaRPr>
          </a:p>
        </p:txBody>
      </p:sp>
      <p:sp>
        <p:nvSpPr>
          <p:cNvPr id="7" name="Footer Placeholder 4"/>
          <p:cNvSpPr>
            <a:spLocks noGrp="1"/>
          </p:cNvSpPr>
          <p:nvPr>
            <p:ph type="ftr" sz="quarter" idx="11"/>
          </p:nvPr>
        </p:nvSpPr>
        <p:spPr>
          <a:xfrm>
            <a:off x="3686187" y="6492875"/>
            <a:ext cx="4822804" cy="365125"/>
          </a:xfrm>
        </p:spPr>
        <p:txBody>
          <a:bodyPr/>
          <a:lstStyle/>
          <a:p>
            <a:r>
              <a:rPr lang="en-US">
                <a:solidFill>
                  <a:schemeClr val="accent1">
                    <a:lumMod val="60000"/>
                    <a:lumOff val="40000"/>
                  </a:schemeClr>
                </a:solidFill>
              </a:rPr>
              <a:t>October 2018</a:t>
            </a:r>
          </a:p>
        </p:txBody>
      </p:sp>
      <p:sp>
        <p:nvSpPr>
          <p:cNvPr id="2" name="Content Placeholder 2">
            <a:extLst>
              <a:ext uri="{FF2B5EF4-FFF2-40B4-BE49-F238E27FC236}">
                <a16:creationId xmlns:a16="http://schemas.microsoft.com/office/drawing/2014/main" xmlns="" id="{67EB28FE-769D-4288-BC97-305A4776D4AC}"/>
              </a:ext>
            </a:extLst>
          </p:cNvPr>
          <p:cNvSpPr txBox="1">
            <a:spLocks/>
          </p:cNvSpPr>
          <p:nvPr/>
        </p:nvSpPr>
        <p:spPr>
          <a:xfrm>
            <a:off x="1211142" y="1294381"/>
            <a:ext cx="10286124" cy="5179055"/>
          </a:xfrm>
          <a:prstGeom prst="rect">
            <a:avLst/>
          </a:prstGeom>
        </p:spPr>
        <p:txBody>
          <a:bodyPr vert="horz" lIns="91440" tIns="45720" rIns="91440" bIns="45720" rtlCol="0" anchor="t">
            <a:normAutofit/>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marL="2004695" lvl="4" indent="-175895" algn="l">
              <a:buClr>
                <a:schemeClr val="accent2"/>
              </a:buClr>
              <a:buFont typeface="Arial" charset="0"/>
              <a:buChar char="•"/>
            </a:pPr>
            <a:endParaRPr lang="en-US" sz="1800">
              <a:solidFill>
                <a:schemeClr val="tx1">
                  <a:lumMod val="75000"/>
                  <a:lumOff val="25000"/>
                </a:schemeClr>
              </a:solidFill>
              <a:latin typeface="Calibri" charset="0"/>
              <a:ea typeface="Calibri" charset="0"/>
              <a:cs typeface="Calibri" charset="0"/>
            </a:endParaRPr>
          </a:p>
        </p:txBody>
      </p:sp>
      <p:sp>
        <p:nvSpPr>
          <p:cNvPr id="3" name="Content Placeholder 2">
            <a:extLst>
              <a:ext uri="{FF2B5EF4-FFF2-40B4-BE49-F238E27FC236}">
                <a16:creationId xmlns:a16="http://schemas.microsoft.com/office/drawing/2014/main" xmlns="" id="{D04444EE-810F-4477-A808-B5C4E7916D46}"/>
              </a:ext>
            </a:extLst>
          </p:cNvPr>
          <p:cNvSpPr txBox="1">
            <a:spLocks/>
          </p:cNvSpPr>
          <p:nvPr/>
        </p:nvSpPr>
        <p:spPr>
          <a:xfrm>
            <a:off x="467011" y="1500130"/>
            <a:ext cx="10513847" cy="5205332"/>
          </a:xfrm>
          <a:prstGeom prst="rect">
            <a:avLst/>
          </a:prstGeom>
        </p:spPr>
        <p:txBody>
          <a:bodyPr vert="horz" lIns="91440" tIns="45720" rIns="91440" bIns="45720" rtlCol="0" anchor="t">
            <a:normAutofit/>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lvl="1" algn="l">
              <a:buClr>
                <a:schemeClr val="accent2"/>
              </a:buClr>
            </a:pPr>
            <a:r>
              <a:rPr lang="en-US" sz="2200">
                <a:solidFill>
                  <a:schemeClr val="tx1">
                    <a:lumMod val="75000"/>
                    <a:lumOff val="25000"/>
                  </a:schemeClr>
                </a:solidFill>
                <a:latin typeface="Calibri" charset="0"/>
                <a:cs typeface="Calibri" charset="0"/>
              </a:rPr>
              <a:t>Highlighters (including online tool), colored pencils, or crayons</a:t>
            </a:r>
          </a:p>
          <a:p>
            <a:pPr marL="1257300" lvl="2" indent="-342900" algn="l">
              <a:buClr>
                <a:schemeClr val="accent2"/>
              </a:buClr>
              <a:buFont typeface="Wingdings" charset="0"/>
              <a:buChar char="§"/>
            </a:pPr>
            <a:r>
              <a:rPr lang="en-US" sz="2200">
                <a:solidFill>
                  <a:schemeClr val="tx1">
                    <a:lumMod val="75000"/>
                    <a:lumOff val="25000"/>
                  </a:schemeClr>
                </a:solidFill>
                <a:latin typeface="Calibri" charset="0"/>
                <a:cs typeface="Calibri" charset="0"/>
              </a:rPr>
              <a:t>Tools to minimize distractions or to help maintain focus (e.g., stress ball, headphones, instrumental music)</a:t>
            </a:r>
          </a:p>
          <a:p>
            <a:pPr marL="1257300" lvl="2" indent="-342900" algn="l">
              <a:buClr>
                <a:schemeClr val="accent2"/>
              </a:buClr>
              <a:buFont typeface="Wingdings" charset="0"/>
              <a:buChar char="§"/>
            </a:pPr>
            <a:r>
              <a:rPr lang="en-US" sz="2200">
                <a:solidFill>
                  <a:schemeClr val="tx1">
                    <a:lumMod val="75000"/>
                    <a:lumOff val="25000"/>
                  </a:schemeClr>
                </a:solidFill>
                <a:latin typeface="Calibri" charset="0"/>
                <a:cs typeface="Calibri" charset="0"/>
              </a:rPr>
              <a:t>Individual or small-group administrations</a:t>
            </a:r>
          </a:p>
          <a:p>
            <a:pPr marL="1257300" lvl="2" indent="-342900" algn="l">
              <a:buClr>
                <a:schemeClr val="accent2"/>
              </a:buClr>
              <a:buFont typeface="Wingdings" charset="0"/>
              <a:buChar char="§"/>
            </a:pPr>
            <a:r>
              <a:rPr lang="en-US" sz="2200">
                <a:solidFill>
                  <a:schemeClr val="tx1">
                    <a:lumMod val="75000"/>
                    <a:lumOff val="25000"/>
                  </a:schemeClr>
                </a:solidFill>
                <a:latin typeface="Calibri" charset="0"/>
                <a:cs typeface="Calibri" charset="0"/>
              </a:rPr>
              <a:t>Reminding students to stay on task</a:t>
            </a:r>
          </a:p>
          <a:p>
            <a:pPr marL="1257300" lvl="2" indent="-342900" algn="l">
              <a:buClr>
                <a:schemeClr val="accent2"/>
              </a:buClr>
              <a:buFont typeface="Wingdings" charset="0"/>
              <a:buChar char="§"/>
            </a:pPr>
            <a:r>
              <a:rPr lang="en-US" sz="2200">
                <a:solidFill>
                  <a:schemeClr val="tx1">
                    <a:lumMod val="75000"/>
                    <a:lumOff val="25000"/>
                  </a:schemeClr>
                </a:solidFill>
                <a:latin typeface="Calibri" charset="0"/>
                <a:cs typeface="Calibri" charset="0"/>
              </a:rPr>
              <a:t>Online sticky notes tool</a:t>
            </a:r>
          </a:p>
          <a:p>
            <a:pPr marL="1257300" lvl="2" indent="-342900" algn="l">
              <a:buClr>
                <a:schemeClr val="accent2"/>
              </a:buClr>
              <a:buFont typeface="Wingdings" charset="0"/>
              <a:buChar char="§"/>
            </a:pPr>
            <a:r>
              <a:rPr lang="en-US" sz="2200">
                <a:solidFill>
                  <a:schemeClr val="tx1">
                    <a:lumMod val="75000"/>
                    <a:lumOff val="25000"/>
                  </a:schemeClr>
                </a:solidFill>
                <a:latin typeface="Calibri" charset="0"/>
                <a:cs typeface="Calibri" charset="0"/>
              </a:rPr>
              <a:t>Use of amplification devices (e.g., speakers, frequency-modulated [FM] systems)</a:t>
            </a:r>
          </a:p>
          <a:p>
            <a:pPr marL="1257300" lvl="2" indent="-342900" algn="l">
              <a:buClr>
                <a:schemeClr val="accent2"/>
              </a:buClr>
              <a:buFont typeface="Wingdings" charset="0"/>
              <a:buChar char="§"/>
            </a:pPr>
            <a:r>
              <a:rPr lang="en-US" sz="2200">
                <a:solidFill>
                  <a:schemeClr val="tx1">
                    <a:lumMod val="75000"/>
                    <a:lumOff val="25000"/>
                  </a:schemeClr>
                </a:solidFill>
                <a:latin typeface="Calibri" charset="0"/>
                <a:cs typeface="Calibri" charset="0"/>
              </a:rPr>
              <a:t>Use of projection devices (e.g., closed-circuit televisions [CCTVs] or liquid crystal display [LCD] projectors for online tests) </a:t>
            </a:r>
          </a:p>
          <a:p>
            <a:pPr marL="1257300" lvl="2" indent="-342900" algn="l">
              <a:buClr>
                <a:schemeClr val="accent2"/>
              </a:buClr>
              <a:buFont typeface="Wingdings"/>
              <a:buChar char="§"/>
            </a:pPr>
            <a:r>
              <a:rPr lang="en-US" sz="2200">
                <a:solidFill>
                  <a:srgbClr val="FF0000"/>
                </a:solidFill>
                <a:latin typeface="Calibri" charset="0"/>
                <a:cs typeface="Calibri" charset="0"/>
              </a:rPr>
              <a:t>Typing a student’s response to the writing prompt into the online test for any grade 4 student who is taking STAAR writing online and cannot type proficiently</a:t>
            </a:r>
            <a:r>
              <a:rPr lang="en-US" sz="2200">
                <a:solidFill>
                  <a:srgbClr val="000000"/>
                </a:solidFill>
                <a:latin typeface="Calibri" charset="0"/>
                <a:cs typeface="Calibri" charset="0"/>
              </a:rPr>
              <a:t> </a:t>
            </a:r>
            <a:endParaRPr lang="en-US">
              <a:cs typeface="Calibri"/>
            </a:endParaRPr>
          </a:p>
          <a:p>
            <a:pPr marL="1257300" lvl="2" indent="-342900" algn="l">
              <a:buClr>
                <a:schemeClr val="accent1"/>
              </a:buClr>
              <a:buSzPct val="95000"/>
              <a:buFont typeface="Arial" charset="0"/>
              <a:buChar char="•"/>
            </a:pPr>
            <a:endParaRPr lang="en-US" sz="2200">
              <a:cs typeface="Calibri"/>
            </a:endParaRPr>
          </a:p>
          <a:p>
            <a:pPr marL="1828800" lvl="3" algn="l">
              <a:buClr>
                <a:schemeClr val="accent1"/>
              </a:buClr>
              <a:buSzPct val="80000"/>
              <a:tabLst/>
            </a:pPr>
            <a:endParaRPr lang="en-US" sz="1800">
              <a:solidFill>
                <a:schemeClr val="tx1">
                  <a:lumMod val="75000"/>
                  <a:lumOff val="25000"/>
                </a:schemeClr>
              </a:solidFill>
              <a:latin typeface="Calibri" charset="0"/>
              <a:ea typeface="Calibri" charset="0"/>
              <a:cs typeface="Calibri" charset="0"/>
            </a:endParaRPr>
          </a:p>
        </p:txBody>
      </p:sp>
    </p:spTree>
    <p:extLst>
      <p:ext uri="{BB962C8B-B14F-4D97-AF65-F5344CB8AC3E}">
        <p14:creationId xmlns:p14="http://schemas.microsoft.com/office/powerpoint/2010/main" val="402657957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0"/>
          <p:cNvSpPr txBox="1">
            <a:spLocks/>
          </p:cNvSpPr>
          <p:nvPr/>
        </p:nvSpPr>
        <p:spPr>
          <a:xfrm>
            <a:off x="1978570" y="248815"/>
            <a:ext cx="9322704" cy="677225"/>
          </a:xfrm>
          <a:prstGeom prst="rect">
            <a:avLst/>
          </a:prstGeom>
        </p:spPr>
        <p:txBody>
          <a:bodyPr vert="horz" lIns="91440" tIns="45720" rIns="91440" bIns="45720" rtlCol="0" anchor="b">
            <a:normAutofit fontScale="85000"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b="1">
                <a:solidFill>
                  <a:schemeClr val="accent1"/>
                </a:solidFill>
                <a:latin typeface="+mn-lt"/>
                <a:ea typeface="Open Sans" charset="0"/>
                <a:cs typeface="Open Sans" charset="0"/>
              </a:rPr>
              <a:t>Accessibility </a:t>
            </a:r>
            <a:r>
              <a:rPr lang="en-US" sz="3600" b="1" i="0">
                <a:solidFill>
                  <a:schemeClr val="accent1"/>
                </a:solidFill>
                <a:latin typeface="+mn-lt"/>
                <a:ea typeface="Open Sans" charset="0"/>
                <a:cs typeface="Open Sans" charset="0"/>
              </a:rPr>
              <a:t>Features</a:t>
            </a:r>
            <a:r>
              <a:rPr lang="en-US" sz="3600" b="1">
                <a:solidFill>
                  <a:schemeClr val="accent1"/>
                </a:solidFill>
                <a:latin typeface="+mn-lt"/>
                <a:ea typeface="Open Sans" charset="0"/>
                <a:cs typeface="Calibri"/>
              </a:rPr>
              <a:t> </a:t>
            </a:r>
            <a:r>
              <a:rPr lang="en-US" sz="3600" b="1">
                <a:solidFill>
                  <a:schemeClr val="accent1"/>
                </a:solidFill>
                <a:latin typeface="Calibri"/>
                <a:cs typeface="Calibri"/>
              </a:rPr>
              <a:t>- STAAR Online Grade 4 Writing</a:t>
            </a:r>
            <a:endParaRPr lang="en-US">
              <a:solidFill>
                <a:schemeClr val="accent1"/>
              </a:solidFill>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6502667"/>
            <a:ext cx="12000217" cy="229917"/>
          </a:xfrm>
          <a:prstGeom prst="rect">
            <a:avLst/>
          </a:prstGeom>
        </p:spPr>
      </p:pic>
      <p:sp>
        <p:nvSpPr>
          <p:cNvPr id="6" name="Date Placeholder 3"/>
          <p:cNvSpPr>
            <a:spLocks noGrp="1"/>
          </p:cNvSpPr>
          <p:nvPr>
            <p:ph type="dt" sz="half" idx="10"/>
          </p:nvPr>
        </p:nvSpPr>
        <p:spPr>
          <a:xfrm>
            <a:off x="92467" y="6492875"/>
            <a:ext cx="2472271" cy="365125"/>
          </a:xfrm>
        </p:spPr>
        <p:txBody>
          <a:bodyPr/>
          <a:lstStyle/>
          <a:p>
            <a:fld id="{C5C05D33-2F5D-482A-8D2C-D96EBC369FAA}" type="datetime1">
              <a:rPr lang="en-US" smtClean="0">
                <a:solidFill>
                  <a:schemeClr val="accent1">
                    <a:lumMod val="60000"/>
                    <a:lumOff val="40000"/>
                  </a:schemeClr>
                </a:solidFill>
              </a:rPr>
              <a:pPr/>
              <a:t>10/1/2018</a:t>
            </a:fld>
            <a:r>
              <a:rPr lang="en-US">
                <a:solidFill>
                  <a:schemeClr val="accent1">
                    <a:lumMod val="60000"/>
                    <a:lumOff val="40000"/>
                  </a:schemeClr>
                </a:solidFill>
              </a:rPr>
              <a:t>     </a:t>
            </a:r>
            <a:fld id="{EA89072E-2125-40D6-847A-9E6B768971D4}" type="slidenum">
              <a:rPr lang="en-US" smtClean="0">
                <a:solidFill>
                  <a:schemeClr val="accent1">
                    <a:lumMod val="60000"/>
                    <a:lumOff val="40000"/>
                  </a:schemeClr>
                </a:solidFill>
              </a:rPr>
              <a:pPr/>
              <a:t>48</a:t>
            </a:fld>
            <a:endParaRPr lang="en-US">
              <a:solidFill>
                <a:schemeClr val="accent1">
                  <a:lumMod val="60000"/>
                  <a:lumOff val="40000"/>
                </a:schemeClr>
              </a:solidFill>
            </a:endParaRPr>
          </a:p>
        </p:txBody>
      </p:sp>
      <p:sp>
        <p:nvSpPr>
          <p:cNvPr id="7" name="Footer Placeholder 4"/>
          <p:cNvSpPr>
            <a:spLocks noGrp="1"/>
          </p:cNvSpPr>
          <p:nvPr>
            <p:ph type="ftr" sz="quarter" idx="11"/>
          </p:nvPr>
        </p:nvSpPr>
        <p:spPr>
          <a:xfrm>
            <a:off x="3686187" y="6492875"/>
            <a:ext cx="4822804" cy="365125"/>
          </a:xfrm>
        </p:spPr>
        <p:txBody>
          <a:bodyPr/>
          <a:lstStyle/>
          <a:p>
            <a:r>
              <a:rPr lang="en-US">
                <a:solidFill>
                  <a:schemeClr val="accent1">
                    <a:lumMod val="60000"/>
                    <a:lumOff val="40000"/>
                  </a:schemeClr>
                </a:solidFill>
              </a:rPr>
              <a:t>October 2018</a:t>
            </a:r>
          </a:p>
        </p:txBody>
      </p:sp>
      <p:sp>
        <p:nvSpPr>
          <p:cNvPr id="3" name="Content Placeholder 2">
            <a:extLst>
              <a:ext uri="{FF2B5EF4-FFF2-40B4-BE49-F238E27FC236}">
                <a16:creationId xmlns:a16="http://schemas.microsoft.com/office/drawing/2014/main" xmlns="" id="{02ACB55F-5B66-4F7C-85FF-609C7C058CD0}"/>
              </a:ext>
            </a:extLst>
          </p:cNvPr>
          <p:cNvSpPr txBox="1">
            <a:spLocks/>
          </p:cNvSpPr>
          <p:nvPr/>
        </p:nvSpPr>
        <p:spPr>
          <a:xfrm>
            <a:off x="379074" y="1478313"/>
            <a:ext cx="10776606" cy="5030159"/>
          </a:xfrm>
          <a:prstGeom prst="rect">
            <a:avLst/>
          </a:prstGeom>
        </p:spPr>
        <p:txBody>
          <a:bodyPr vert="horz" lIns="91440" tIns="45720" rIns="91440" bIns="45720" rtlCol="0" anchor="t">
            <a:normAutofit/>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marL="0" lvl="1" algn="l">
              <a:buClr>
                <a:schemeClr val="accent2"/>
              </a:buClr>
            </a:pPr>
            <a:r>
              <a:rPr lang="en-US" sz="2800" b="1">
                <a:solidFill>
                  <a:schemeClr val="accent1"/>
                </a:solidFill>
                <a:latin typeface="Calibri" charset="0"/>
                <a:cs typeface="Calibri" charset="0"/>
              </a:rPr>
              <a:t>Typing a student’s response to the writing prompt into the online test for any grade 4 student who is taking STAAR writing online and cannot type proficiently: </a:t>
            </a:r>
          </a:p>
          <a:p>
            <a:pPr marL="914400" lvl="1" indent="-457200" algn="l">
              <a:buClr>
                <a:schemeClr val="accent2"/>
              </a:buClr>
              <a:buFont typeface="Wingdings" charset="2"/>
              <a:buChar char="§"/>
            </a:pPr>
            <a:r>
              <a:rPr lang="en-US" sz="2400">
                <a:solidFill>
                  <a:schemeClr val="tx1">
                    <a:lumMod val="75000"/>
                    <a:lumOff val="25000"/>
                  </a:schemeClr>
                </a:solidFill>
                <a:latin typeface="Calibri" charset="0"/>
                <a:cs typeface="Calibri" charset="0"/>
              </a:rPr>
              <a:t>Eligibility for Basic Transcribing does NOT need to be determined; however, the procedures for Basic Transcribing MUST be adhered to. The Basic Transcribing policy document can be found on TEA’s Accommodation Resources webpage. </a:t>
            </a:r>
          </a:p>
          <a:p>
            <a:pPr marL="914400" lvl="1" indent="-457200" algn="l">
              <a:buClr>
                <a:schemeClr val="accent2"/>
              </a:buClr>
              <a:buFont typeface="Wingdings" charset="2"/>
              <a:buChar char="§"/>
            </a:pPr>
            <a:r>
              <a:rPr lang="en-US" sz="2400">
                <a:solidFill>
                  <a:schemeClr val="tx1">
                    <a:lumMod val="75000"/>
                    <a:lumOff val="25000"/>
                  </a:schemeClr>
                </a:solidFill>
                <a:latin typeface="Calibri" charset="0"/>
                <a:cs typeface="Calibri" charset="0"/>
              </a:rPr>
              <a:t>Students taking the grade 7 writing test, English I, English II, or English III must meet the eligibility requirements for Basic Transcribing if this type of support is needed. </a:t>
            </a:r>
          </a:p>
          <a:p>
            <a:pPr lvl="1" algn="l">
              <a:buClr>
                <a:schemeClr val="accent2"/>
              </a:buClr>
            </a:pPr>
            <a:endParaRPr lang="en-US" sz="2600">
              <a:cs typeface="Calibri"/>
            </a:endParaRPr>
          </a:p>
        </p:txBody>
      </p:sp>
      <p:sp>
        <p:nvSpPr>
          <p:cNvPr id="2" name="Explosion: 14 Points 1">
            <a:extLst>
              <a:ext uri="{FF2B5EF4-FFF2-40B4-BE49-F238E27FC236}">
                <a16:creationId xmlns:a16="http://schemas.microsoft.com/office/drawing/2014/main" xmlns="" id="{73A76808-2553-4E05-8B4E-419A25A7F7A2}"/>
              </a:ext>
            </a:extLst>
          </p:cNvPr>
          <p:cNvSpPr/>
          <p:nvPr/>
        </p:nvSpPr>
        <p:spPr>
          <a:xfrm>
            <a:off x="9826134" y="5126171"/>
            <a:ext cx="1552575" cy="914400"/>
          </a:xfrm>
          <a:prstGeom prst="irregularSeal2">
            <a:avLst/>
          </a:prstGeom>
          <a:solidFill>
            <a:srgbClr val="FF813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cs typeface="Calibri"/>
              </a:rPr>
              <a:t>NEW</a:t>
            </a:r>
            <a:endParaRPr lang="en-US"/>
          </a:p>
        </p:txBody>
      </p:sp>
    </p:spTree>
    <p:extLst>
      <p:ext uri="{BB962C8B-B14F-4D97-AF65-F5344CB8AC3E}">
        <p14:creationId xmlns:p14="http://schemas.microsoft.com/office/powerpoint/2010/main" val="307874221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0"/>
          <p:cNvSpPr txBox="1">
            <a:spLocks/>
          </p:cNvSpPr>
          <p:nvPr/>
        </p:nvSpPr>
        <p:spPr>
          <a:xfrm>
            <a:off x="1978570" y="248815"/>
            <a:ext cx="8221489" cy="67722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b="1" i="0">
                <a:solidFill>
                  <a:schemeClr val="accent1"/>
                </a:solidFill>
                <a:latin typeface="+mn-lt"/>
                <a:ea typeface="Open Sans" charset="0"/>
                <a:cs typeface="Open Sans" charset="0"/>
              </a:rPr>
              <a:t>Locally Approved Designated Supports</a:t>
            </a:r>
            <a:r>
              <a:rPr lang="en-US" sz="3600" b="1">
                <a:solidFill>
                  <a:schemeClr val="accent1"/>
                </a:solidFill>
                <a:latin typeface="+mn-lt"/>
                <a:ea typeface="Open Sans" charset="0"/>
                <a:cs typeface="Open Sans" charset="0"/>
              </a:rPr>
              <a:t> </a:t>
            </a:r>
            <a:endParaRPr lang="en-US" sz="3600" b="1" i="0">
              <a:solidFill>
                <a:schemeClr val="accent1"/>
              </a:solidFill>
              <a:latin typeface="+mn-lt"/>
              <a:ea typeface="Open Sans" charset="0"/>
              <a:cs typeface="Open Sans" charset="0"/>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6502667"/>
            <a:ext cx="12000217" cy="229917"/>
          </a:xfrm>
          <a:prstGeom prst="rect">
            <a:avLst/>
          </a:prstGeom>
        </p:spPr>
      </p:pic>
      <p:sp>
        <p:nvSpPr>
          <p:cNvPr id="6" name="Date Placeholder 3"/>
          <p:cNvSpPr>
            <a:spLocks noGrp="1"/>
          </p:cNvSpPr>
          <p:nvPr>
            <p:ph type="dt" sz="half" idx="10"/>
          </p:nvPr>
        </p:nvSpPr>
        <p:spPr>
          <a:xfrm>
            <a:off x="92467" y="6492875"/>
            <a:ext cx="2472271" cy="365125"/>
          </a:xfrm>
        </p:spPr>
        <p:txBody>
          <a:bodyPr/>
          <a:lstStyle/>
          <a:p>
            <a:fld id="{C5C05D33-2F5D-482A-8D2C-D96EBC369FAA}" type="datetime1">
              <a:rPr lang="en-US" smtClean="0">
                <a:solidFill>
                  <a:schemeClr val="accent1">
                    <a:lumMod val="60000"/>
                    <a:lumOff val="40000"/>
                  </a:schemeClr>
                </a:solidFill>
              </a:rPr>
              <a:pPr/>
              <a:t>10/1/2018</a:t>
            </a:fld>
            <a:r>
              <a:rPr lang="en-US">
                <a:solidFill>
                  <a:schemeClr val="accent1">
                    <a:lumMod val="60000"/>
                    <a:lumOff val="40000"/>
                  </a:schemeClr>
                </a:solidFill>
              </a:rPr>
              <a:t>     </a:t>
            </a:r>
            <a:fld id="{EA89072E-2125-40D6-847A-9E6B768971D4}" type="slidenum">
              <a:rPr lang="en-US" smtClean="0">
                <a:solidFill>
                  <a:schemeClr val="accent1">
                    <a:lumMod val="60000"/>
                    <a:lumOff val="40000"/>
                  </a:schemeClr>
                </a:solidFill>
              </a:rPr>
              <a:pPr/>
              <a:t>49</a:t>
            </a:fld>
            <a:endParaRPr lang="en-US">
              <a:solidFill>
                <a:schemeClr val="accent1">
                  <a:lumMod val="60000"/>
                  <a:lumOff val="40000"/>
                </a:schemeClr>
              </a:solidFill>
            </a:endParaRPr>
          </a:p>
        </p:txBody>
      </p:sp>
      <p:sp>
        <p:nvSpPr>
          <p:cNvPr id="7" name="Footer Placeholder 4"/>
          <p:cNvSpPr>
            <a:spLocks noGrp="1"/>
          </p:cNvSpPr>
          <p:nvPr>
            <p:ph type="ftr" sz="quarter" idx="11"/>
          </p:nvPr>
        </p:nvSpPr>
        <p:spPr>
          <a:xfrm>
            <a:off x="3686187" y="6492875"/>
            <a:ext cx="4822804" cy="365125"/>
          </a:xfrm>
        </p:spPr>
        <p:txBody>
          <a:bodyPr/>
          <a:lstStyle/>
          <a:p>
            <a:r>
              <a:rPr lang="en-US">
                <a:solidFill>
                  <a:schemeClr val="accent1">
                    <a:lumMod val="60000"/>
                    <a:lumOff val="40000"/>
                  </a:schemeClr>
                </a:solidFill>
              </a:rPr>
              <a:t>October 2018</a:t>
            </a:r>
          </a:p>
        </p:txBody>
      </p:sp>
      <p:sp>
        <p:nvSpPr>
          <p:cNvPr id="2" name="Content Placeholder 2">
            <a:extLst>
              <a:ext uri="{FF2B5EF4-FFF2-40B4-BE49-F238E27FC236}">
                <a16:creationId xmlns:a16="http://schemas.microsoft.com/office/drawing/2014/main" xmlns="" id="{86E356BC-AC7C-4491-83A2-F6EB4156D0BE}"/>
              </a:ext>
            </a:extLst>
          </p:cNvPr>
          <p:cNvSpPr txBox="1">
            <a:spLocks/>
          </p:cNvSpPr>
          <p:nvPr/>
        </p:nvSpPr>
        <p:spPr>
          <a:xfrm>
            <a:off x="690880" y="1608523"/>
            <a:ext cx="10654782" cy="4583470"/>
          </a:xfrm>
          <a:prstGeom prst="rect">
            <a:avLst/>
          </a:prstGeom>
        </p:spPr>
        <p:txBody>
          <a:bodyPr vert="horz" lIns="91440" tIns="45720" rIns="91440" bIns="45720" rtlCol="0" anchor="t">
            <a:normAutofit/>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marL="800100" lvl="1" indent="-342900" algn="l">
              <a:buClr>
                <a:schemeClr val="accent2"/>
              </a:buClr>
              <a:buFont typeface="Wingdings"/>
              <a:buChar char="§"/>
            </a:pPr>
            <a:r>
              <a:rPr lang="en-US" sz="2200">
                <a:solidFill>
                  <a:schemeClr val="tx1">
                    <a:lumMod val="75000"/>
                    <a:lumOff val="25000"/>
                  </a:schemeClr>
                </a:solidFill>
                <a:latin typeface="Calibri" charset="0"/>
                <a:cs typeface="Calibri" charset="0"/>
              </a:rPr>
              <a:t>These include twelve supports that may be made available to students who meet eligibility criteria.</a:t>
            </a:r>
          </a:p>
          <a:p>
            <a:pPr marL="800100" lvl="1" indent="-342900" algn="l">
              <a:buClr>
                <a:schemeClr val="accent2"/>
              </a:buClr>
              <a:buFont typeface="Wingdings"/>
              <a:buChar char="§"/>
            </a:pPr>
            <a:endParaRPr lang="en-US" sz="2200">
              <a:solidFill>
                <a:schemeClr val="tx1">
                  <a:lumMod val="75000"/>
                  <a:lumOff val="25000"/>
                </a:schemeClr>
              </a:solidFill>
              <a:latin typeface="Calibri" charset="0"/>
              <a:cs typeface="Calibri" charset="0"/>
            </a:endParaRPr>
          </a:p>
          <a:p>
            <a:pPr marL="800100" lvl="1" indent="-342900" algn="l">
              <a:buClr>
                <a:schemeClr val="accent2"/>
              </a:buClr>
              <a:buFont typeface="Wingdings" charset="2"/>
              <a:buChar char="§"/>
            </a:pPr>
            <a:r>
              <a:rPr lang="en-US" sz="2200">
                <a:solidFill>
                  <a:schemeClr val="tx1">
                    <a:lumMod val="75000"/>
                    <a:lumOff val="25000"/>
                  </a:schemeClr>
                </a:solidFill>
                <a:latin typeface="Calibri" charset="0"/>
                <a:cs typeface="Calibri" charset="0"/>
              </a:rPr>
              <a:t>Eligibility decisions are made by the appropriate team of people at the campus level based on the eligibility criteria and are documented in the appropriate paperwork.</a:t>
            </a:r>
          </a:p>
          <a:p>
            <a:pPr marL="800100" lvl="1" indent="-342900" algn="l">
              <a:buClr>
                <a:schemeClr val="accent2"/>
              </a:buClr>
              <a:buFont typeface="Wingdings" charset="2"/>
              <a:buChar char="§"/>
            </a:pPr>
            <a:endParaRPr lang="en-US" sz="2200">
              <a:solidFill>
                <a:schemeClr val="tx1">
                  <a:lumMod val="75000"/>
                  <a:lumOff val="25000"/>
                </a:schemeClr>
              </a:solidFill>
              <a:latin typeface="Calibri" charset="0"/>
              <a:cs typeface="Calibri" charset="0"/>
            </a:endParaRPr>
          </a:p>
          <a:p>
            <a:pPr marL="800100" lvl="1" indent="-342900" algn="l">
              <a:buClr>
                <a:schemeClr val="accent2"/>
              </a:buClr>
              <a:buFont typeface="Wingdings" charset="2"/>
              <a:buChar char="§"/>
            </a:pPr>
            <a:r>
              <a:rPr lang="en-US" sz="2200">
                <a:solidFill>
                  <a:schemeClr val="tx1">
                    <a:lumMod val="75000"/>
                    <a:lumOff val="25000"/>
                  </a:schemeClr>
                </a:solidFill>
                <a:latin typeface="Calibri" charset="0"/>
                <a:cs typeface="Calibri" charset="0"/>
              </a:rPr>
              <a:t>Each policy document is organized the same way</a:t>
            </a:r>
          </a:p>
          <a:p>
            <a:pPr marL="1424305" lvl="2" indent="-342900" algn="l">
              <a:buClr>
                <a:schemeClr val="accent1"/>
              </a:buClr>
              <a:buSzPct val="95000"/>
              <a:buChar char="•"/>
            </a:pPr>
            <a:r>
              <a:rPr lang="en-US" sz="2000">
                <a:solidFill>
                  <a:schemeClr val="tx1">
                    <a:lumMod val="75000"/>
                    <a:lumOff val="25000"/>
                  </a:schemeClr>
                </a:solidFill>
                <a:latin typeface="Calibri" charset="0"/>
                <a:cs typeface="Calibri" charset="0"/>
              </a:rPr>
              <a:t>Description of Accommodation</a:t>
            </a:r>
          </a:p>
          <a:p>
            <a:pPr marL="1424305" lvl="2" indent="-342900" algn="l">
              <a:buClr>
                <a:schemeClr val="accent1"/>
              </a:buClr>
              <a:buSzPct val="95000"/>
              <a:buChar char="•"/>
            </a:pPr>
            <a:r>
              <a:rPr lang="en-US" sz="2000">
                <a:solidFill>
                  <a:schemeClr val="tx1">
                    <a:lumMod val="75000"/>
                    <a:lumOff val="25000"/>
                  </a:schemeClr>
                </a:solidFill>
                <a:latin typeface="Calibri" charset="0"/>
                <a:cs typeface="Calibri" charset="0"/>
              </a:rPr>
              <a:t>Assessments</a:t>
            </a:r>
          </a:p>
          <a:p>
            <a:pPr marL="1424305" lvl="2" indent="-342900" algn="l">
              <a:buClr>
                <a:schemeClr val="accent1"/>
              </a:buClr>
              <a:buSzPct val="95000"/>
              <a:buChar char="•"/>
            </a:pPr>
            <a:r>
              <a:rPr lang="en-US" sz="2000">
                <a:solidFill>
                  <a:schemeClr val="tx1">
                    <a:lumMod val="75000"/>
                    <a:lumOff val="25000"/>
                  </a:schemeClr>
                </a:solidFill>
                <a:latin typeface="Calibri" charset="0"/>
                <a:cs typeface="Calibri" charset="0"/>
              </a:rPr>
              <a:t>Student Eligibility Criteria</a:t>
            </a:r>
          </a:p>
          <a:p>
            <a:pPr marL="1424305" lvl="2" indent="-342900" algn="l">
              <a:buClr>
                <a:schemeClr val="accent1"/>
              </a:buClr>
              <a:buSzPct val="95000"/>
              <a:buChar char="•"/>
            </a:pPr>
            <a:r>
              <a:rPr lang="en-US" sz="2000">
                <a:solidFill>
                  <a:schemeClr val="tx1">
                    <a:lumMod val="75000"/>
                    <a:lumOff val="25000"/>
                  </a:schemeClr>
                </a:solidFill>
                <a:latin typeface="Calibri" charset="0"/>
                <a:cs typeface="Calibri" charset="0"/>
              </a:rPr>
              <a:t>Authority for Decision and Required Documentation</a:t>
            </a:r>
          </a:p>
          <a:p>
            <a:pPr marL="1424305" lvl="2" indent="-342900" algn="l">
              <a:buClr>
                <a:schemeClr val="accent1"/>
              </a:buClr>
              <a:buSzPct val="95000"/>
              <a:buChar char="•"/>
            </a:pPr>
            <a:r>
              <a:rPr lang="en-US" sz="2000">
                <a:solidFill>
                  <a:schemeClr val="tx1">
                    <a:lumMod val="75000"/>
                    <a:lumOff val="25000"/>
                  </a:schemeClr>
                </a:solidFill>
                <a:latin typeface="Calibri" charset="0"/>
                <a:cs typeface="Calibri" charset="0"/>
              </a:rPr>
              <a:t>Examples/Types</a:t>
            </a:r>
          </a:p>
          <a:p>
            <a:pPr marL="1424305" lvl="2" indent="-342900" algn="l">
              <a:buClr>
                <a:schemeClr val="accent1"/>
              </a:buClr>
              <a:buSzPct val="95000"/>
              <a:buChar char="•"/>
            </a:pPr>
            <a:r>
              <a:rPr lang="en-US" sz="2000">
                <a:solidFill>
                  <a:schemeClr val="tx1">
                    <a:lumMod val="75000"/>
                    <a:lumOff val="25000"/>
                  </a:schemeClr>
                </a:solidFill>
                <a:latin typeface="Calibri" charset="0"/>
                <a:cs typeface="Calibri" charset="0"/>
              </a:rPr>
              <a:t>Special Instructions/Considerations </a:t>
            </a:r>
            <a:endParaRPr lang="en-US" sz="2000">
              <a:solidFill>
                <a:schemeClr val="tx1">
                  <a:lumMod val="75000"/>
                  <a:lumOff val="25000"/>
                </a:schemeClr>
              </a:solidFill>
              <a:cs typeface="Calibri"/>
            </a:endParaRPr>
          </a:p>
          <a:p>
            <a:pPr marL="1492250" lvl="3" indent="-215900" algn="l">
              <a:buClr>
                <a:schemeClr val="accent2"/>
              </a:buClr>
              <a:buFont typeface="Arial" charset="0"/>
              <a:buChar char="•"/>
              <a:tabLst/>
            </a:pPr>
            <a:endParaRPr lang="en-US" sz="1800">
              <a:solidFill>
                <a:schemeClr val="tx1">
                  <a:lumMod val="75000"/>
                  <a:lumOff val="25000"/>
                </a:schemeClr>
              </a:solidFill>
              <a:latin typeface="Calibri" charset="0"/>
              <a:ea typeface="Calibri" charset="0"/>
              <a:cs typeface="Calibri" charset="0"/>
            </a:endParaRPr>
          </a:p>
        </p:txBody>
      </p:sp>
    </p:spTree>
    <p:extLst>
      <p:ext uri="{BB962C8B-B14F-4D97-AF65-F5344CB8AC3E}">
        <p14:creationId xmlns:p14="http://schemas.microsoft.com/office/powerpoint/2010/main" val="112078629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0"/>
          <p:cNvSpPr txBox="1">
            <a:spLocks/>
          </p:cNvSpPr>
          <p:nvPr/>
        </p:nvSpPr>
        <p:spPr>
          <a:xfrm>
            <a:off x="1978570" y="248815"/>
            <a:ext cx="8221489" cy="67722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b="1" i="0">
                <a:solidFill>
                  <a:schemeClr val="accent1"/>
                </a:solidFill>
                <a:latin typeface="+mn-lt"/>
                <a:ea typeface="Open Sans" charset="0"/>
                <a:cs typeface="Open Sans" charset="0"/>
              </a:rPr>
              <a:t>Locally Approved Designated</a:t>
            </a:r>
            <a:r>
              <a:rPr lang="en-US" sz="3600" b="1">
                <a:solidFill>
                  <a:schemeClr val="accent1"/>
                </a:solidFill>
                <a:latin typeface="+mn-lt"/>
                <a:ea typeface="Open Sans" charset="0"/>
                <a:cs typeface="Open Sans" charset="0"/>
              </a:rPr>
              <a:t> Supports</a:t>
            </a:r>
            <a:endParaRPr lang="en-US" sz="3600" b="1" i="0">
              <a:solidFill>
                <a:schemeClr val="accent1"/>
              </a:solidFill>
              <a:latin typeface="+mn-lt"/>
              <a:ea typeface="Open Sans" charset="0"/>
              <a:cs typeface="Open Sans" charset="0"/>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6502667"/>
            <a:ext cx="12000217" cy="229917"/>
          </a:xfrm>
          <a:prstGeom prst="rect">
            <a:avLst/>
          </a:prstGeom>
        </p:spPr>
      </p:pic>
      <p:sp>
        <p:nvSpPr>
          <p:cNvPr id="6" name="Date Placeholder 3"/>
          <p:cNvSpPr>
            <a:spLocks noGrp="1"/>
          </p:cNvSpPr>
          <p:nvPr>
            <p:ph type="dt" sz="half" idx="10"/>
          </p:nvPr>
        </p:nvSpPr>
        <p:spPr>
          <a:xfrm>
            <a:off x="92467" y="6492875"/>
            <a:ext cx="2472271" cy="365125"/>
          </a:xfrm>
        </p:spPr>
        <p:txBody>
          <a:bodyPr/>
          <a:lstStyle/>
          <a:p>
            <a:fld id="{C5C05D33-2F5D-482A-8D2C-D96EBC369FAA}" type="datetime1">
              <a:rPr lang="en-US" smtClean="0">
                <a:solidFill>
                  <a:schemeClr val="accent1">
                    <a:lumMod val="60000"/>
                    <a:lumOff val="40000"/>
                  </a:schemeClr>
                </a:solidFill>
              </a:rPr>
              <a:pPr/>
              <a:t>10/1/2018</a:t>
            </a:fld>
            <a:r>
              <a:rPr lang="en-US">
                <a:solidFill>
                  <a:schemeClr val="accent1">
                    <a:lumMod val="60000"/>
                    <a:lumOff val="40000"/>
                  </a:schemeClr>
                </a:solidFill>
              </a:rPr>
              <a:t>     </a:t>
            </a:r>
            <a:fld id="{EA89072E-2125-40D6-847A-9E6B768971D4}" type="slidenum">
              <a:rPr lang="en-US" smtClean="0">
                <a:solidFill>
                  <a:schemeClr val="accent1">
                    <a:lumMod val="60000"/>
                    <a:lumOff val="40000"/>
                  </a:schemeClr>
                </a:solidFill>
              </a:rPr>
              <a:pPr/>
              <a:t>50</a:t>
            </a:fld>
            <a:endParaRPr lang="en-US">
              <a:solidFill>
                <a:schemeClr val="accent1">
                  <a:lumMod val="60000"/>
                  <a:lumOff val="40000"/>
                </a:schemeClr>
              </a:solidFill>
            </a:endParaRPr>
          </a:p>
        </p:txBody>
      </p:sp>
      <p:sp>
        <p:nvSpPr>
          <p:cNvPr id="7" name="Footer Placeholder 4"/>
          <p:cNvSpPr>
            <a:spLocks noGrp="1"/>
          </p:cNvSpPr>
          <p:nvPr>
            <p:ph type="ftr" sz="quarter" idx="11"/>
          </p:nvPr>
        </p:nvSpPr>
        <p:spPr>
          <a:xfrm>
            <a:off x="3686187" y="6492875"/>
            <a:ext cx="4822804" cy="365125"/>
          </a:xfrm>
        </p:spPr>
        <p:txBody>
          <a:bodyPr/>
          <a:lstStyle/>
          <a:p>
            <a:r>
              <a:rPr lang="en-US">
                <a:solidFill>
                  <a:schemeClr val="accent1">
                    <a:lumMod val="60000"/>
                    <a:lumOff val="40000"/>
                  </a:schemeClr>
                </a:solidFill>
              </a:rPr>
              <a:t>October 2018</a:t>
            </a:r>
          </a:p>
        </p:txBody>
      </p:sp>
      <p:sp>
        <p:nvSpPr>
          <p:cNvPr id="2" name="Content Placeholder 2">
            <a:extLst>
              <a:ext uri="{FF2B5EF4-FFF2-40B4-BE49-F238E27FC236}">
                <a16:creationId xmlns:a16="http://schemas.microsoft.com/office/drawing/2014/main" xmlns="" id="{86E356BC-AC7C-4491-83A2-F6EB4156D0BE}"/>
              </a:ext>
            </a:extLst>
          </p:cNvPr>
          <p:cNvSpPr txBox="1">
            <a:spLocks/>
          </p:cNvSpPr>
          <p:nvPr/>
        </p:nvSpPr>
        <p:spPr>
          <a:xfrm>
            <a:off x="0" y="1428485"/>
            <a:ext cx="5476135" cy="4802449"/>
          </a:xfrm>
          <a:prstGeom prst="rect">
            <a:avLst/>
          </a:prstGeom>
        </p:spPr>
        <p:txBody>
          <a:bodyPr vert="horz" lIns="91440" tIns="45720" rIns="91440" bIns="45720" rtlCol="0" anchor="t">
            <a:normAutofit fontScale="40000" lnSpcReduction="20000"/>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marL="342900" indent="-342900" algn="l">
              <a:lnSpc>
                <a:spcPct val="100000"/>
              </a:lnSpc>
              <a:spcBef>
                <a:spcPts val="0"/>
              </a:spcBef>
              <a:buClr>
                <a:schemeClr val="accent1"/>
              </a:buClr>
              <a:buSzPct val="95000"/>
              <a:buFont typeface="Wingdings"/>
              <a:buChar char="§"/>
            </a:pPr>
            <a:endParaRPr lang="en-US" sz="6000">
              <a:solidFill>
                <a:srgbClr val="000000"/>
              </a:solidFill>
              <a:cs typeface="Calibri"/>
            </a:endParaRPr>
          </a:p>
          <a:p>
            <a:pPr marL="800100" lvl="1" indent="-342900" algn="l">
              <a:lnSpc>
                <a:spcPct val="100000"/>
              </a:lnSpc>
              <a:buClr>
                <a:schemeClr val="accent2"/>
              </a:buClr>
              <a:buSzPct val="95000"/>
              <a:buFont typeface="Wingdings" panose="05000000000000000000" pitchFamily="2" charset="2"/>
              <a:buChar char="§"/>
            </a:pPr>
            <a:r>
              <a:rPr lang="en-US" sz="6000">
                <a:solidFill>
                  <a:schemeClr val="tx1">
                    <a:lumMod val="75000"/>
                    <a:lumOff val="25000"/>
                  </a:schemeClr>
                </a:solidFill>
                <a:latin typeface="Calibri" charset="0"/>
                <a:cs typeface="Calibri" charset="0"/>
              </a:rPr>
              <a:t>Basic Transcribing</a:t>
            </a:r>
          </a:p>
          <a:p>
            <a:pPr marL="800100" lvl="1" indent="-342900" algn="l">
              <a:lnSpc>
                <a:spcPct val="100000"/>
              </a:lnSpc>
              <a:buClr>
                <a:schemeClr val="accent2"/>
              </a:buClr>
              <a:buSzPct val="95000"/>
              <a:buFont typeface="Wingdings" panose="05000000000000000000" pitchFamily="2" charset="2"/>
              <a:buChar char="§"/>
            </a:pPr>
            <a:r>
              <a:rPr lang="en-US" sz="6000">
                <a:solidFill>
                  <a:schemeClr val="tx1">
                    <a:lumMod val="75000"/>
                    <a:lumOff val="25000"/>
                  </a:schemeClr>
                </a:solidFill>
                <a:latin typeface="Calibri" charset="0"/>
                <a:cs typeface="Calibri" charset="0"/>
              </a:rPr>
              <a:t>Braille/Refreshable Braille</a:t>
            </a:r>
          </a:p>
          <a:p>
            <a:pPr marL="800100" lvl="1" indent="-342900" algn="l">
              <a:lnSpc>
                <a:spcPct val="100000"/>
              </a:lnSpc>
              <a:buClr>
                <a:schemeClr val="accent2"/>
              </a:buClr>
              <a:buSzPct val="95000"/>
              <a:buFont typeface="Wingdings" panose="05000000000000000000" pitchFamily="2" charset="2"/>
              <a:buChar char="§"/>
            </a:pPr>
            <a:r>
              <a:rPr lang="en-US" sz="6000">
                <a:solidFill>
                  <a:schemeClr val="tx1">
                    <a:lumMod val="75000"/>
                    <a:lumOff val="25000"/>
                  </a:schemeClr>
                </a:solidFill>
                <a:latin typeface="Calibri" charset="0"/>
                <a:cs typeface="Calibri" charset="0"/>
              </a:rPr>
              <a:t>Calculation Aids</a:t>
            </a:r>
          </a:p>
          <a:p>
            <a:pPr marL="800100" lvl="1" indent="-342900" algn="l">
              <a:lnSpc>
                <a:spcPct val="100000"/>
              </a:lnSpc>
              <a:buClr>
                <a:schemeClr val="accent2"/>
              </a:buClr>
              <a:buSzPct val="95000"/>
              <a:buFont typeface="Wingdings" panose="05000000000000000000" pitchFamily="2" charset="2"/>
              <a:buChar char="§"/>
            </a:pPr>
            <a:r>
              <a:rPr lang="en-US" sz="6000">
                <a:solidFill>
                  <a:schemeClr val="tx1">
                    <a:lumMod val="75000"/>
                    <a:lumOff val="25000"/>
                  </a:schemeClr>
                </a:solidFill>
                <a:latin typeface="Calibri" charset="0"/>
                <a:cs typeface="Calibri" charset="0"/>
              </a:rPr>
              <a:t>Content and Language Supports</a:t>
            </a:r>
          </a:p>
          <a:p>
            <a:pPr marL="800100" lvl="1" indent="-342900" algn="l">
              <a:lnSpc>
                <a:spcPct val="100000"/>
              </a:lnSpc>
              <a:buClr>
                <a:schemeClr val="accent2"/>
              </a:buClr>
              <a:buSzPct val="95000"/>
              <a:buFont typeface="Wingdings" panose="05000000000000000000" pitchFamily="2" charset="2"/>
              <a:buChar char="§"/>
            </a:pPr>
            <a:r>
              <a:rPr lang="en-US" sz="6000">
                <a:solidFill>
                  <a:schemeClr val="tx1">
                    <a:lumMod val="75000"/>
                    <a:lumOff val="25000"/>
                  </a:schemeClr>
                </a:solidFill>
                <a:latin typeface="Calibri" charset="0"/>
                <a:cs typeface="Calibri" charset="0"/>
              </a:rPr>
              <a:t>Extra Time</a:t>
            </a:r>
          </a:p>
          <a:p>
            <a:pPr marL="800100" lvl="1" indent="-342900" algn="l">
              <a:lnSpc>
                <a:spcPct val="100000"/>
              </a:lnSpc>
              <a:buClr>
                <a:schemeClr val="accent2"/>
              </a:buClr>
              <a:buSzPct val="95000"/>
              <a:buFont typeface="Wingdings" panose="05000000000000000000" pitchFamily="2" charset="2"/>
              <a:buChar char="§"/>
            </a:pPr>
            <a:r>
              <a:rPr lang="en-US" sz="6000">
                <a:solidFill>
                  <a:schemeClr val="tx1">
                    <a:lumMod val="75000"/>
                    <a:lumOff val="25000"/>
                  </a:schemeClr>
                </a:solidFill>
                <a:latin typeface="Calibri" charset="0"/>
                <a:cs typeface="Calibri" charset="0"/>
              </a:rPr>
              <a:t>Individual Structured Reminders</a:t>
            </a:r>
          </a:p>
          <a:p>
            <a:pPr marL="800100" lvl="1" indent="-342900" algn="l">
              <a:lnSpc>
                <a:spcPct val="100000"/>
              </a:lnSpc>
              <a:buClr>
                <a:schemeClr val="accent2"/>
              </a:buClr>
              <a:buSzPct val="95000"/>
              <a:buFont typeface="Wingdings" panose="05000000000000000000" pitchFamily="2" charset="2"/>
              <a:buChar char="§"/>
            </a:pPr>
            <a:r>
              <a:rPr lang="en-US" sz="6000">
                <a:solidFill>
                  <a:schemeClr val="tx1">
                    <a:lumMod val="75000"/>
                    <a:lumOff val="25000"/>
                  </a:schemeClr>
                </a:solidFill>
                <a:latin typeface="Calibri" charset="0"/>
                <a:cs typeface="Calibri" charset="0"/>
              </a:rPr>
              <a:t>Supplemental Aids</a:t>
            </a:r>
          </a:p>
          <a:p>
            <a:pPr marL="800100" lvl="1" indent="-342900" algn="l">
              <a:lnSpc>
                <a:spcPct val="100000"/>
              </a:lnSpc>
              <a:buClr>
                <a:schemeClr val="accent2"/>
              </a:buClr>
              <a:buSzPct val="95000"/>
              <a:buFont typeface="Wingdings" panose="05000000000000000000" pitchFamily="2" charset="2"/>
              <a:buChar char="§"/>
            </a:pPr>
            <a:r>
              <a:rPr lang="en-US" sz="6000">
                <a:solidFill>
                  <a:schemeClr val="tx1">
                    <a:lumMod val="75000"/>
                    <a:lumOff val="25000"/>
                  </a:schemeClr>
                </a:solidFill>
                <a:latin typeface="Calibri" charset="0"/>
                <a:cs typeface="Calibri" charset="0"/>
              </a:rPr>
              <a:t>Large Print </a:t>
            </a:r>
          </a:p>
          <a:p>
            <a:pPr marL="800100" lvl="1" indent="-342900" algn="l">
              <a:lnSpc>
                <a:spcPct val="100000"/>
              </a:lnSpc>
              <a:buClr>
                <a:schemeClr val="accent2"/>
              </a:buClr>
              <a:buSzPct val="95000"/>
              <a:buFont typeface="Wingdings" panose="05000000000000000000" pitchFamily="2" charset="2"/>
              <a:buChar char="§"/>
            </a:pPr>
            <a:r>
              <a:rPr lang="en-US" sz="6000">
                <a:solidFill>
                  <a:schemeClr val="tx1">
                    <a:lumMod val="75000"/>
                    <a:lumOff val="25000"/>
                  </a:schemeClr>
                </a:solidFill>
                <a:latin typeface="Calibri" charset="0"/>
                <a:cs typeface="Calibri" charset="0"/>
              </a:rPr>
              <a:t>Manipulating Test Materials</a:t>
            </a:r>
          </a:p>
          <a:p>
            <a:pPr marL="800100" lvl="1" indent="-342900" algn="l">
              <a:lnSpc>
                <a:spcPct val="100000"/>
              </a:lnSpc>
              <a:buClr>
                <a:schemeClr val="accent2"/>
              </a:buClr>
              <a:buSzPct val="95000"/>
              <a:buFont typeface="Wingdings" panose="05000000000000000000" pitchFamily="2" charset="2"/>
              <a:buChar char="§"/>
            </a:pPr>
            <a:r>
              <a:rPr lang="en-US" sz="6000">
                <a:solidFill>
                  <a:schemeClr val="tx1">
                    <a:lumMod val="75000"/>
                    <a:lumOff val="25000"/>
                  </a:schemeClr>
                </a:solidFill>
                <a:latin typeface="Calibri" charset="0"/>
                <a:cs typeface="Calibri" charset="0"/>
              </a:rPr>
              <a:t>Mathematics Manipulatives</a:t>
            </a:r>
          </a:p>
          <a:p>
            <a:pPr marL="800100" lvl="1" indent="-342900" algn="l">
              <a:lnSpc>
                <a:spcPct val="100000"/>
              </a:lnSpc>
              <a:buClr>
                <a:schemeClr val="accent2"/>
              </a:buClr>
              <a:buSzPct val="95000"/>
              <a:buFont typeface="Wingdings" panose="05000000000000000000" pitchFamily="2" charset="2"/>
              <a:buChar char="§"/>
            </a:pPr>
            <a:r>
              <a:rPr lang="en-US" sz="6000">
                <a:solidFill>
                  <a:schemeClr val="tx1">
                    <a:lumMod val="75000"/>
                    <a:lumOff val="25000"/>
                  </a:schemeClr>
                </a:solidFill>
                <a:latin typeface="Calibri" charset="0"/>
                <a:cs typeface="Calibri" charset="0"/>
              </a:rPr>
              <a:t>Oral/Signed Administration</a:t>
            </a:r>
          </a:p>
          <a:p>
            <a:pPr marL="800100" lvl="1" indent="-342900" algn="l">
              <a:lnSpc>
                <a:spcPct val="100000"/>
              </a:lnSpc>
              <a:buClr>
                <a:schemeClr val="accent2"/>
              </a:buClr>
              <a:buSzPct val="95000"/>
              <a:buFont typeface="Wingdings" panose="05000000000000000000" pitchFamily="2" charset="2"/>
              <a:buChar char="§"/>
            </a:pPr>
            <a:r>
              <a:rPr lang="en-US" sz="6000">
                <a:solidFill>
                  <a:schemeClr val="tx1">
                    <a:lumMod val="75000"/>
                    <a:lumOff val="25000"/>
                  </a:schemeClr>
                </a:solidFill>
                <a:latin typeface="Calibri" charset="0"/>
                <a:cs typeface="Calibri" charset="0"/>
              </a:rPr>
              <a:t>Spelling Assistance</a:t>
            </a:r>
          </a:p>
          <a:p>
            <a:pPr marL="1424305" lvl="2" indent="-342900" algn="l">
              <a:buClr>
                <a:schemeClr val="accent2"/>
              </a:buClr>
              <a:buFont typeface="Arial"/>
              <a:buChar char="•"/>
              <a:tabLst/>
            </a:pPr>
            <a:endParaRPr lang="en-US" sz="2000">
              <a:solidFill>
                <a:schemeClr val="tx1">
                  <a:lumMod val="75000"/>
                  <a:lumOff val="25000"/>
                </a:schemeClr>
              </a:solidFill>
              <a:latin typeface="Calibri" charset="0"/>
              <a:ea typeface="Calibri" charset="0"/>
              <a:cs typeface="Calibri" charset="0"/>
            </a:endParaRPr>
          </a:p>
          <a:p>
            <a:pPr marL="1492250" lvl="3" indent="-215900" algn="l">
              <a:buClr>
                <a:schemeClr val="accent2"/>
              </a:buClr>
              <a:buFont typeface="Arial" charset="0"/>
              <a:buChar char="•"/>
            </a:pPr>
            <a:endParaRPr lang="en-US">
              <a:solidFill>
                <a:schemeClr val="tx1">
                  <a:lumMod val="75000"/>
                  <a:lumOff val="25000"/>
                </a:schemeClr>
              </a:solidFill>
              <a:latin typeface="Calibri" charset="0"/>
              <a:ea typeface="Calibri" charset="0"/>
              <a:cs typeface="Calibri" charset="0"/>
            </a:endParaRPr>
          </a:p>
        </p:txBody>
      </p:sp>
      <p:sp>
        <p:nvSpPr>
          <p:cNvPr id="3" name="TextBox 2">
            <a:extLst>
              <a:ext uri="{FF2B5EF4-FFF2-40B4-BE49-F238E27FC236}">
                <a16:creationId xmlns:a16="http://schemas.microsoft.com/office/drawing/2014/main" xmlns="" id="{FE3E75C8-AFE4-43ED-BC5B-B4971CBDB18E}"/>
              </a:ext>
            </a:extLst>
          </p:cNvPr>
          <p:cNvSpPr txBox="1"/>
          <p:nvPr/>
        </p:nvSpPr>
        <p:spPr>
          <a:xfrm>
            <a:off x="7086600" y="1552575"/>
            <a:ext cx="3590925" cy="400110"/>
          </a:xfrm>
          <a:prstGeom prst="rect">
            <a:avLst/>
          </a:prstGeom>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Wingdings"/>
              <a:buChar char="§"/>
            </a:pPr>
            <a:endParaRPr lang="en-US" sz="2000">
              <a:cs typeface="Calibri"/>
            </a:endParaRPr>
          </a:p>
        </p:txBody>
      </p:sp>
      <p:pic>
        <p:nvPicPr>
          <p:cNvPr id="16" name="Picture 15" descr="A close up of a computer&#10;&#10;Description generated with high confidence">
            <a:extLst>
              <a:ext uri="{FF2B5EF4-FFF2-40B4-BE49-F238E27FC236}">
                <a16:creationId xmlns:a16="http://schemas.microsoft.com/office/drawing/2014/main" xmlns="" id="{3EDA7A45-CFA5-4445-8285-3DAB51FA0152}"/>
              </a:ext>
            </a:extLst>
          </p:cNvPr>
          <p:cNvPicPr>
            <a:picLocks noChangeAspect="1"/>
          </p:cNvPicPr>
          <p:nvPr/>
        </p:nvPicPr>
        <p:blipFill>
          <a:blip r:embed="rId4">
            <a:extLst>
              <a:ext uri="{837473B0-CC2E-450A-ABE3-18F120FF3D39}">
                <a1611:picAttrSrcUrl xmlns:a1611="http://schemas.microsoft.com/office/drawing/2016/11/main" xmlns="" r:id="rId5"/>
              </a:ext>
            </a:extLst>
          </a:blip>
          <a:stretch>
            <a:fillRect/>
          </a:stretch>
        </p:blipFill>
        <p:spPr>
          <a:xfrm>
            <a:off x="5276930" y="1752630"/>
            <a:ext cx="6464122" cy="4301314"/>
          </a:xfrm>
          <a:prstGeom prst="rect">
            <a:avLst/>
          </a:prstGeom>
        </p:spPr>
      </p:pic>
      <p:sp>
        <p:nvSpPr>
          <p:cNvPr id="17" name="TextBox 16">
            <a:extLst>
              <a:ext uri="{FF2B5EF4-FFF2-40B4-BE49-F238E27FC236}">
                <a16:creationId xmlns:a16="http://schemas.microsoft.com/office/drawing/2014/main" xmlns="" id="{218A87B1-8673-42F7-B684-4F0FEE3EFDBA}"/>
              </a:ext>
            </a:extLst>
          </p:cNvPr>
          <p:cNvSpPr txBox="1"/>
          <p:nvPr/>
        </p:nvSpPr>
        <p:spPr>
          <a:xfrm>
            <a:off x="942813" y="6858000"/>
            <a:ext cx="10306373" cy="230832"/>
          </a:xfrm>
          <a:prstGeom prst="rect">
            <a:avLst/>
          </a:prstGeom>
          <a:noFill/>
        </p:spPr>
        <p:txBody>
          <a:bodyPr wrap="square" rtlCol="0">
            <a:spAutoFit/>
          </a:bodyPr>
          <a:lstStyle/>
          <a:p>
            <a:r>
              <a:rPr lang="en-US" sz="900">
                <a:hlinkClick r:id="rId5" tooltip="http://commons.wikimedia.org/wiki/File:Howard_Tilton_Library_Computers_2010.jpg"/>
              </a:rPr>
              <a:t>This Photo</a:t>
            </a:r>
            <a:r>
              <a:rPr lang="en-US" sz="900"/>
              <a:t> by Unknown Author is licensed under </a:t>
            </a:r>
            <a:r>
              <a:rPr lang="en-US" sz="900">
                <a:hlinkClick r:id="rId6" tooltip="https://creativecommons.org/licenses/by-sa/3.0/"/>
              </a:rPr>
              <a:t>CC BY-SA</a:t>
            </a:r>
            <a:endParaRPr lang="en-US" sz="900"/>
          </a:p>
        </p:txBody>
      </p:sp>
    </p:spTree>
    <p:extLst>
      <p:ext uri="{BB962C8B-B14F-4D97-AF65-F5344CB8AC3E}">
        <p14:creationId xmlns:p14="http://schemas.microsoft.com/office/powerpoint/2010/main" val="121312646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0"/>
          <p:cNvSpPr txBox="1">
            <a:spLocks/>
          </p:cNvSpPr>
          <p:nvPr/>
        </p:nvSpPr>
        <p:spPr>
          <a:xfrm>
            <a:off x="1978570" y="248815"/>
            <a:ext cx="8221489" cy="67722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b="1" i="0">
                <a:solidFill>
                  <a:schemeClr val="accent1"/>
                </a:solidFill>
                <a:latin typeface="+mn-lt"/>
                <a:ea typeface="Open Sans" charset="0"/>
                <a:cs typeface="Open Sans" charset="0"/>
              </a:rPr>
              <a:t>Locally Approved Designated</a:t>
            </a:r>
            <a:r>
              <a:rPr lang="en-US" sz="3600" b="1">
                <a:solidFill>
                  <a:schemeClr val="accent1"/>
                </a:solidFill>
                <a:latin typeface="+mn-lt"/>
                <a:ea typeface="Open Sans" charset="0"/>
                <a:cs typeface="Open Sans" charset="0"/>
              </a:rPr>
              <a:t> </a:t>
            </a:r>
            <a:r>
              <a:rPr lang="en-US" sz="3600" b="1">
                <a:solidFill>
                  <a:schemeClr val="accent1"/>
                </a:solidFill>
                <a:latin typeface="+mn-lt"/>
                <a:ea typeface="Open Sans" charset="0"/>
                <a:cs typeface="Calibri"/>
              </a:rPr>
              <a:t>Supports</a:t>
            </a:r>
            <a:endParaRPr lang="en-US" sz="3600" b="1" i="0" err="1">
              <a:solidFill>
                <a:schemeClr val="accent1"/>
              </a:solidFill>
              <a:latin typeface="+mn-lt"/>
              <a:ea typeface="Open Sans" charset="0"/>
              <a:cs typeface="Open Sans" charset="0"/>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6502667"/>
            <a:ext cx="12000217" cy="229917"/>
          </a:xfrm>
          <a:prstGeom prst="rect">
            <a:avLst/>
          </a:prstGeom>
        </p:spPr>
      </p:pic>
      <p:sp>
        <p:nvSpPr>
          <p:cNvPr id="6" name="Date Placeholder 3"/>
          <p:cNvSpPr>
            <a:spLocks noGrp="1"/>
          </p:cNvSpPr>
          <p:nvPr>
            <p:ph type="dt" sz="half" idx="10"/>
          </p:nvPr>
        </p:nvSpPr>
        <p:spPr>
          <a:xfrm>
            <a:off x="92467" y="6492875"/>
            <a:ext cx="2472271" cy="365125"/>
          </a:xfrm>
        </p:spPr>
        <p:txBody>
          <a:bodyPr/>
          <a:lstStyle/>
          <a:p>
            <a:fld id="{C5C05D33-2F5D-482A-8D2C-D96EBC369FAA}" type="datetime1">
              <a:rPr lang="en-US" smtClean="0">
                <a:solidFill>
                  <a:schemeClr val="accent1">
                    <a:lumMod val="60000"/>
                    <a:lumOff val="40000"/>
                  </a:schemeClr>
                </a:solidFill>
              </a:rPr>
              <a:pPr/>
              <a:t>10/1/2018</a:t>
            </a:fld>
            <a:r>
              <a:rPr lang="en-US">
                <a:solidFill>
                  <a:schemeClr val="accent1">
                    <a:lumMod val="60000"/>
                    <a:lumOff val="40000"/>
                  </a:schemeClr>
                </a:solidFill>
              </a:rPr>
              <a:t>     </a:t>
            </a:r>
            <a:fld id="{EA89072E-2125-40D6-847A-9E6B768971D4}" type="slidenum">
              <a:rPr lang="en-US" smtClean="0">
                <a:solidFill>
                  <a:schemeClr val="accent1">
                    <a:lumMod val="60000"/>
                    <a:lumOff val="40000"/>
                  </a:schemeClr>
                </a:solidFill>
              </a:rPr>
              <a:pPr/>
              <a:t>51</a:t>
            </a:fld>
            <a:endParaRPr lang="en-US">
              <a:solidFill>
                <a:schemeClr val="accent1">
                  <a:lumMod val="60000"/>
                  <a:lumOff val="40000"/>
                </a:schemeClr>
              </a:solidFill>
            </a:endParaRPr>
          </a:p>
        </p:txBody>
      </p:sp>
      <p:sp>
        <p:nvSpPr>
          <p:cNvPr id="7" name="Footer Placeholder 4"/>
          <p:cNvSpPr>
            <a:spLocks noGrp="1"/>
          </p:cNvSpPr>
          <p:nvPr>
            <p:ph type="ftr" sz="quarter" idx="11"/>
          </p:nvPr>
        </p:nvSpPr>
        <p:spPr>
          <a:xfrm>
            <a:off x="3686187" y="6492875"/>
            <a:ext cx="4822804" cy="365125"/>
          </a:xfrm>
        </p:spPr>
        <p:txBody>
          <a:bodyPr/>
          <a:lstStyle/>
          <a:p>
            <a:r>
              <a:rPr lang="en-US">
                <a:solidFill>
                  <a:schemeClr val="accent1">
                    <a:lumMod val="60000"/>
                    <a:lumOff val="40000"/>
                  </a:schemeClr>
                </a:solidFill>
              </a:rPr>
              <a:t>October 2018</a:t>
            </a:r>
          </a:p>
        </p:txBody>
      </p:sp>
      <p:sp>
        <p:nvSpPr>
          <p:cNvPr id="2" name="Content Placeholder 2">
            <a:extLst>
              <a:ext uri="{FF2B5EF4-FFF2-40B4-BE49-F238E27FC236}">
                <a16:creationId xmlns:a16="http://schemas.microsoft.com/office/drawing/2014/main" xmlns="" id="{86E356BC-AC7C-4491-83A2-F6EB4156D0BE}"/>
              </a:ext>
            </a:extLst>
          </p:cNvPr>
          <p:cNvSpPr txBox="1">
            <a:spLocks/>
          </p:cNvSpPr>
          <p:nvPr/>
        </p:nvSpPr>
        <p:spPr>
          <a:xfrm>
            <a:off x="466508" y="1552575"/>
            <a:ext cx="11252016" cy="4537507"/>
          </a:xfrm>
          <a:prstGeom prst="rect">
            <a:avLst/>
          </a:prstGeom>
        </p:spPr>
        <p:txBody>
          <a:bodyPr vert="horz" lIns="91440" tIns="45720" rIns="91440" bIns="45720" rtlCol="0" anchor="t">
            <a:normAutofit/>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algn="l">
              <a:buClr>
                <a:schemeClr val="accent1"/>
              </a:buClr>
              <a:buSzPct val="95000"/>
            </a:pPr>
            <a:r>
              <a:rPr lang="en-US" sz="3600" b="1">
                <a:solidFill>
                  <a:schemeClr val="accent1"/>
                </a:solidFill>
                <a:latin typeface="Calibri" charset="0"/>
                <a:cs typeface="Calibri" charset="0"/>
              </a:rPr>
              <a:t>The following designated supports have no changes for 2018-2019:</a:t>
            </a:r>
          </a:p>
          <a:p>
            <a:pPr algn="l">
              <a:lnSpc>
                <a:spcPct val="100000"/>
              </a:lnSpc>
              <a:spcBef>
                <a:spcPts val="0"/>
              </a:spcBef>
              <a:buClr>
                <a:schemeClr val="accent1"/>
              </a:buClr>
              <a:buSzPct val="95000"/>
            </a:pPr>
            <a:endParaRPr lang="en-US" sz="3600" b="1">
              <a:solidFill>
                <a:schemeClr val="accent1"/>
              </a:solidFill>
              <a:latin typeface="Calibri" charset="0"/>
              <a:cs typeface="Calibri" charset="0"/>
            </a:endParaRPr>
          </a:p>
          <a:p>
            <a:pPr marL="342900" indent="-342900" algn="l">
              <a:lnSpc>
                <a:spcPct val="100000"/>
              </a:lnSpc>
              <a:spcBef>
                <a:spcPts val="0"/>
              </a:spcBef>
              <a:buClr>
                <a:schemeClr val="accent2"/>
              </a:buClr>
              <a:buSzPct val="95000"/>
              <a:buFont typeface="Wingdings" panose="05000000000000000000" pitchFamily="2" charset="2"/>
              <a:buChar char="§"/>
            </a:pPr>
            <a:r>
              <a:rPr lang="en-US" sz="3200">
                <a:solidFill>
                  <a:schemeClr val="tx1">
                    <a:lumMod val="75000"/>
                    <a:lumOff val="25000"/>
                  </a:schemeClr>
                </a:solidFill>
                <a:latin typeface="Calibri" charset="0"/>
                <a:cs typeface="Calibri" charset="0"/>
              </a:rPr>
              <a:t>Extra Time</a:t>
            </a:r>
          </a:p>
          <a:p>
            <a:pPr marL="342900" indent="-342900" algn="l">
              <a:lnSpc>
                <a:spcPct val="100000"/>
              </a:lnSpc>
              <a:spcBef>
                <a:spcPts val="0"/>
              </a:spcBef>
              <a:buClr>
                <a:schemeClr val="accent2"/>
              </a:buClr>
              <a:buSzPct val="95000"/>
              <a:buFont typeface="Wingdings" panose="05000000000000000000" pitchFamily="2" charset="2"/>
              <a:buChar char="§"/>
            </a:pPr>
            <a:r>
              <a:rPr lang="en-US" sz="3200">
                <a:solidFill>
                  <a:schemeClr val="tx1">
                    <a:lumMod val="75000"/>
                    <a:lumOff val="25000"/>
                  </a:schemeClr>
                </a:solidFill>
                <a:latin typeface="Calibri" charset="0"/>
                <a:cs typeface="Calibri" charset="0"/>
              </a:rPr>
              <a:t>Individual Structured Reminders</a:t>
            </a:r>
          </a:p>
          <a:p>
            <a:pPr marL="342900" indent="-342900" algn="l">
              <a:lnSpc>
                <a:spcPct val="100000"/>
              </a:lnSpc>
              <a:spcBef>
                <a:spcPts val="0"/>
              </a:spcBef>
              <a:buClr>
                <a:schemeClr val="accent2"/>
              </a:buClr>
              <a:buSzPct val="95000"/>
              <a:buFont typeface="Wingdings" panose="05000000000000000000" pitchFamily="2" charset="2"/>
              <a:buChar char="§"/>
            </a:pPr>
            <a:r>
              <a:rPr lang="en-US" sz="3200">
                <a:solidFill>
                  <a:schemeClr val="tx1">
                    <a:lumMod val="75000"/>
                    <a:lumOff val="25000"/>
                  </a:schemeClr>
                </a:solidFill>
                <a:latin typeface="Calibri" charset="0"/>
                <a:cs typeface="Calibri" charset="0"/>
              </a:rPr>
              <a:t>Math Manipulatives</a:t>
            </a:r>
          </a:p>
          <a:p>
            <a:pPr marL="342900" indent="-342900" algn="l">
              <a:lnSpc>
                <a:spcPct val="100000"/>
              </a:lnSpc>
              <a:spcBef>
                <a:spcPts val="0"/>
              </a:spcBef>
              <a:buClr>
                <a:schemeClr val="accent2"/>
              </a:buClr>
              <a:buSzPct val="95000"/>
              <a:buFont typeface="Wingdings" panose="05000000000000000000" pitchFamily="2" charset="2"/>
              <a:buChar char="§"/>
            </a:pPr>
            <a:r>
              <a:rPr lang="en-US" sz="3200">
                <a:solidFill>
                  <a:schemeClr val="tx1">
                    <a:lumMod val="75000"/>
                    <a:lumOff val="25000"/>
                  </a:schemeClr>
                </a:solidFill>
                <a:latin typeface="Calibri" charset="0"/>
                <a:cs typeface="Calibri" charset="0"/>
              </a:rPr>
              <a:t>Large Print</a:t>
            </a:r>
          </a:p>
          <a:p>
            <a:pPr marL="342900" indent="-342900" algn="l">
              <a:lnSpc>
                <a:spcPct val="100000"/>
              </a:lnSpc>
              <a:spcBef>
                <a:spcPts val="0"/>
              </a:spcBef>
              <a:buClr>
                <a:schemeClr val="accent2"/>
              </a:buClr>
              <a:buSzPct val="95000"/>
              <a:buFont typeface="Wingdings" panose="05000000000000000000" pitchFamily="2" charset="2"/>
              <a:buChar char="§"/>
            </a:pPr>
            <a:r>
              <a:rPr lang="en-US" sz="3200">
                <a:solidFill>
                  <a:schemeClr val="tx1">
                    <a:lumMod val="75000"/>
                    <a:lumOff val="25000"/>
                  </a:schemeClr>
                </a:solidFill>
                <a:latin typeface="Calibri" charset="0"/>
                <a:cs typeface="Calibri" charset="0"/>
              </a:rPr>
              <a:t>Supplemental Aids</a:t>
            </a:r>
          </a:p>
          <a:p>
            <a:pPr marL="1424305" lvl="2" indent="-342900" algn="l">
              <a:buClr>
                <a:schemeClr val="accent2"/>
              </a:buClr>
              <a:buFont typeface="Arial"/>
              <a:buChar char="•"/>
              <a:tabLst/>
            </a:pPr>
            <a:endParaRPr lang="en-US" sz="2400">
              <a:solidFill>
                <a:schemeClr val="tx1">
                  <a:lumMod val="75000"/>
                  <a:lumOff val="25000"/>
                </a:schemeClr>
              </a:solidFill>
              <a:latin typeface="Calibri" charset="0"/>
              <a:ea typeface="Calibri" charset="0"/>
              <a:cs typeface="Calibri" charset="0"/>
            </a:endParaRPr>
          </a:p>
          <a:p>
            <a:pPr marL="1492250" lvl="3" indent="-215900" algn="l">
              <a:buClr>
                <a:schemeClr val="accent2"/>
              </a:buClr>
              <a:buFont typeface="Arial" charset="0"/>
              <a:buChar char="•"/>
            </a:pPr>
            <a:endParaRPr lang="en-US">
              <a:solidFill>
                <a:schemeClr val="tx1">
                  <a:lumMod val="75000"/>
                  <a:lumOff val="25000"/>
                </a:schemeClr>
              </a:solidFill>
              <a:latin typeface="Calibri" charset="0"/>
              <a:ea typeface="Calibri" charset="0"/>
              <a:cs typeface="Calibri" charset="0"/>
            </a:endParaRPr>
          </a:p>
        </p:txBody>
      </p:sp>
      <p:sp>
        <p:nvSpPr>
          <p:cNvPr id="3" name="TextBox 2">
            <a:extLst>
              <a:ext uri="{FF2B5EF4-FFF2-40B4-BE49-F238E27FC236}">
                <a16:creationId xmlns:a16="http://schemas.microsoft.com/office/drawing/2014/main" xmlns="" id="{FE3E75C8-AFE4-43ED-BC5B-B4971CBDB18E}"/>
              </a:ext>
            </a:extLst>
          </p:cNvPr>
          <p:cNvSpPr txBox="1"/>
          <p:nvPr/>
        </p:nvSpPr>
        <p:spPr>
          <a:xfrm>
            <a:off x="7086600" y="1552575"/>
            <a:ext cx="3590925" cy="461665"/>
          </a:xfrm>
          <a:prstGeom prst="rect">
            <a:avLst/>
          </a:prstGeom>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Wingdings"/>
              <a:buChar char="§"/>
            </a:pPr>
            <a:endParaRPr lang="en-US" sz="2400" b="1">
              <a:solidFill>
                <a:schemeClr val="accent1"/>
              </a:solidFill>
              <a:latin typeface="Calibri" charset="0"/>
              <a:cs typeface="Calibri" charset="0"/>
            </a:endParaRPr>
          </a:p>
        </p:txBody>
      </p:sp>
      <p:sp>
        <p:nvSpPr>
          <p:cNvPr id="11" name="Speech Bubble: Oval 10">
            <a:extLst>
              <a:ext uri="{FF2B5EF4-FFF2-40B4-BE49-F238E27FC236}">
                <a16:creationId xmlns:a16="http://schemas.microsoft.com/office/drawing/2014/main" xmlns="" id="{F926301E-C87D-4501-819A-2D8285A111BF}"/>
              </a:ext>
            </a:extLst>
          </p:cNvPr>
          <p:cNvSpPr/>
          <p:nvPr/>
        </p:nvSpPr>
        <p:spPr>
          <a:xfrm rot="1190851">
            <a:off x="8449943" y="2574012"/>
            <a:ext cx="3006812" cy="2680692"/>
          </a:xfrm>
          <a:prstGeom prst="wedgeEllipseCallou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a:cs typeface="Calibri"/>
              </a:rPr>
              <a:t>Policy documents located on the DCCR and Accommodation Resources website</a:t>
            </a:r>
            <a:r>
              <a:rPr lang="en-US" sz="1500">
                <a:cs typeface="Calibri"/>
              </a:rPr>
              <a:t> </a:t>
            </a:r>
          </a:p>
        </p:txBody>
      </p:sp>
    </p:spTree>
    <p:extLst>
      <p:ext uri="{BB962C8B-B14F-4D97-AF65-F5344CB8AC3E}">
        <p14:creationId xmlns:p14="http://schemas.microsoft.com/office/powerpoint/2010/main" val="206015094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0"/>
          <p:cNvSpPr txBox="1">
            <a:spLocks/>
          </p:cNvSpPr>
          <p:nvPr/>
        </p:nvSpPr>
        <p:spPr>
          <a:xfrm>
            <a:off x="1978570" y="248815"/>
            <a:ext cx="8221489" cy="67722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b="1">
                <a:solidFill>
                  <a:schemeClr val="accent1"/>
                </a:solidFill>
                <a:latin typeface="+mn-lt"/>
                <a:ea typeface="Open Sans" charset="0"/>
                <a:cs typeface="Calibri"/>
              </a:rPr>
              <a:t>Manipulating Test Materials</a:t>
            </a:r>
            <a:endParaRPr lang="en-US" sz="3600" b="1" i="0" err="1">
              <a:solidFill>
                <a:schemeClr val="accent1"/>
              </a:solidFill>
              <a:latin typeface="+mn-lt"/>
              <a:ea typeface="Open Sans" charset="0"/>
              <a:cs typeface="Open Sans" charset="0"/>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6502667"/>
            <a:ext cx="12000217" cy="229917"/>
          </a:xfrm>
          <a:prstGeom prst="rect">
            <a:avLst/>
          </a:prstGeom>
        </p:spPr>
      </p:pic>
      <p:sp>
        <p:nvSpPr>
          <p:cNvPr id="6" name="Date Placeholder 3"/>
          <p:cNvSpPr>
            <a:spLocks noGrp="1"/>
          </p:cNvSpPr>
          <p:nvPr>
            <p:ph type="dt" sz="half" idx="10"/>
          </p:nvPr>
        </p:nvSpPr>
        <p:spPr>
          <a:xfrm>
            <a:off x="92467" y="6492875"/>
            <a:ext cx="2472271" cy="365125"/>
          </a:xfrm>
        </p:spPr>
        <p:txBody>
          <a:bodyPr/>
          <a:lstStyle/>
          <a:p>
            <a:fld id="{C5C05D33-2F5D-482A-8D2C-D96EBC369FAA}" type="datetime1">
              <a:rPr lang="en-US" smtClean="0">
                <a:solidFill>
                  <a:schemeClr val="accent1">
                    <a:lumMod val="60000"/>
                    <a:lumOff val="40000"/>
                  </a:schemeClr>
                </a:solidFill>
              </a:rPr>
              <a:pPr/>
              <a:t>10/1/2018</a:t>
            </a:fld>
            <a:r>
              <a:rPr lang="en-US">
                <a:solidFill>
                  <a:schemeClr val="accent1">
                    <a:lumMod val="60000"/>
                    <a:lumOff val="40000"/>
                  </a:schemeClr>
                </a:solidFill>
              </a:rPr>
              <a:t>     </a:t>
            </a:r>
            <a:fld id="{EA89072E-2125-40D6-847A-9E6B768971D4}" type="slidenum">
              <a:rPr lang="en-US" smtClean="0">
                <a:solidFill>
                  <a:schemeClr val="accent1">
                    <a:lumMod val="60000"/>
                    <a:lumOff val="40000"/>
                  </a:schemeClr>
                </a:solidFill>
              </a:rPr>
              <a:pPr/>
              <a:t>52</a:t>
            </a:fld>
            <a:endParaRPr lang="en-US">
              <a:solidFill>
                <a:schemeClr val="accent1">
                  <a:lumMod val="60000"/>
                  <a:lumOff val="40000"/>
                </a:schemeClr>
              </a:solidFill>
            </a:endParaRPr>
          </a:p>
        </p:txBody>
      </p:sp>
      <p:sp>
        <p:nvSpPr>
          <p:cNvPr id="7" name="Footer Placeholder 4"/>
          <p:cNvSpPr>
            <a:spLocks noGrp="1"/>
          </p:cNvSpPr>
          <p:nvPr>
            <p:ph type="ftr" sz="quarter" idx="11"/>
          </p:nvPr>
        </p:nvSpPr>
        <p:spPr>
          <a:xfrm>
            <a:off x="3686187" y="6492875"/>
            <a:ext cx="4822804" cy="365125"/>
          </a:xfrm>
        </p:spPr>
        <p:txBody>
          <a:bodyPr/>
          <a:lstStyle/>
          <a:p>
            <a:r>
              <a:rPr lang="en-US">
                <a:solidFill>
                  <a:schemeClr val="accent1">
                    <a:lumMod val="60000"/>
                    <a:lumOff val="40000"/>
                  </a:schemeClr>
                </a:solidFill>
              </a:rPr>
              <a:t>October 2018</a:t>
            </a:r>
          </a:p>
        </p:txBody>
      </p:sp>
      <p:sp>
        <p:nvSpPr>
          <p:cNvPr id="2" name="Content Placeholder 2">
            <a:extLst>
              <a:ext uri="{FF2B5EF4-FFF2-40B4-BE49-F238E27FC236}">
                <a16:creationId xmlns:a16="http://schemas.microsoft.com/office/drawing/2014/main" xmlns="" id="{86E356BC-AC7C-4491-83A2-F6EB4156D0BE}"/>
              </a:ext>
            </a:extLst>
          </p:cNvPr>
          <p:cNvSpPr txBox="1">
            <a:spLocks/>
          </p:cNvSpPr>
          <p:nvPr/>
        </p:nvSpPr>
        <p:spPr>
          <a:xfrm>
            <a:off x="3182443" y="2413596"/>
            <a:ext cx="4400550" cy="2659420"/>
          </a:xfrm>
          <a:prstGeom prst="rect">
            <a:avLst/>
          </a:prstGeom>
        </p:spPr>
        <p:txBody>
          <a:bodyPr vert="horz" lIns="91440" tIns="45720" rIns="91440" bIns="45720" rtlCol="0" anchor="t">
            <a:normAutofit/>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algn="l">
              <a:lnSpc>
                <a:spcPct val="100000"/>
              </a:lnSpc>
              <a:spcBef>
                <a:spcPts val="0"/>
              </a:spcBef>
              <a:buClr>
                <a:schemeClr val="accent1"/>
              </a:buClr>
              <a:buSzPct val="95000"/>
            </a:pPr>
            <a:endParaRPr lang="en-US" sz="2000">
              <a:solidFill>
                <a:srgbClr val="000000"/>
              </a:solidFill>
              <a:cs typeface="Calibri"/>
            </a:endParaRPr>
          </a:p>
          <a:p>
            <a:pPr marL="1424305" lvl="2" indent="-342900" algn="l">
              <a:buClr>
                <a:schemeClr val="accent1"/>
              </a:buClr>
              <a:buSzPct val="95000"/>
              <a:buChar char="•"/>
            </a:pPr>
            <a:endParaRPr lang="en-US" sz="2400">
              <a:solidFill>
                <a:schemeClr val="tx1">
                  <a:lumMod val="75000"/>
                  <a:lumOff val="25000"/>
                </a:schemeClr>
              </a:solidFill>
              <a:latin typeface="Calibri" charset="0"/>
              <a:ea typeface="Calibri" charset="0"/>
              <a:cs typeface="Calibri" charset="0"/>
            </a:endParaRPr>
          </a:p>
          <a:p>
            <a:pPr marL="1492250" lvl="3" indent="-215900" algn="l">
              <a:buClr>
                <a:schemeClr val="accent2"/>
              </a:buClr>
              <a:buFont typeface="Arial" charset="0"/>
              <a:buChar char="•"/>
            </a:pPr>
            <a:endParaRPr lang="en-US">
              <a:solidFill>
                <a:schemeClr val="tx1">
                  <a:lumMod val="75000"/>
                  <a:lumOff val="25000"/>
                </a:schemeClr>
              </a:solidFill>
              <a:latin typeface="Calibri" charset="0"/>
              <a:ea typeface="Calibri" charset="0"/>
              <a:cs typeface="Calibri" charset="0"/>
            </a:endParaRPr>
          </a:p>
        </p:txBody>
      </p:sp>
      <p:sp>
        <p:nvSpPr>
          <p:cNvPr id="3" name="TextBox 2">
            <a:extLst>
              <a:ext uri="{FF2B5EF4-FFF2-40B4-BE49-F238E27FC236}">
                <a16:creationId xmlns:a16="http://schemas.microsoft.com/office/drawing/2014/main" xmlns="" id="{FE3E75C8-AFE4-43ED-BC5B-B4971CBDB18E}"/>
              </a:ext>
            </a:extLst>
          </p:cNvPr>
          <p:cNvSpPr txBox="1"/>
          <p:nvPr/>
        </p:nvSpPr>
        <p:spPr>
          <a:xfrm>
            <a:off x="7086600" y="1552575"/>
            <a:ext cx="3590925" cy="400110"/>
          </a:xfrm>
          <a:prstGeom prst="rect">
            <a:avLst/>
          </a:prstGeom>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Wingdings"/>
              <a:buChar char="§"/>
            </a:pPr>
            <a:endParaRPr lang="en-US" sz="2000">
              <a:cs typeface="Calibri"/>
            </a:endParaRPr>
          </a:p>
        </p:txBody>
      </p:sp>
      <p:sp>
        <p:nvSpPr>
          <p:cNvPr id="10" name="TextBox 9">
            <a:extLst>
              <a:ext uri="{FF2B5EF4-FFF2-40B4-BE49-F238E27FC236}">
                <a16:creationId xmlns:a16="http://schemas.microsoft.com/office/drawing/2014/main" xmlns="" id="{53D73DDB-E72D-4EE3-8980-C1E6D5E9E61B}"/>
              </a:ext>
            </a:extLst>
          </p:cNvPr>
          <p:cNvSpPr txBox="1"/>
          <p:nvPr/>
        </p:nvSpPr>
        <p:spPr>
          <a:xfrm>
            <a:off x="1896139" y="1535519"/>
            <a:ext cx="6257925" cy="430887"/>
          </a:xfrm>
          <a:prstGeom prst="rect">
            <a:avLst/>
          </a:prstGeom>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endParaRPr lang="en-US" sz="2200">
              <a:cs typeface="Calibri"/>
            </a:endParaRPr>
          </a:p>
        </p:txBody>
      </p:sp>
      <p:sp>
        <p:nvSpPr>
          <p:cNvPr id="8" name="TextBox 7">
            <a:extLst>
              <a:ext uri="{FF2B5EF4-FFF2-40B4-BE49-F238E27FC236}">
                <a16:creationId xmlns:a16="http://schemas.microsoft.com/office/drawing/2014/main" xmlns="" id="{43CB7E2F-096E-4E32-B0D0-82AA04724683}"/>
              </a:ext>
            </a:extLst>
          </p:cNvPr>
          <p:cNvSpPr txBox="1"/>
          <p:nvPr/>
        </p:nvSpPr>
        <p:spPr>
          <a:xfrm>
            <a:off x="784137" y="1196235"/>
            <a:ext cx="9197162" cy="3570208"/>
          </a:xfrm>
          <a:prstGeom prst="rect">
            <a:avLst/>
          </a:prstGeom>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a:solidFill>
                  <a:schemeClr val="accent1"/>
                </a:solidFill>
                <a:latin typeface="Calibri" charset="0"/>
                <a:cs typeface="Calibri" charset="0"/>
              </a:rPr>
              <a:t>A student may receive this support if served by an ARD committee, Section 504 committee, RTI committee, or student assistance team.</a:t>
            </a:r>
          </a:p>
          <a:p>
            <a:pPr marL="342900" indent="-342900">
              <a:buClr>
                <a:schemeClr val="accent2"/>
              </a:buClr>
              <a:buFont typeface="Wingdings" panose="05000000000000000000" pitchFamily="2" charset="2"/>
              <a:buChar char="§"/>
            </a:pPr>
            <a:r>
              <a:rPr lang="en-US" sz="2000">
                <a:solidFill>
                  <a:schemeClr val="tx1">
                    <a:lumMod val="75000"/>
                    <a:lumOff val="25000"/>
                  </a:schemeClr>
                </a:solidFill>
                <a:latin typeface="Calibri" charset="0"/>
                <a:cs typeface="Calibri" charset="0"/>
              </a:rPr>
              <a:t>If the student is not receiving special education or Section 504 services, the decision should be based on consistent academic struggles in the specific area even after intensive instruction and remediation. </a:t>
            </a:r>
          </a:p>
          <a:p>
            <a:pPr marL="342900" indent="-342900">
              <a:buClr>
                <a:schemeClr val="accent2"/>
              </a:buClr>
              <a:buFont typeface="Wingdings" panose="05000000000000000000" pitchFamily="2" charset="2"/>
              <a:buChar char="§"/>
            </a:pPr>
            <a:r>
              <a:rPr lang="en-US" sz="2000">
                <a:solidFill>
                  <a:schemeClr val="tx1">
                    <a:lumMod val="75000"/>
                    <a:lumOff val="25000"/>
                  </a:schemeClr>
                </a:solidFill>
                <a:latin typeface="Calibri" charset="0"/>
                <a:cs typeface="Calibri" charset="0"/>
              </a:rPr>
              <a:t>If a student is an EL with a disability, the decision is made by the ARD committee in conjunction with the student’s LPAC.</a:t>
            </a:r>
          </a:p>
          <a:p>
            <a:pPr marL="342900" indent="-342900">
              <a:buClr>
                <a:schemeClr val="accent2"/>
              </a:buClr>
              <a:buFont typeface="Wingdings" panose="05000000000000000000" pitchFamily="2" charset="2"/>
              <a:buChar char="§"/>
            </a:pPr>
            <a:r>
              <a:rPr lang="en-US" sz="2000">
                <a:solidFill>
                  <a:schemeClr val="tx1">
                    <a:lumMod val="75000"/>
                    <a:lumOff val="25000"/>
                  </a:schemeClr>
                </a:solidFill>
                <a:latin typeface="Calibri" charset="0"/>
                <a:cs typeface="Calibri" charset="0"/>
              </a:rPr>
              <a:t>Eligibility is routinely and effectively uses the support in classroom instruction and testing</a:t>
            </a:r>
          </a:p>
          <a:p>
            <a:endParaRPr lang="en-US" sz="2000">
              <a:solidFill>
                <a:schemeClr val="tx1">
                  <a:lumMod val="75000"/>
                  <a:lumOff val="25000"/>
                </a:schemeClr>
              </a:solidFill>
              <a:latin typeface="Calibri" charset="0"/>
              <a:cs typeface="Calibri" charset="0"/>
            </a:endParaRPr>
          </a:p>
          <a:p>
            <a:endParaRPr lang="en-US">
              <a:cs typeface="Calibri"/>
            </a:endParaRPr>
          </a:p>
        </p:txBody>
      </p:sp>
      <p:pic>
        <p:nvPicPr>
          <p:cNvPr id="9" name="Picture 11" descr="A screenshot of a cell phone&#10;&#10;Description generated with very high confidence">
            <a:extLst>
              <a:ext uri="{FF2B5EF4-FFF2-40B4-BE49-F238E27FC236}">
                <a16:creationId xmlns:a16="http://schemas.microsoft.com/office/drawing/2014/main" xmlns="" id="{38110C3F-B5E6-4FE0-9F2D-5FB4DCB7348A}"/>
              </a:ext>
            </a:extLst>
          </p:cNvPr>
          <p:cNvPicPr>
            <a:picLocks noChangeAspect="1"/>
          </p:cNvPicPr>
          <p:nvPr/>
        </p:nvPicPr>
        <p:blipFill>
          <a:blip r:embed="rId4"/>
          <a:stretch>
            <a:fillRect/>
          </a:stretch>
        </p:blipFill>
        <p:spPr>
          <a:xfrm>
            <a:off x="6000107" y="3912316"/>
            <a:ext cx="5918991" cy="2443567"/>
          </a:xfrm>
          <a:prstGeom prst="rect">
            <a:avLst/>
          </a:prstGeom>
        </p:spPr>
      </p:pic>
      <p:sp>
        <p:nvSpPr>
          <p:cNvPr id="11" name="TextBox 10">
            <a:extLst>
              <a:ext uri="{FF2B5EF4-FFF2-40B4-BE49-F238E27FC236}">
                <a16:creationId xmlns:a16="http://schemas.microsoft.com/office/drawing/2014/main" xmlns="" id="{63FFF581-A79A-44A7-959C-AD7076D292F2}"/>
              </a:ext>
            </a:extLst>
          </p:cNvPr>
          <p:cNvSpPr txBox="1"/>
          <p:nvPr/>
        </p:nvSpPr>
        <p:spPr>
          <a:xfrm>
            <a:off x="1055574" y="4413414"/>
            <a:ext cx="4944533" cy="1600438"/>
          </a:xfrm>
          <a:prstGeom prst="rect">
            <a:avLst/>
          </a:prstGeom>
          <a:noFill/>
        </p:spPr>
        <p:txBody>
          <a:bodyPr wrap="square" rtlCol="0">
            <a:spAutoFit/>
          </a:bodyPr>
          <a:lstStyle/>
          <a:p>
            <a:r>
              <a:rPr lang="en-US" sz="2000" b="1">
                <a:solidFill>
                  <a:srgbClr val="FF0000"/>
                </a:solidFill>
                <a:latin typeface="Calibri" charset="0"/>
                <a:cs typeface="Calibri" charset="0"/>
              </a:rPr>
              <a:t>Change for 2019: </a:t>
            </a:r>
          </a:p>
          <a:p>
            <a:pPr marL="342900" indent="-342900">
              <a:buClr>
                <a:schemeClr val="accent2"/>
              </a:buClr>
              <a:buFont typeface="Wingdings" panose="05000000000000000000" pitchFamily="2" charset="2"/>
              <a:buChar char="§"/>
            </a:pPr>
            <a:r>
              <a:rPr lang="en-US" sz="2000">
                <a:solidFill>
                  <a:schemeClr val="tx1">
                    <a:lumMod val="75000"/>
                    <a:lumOff val="25000"/>
                  </a:schemeClr>
                </a:solidFill>
                <a:latin typeface="Calibri" charset="0"/>
                <a:cs typeface="Calibri" charset="0"/>
              </a:rPr>
              <a:t>Recording notes in the margins per student directions has been moved to the Basic Transcribing policy. </a:t>
            </a:r>
          </a:p>
          <a:p>
            <a:endParaRPr lang="en-US"/>
          </a:p>
        </p:txBody>
      </p:sp>
    </p:spTree>
    <p:extLst>
      <p:ext uri="{BB962C8B-B14F-4D97-AF65-F5344CB8AC3E}">
        <p14:creationId xmlns:p14="http://schemas.microsoft.com/office/powerpoint/2010/main" val="278898299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0"/>
          <p:cNvSpPr txBox="1">
            <a:spLocks/>
          </p:cNvSpPr>
          <p:nvPr/>
        </p:nvSpPr>
        <p:spPr>
          <a:xfrm>
            <a:off x="1978570" y="248815"/>
            <a:ext cx="8221489" cy="67722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b="1" i="0">
                <a:solidFill>
                  <a:schemeClr val="accent1"/>
                </a:solidFill>
                <a:latin typeface="+mn-lt"/>
                <a:ea typeface="Open Sans" charset="0"/>
                <a:cs typeface="Open Sans" charset="0"/>
              </a:rPr>
              <a:t>Basic </a:t>
            </a:r>
            <a:r>
              <a:rPr lang="en-US" sz="3600" b="1">
                <a:solidFill>
                  <a:schemeClr val="accent1"/>
                </a:solidFill>
                <a:latin typeface="+mn-lt"/>
                <a:ea typeface="Open Sans" charset="0"/>
                <a:cs typeface="Open Sans" charset="0"/>
              </a:rPr>
              <a:t>Transcribing</a:t>
            </a:r>
            <a:endParaRPr lang="en-US" sz="3600" b="1" i="0">
              <a:solidFill>
                <a:schemeClr val="accent1"/>
              </a:solidFill>
              <a:latin typeface="+mn-lt"/>
              <a:ea typeface="Open Sans" charset="0"/>
              <a:cs typeface="Open Sans" charset="0"/>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6502667"/>
            <a:ext cx="12000217" cy="229917"/>
          </a:xfrm>
          <a:prstGeom prst="rect">
            <a:avLst/>
          </a:prstGeom>
        </p:spPr>
      </p:pic>
      <p:sp>
        <p:nvSpPr>
          <p:cNvPr id="6" name="Date Placeholder 3"/>
          <p:cNvSpPr>
            <a:spLocks noGrp="1"/>
          </p:cNvSpPr>
          <p:nvPr>
            <p:ph type="dt" sz="half" idx="10"/>
          </p:nvPr>
        </p:nvSpPr>
        <p:spPr>
          <a:xfrm>
            <a:off x="92467" y="6492875"/>
            <a:ext cx="2472271" cy="365125"/>
          </a:xfrm>
        </p:spPr>
        <p:txBody>
          <a:bodyPr/>
          <a:lstStyle/>
          <a:p>
            <a:fld id="{C5C05D33-2F5D-482A-8D2C-D96EBC369FAA}" type="datetime1">
              <a:rPr lang="en-US" smtClean="0">
                <a:solidFill>
                  <a:schemeClr val="accent1">
                    <a:lumMod val="60000"/>
                    <a:lumOff val="40000"/>
                  </a:schemeClr>
                </a:solidFill>
              </a:rPr>
              <a:pPr/>
              <a:t>10/1/2018</a:t>
            </a:fld>
            <a:r>
              <a:rPr lang="en-US">
                <a:solidFill>
                  <a:schemeClr val="accent1">
                    <a:lumMod val="60000"/>
                    <a:lumOff val="40000"/>
                  </a:schemeClr>
                </a:solidFill>
              </a:rPr>
              <a:t>     </a:t>
            </a:r>
            <a:fld id="{EA89072E-2125-40D6-847A-9E6B768971D4}" type="slidenum">
              <a:rPr lang="en-US" smtClean="0">
                <a:solidFill>
                  <a:schemeClr val="accent1">
                    <a:lumMod val="60000"/>
                    <a:lumOff val="40000"/>
                  </a:schemeClr>
                </a:solidFill>
              </a:rPr>
              <a:pPr/>
              <a:t>53</a:t>
            </a:fld>
            <a:endParaRPr lang="en-US">
              <a:solidFill>
                <a:schemeClr val="accent1">
                  <a:lumMod val="60000"/>
                  <a:lumOff val="40000"/>
                </a:schemeClr>
              </a:solidFill>
            </a:endParaRPr>
          </a:p>
        </p:txBody>
      </p:sp>
      <p:sp>
        <p:nvSpPr>
          <p:cNvPr id="7" name="Footer Placeholder 4"/>
          <p:cNvSpPr>
            <a:spLocks noGrp="1"/>
          </p:cNvSpPr>
          <p:nvPr>
            <p:ph type="ftr" sz="quarter" idx="11"/>
          </p:nvPr>
        </p:nvSpPr>
        <p:spPr>
          <a:xfrm>
            <a:off x="3686187" y="6492875"/>
            <a:ext cx="4822804" cy="365125"/>
          </a:xfrm>
        </p:spPr>
        <p:txBody>
          <a:bodyPr/>
          <a:lstStyle/>
          <a:p>
            <a:r>
              <a:rPr lang="en-US">
                <a:solidFill>
                  <a:schemeClr val="accent1">
                    <a:lumMod val="60000"/>
                    <a:lumOff val="40000"/>
                  </a:schemeClr>
                </a:solidFill>
              </a:rPr>
              <a:t>October 2018</a:t>
            </a:r>
          </a:p>
        </p:txBody>
      </p:sp>
      <p:sp>
        <p:nvSpPr>
          <p:cNvPr id="9" name="Content Placeholder 2">
            <a:extLst>
              <a:ext uri="{FF2B5EF4-FFF2-40B4-BE49-F238E27FC236}">
                <a16:creationId xmlns:a16="http://schemas.microsoft.com/office/drawing/2014/main" xmlns="" id="{AF6FFDD9-4C03-462C-B282-1E8CB4AA1B46}"/>
              </a:ext>
            </a:extLst>
          </p:cNvPr>
          <p:cNvSpPr txBox="1">
            <a:spLocks/>
          </p:cNvSpPr>
          <p:nvPr/>
        </p:nvSpPr>
        <p:spPr>
          <a:xfrm>
            <a:off x="107556" y="1311899"/>
            <a:ext cx="12020330" cy="3006919"/>
          </a:xfrm>
          <a:prstGeom prst="rect">
            <a:avLst/>
          </a:prstGeom>
        </p:spPr>
        <p:txBody>
          <a:bodyPr vert="horz" lIns="91440" tIns="45720" rIns="91440" bIns="45720" rtlCol="0" anchor="t">
            <a:normAutofit fontScale="85000" lnSpcReduction="20000"/>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marL="800100" lvl="1" indent="-342900" algn="l">
              <a:buClr>
                <a:schemeClr val="accent2"/>
              </a:buClr>
              <a:buFont typeface="Wingdings" charset="2"/>
              <a:buChar char="§"/>
            </a:pPr>
            <a:r>
              <a:rPr lang="en-US" sz="2400">
                <a:solidFill>
                  <a:schemeClr val="tx1">
                    <a:lumMod val="75000"/>
                    <a:lumOff val="25000"/>
                  </a:schemeClr>
                </a:solidFill>
                <a:latin typeface="Calibri" charset="0"/>
                <a:cs typeface="Calibri" charset="0"/>
              </a:rPr>
              <a:t>A student may receive this support if served by an ARD committee, Section 504 committee, LPAC, RTI committee, or student assistance team.</a:t>
            </a:r>
          </a:p>
          <a:p>
            <a:pPr marL="1257300" lvl="2" indent="-342900" algn="l">
              <a:buClr>
                <a:schemeClr val="accent1"/>
              </a:buClr>
              <a:buSzPct val="95000"/>
              <a:buChar char="•"/>
            </a:pPr>
            <a:r>
              <a:rPr lang="en-US" sz="2400">
                <a:solidFill>
                  <a:schemeClr val="tx1">
                    <a:lumMod val="75000"/>
                    <a:lumOff val="25000"/>
                  </a:schemeClr>
                </a:solidFill>
                <a:latin typeface="Calibri" charset="0"/>
                <a:cs typeface="Calibri" charset="0"/>
              </a:rPr>
              <a:t>If the student is not receiving special education or Section 504 services, the decision should be based on consistent academic struggles in the specific area even after intensive instruction and remediation. </a:t>
            </a:r>
          </a:p>
          <a:p>
            <a:pPr marL="800100" lvl="1" indent="-342900" algn="l">
              <a:buClr>
                <a:schemeClr val="accent2"/>
              </a:buClr>
              <a:buFont typeface="Wingdings"/>
              <a:buChar char="§"/>
            </a:pPr>
            <a:r>
              <a:rPr lang="en-US" sz="2400">
                <a:solidFill>
                  <a:schemeClr val="tx1">
                    <a:lumMod val="75000"/>
                    <a:lumOff val="25000"/>
                  </a:schemeClr>
                </a:solidFill>
                <a:latin typeface="Calibri" charset="0"/>
                <a:cs typeface="Calibri" charset="0"/>
              </a:rPr>
              <a:t>Eligibility is routinely and effectively uses the support in classroom instruction and testing.</a:t>
            </a:r>
          </a:p>
          <a:p>
            <a:pPr marL="800100" lvl="1" indent="-342900" algn="l">
              <a:buClr>
                <a:schemeClr val="accent2"/>
              </a:buClr>
              <a:buFont typeface="Wingdings"/>
              <a:buChar char="§"/>
            </a:pPr>
            <a:r>
              <a:rPr lang="en-US" sz="2400">
                <a:solidFill>
                  <a:schemeClr val="tx1">
                    <a:lumMod val="75000"/>
                    <a:lumOff val="25000"/>
                  </a:schemeClr>
                </a:solidFill>
                <a:latin typeface="Calibri" charset="0"/>
                <a:cs typeface="Calibri" charset="0"/>
              </a:rPr>
              <a:t>If the student uses speech-to-text technology to indicate responses for multiple-choice questions, </a:t>
            </a:r>
            <a:r>
              <a:rPr lang="en-US" sz="2400" err="1">
                <a:solidFill>
                  <a:schemeClr val="tx1">
                    <a:lumMod val="75000"/>
                    <a:lumOff val="25000"/>
                  </a:schemeClr>
                </a:solidFill>
                <a:latin typeface="Calibri" charset="0"/>
                <a:cs typeface="Calibri" charset="0"/>
              </a:rPr>
              <a:t>griddable</a:t>
            </a:r>
            <a:r>
              <a:rPr lang="en-US" sz="2400">
                <a:solidFill>
                  <a:schemeClr val="tx1">
                    <a:lumMod val="75000"/>
                    <a:lumOff val="25000"/>
                  </a:schemeClr>
                </a:solidFill>
                <a:latin typeface="Calibri" charset="0"/>
                <a:cs typeface="Calibri" charset="0"/>
              </a:rPr>
              <a:t> questions, or the writing prompt, please refer to our Technology Use Guidelines document.</a:t>
            </a:r>
          </a:p>
          <a:p>
            <a:pPr marL="800100" lvl="1" indent="-342900" algn="l">
              <a:buClr>
                <a:schemeClr val="accent2"/>
              </a:buClr>
              <a:buFont typeface="Wingdings"/>
              <a:buChar char="§"/>
            </a:pPr>
            <a:endParaRPr lang="en-US" sz="2400">
              <a:solidFill>
                <a:schemeClr val="tx1">
                  <a:lumMod val="75000"/>
                  <a:lumOff val="25000"/>
                </a:schemeClr>
              </a:solidFill>
              <a:latin typeface="Calibri" charset="0"/>
              <a:cs typeface="Calibri" charset="0"/>
            </a:endParaRPr>
          </a:p>
          <a:p>
            <a:pPr lvl="1" algn="l">
              <a:lnSpc>
                <a:spcPct val="80000"/>
              </a:lnSpc>
              <a:buClr>
                <a:schemeClr val="accent2"/>
              </a:buClr>
            </a:pPr>
            <a:r>
              <a:rPr lang="en-US" sz="2400">
                <a:solidFill>
                  <a:schemeClr val="tx1">
                    <a:lumMod val="75000"/>
                    <a:lumOff val="25000"/>
                  </a:schemeClr>
                </a:solidFill>
                <a:latin typeface="Calibri" charset="0"/>
                <a:cs typeface="Calibri" charset="0"/>
              </a:rPr>
              <a:t>Change for 2019:</a:t>
            </a:r>
          </a:p>
          <a:p>
            <a:pPr marL="800100" lvl="1" indent="-342900" algn="l">
              <a:buClr>
                <a:schemeClr val="accent2"/>
              </a:buClr>
              <a:buFont typeface="Wingdings"/>
              <a:buChar char="§"/>
            </a:pPr>
            <a:r>
              <a:rPr lang="en-US" sz="2400">
                <a:solidFill>
                  <a:schemeClr val="tx1">
                    <a:lumMod val="75000"/>
                    <a:lumOff val="25000"/>
                  </a:schemeClr>
                </a:solidFill>
                <a:latin typeface="Calibri" charset="0"/>
                <a:cs typeface="Calibri" charset="0"/>
              </a:rPr>
              <a:t>The student dictates or signs information to be recorded in the margins of the test booklet or in the notes tool for online tests (does NOT apply to math calculations or responses to the written composition).</a:t>
            </a:r>
          </a:p>
          <a:p>
            <a:pPr marL="283210" lvl="1" algn="l">
              <a:buClr>
                <a:schemeClr val="accent2"/>
              </a:buClr>
            </a:pPr>
            <a:endParaRPr lang="en-US" sz="2400">
              <a:solidFill>
                <a:srgbClr val="000000"/>
              </a:solidFill>
              <a:latin typeface="Calibri" charset="0"/>
              <a:cs typeface="Calibri" charset="0"/>
            </a:endParaRPr>
          </a:p>
          <a:p>
            <a:pPr marL="0" lvl="1" algn="l">
              <a:buClr>
                <a:schemeClr val="accent2"/>
              </a:buClr>
            </a:pPr>
            <a:endParaRPr lang="en-US"/>
          </a:p>
          <a:p>
            <a:pPr marL="1090295" lvl="2" indent="-175895" algn="l">
              <a:buClr>
                <a:schemeClr val="accent2"/>
              </a:buClr>
              <a:buChar char="•"/>
            </a:pPr>
            <a:endParaRPr lang="en-US" sz="1800">
              <a:solidFill>
                <a:schemeClr val="tx1">
                  <a:lumMod val="75000"/>
                  <a:lumOff val="25000"/>
                </a:schemeClr>
              </a:solidFill>
              <a:latin typeface="Calibri" charset="0"/>
              <a:ea typeface="Calibri" charset="0"/>
              <a:cs typeface="Calibri" charset="0"/>
            </a:endParaRPr>
          </a:p>
          <a:p>
            <a:pPr lvl="4" algn="l">
              <a:buClr>
                <a:schemeClr val="accent2"/>
              </a:buClr>
            </a:pPr>
            <a:endParaRPr lang="en-US" sz="1800">
              <a:solidFill>
                <a:schemeClr val="tx1">
                  <a:lumMod val="75000"/>
                  <a:lumOff val="25000"/>
                </a:schemeClr>
              </a:solidFill>
              <a:latin typeface="Calibri" charset="0"/>
              <a:ea typeface="Calibri" charset="0"/>
              <a:cs typeface="Calibri" charset="0"/>
            </a:endParaRPr>
          </a:p>
        </p:txBody>
      </p:sp>
      <p:pic>
        <p:nvPicPr>
          <p:cNvPr id="12" name="Picture 12" descr="A screenshot of a cell phone&#10;&#10;Description generated with high confidence">
            <a:extLst>
              <a:ext uri="{FF2B5EF4-FFF2-40B4-BE49-F238E27FC236}">
                <a16:creationId xmlns:a16="http://schemas.microsoft.com/office/drawing/2014/main" xmlns="" id="{61E049B5-3706-4220-A66C-28A8FEEC57B2}"/>
              </a:ext>
            </a:extLst>
          </p:cNvPr>
          <p:cNvPicPr>
            <a:picLocks noChangeAspect="1"/>
          </p:cNvPicPr>
          <p:nvPr/>
        </p:nvPicPr>
        <p:blipFill>
          <a:blip r:embed="rId4"/>
          <a:stretch>
            <a:fillRect/>
          </a:stretch>
        </p:blipFill>
        <p:spPr>
          <a:xfrm>
            <a:off x="3139089" y="4086577"/>
            <a:ext cx="6325476" cy="2406297"/>
          </a:xfrm>
          <a:prstGeom prst="rect">
            <a:avLst/>
          </a:prstGeom>
        </p:spPr>
      </p:pic>
    </p:spTree>
    <p:extLst>
      <p:ext uri="{BB962C8B-B14F-4D97-AF65-F5344CB8AC3E}">
        <p14:creationId xmlns:p14="http://schemas.microsoft.com/office/powerpoint/2010/main" val="37999746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0"/>
          <p:cNvSpPr txBox="1">
            <a:spLocks/>
          </p:cNvSpPr>
          <p:nvPr/>
        </p:nvSpPr>
        <p:spPr>
          <a:xfrm>
            <a:off x="1978570" y="248815"/>
            <a:ext cx="8221489" cy="677225"/>
          </a:xfrm>
          <a:prstGeom prst="rect">
            <a:avLst/>
          </a:prstGeom>
        </p:spPr>
        <p:txBody>
          <a:bodyPr vert="horz" lIns="91440" tIns="45720" rIns="91440" bIns="45720" rtlCol="0" anchor="b">
            <a:normAutofit fontScale="775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b="1" i="0">
                <a:solidFill>
                  <a:schemeClr val="accent1"/>
                </a:solidFill>
                <a:latin typeface="+mn-lt"/>
                <a:ea typeface="Open Sans" charset="0"/>
                <a:cs typeface="Open Sans" charset="0"/>
              </a:rPr>
              <a:t>Basic </a:t>
            </a:r>
            <a:r>
              <a:rPr lang="en-US" sz="3600" b="1">
                <a:solidFill>
                  <a:schemeClr val="accent1"/>
                </a:solidFill>
                <a:latin typeface="+mn-lt"/>
                <a:ea typeface="Open Sans" charset="0"/>
                <a:cs typeface="Open Sans" charset="0"/>
              </a:rPr>
              <a:t>Transcribing-</a:t>
            </a:r>
            <a:r>
              <a:rPr lang="en-US" sz="3600" b="1">
                <a:solidFill>
                  <a:schemeClr val="accent1"/>
                </a:solidFill>
                <a:latin typeface="+mn-lt"/>
                <a:ea typeface="Open Sans" charset="0"/>
                <a:cs typeface="Calibri"/>
              </a:rPr>
              <a:t> Special Instructions/Considerations</a:t>
            </a:r>
            <a:endParaRPr lang="en-US" sz="3600" b="1" i="0">
              <a:solidFill>
                <a:schemeClr val="accent1"/>
              </a:solidFill>
              <a:latin typeface="+mn-lt"/>
              <a:ea typeface="Open Sans" charset="0"/>
              <a:cs typeface="Open Sans" charset="0"/>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6502667"/>
            <a:ext cx="12000217" cy="229917"/>
          </a:xfrm>
          <a:prstGeom prst="rect">
            <a:avLst/>
          </a:prstGeom>
        </p:spPr>
      </p:pic>
      <p:sp>
        <p:nvSpPr>
          <p:cNvPr id="6" name="Date Placeholder 3"/>
          <p:cNvSpPr>
            <a:spLocks noGrp="1"/>
          </p:cNvSpPr>
          <p:nvPr>
            <p:ph type="dt" sz="half" idx="10"/>
          </p:nvPr>
        </p:nvSpPr>
        <p:spPr>
          <a:xfrm>
            <a:off x="92467" y="6492875"/>
            <a:ext cx="2472271" cy="365125"/>
          </a:xfrm>
        </p:spPr>
        <p:txBody>
          <a:bodyPr/>
          <a:lstStyle/>
          <a:p>
            <a:fld id="{C5C05D33-2F5D-482A-8D2C-D96EBC369FAA}" type="datetime1">
              <a:rPr lang="en-US" smtClean="0">
                <a:solidFill>
                  <a:schemeClr val="accent1">
                    <a:lumMod val="60000"/>
                    <a:lumOff val="40000"/>
                  </a:schemeClr>
                </a:solidFill>
              </a:rPr>
              <a:pPr/>
              <a:t>10/1/2018</a:t>
            </a:fld>
            <a:r>
              <a:rPr lang="en-US">
                <a:solidFill>
                  <a:schemeClr val="accent1">
                    <a:lumMod val="60000"/>
                    <a:lumOff val="40000"/>
                  </a:schemeClr>
                </a:solidFill>
              </a:rPr>
              <a:t>     </a:t>
            </a:r>
            <a:fld id="{EA89072E-2125-40D6-847A-9E6B768971D4}" type="slidenum">
              <a:rPr lang="en-US" smtClean="0">
                <a:solidFill>
                  <a:schemeClr val="accent1">
                    <a:lumMod val="60000"/>
                    <a:lumOff val="40000"/>
                  </a:schemeClr>
                </a:solidFill>
              </a:rPr>
              <a:pPr/>
              <a:t>54</a:t>
            </a:fld>
            <a:endParaRPr lang="en-US">
              <a:solidFill>
                <a:schemeClr val="accent1">
                  <a:lumMod val="60000"/>
                  <a:lumOff val="40000"/>
                </a:schemeClr>
              </a:solidFill>
            </a:endParaRPr>
          </a:p>
        </p:txBody>
      </p:sp>
      <p:sp>
        <p:nvSpPr>
          <p:cNvPr id="7" name="Footer Placeholder 4"/>
          <p:cNvSpPr>
            <a:spLocks noGrp="1"/>
          </p:cNvSpPr>
          <p:nvPr>
            <p:ph type="ftr" sz="quarter" idx="11"/>
          </p:nvPr>
        </p:nvSpPr>
        <p:spPr>
          <a:xfrm>
            <a:off x="3686187" y="6492875"/>
            <a:ext cx="4822804" cy="365125"/>
          </a:xfrm>
        </p:spPr>
        <p:txBody>
          <a:bodyPr/>
          <a:lstStyle/>
          <a:p>
            <a:r>
              <a:rPr lang="en-US">
                <a:solidFill>
                  <a:schemeClr val="accent1">
                    <a:lumMod val="60000"/>
                    <a:lumOff val="40000"/>
                  </a:schemeClr>
                </a:solidFill>
              </a:rPr>
              <a:t>October 2018</a:t>
            </a:r>
          </a:p>
        </p:txBody>
      </p:sp>
      <p:sp>
        <p:nvSpPr>
          <p:cNvPr id="8" name="Content Placeholder 2">
            <a:extLst>
              <a:ext uri="{FF2B5EF4-FFF2-40B4-BE49-F238E27FC236}">
                <a16:creationId xmlns:a16="http://schemas.microsoft.com/office/drawing/2014/main" xmlns="" id="{B5178E80-B528-4D2D-916A-F19D5726F4F0}"/>
              </a:ext>
            </a:extLst>
          </p:cNvPr>
          <p:cNvSpPr txBox="1">
            <a:spLocks/>
          </p:cNvSpPr>
          <p:nvPr/>
        </p:nvSpPr>
        <p:spPr>
          <a:xfrm>
            <a:off x="473852" y="1692714"/>
            <a:ext cx="10591580" cy="4674745"/>
          </a:xfrm>
          <a:prstGeom prst="rect">
            <a:avLst/>
          </a:prstGeom>
        </p:spPr>
        <p:txBody>
          <a:bodyPr vert="horz" lIns="91440" tIns="45720" rIns="91440" bIns="45720" rtlCol="0" anchor="t">
            <a:normAutofit fontScale="92500" lnSpcReduction="20000"/>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800100" lvl="1" indent="-342900">
              <a:lnSpc>
                <a:spcPct val="90000"/>
              </a:lnSpc>
              <a:spcBef>
                <a:spcPts val="500"/>
              </a:spcBef>
              <a:buClr>
                <a:schemeClr val="accent2"/>
              </a:buClr>
              <a:buFont typeface="Wingdings" charset="2"/>
              <a:buChar char="§"/>
            </a:pPr>
            <a:r>
              <a:rPr lang="en-US" sz="2900">
                <a:solidFill>
                  <a:schemeClr val="tx1">
                    <a:lumMod val="75000"/>
                    <a:lumOff val="25000"/>
                  </a:schemeClr>
                </a:solidFill>
                <a:latin typeface="Calibri" charset="0"/>
                <a:cs typeface="Calibri" charset="0"/>
              </a:rPr>
              <a:t>The student must be given the full time allotted to complete the entire test. It is allowable for the student to review the transcription and make any edits within the time constraints of the assessment. </a:t>
            </a:r>
          </a:p>
          <a:p>
            <a:pPr marL="1371600" lvl="2" indent="-457200">
              <a:lnSpc>
                <a:spcPct val="90000"/>
              </a:lnSpc>
              <a:spcBef>
                <a:spcPts val="500"/>
              </a:spcBef>
              <a:buClr>
                <a:schemeClr val="accent1"/>
              </a:buClr>
              <a:buFont typeface="Arial" panose="020B0604020202020204" pitchFamily="34" charset="0"/>
              <a:buChar char="•"/>
            </a:pPr>
            <a:r>
              <a:rPr lang="en-US" sz="2900">
                <a:solidFill>
                  <a:schemeClr val="tx1">
                    <a:lumMod val="75000"/>
                    <a:lumOff val="25000"/>
                  </a:schemeClr>
                </a:solidFill>
                <a:latin typeface="Calibri" charset="0"/>
                <a:cs typeface="Calibri" charset="0"/>
              </a:rPr>
              <a:t>This means that the student can change his or her response ONLY within the time limit of the test (i.e., 4 hours, 5 hours, or extra time). </a:t>
            </a:r>
          </a:p>
          <a:p>
            <a:pPr marL="800100" lvl="1" indent="-342900">
              <a:lnSpc>
                <a:spcPct val="90000"/>
              </a:lnSpc>
              <a:spcBef>
                <a:spcPts val="500"/>
              </a:spcBef>
              <a:buClr>
                <a:schemeClr val="accent2"/>
              </a:buClr>
              <a:buFont typeface="Wingdings" charset="2"/>
              <a:buChar char="§"/>
            </a:pPr>
            <a:endParaRPr lang="en-US" sz="2900">
              <a:solidFill>
                <a:schemeClr val="tx1">
                  <a:lumMod val="75000"/>
                  <a:lumOff val="25000"/>
                </a:schemeClr>
              </a:solidFill>
              <a:latin typeface="Calibri" charset="0"/>
              <a:cs typeface="Calibri" charset="0"/>
            </a:endParaRPr>
          </a:p>
          <a:p>
            <a:pPr marL="800100" lvl="1" indent="-342900">
              <a:lnSpc>
                <a:spcPct val="90000"/>
              </a:lnSpc>
              <a:spcBef>
                <a:spcPts val="500"/>
              </a:spcBef>
              <a:buClr>
                <a:schemeClr val="accent2"/>
              </a:buClr>
              <a:buFont typeface="Wingdings" charset="2"/>
              <a:buChar char="§"/>
            </a:pPr>
            <a:r>
              <a:rPr lang="en-US" sz="2900">
                <a:solidFill>
                  <a:schemeClr val="tx1">
                    <a:lumMod val="75000"/>
                    <a:lumOff val="25000"/>
                  </a:schemeClr>
                </a:solidFill>
                <a:latin typeface="Calibri" charset="0"/>
                <a:cs typeface="Calibri" charset="0"/>
              </a:rPr>
              <a:t>If the test administrator transfers the student’s final responses onto the answer document/online testing platform after the testing period has ended, the student may not edit his or her response. </a:t>
            </a:r>
          </a:p>
          <a:p>
            <a:pPr marL="800100" lvl="1" indent="-342900">
              <a:lnSpc>
                <a:spcPct val="90000"/>
              </a:lnSpc>
              <a:spcBef>
                <a:spcPts val="500"/>
              </a:spcBef>
              <a:buClr>
                <a:schemeClr val="accent2"/>
              </a:buClr>
              <a:buFont typeface="Wingdings" charset="2"/>
              <a:buChar char="§"/>
            </a:pPr>
            <a:endParaRPr lang="en-US" sz="2900">
              <a:solidFill>
                <a:schemeClr val="tx1">
                  <a:lumMod val="75000"/>
                  <a:lumOff val="25000"/>
                </a:schemeClr>
              </a:solidFill>
              <a:latin typeface="Calibri" charset="0"/>
              <a:cs typeface="Calibri" charset="0"/>
            </a:endParaRPr>
          </a:p>
          <a:p>
            <a:pPr marL="800100" lvl="1" indent="-342900">
              <a:lnSpc>
                <a:spcPct val="90000"/>
              </a:lnSpc>
              <a:spcBef>
                <a:spcPts val="500"/>
              </a:spcBef>
              <a:buClr>
                <a:schemeClr val="accent2"/>
              </a:buClr>
              <a:buFont typeface="Wingdings" charset="2"/>
              <a:buChar char="§"/>
            </a:pPr>
            <a:r>
              <a:rPr lang="en-US" sz="2900">
                <a:solidFill>
                  <a:schemeClr val="tx1">
                    <a:lumMod val="75000"/>
                    <a:lumOff val="25000"/>
                  </a:schemeClr>
                </a:solidFill>
                <a:latin typeface="Calibri" charset="0"/>
                <a:cs typeface="Calibri" charset="0"/>
              </a:rPr>
              <a:t>It is recommended that the test administrator ensure that he or she can read and understand the student’s intended response prior to the student leaving the testing room. </a:t>
            </a:r>
          </a:p>
          <a:p>
            <a:pPr lvl="1" algn="l">
              <a:buClr>
                <a:schemeClr val="accent2"/>
              </a:buClr>
            </a:pPr>
            <a:endParaRPr lang="en-US" sz="2400">
              <a:cs typeface="Calibri"/>
            </a:endParaRPr>
          </a:p>
          <a:p>
            <a:pPr marL="1090295" lvl="2" indent="-175895" algn="l">
              <a:buClr>
                <a:schemeClr val="accent2"/>
              </a:buClr>
              <a:buChar char="•"/>
            </a:pPr>
            <a:endParaRPr lang="en-US" sz="1800">
              <a:solidFill>
                <a:schemeClr val="tx1">
                  <a:lumMod val="75000"/>
                  <a:lumOff val="25000"/>
                </a:schemeClr>
              </a:solidFill>
              <a:latin typeface="Calibri" charset="0"/>
              <a:ea typeface="Calibri" charset="0"/>
              <a:cs typeface="Calibri" charset="0"/>
            </a:endParaRPr>
          </a:p>
          <a:p>
            <a:pPr lvl="4" algn="l">
              <a:buClr>
                <a:schemeClr val="accent2"/>
              </a:buClr>
            </a:pPr>
            <a:endParaRPr lang="en-US" sz="1800">
              <a:solidFill>
                <a:schemeClr val="tx1">
                  <a:lumMod val="75000"/>
                  <a:lumOff val="25000"/>
                </a:schemeClr>
              </a:solidFill>
              <a:latin typeface="Calibri" charset="0"/>
              <a:ea typeface="Calibri" charset="0"/>
              <a:cs typeface="Calibri" charset="0"/>
            </a:endParaRPr>
          </a:p>
        </p:txBody>
      </p:sp>
    </p:spTree>
    <p:extLst>
      <p:ext uri="{BB962C8B-B14F-4D97-AF65-F5344CB8AC3E}">
        <p14:creationId xmlns:p14="http://schemas.microsoft.com/office/powerpoint/2010/main" val="126979193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0"/>
          <p:cNvSpPr txBox="1">
            <a:spLocks/>
          </p:cNvSpPr>
          <p:nvPr/>
        </p:nvSpPr>
        <p:spPr>
          <a:xfrm>
            <a:off x="1978570" y="248815"/>
            <a:ext cx="8221489" cy="67722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b="1">
                <a:solidFill>
                  <a:schemeClr val="accent1"/>
                </a:solidFill>
                <a:latin typeface="+mn-lt"/>
                <a:ea typeface="Open Sans" charset="0"/>
                <a:cs typeface="Open Sans" charset="0"/>
              </a:rPr>
              <a:t>Braille</a:t>
            </a:r>
            <a:r>
              <a:rPr lang="en-US" sz="3600" b="1">
                <a:solidFill>
                  <a:schemeClr val="accent1"/>
                </a:solidFill>
                <a:latin typeface="+mn-lt"/>
                <a:ea typeface="Open Sans" charset="0"/>
                <a:cs typeface="Calibri"/>
              </a:rPr>
              <a:t>/Refreshable Braille </a:t>
            </a:r>
            <a:endParaRPr lang="en-US" sz="3600" b="1" i="0">
              <a:solidFill>
                <a:schemeClr val="accent1"/>
              </a:solidFill>
              <a:latin typeface="+mn-lt"/>
              <a:ea typeface="Open Sans" charset="0"/>
              <a:cs typeface="Open Sans" charset="0"/>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6502667"/>
            <a:ext cx="12000217" cy="229917"/>
          </a:xfrm>
          <a:prstGeom prst="rect">
            <a:avLst/>
          </a:prstGeom>
        </p:spPr>
      </p:pic>
      <p:sp>
        <p:nvSpPr>
          <p:cNvPr id="6" name="Date Placeholder 3"/>
          <p:cNvSpPr>
            <a:spLocks noGrp="1"/>
          </p:cNvSpPr>
          <p:nvPr>
            <p:ph type="dt" sz="half" idx="10"/>
          </p:nvPr>
        </p:nvSpPr>
        <p:spPr>
          <a:xfrm>
            <a:off x="92467" y="6492875"/>
            <a:ext cx="2472271" cy="365125"/>
          </a:xfrm>
        </p:spPr>
        <p:txBody>
          <a:bodyPr/>
          <a:lstStyle/>
          <a:p>
            <a:fld id="{C5C05D33-2F5D-482A-8D2C-D96EBC369FAA}" type="datetime1">
              <a:rPr lang="en-US" smtClean="0">
                <a:solidFill>
                  <a:schemeClr val="accent1">
                    <a:lumMod val="60000"/>
                    <a:lumOff val="40000"/>
                  </a:schemeClr>
                </a:solidFill>
              </a:rPr>
              <a:pPr/>
              <a:t>10/1/2018</a:t>
            </a:fld>
            <a:r>
              <a:rPr lang="en-US">
                <a:solidFill>
                  <a:schemeClr val="accent1">
                    <a:lumMod val="60000"/>
                    <a:lumOff val="40000"/>
                  </a:schemeClr>
                </a:solidFill>
              </a:rPr>
              <a:t>     </a:t>
            </a:r>
            <a:fld id="{EA89072E-2125-40D6-847A-9E6B768971D4}" type="slidenum">
              <a:rPr lang="en-US" smtClean="0">
                <a:solidFill>
                  <a:schemeClr val="accent1">
                    <a:lumMod val="60000"/>
                    <a:lumOff val="40000"/>
                  </a:schemeClr>
                </a:solidFill>
              </a:rPr>
              <a:pPr/>
              <a:t>55</a:t>
            </a:fld>
            <a:endParaRPr lang="en-US">
              <a:solidFill>
                <a:schemeClr val="accent1">
                  <a:lumMod val="60000"/>
                  <a:lumOff val="40000"/>
                </a:schemeClr>
              </a:solidFill>
            </a:endParaRPr>
          </a:p>
        </p:txBody>
      </p:sp>
      <p:sp>
        <p:nvSpPr>
          <p:cNvPr id="7" name="Footer Placeholder 4"/>
          <p:cNvSpPr>
            <a:spLocks noGrp="1"/>
          </p:cNvSpPr>
          <p:nvPr>
            <p:ph type="ftr" sz="quarter" idx="11"/>
          </p:nvPr>
        </p:nvSpPr>
        <p:spPr>
          <a:xfrm>
            <a:off x="3686187" y="6492875"/>
            <a:ext cx="4822804" cy="365125"/>
          </a:xfrm>
        </p:spPr>
        <p:txBody>
          <a:bodyPr/>
          <a:lstStyle/>
          <a:p>
            <a:r>
              <a:rPr lang="en-US">
                <a:solidFill>
                  <a:schemeClr val="accent1">
                    <a:lumMod val="60000"/>
                    <a:lumOff val="40000"/>
                  </a:schemeClr>
                </a:solidFill>
              </a:rPr>
              <a:t>October 2018</a:t>
            </a:r>
          </a:p>
        </p:txBody>
      </p:sp>
      <p:sp>
        <p:nvSpPr>
          <p:cNvPr id="2" name="Content Placeholder 2">
            <a:extLst>
              <a:ext uri="{FF2B5EF4-FFF2-40B4-BE49-F238E27FC236}">
                <a16:creationId xmlns:a16="http://schemas.microsoft.com/office/drawing/2014/main" xmlns="" id="{390F8723-03EA-41AB-AA90-18265D585AFE}"/>
              </a:ext>
            </a:extLst>
          </p:cNvPr>
          <p:cNvSpPr txBox="1">
            <a:spLocks/>
          </p:cNvSpPr>
          <p:nvPr/>
        </p:nvSpPr>
        <p:spPr>
          <a:xfrm>
            <a:off x="568171" y="1311899"/>
            <a:ext cx="11088210" cy="5021401"/>
          </a:xfrm>
          <a:prstGeom prst="rect">
            <a:avLst/>
          </a:prstGeom>
        </p:spPr>
        <p:txBody>
          <a:bodyPr vert="horz" lIns="91440" tIns="45720" rIns="91440" bIns="45720" rtlCol="0" anchor="t">
            <a:normAutofit lnSpcReduction="10000"/>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marL="800100" lvl="1" indent="-342900" algn="l">
              <a:buClr>
                <a:schemeClr val="accent2"/>
              </a:buClr>
              <a:buFont typeface="Wingdings" charset="2"/>
              <a:buChar char="§"/>
            </a:pPr>
            <a:r>
              <a:rPr lang="en-US" sz="2400">
                <a:solidFill>
                  <a:schemeClr val="tx1">
                    <a:lumMod val="75000"/>
                    <a:lumOff val="25000"/>
                  </a:schemeClr>
                </a:solidFill>
                <a:latin typeface="Calibri" charset="0"/>
                <a:cs typeface="Calibri" charset="0"/>
              </a:rPr>
              <a:t>A student may receive this support if served by an ARD committee, Section 504 committee, RTI committee, or student assistance team.</a:t>
            </a:r>
          </a:p>
          <a:p>
            <a:pPr marL="1257300" lvl="2" indent="-342900" algn="l">
              <a:buClr>
                <a:schemeClr val="accent1"/>
              </a:buClr>
              <a:buSzPct val="95000"/>
              <a:buChar char="•"/>
            </a:pPr>
            <a:r>
              <a:rPr lang="en-US" sz="2400">
                <a:solidFill>
                  <a:schemeClr val="tx1">
                    <a:lumMod val="75000"/>
                    <a:lumOff val="25000"/>
                  </a:schemeClr>
                </a:solidFill>
                <a:latin typeface="Calibri" charset="0"/>
                <a:cs typeface="Calibri" charset="0"/>
              </a:rPr>
              <a:t>If a student is an EL with a disability, the decision is made by the ARD committee in conjunction with the student’s LPAC.</a:t>
            </a:r>
          </a:p>
          <a:p>
            <a:pPr marL="1257300" lvl="2" indent="-342900" algn="l">
              <a:buClr>
                <a:schemeClr val="accent1"/>
              </a:buClr>
              <a:buSzPct val="95000"/>
              <a:buChar char="•"/>
            </a:pPr>
            <a:endParaRPr lang="en-US" sz="2400">
              <a:solidFill>
                <a:schemeClr val="tx1">
                  <a:lumMod val="75000"/>
                  <a:lumOff val="25000"/>
                </a:schemeClr>
              </a:solidFill>
              <a:latin typeface="Calibri" charset="0"/>
              <a:cs typeface="Calibri" charset="0"/>
            </a:endParaRPr>
          </a:p>
          <a:p>
            <a:pPr marL="800100" lvl="1" indent="-342900" algn="l">
              <a:buClr>
                <a:schemeClr val="accent2"/>
              </a:buClr>
              <a:buFont typeface="Wingdings"/>
              <a:buChar char="§"/>
            </a:pPr>
            <a:r>
              <a:rPr lang="en-US" sz="2400">
                <a:solidFill>
                  <a:schemeClr val="tx1">
                    <a:lumMod val="75000"/>
                    <a:lumOff val="25000"/>
                  </a:schemeClr>
                </a:solidFill>
                <a:latin typeface="Calibri" charset="0"/>
                <a:cs typeface="Calibri" charset="0"/>
              </a:rPr>
              <a:t>Eligibility is routinely and effectively uses the support in classroom instruction and testing.</a:t>
            </a:r>
          </a:p>
          <a:p>
            <a:pPr marL="800100" lvl="1" indent="-342900" algn="l">
              <a:buClr>
                <a:schemeClr val="accent2"/>
              </a:buClr>
              <a:buFont typeface="Wingdings"/>
              <a:buChar char="§"/>
            </a:pPr>
            <a:endParaRPr lang="en-US" sz="2400">
              <a:solidFill>
                <a:schemeClr val="tx1">
                  <a:lumMod val="75000"/>
                  <a:lumOff val="25000"/>
                </a:schemeClr>
              </a:solidFill>
              <a:latin typeface="Calibri" charset="0"/>
              <a:cs typeface="Calibri" charset="0"/>
            </a:endParaRPr>
          </a:p>
          <a:p>
            <a:pPr marL="800100" lvl="1" indent="-342900" algn="l">
              <a:buClr>
                <a:schemeClr val="accent2"/>
              </a:buClr>
              <a:buFont typeface="Wingdings"/>
              <a:buChar char="§"/>
            </a:pPr>
            <a:r>
              <a:rPr lang="en-US" sz="2400">
                <a:solidFill>
                  <a:schemeClr val="tx1">
                    <a:lumMod val="75000"/>
                    <a:lumOff val="25000"/>
                  </a:schemeClr>
                </a:solidFill>
                <a:latin typeface="Calibri" charset="0"/>
                <a:cs typeface="Calibri" charset="0"/>
              </a:rPr>
              <a:t>Specific information about administering braille tests is available in the General Instructions for Administering Braille State Assessments document, located on the TEA’s Accommodation Resources webpage.</a:t>
            </a:r>
          </a:p>
          <a:p>
            <a:pPr marL="800100" lvl="1" indent="-342900" algn="l">
              <a:buClr>
                <a:schemeClr val="accent2"/>
              </a:buClr>
              <a:buFont typeface="Wingdings"/>
              <a:buChar char="§"/>
            </a:pPr>
            <a:endParaRPr lang="en-US" sz="2400">
              <a:solidFill>
                <a:schemeClr val="tx1">
                  <a:lumMod val="75000"/>
                  <a:lumOff val="25000"/>
                </a:schemeClr>
              </a:solidFill>
              <a:latin typeface="Calibri" charset="0"/>
              <a:cs typeface="Calibri" charset="0"/>
            </a:endParaRPr>
          </a:p>
          <a:p>
            <a:pPr marL="800100" lvl="1" indent="-342900" algn="l">
              <a:buClr>
                <a:schemeClr val="accent2"/>
              </a:buClr>
              <a:buFont typeface="Wingdings"/>
              <a:buChar char="§"/>
            </a:pPr>
            <a:r>
              <a:rPr lang="en-US" sz="2400">
                <a:solidFill>
                  <a:schemeClr val="tx1">
                    <a:lumMod val="75000"/>
                    <a:lumOff val="25000"/>
                  </a:schemeClr>
                </a:solidFill>
                <a:latin typeface="Calibri" charset="0"/>
                <a:cs typeface="Calibri" charset="0"/>
              </a:rPr>
              <a:t>For braille administrations, there is no need submit an Accommodation Request Form to request "Extra Day". (Included in "General Instructions for Administering Braille State Assessments".)</a:t>
            </a:r>
          </a:p>
          <a:p>
            <a:pPr marL="800100" lvl="1" indent="-342900" algn="l">
              <a:buClr>
                <a:schemeClr val="accent2"/>
              </a:buClr>
              <a:buFont typeface="Wingdings"/>
              <a:buChar char="§"/>
            </a:pPr>
            <a:endParaRPr lang="en-US">
              <a:cs typeface="Calibri"/>
            </a:endParaRPr>
          </a:p>
          <a:p>
            <a:pPr marL="800100" lvl="1" indent="-342900" algn="l">
              <a:buClr>
                <a:schemeClr val="accent2"/>
              </a:buClr>
              <a:buFont typeface="Wingdings"/>
              <a:buChar char="§"/>
            </a:pPr>
            <a:endParaRPr lang="en-US" sz="2400">
              <a:cs typeface="Calibri"/>
            </a:endParaRPr>
          </a:p>
          <a:p>
            <a:pPr marL="800100" lvl="1" indent="-342900" algn="l">
              <a:buClr>
                <a:schemeClr val="accent2"/>
              </a:buClr>
              <a:buFont typeface="Wingdings"/>
              <a:buChar char="§"/>
            </a:pPr>
            <a:endParaRPr lang="en-US" sz="2400">
              <a:solidFill>
                <a:srgbClr val="000000"/>
              </a:solidFill>
              <a:cs typeface="Calibri"/>
            </a:endParaRPr>
          </a:p>
          <a:p>
            <a:pPr marL="1090295" lvl="2" indent="-175895" algn="l">
              <a:buClr>
                <a:schemeClr val="accent2"/>
              </a:buClr>
              <a:buChar char="•"/>
            </a:pPr>
            <a:endParaRPr lang="en-US" sz="1800">
              <a:solidFill>
                <a:schemeClr val="tx1">
                  <a:lumMod val="75000"/>
                  <a:lumOff val="25000"/>
                </a:schemeClr>
              </a:solidFill>
              <a:latin typeface="Calibri" charset="0"/>
              <a:ea typeface="Calibri" charset="0"/>
              <a:cs typeface="Calibri" charset="0"/>
            </a:endParaRPr>
          </a:p>
          <a:p>
            <a:pPr lvl="4" algn="l">
              <a:buClr>
                <a:schemeClr val="accent2"/>
              </a:buClr>
            </a:pPr>
            <a:endParaRPr lang="en-US" sz="1800">
              <a:solidFill>
                <a:schemeClr val="tx1">
                  <a:lumMod val="75000"/>
                  <a:lumOff val="25000"/>
                </a:schemeClr>
              </a:solidFill>
              <a:latin typeface="Calibri" charset="0"/>
              <a:ea typeface="Calibri" charset="0"/>
              <a:cs typeface="Calibri" charset="0"/>
            </a:endParaRPr>
          </a:p>
        </p:txBody>
      </p:sp>
    </p:spTree>
    <p:extLst>
      <p:ext uri="{BB962C8B-B14F-4D97-AF65-F5344CB8AC3E}">
        <p14:creationId xmlns:p14="http://schemas.microsoft.com/office/powerpoint/2010/main" val="157390382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0"/>
          <p:cNvSpPr txBox="1">
            <a:spLocks/>
          </p:cNvSpPr>
          <p:nvPr/>
        </p:nvSpPr>
        <p:spPr>
          <a:xfrm>
            <a:off x="1978570" y="248815"/>
            <a:ext cx="8221489" cy="67722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b="1">
                <a:solidFill>
                  <a:schemeClr val="accent1"/>
                </a:solidFill>
                <a:latin typeface="+mn-lt"/>
                <a:ea typeface="Open Sans" charset="0"/>
                <a:cs typeface="Open Sans" charset="0"/>
              </a:rPr>
              <a:t>Braille</a:t>
            </a:r>
            <a:r>
              <a:rPr lang="en-US" sz="3600" b="1">
                <a:solidFill>
                  <a:schemeClr val="accent1"/>
                </a:solidFill>
                <a:latin typeface="+mn-lt"/>
                <a:ea typeface="Open Sans" charset="0"/>
                <a:cs typeface="Calibri"/>
              </a:rPr>
              <a:t>/Refreshable Braille </a:t>
            </a:r>
            <a:endParaRPr lang="en-US" sz="3600" b="1" i="0">
              <a:solidFill>
                <a:schemeClr val="accent1"/>
              </a:solidFill>
              <a:latin typeface="+mn-lt"/>
              <a:ea typeface="Open Sans" charset="0"/>
              <a:cs typeface="Open Sans" charset="0"/>
            </a:endParaRPr>
          </a:p>
        </p:txBody>
      </p:sp>
      <p:sp>
        <p:nvSpPr>
          <p:cNvPr id="6" name="Date Placeholder 3"/>
          <p:cNvSpPr>
            <a:spLocks noGrp="1"/>
          </p:cNvSpPr>
          <p:nvPr>
            <p:ph type="dt" sz="half" idx="10"/>
          </p:nvPr>
        </p:nvSpPr>
        <p:spPr>
          <a:xfrm>
            <a:off x="92467" y="6492875"/>
            <a:ext cx="2472271" cy="365125"/>
          </a:xfrm>
        </p:spPr>
        <p:txBody>
          <a:bodyPr/>
          <a:lstStyle/>
          <a:p>
            <a:fld id="{C5C05D33-2F5D-482A-8D2C-D96EBC369FAA}" type="datetime1">
              <a:rPr lang="en-US" smtClean="0">
                <a:solidFill>
                  <a:schemeClr val="accent1">
                    <a:lumMod val="60000"/>
                    <a:lumOff val="40000"/>
                  </a:schemeClr>
                </a:solidFill>
              </a:rPr>
              <a:pPr/>
              <a:t>10/1/2018</a:t>
            </a:fld>
            <a:r>
              <a:rPr lang="en-US">
                <a:solidFill>
                  <a:schemeClr val="accent1">
                    <a:lumMod val="60000"/>
                    <a:lumOff val="40000"/>
                  </a:schemeClr>
                </a:solidFill>
              </a:rPr>
              <a:t>     </a:t>
            </a:r>
            <a:fld id="{EA89072E-2125-40D6-847A-9E6B768971D4}" type="slidenum">
              <a:rPr lang="en-US" smtClean="0">
                <a:solidFill>
                  <a:schemeClr val="accent1">
                    <a:lumMod val="60000"/>
                    <a:lumOff val="40000"/>
                  </a:schemeClr>
                </a:solidFill>
              </a:rPr>
              <a:pPr/>
              <a:t>56</a:t>
            </a:fld>
            <a:endParaRPr lang="en-US">
              <a:solidFill>
                <a:schemeClr val="accent1">
                  <a:lumMod val="60000"/>
                  <a:lumOff val="40000"/>
                </a:schemeClr>
              </a:solidFill>
            </a:endParaRPr>
          </a:p>
        </p:txBody>
      </p:sp>
      <p:sp>
        <p:nvSpPr>
          <p:cNvPr id="2" name="Content Placeholder 2">
            <a:extLst>
              <a:ext uri="{FF2B5EF4-FFF2-40B4-BE49-F238E27FC236}">
                <a16:creationId xmlns:a16="http://schemas.microsoft.com/office/drawing/2014/main" xmlns="" id="{390F8723-03EA-41AB-AA90-18265D585AFE}"/>
              </a:ext>
            </a:extLst>
          </p:cNvPr>
          <p:cNvSpPr txBox="1">
            <a:spLocks/>
          </p:cNvSpPr>
          <p:nvPr/>
        </p:nvSpPr>
        <p:spPr>
          <a:xfrm>
            <a:off x="419479" y="1525214"/>
            <a:ext cx="11389283" cy="4967661"/>
          </a:xfrm>
          <a:prstGeom prst="rect">
            <a:avLst/>
          </a:prstGeom>
        </p:spPr>
        <p:txBody>
          <a:bodyPr vert="horz" lIns="91440" tIns="45720" rIns="91440" bIns="45720" rtlCol="0" anchor="t">
            <a:normAutofit fontScale="47500" lnSpcReduction="20000"/>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lvl="1" algn="l">
              <a:buClr>
                <a:schemeClr val="accent2"/>
              </a:buClr>
            </a:pPr>
            <a:r>
              <a:rPr lang="en-US" sz="5100" b="1">
                <a:solidFill>
                  <a:srgbClr val="FF0000"/>
                </a:solidFill>
                <a:latin typeface="Calibri" charset="0"/>
                <a:cs typeface="Calibri" charset="0"/>
              </a:rPr>
              <a:t>Changes for 2019:</a:t>
            </a:r>
            <a:endParaRPr lang="en-US" sz="5100" b="1">
              <a:solidFill>
                <a:srgbClr val="FF0000"/>
              </a:solidFill>
            </a:endParaRPr>
          </a:p>
          <a:p>
            <a:pPr marL="800100" lvl="1" indent="-342900" algn="l">
              <a:buClr>
                <a:schemeClr val="accent2"/>
              </a:buClr>
              <a:buFont typeface="Wingdings"/>
              <a:buChar char="§"/>
            </a:pPr>
            <a:r>
              <a:rPr lang="en-US" sz="5100">
                <a:solidFill>
                  <a:schemeClr val="tx1">
                    <a:lumMod val="75000"/>
                    <a:lumOff val="25000"/>
                  </a:schemeClr>
                </a:solidFill>
                <a:latin typeface="Calibri" charset="0"/>
                <a:cs typeface="Calibri" charset="0"/>
              </a:rPr>
              <a:t>The state will provide both contracted and uncontracted braille test materials in UEB ONLY (begins with the December 2018 administration).</a:t>
            </a:r>
          </a:p>
          <a:p>
            <a:pPr marL="800100" lvl="1" indent="-342900" algn="l">
              <a:buClr>
                <a:schemeClr val="accent2"/>
              </a:buClr>
              <a:buFont typeface="Wingdings"/>
              <a:buChar char="§"/>
            </a:pPr>
            <a:endParaRPr lang="en-US" sz="5100">
              <a:solidFill>
                <a:schemeClr val="tx1">
                  <a:lumMod val="75000"/>
                  <a:lumOff val="25000"/>
                </a:schemeClr>
              </a:solidFill>
              <a:latin typeface="Calibri" charset="0"/>
              <a:cs typeface="Calibri" charset="0"/>
            </a:endParaRPr>
          </a:p>
          <a:p>
            <a:pPr marL="800100" lvl="1" indent="-342900" algn="l">
              <a:buClr>
                <a:schemeClr val="accent2"/>
              </a:buClr>
              <a:buFont typeface="Wingdings"/>
              <a:buChar char="§"/>
            </a:pPr>
            <a:r>
              <a:rPr lang="en-US" sz="5100">
                <a:solidFill>
                  <a:schemeClr val="tx1">
                    <a:lumMod val="75000"/>
                    <a:lumOff val="25000"/>
                  </a:schemeClr>
                </a:solidFill>
                <a:latin typeface="Calibri" charset="0"/>
                <a:cs typeface="Calibri" charset="0"/>
              </a:rPr>
              <a:t>Online screen reader support for refreshable braille displays will be available in Spring 2019 in reading/language arts and social studies assessments.</a:t>
            </a:r>
          </a:p>
          <a:p>
            <a:pPr marL="800100" lvl="1" indent="-342900" algn="l">
              <a:buClr>
                <a:schemeClr val="accent2"/>
              </a:buClr>
              <a:buFont typeface="Wingdings"/>
              <a:buChar char="§"/>
            </a:pPr>
            <a:endParaRPr lang="en-US" sz="5100">
              <a:solidFill>
                <a:schemeClr val="tx1">
                  <a:lumMod val="75000"/>
                  <a:lumOff val="25000"/>
                </a:schemeClr>
              </a:solidFill>
              <a:latin typeface="Calibri" charset="0"/>
              <a:cs typeface="Calibri" charset="0"/>
            </a:endParaRPr>
          </a:p>
          <a:p>
            <a:pPr marL="800100" lvl="1" indent="-342900" algn="l">
              <a:buClr>
                <a:schemeClr val="accent2"/>
              </a:buClr>
              <a:buFont typeface="Wingdings"/>
              <a:buChar char="§"/>
            </a:pPr>
            <a:r>
              <a:rPr lang="en-US" sz="5100">
                <a:solidFill>
                  <a:schemeClr val="tx1">
                    <a:lumMod val="75000"/>
                    <a:lumOff val="25000"/>
                  </a:schemeClr>
                </a:solidFill>
                <a:latin typeface="Calibri" charset="0"/>
                <a:cs typeface="Calibri" charset="0"/>
              </a:rPr>
              <a:t>For students who take a braille test and are also eligible for Content and Language Supports, a request for a paper version of STAAR with Embedded Supports should be submitted to TEA.</a:t>
            </a:r>
          </a:p>
          <a:p>
            <a:pPr marL="800100" lvl="1" indent="-342900" algn="l">
              <a:buClr>
                <a:schemeClr val="accent2"/>
              </a:buClr>
              <a:buFont typeface="Wingdings"/>
              <a:buChar char="§"/>
            </a:pPr>
            <a:endParaRPr lang="en-US" sz="5100">
              <a:solidFill>
                <a:schemeClr val="tx1">
                  <a:lumMod val="75000"/>
                  <a:lumOff val="25000"/>
                </a:schemeClr>
              </a:solidFill>
              <a:latin typeface="Calibri" charset="0"/>
              <a:cs typeface="Calibri" charset="0"/>
            </a:endParaRPr>
          </a:p>
          <a:p>
            <a:pPr marL="800100" lvl="1" indent="-342900" algn="l">
              <a:buClr>
                <a:schemeClr val="accent2"/>
              </a:buClr>
              <a:buFont typeface="Wingdings"/>
              <a:buChar char="§"/>
            </a:pPr>
            <a:r>
              <a:rPr lang="en-US" sz="5100">
                <a:solidFill>
                  <a:schemeClr val="tx1">
                    <a:lumMod val="75000"/>
                    <a:lumOff val="25000"/>
                  </a:schemeClr>
                </a:solidFill>
                <a:latin typeface="Calibri" charset="0"/>
                <a:cs typeface="Calibri" charset="0"/>
              </a:rPr>
              <a:t>Accommodations specific to braille test takers will be provided in the STAAR with Embedded Supports Paper Administration Guide accommodation tables and identified for the test administrator as “Braille Instructions ONLY.” Samples of how these accommodations will appear will be provided in the non-secure front matter of the STAAR with Embedded Supports Paper Administration Guide.</a:t>
            </a:r>
          </a:p>
        </p:txBody>
      </p:sp>
      <p:sp>
        <p:nvSpPr>
          <p:cNvPr id="8" name="Footer Placeholder 4">
            <a:extLst>
              <a:ext uri="{FF2B5EF4-FFF2-40B4-BE49-F238E27FC236}">
                <a16:creationId xmlns:a16="http://schemas.microsoft.com/office/drawing/2014/main" xmlns="" id="{C422602F-FDEF-44FE-8954-B53B0558ADA0}"/>
              </a:ext>
            </a:extLst>
          </p:cNvPr>
          <p:cNvSpPr txBox="1">
            <a:spLocks/>
          </p:cNvSpPr>
          <p:nvPr/>
        </p:nvSpPr>
        <p:spPr>
          <a:xfrm>
            <a:off x="3454764" y="6500091"/>
            <a:ext cx="4822804" cy="365125"/>
          </a:xfrm>
          <a:prstGeom prst="rect">
            <a:avLst/>
          </a:prstGeom>
        </p:spPr>
        <p:txBody>
          <a:bodyPr/>
          <a:lstStyle>
            <a:defPPr>
              <a:defRPr lang="en-US"/>
            </a:defPPr>
            <a:lvl1pPr marL="0" algn="ctr" defTabSz="914400" rtl="0" eaLnBrk="1" latinLnBrk="0" hangingPunct="1">
              <a:defRPr sz="1100" b="0" i="0" kern="1200">
                <a:solidFill>
                  <a:schemeClr val="tx1"/>
                </a:solidFill>
                <a:latin typeface="Open Sans" charset="0"/>
                <a:ea typeface="Open Sans" charset="0"/>
                <a:cs typeface="Open Sans"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schemeClr val="accent1">
                    <a:lumMod val="60000"/>
                    <a:lumOff val="40000"/>
                  </a:schemeClr>
                </a:solidFill>
              </a:rPr>
              <a:t>October 2018</a:t>
            </a:r>
          </a:p>
        </p:txBody>
      </p:sp>
    </p:spTree>
    <p:extLst>
      <p:ext uri="{BB962C8B-B14F-4D97-AF65-F5344CB8AC3E}">
        <p14:creationId xmlns:p14="http://schemas.microsoft.com/office/powerpoint/2010/main" val="329413589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a:xfrm>
            <a:off x="786961" y="1606858"/>
            <a:ext cx="10167373" cy="4760601"/>
          </a:xfrm>
          <a:prstGeom prst="rect">
            <a:avLst/>
          </a:prstGeom>
        </p:spPr>
        <p:txBody>
          <a:bodyPr vert="horz" lIns="91440" tIns="45720" rIns="91440" bIns="45720" rtlCol="0" anchor="t">
            <a:noAutofit/>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marL="800100" lvl="1" indent="-342900" algn="l">
              <a:buClr>
                <a:schemeClr val="accent2"/>
              </a:buClr>
              <a:buFont typeface="Wingdings" panose="05000000000000000000" pitchFamily="2" charset="2"/>
              <a:buChar char="§"/>
            </a:pPr>
            <a:r>
              <a:rPr lang="en-US" sz="2800">
                <a:solidFill>
                  <a:schemeClr val="tx1">
                    <a:lumMod val="75000"/>
                    <a:lumOff val="25000"/>
                  </a:schemeClr>
                </a:solidFill>
                <a:latin typeface="Calibri" charset="0"/>
                <a:cs typeface="Calibri" charset="0"/>
              </a:rPr>
              <a:t>A student may receive this support if served by and ARD or Section 504 committee. </a:t>
            </a:r>
          </a:p>
          <a:p>
            <a:pPr marL="1257300" lvl="2" indent="-342900" algn="l">
              <a:buClr>
                <a:schemeClr val="accent1"/>
              </a:buClr>
              <a:buSzPct val="95000"/>
              <a:buFont typeface="Arial"/>
              <a:buChar char="•"/>
            </a:pPr>
            <a:r>
              <a:rPr lang="en-US" sz="2600">
                <a:solidFill>
                  <a:schemeClr val="tx1">
                    <a:lumMod val="75000"/>
                    <a:lumOff val="25000"/>
                  </a:schemeClr>
                </a:solidFill>
                <a:latin typeface="Calibri" charset="0"/>
                <a:cs typeface="Calibri" charset="0"/>
              </a:rPr>
              <a:t>If a student is an EL with a disability, the decision is made by the ARD committee in conjunction with the student’s LPAC.</a:t>
            </a:r>
          </a:p>
          <a:p>
            <a:pPr marL="800100" lvl="1" indent="-342900" algn="l">
              <a:buClr>
                <a:schemeClr val="accent2"/>
              </a:buClr>
              <a:buFont typeface="Wingdings" panose="05000000000000000000" pitchFamily="2" charset="2"/>
              <a:buChar char="§"/>
            </a:pPr>
            <a:endParaRPr lang="en-US" sz="2800">
              <a:solidFill>
                <a:schemeClr val="tx1">
                  <a:lumMod val="75000"/>
                  <a:lumOff val="25000"/>
                </a:schemeClr>
              </a:solidFill>
              <a:latin typeface="Calibri" charset="0"/>
              <a:cs typeface="Calibri" charset="0"/>
            </a:endParaRPr>
          </a:p>
          <a:p>
            <a:pPr marL="800100" lvl="1" indent="-342900" algn="l">
              <a:buClr>
                <a:schemeClr val="accent2"/>
              </a:buClr>
              <a:buFont typeface="Wingdings"/>
              <a:buChar char="§"/>
            </a:pPr>
            <a:r>
              <a:rPr lang="en-US" sz="2800">
                <a:solidFill>
                  <a:schemeClr val="tx1">
                    <a:lumMod val="75000"/>
                    <a:lumOff val="25000"/>
                  </a:schemeClr>
                </a:solidFill>
                <a:latin typeface="Calibri" charset="0"/>
                <a:cs typeface="Calibri" charset="0"/>
              </a:rPr>
              <a:t>Grade-specific eligibility must be met for a student who receives Section 504 or special education services and routinely and effectively uses the support in classroom instruction and testing.</a:t>
            </a:r>
          </a:p>
          <a:p>
            <a:pPr lvl="1" algn="l">
              <a:buClr>
                <a:schemeClr val="accent2"/>
              </a:buClr>
            </a:pPr>
            <a:endParaRPr lang="en-US">
              <a:cs typeface="Calibri"/>
            </a:endParaRPr>
          </a:p>
          <a:p>
            <a:pPr marL="800100" lvl="1" indent="-342900" algn="l">
              <a:buClr>
                <a:schemeClr val="accent2"/>
              </a:buClr>
              <a:buFont typeface="Wingdings"/>
              <a:buChar char="§"/>
            </a:pPr>
            <a:endParaRPr lang="en-US" sz="2800">
              <a:cs typeface="Calibri"/>
            </a:endParaRPr>
          </a:p>
          <a:p>
            <a:pPr marL="800100" lvl="1" indent="-342900" algn="l">
              <a:buClr>
                <a:schemeClr val="accent2"/>
              </a:buClr>
              <a:buFont typeface="Wingdings"/>
              <a:buChar char="§"/>
            </a:pPr>
            <a:endParaRPr lang="en-US">
              <a:cs typeface="Calibri"/>
            </a:endParaRPr>
          </a:p>
          <a:p>
            <a:pPr marL="800100" lvl="1" indent="-342900" algn="l">
              <a:buClr>
                <a:schemeClr val="accent2"/>
              </a:buClr>
              <a:buFont typeface="Wingdings"/>
              <a:buChar char="§"/>
            </a:pPr>
            <a:endParaRPr lang="en-US" sz="2400">
              <a:latin typeface="Calibri" charset="0"/>
              <a:ea typeface="Calibri" charset="0"/>
              <a:cs typeface="Calibri" charset="0"/>
            </a:endParaRPr>
          </a:p>
          <a:p>
            <a:pPr lvl="4" algn="l">
              <a:buClr>
                <a:schemeClr val="accent2"/>
              </a:buClr>
            </a:pPr>
            <a:endParaRPr lang="en-US" sz="1800">
              <a:solidFill>
                <a:schemeClr val="tx1">
                  <a:lumMod val="75000"/>
                  <a:lumOff val="25000"/>
                </a:schemeClr>
              </a:solidFill>
              <a:latin typeface="Calibri" charset="0"/>
              <a:ea typeface="Calibri" charset="0"/>
              <a:cs typeface="Calibri" charset="0"/>
            </a:endParaRPr>
          </a:p>
        </p:txBody>
      </p:sp>
      <p:sp>
        <p:nvSpPr>
          <p:cNvPr id="4" name="Title 10"/>
          <p:cNvSpPr txBox="1">
            <a:spLocks/>
          </p:cNvSpPr>
          <p:nvPr/>
        </p:nvSpPr>
        <p:spPr>
          <a:xfrm>
            <a:off x="1978570" y="248815"/>
            <a:ext cx="8221489" cy="67722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b="1">
                <a:solidFill>
                  <a:schemeClr val="accent1"/>
                </a:solidFill>
                <a:latin typeface="+mn-lt"/>
                <a:ea typeface="Open Sans" charset="0"/>
                <a:cs typeface="Open Sans" charset="0"/>
              </a:rPr>
              <a:t>Calculation </a:t>
            </a:r>
            <a:r>
              <a:rPr lang="en-US" sz="3600" b="1">
                <a:solidFill>
                  <a:schemeClr val="accent1"/>
                </a:solidFill>
                <a:latin typeface="+mn-lt"/>
                <a:ea typeface="Open Sans" charset="0"/>
                <a:cs typeface="Calibri"/>
              </a:rPr>
              <a:t>Aids</a:t>
            </a:r>
            <a:endParaRPr lang="en-US" sz="3600" b="1" i="0">
              <a:solidFill>
                <a:schemeClr val="accent1"/>
              </a:solidFill>
              <a:latin typeface="+mn-lt"/>
              <a:ea typeface="Open Sans" charset="0"/>
              <a:cs typeface="Open Sans" charset="0"/>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6502667"/>
            <a:ext cx="12000217" cy="229917"/>
          </a:xfrm>
          <a:prstGeom prst="rect">
            <a:avLst/>
          </a:prstGeom>
        </p:spPr>
      </p:pic>
      <p:sp>
        <p:nvSpPr>
          <p:cNvPr id="6" name="Date Placeholder 3"/>
          <p:cNvSpPr>
            <a:spLocks noGrp="1"/>
          </p:cNvSpPr>
          <p:nvPr>
            <p:ph type="dt" sz="half" idx="10"/>
          </p:nvPr>
        </p:nvSpPr>
        <p:spPr>
          <a:xfrm>
            <a:off x="92467" y="6492875"/>
            <a:ext cx="2472271" cy="365125"/>
          </a:xfrm>
        </p:spPr>
        <p:txBody>
          <a:bodyPr/>
          <a:lstStyle/>
          <a:p>
            <a:fld id="{C5C05D33-2F5D-482A-8D2C-D96EBC369FAA}" type="datetime1">
              <a:rPr lang="en-US" smtClean="0">
                <a:solidFill>
                  <a:schemeClr val="accent1">
                    <a:lumMod val="60000"/>
                    <a:lumOff val="40000"/>
                  </a:schemeClr>
                </a:solidFill>
              </a:rPr>
              <a:pPr/>
              <a:t>10/1/2018</a:t>
            </a:fld>
            <a:r>
              <a:rPr lang="en-US">
                <a:solidFill>
                  <a:schemeClr val="accent1">
                    <a:lumMod val="60000"/>
                    <a:lumOff val="40000"/>
                  </a:schemeClr>
                </a:solidFill>
              </a:rPr>
              <a:t>     </a:t>
            </a:r>
            <a:fld id="{EA89072E-2125-40D6-847A-9E6B768971D4}" type="slidenum">
              <a:rPr lang="en-US" smtClean="0">
                <a:solidFill>
                  <a:schemeClr val="accent1">
                    <a:lumMod val="60000"/>
                    <a:lumOff val="40000"/>
                  </a:schemeClr>
                </a:solidFill>
              </a:rPr>
              <a:pPr/>
              <a:t>57</a:t>
            </a:fld>
            <a:endParaRPr lang="en-US">
              <a:solidFill>
                <a:schemeClr val="accent1">
                  <a:lumMod val="60000"/>
                  <a:lumOff val="40000"/>
                </a:schemeClr>
              </a:solidFill>
            </a:endParaRPr>
          </a:p>
        </p:txBody>
      </p:sp>
      <p:sp>
        <p:nvSpPr>
          <p:cNvPr id="7" name="Footer Placeholder 4"/>
          <p:cNvSpPr>
            <a:spLocks noGrp="1"/>
          </p:cNvSpPr>
          <p:nvPr>
            <p:ph type="ftr" sz="quarter" idx="11"/>
          </p:nvPr>
        </p:nvSpPr>
        <p:spPr>
          <a:xfrm>
            <a:off x="3686187" y="6492875"/>
            <a:ext cx="4822804" cy="365125"/>
          </a:xfrm>
        </p:spPr>
        <p:txBody>
          <a:bodyPr/>
          <a:lstStyle/>
          <a:p>
            <a:r>
              <a:rPr lang="en-US">
                <a:solidFill>
                  <a:schemeClr val="accent1">
                    <a:lumMod val="60000"/>
                    <a:lumOff val="40000"/>
                  </a:schemeClr>
                </a:solidFill>
              </a:rPr>
              <a:t>October 2018</a:t>
            </a:r>
          </a:p>
        </p:txBody>
      </p:sp>
    </p:spTree>
    <p:extLst>
      <p:ext uri="{BB962C8B-B14F-4D97-AF65-F5344CB8AC3E}">
        <p14:creationId xmlns:p14="http://schemas.microsoft.com/office/powerpoint/2010/main" val="285430436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0"/>
          <p:cNvSpPr txBox="1">
            <a:spLocks/>
          </p:cNvSpPr>
          <p:nvPr/>
        </p:nvSpPr>
        <p:spPr>
          <a:xfrm>
            <a:off x="1978570" y="248815"/>
            <a:ext cx="8221489" cy="67722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b="1">
                <a:solidFill>
                  <a:schemeClr val="accent1"/>
                </a:solidFill>
                <a:latin typeface="+mn-lt"/>
                <a:ea typeface="Open Sans" charset="0"/>
                <a:cs typeface="Open Sans" charset="0"/>
              </a:rPr>
              <a:t>Calculation </a:t>
            </a:r>
            <a:r>
              <a:rPr lang="en-US" sz="3600" b="1">
                <a:solidFill>
                  <a:schemeClr val="accent1"/>
                </a:solidFill>
                <a:latin typeface="+mn-lt"/>
                <a:ea typeface="Open Sans" charset="0"/>
                <a:cs typeface="Calibri"/>
              </a:rPr>
              <a:t>Aids- Examples/Types</a:t>
            </a:r>
            <a:endParaRPr lang="en-US" sz="3600" b="1" i="0">
              <a:solidFill>
                <a:schemeClr val="accent1"/>
              </a:solidFill>
              <a:latin typeface="+mn-lt"/>
              <a:ea typeface="Open Sans" charset="0"/>
              <a:cs typeface="Open Sans" charset="0"/>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6502667"/>
            <a:ext cx="12000217" cy="229917"/>
          </a:xfrm>
          <a:prstGeom prst="rect">
            <a:avLst/>
          </a:prstGeom>
        </p:spPr>
      </p:pic>
      <p:sp>
        <p:nvSpPr>
          <p:cNvPr id="6" name="Date Placeholder 3"/>
          <p:cNvSpPr>
            <a:spLocks noGrp="1"/>
          </p:cNvSpPr>
          <p:nvPr>
            <p:ph type="dt" sz="half" idx="10"/>
          </p:nvPr>
        </p:nvSpPr>
        <p:spPr>
          <a:xfrm>
            <a:off x="92467" y="6492875"/>
            <a:ext cx="2472271" cy="365125"/>
          </a:xfrm>
        </p:spPr>
        <p:txBody>
          <a:bodyPr/>
          <a:lstStyle/>
          <a:p>
            <a:fld id="{C5C05D33-2F5D-482A-8D2C-D96EBC369FAA}" type="datetime1">
              <a:rPr lang="en-US" smtClean="0">
                <a:solidFill>
                  <a:schemeClr val="accent1">
                    <a:lumMod val="60000"/>
                    <a:lumOff val="40000"/>
                  </a:schemeClr>
                </a:solidFill>
              </a:rPr>
              <a:pPr/>
              <a:t>10/1/2018</a:t>
            </a:fld>
            <a:r>
              <a:rPr lang="en-US">
                <a:solidFill>
                  <a:schemeClr val="accent1">
                    <a:lumMod val="60000"/>
                    <a:lumOff val="40000"/>
                  </a:schemeClr>
                </a:solidFill>
              </a:rPr>
              <a:t>     </a:t>
            </a:r>
            <a:fld id="{EA89072E-2125-40D6-847A-9E6B768971D4}" type="slidenum">
              <a:rPr lang="en-US" smtClean="0">
                <a:solidFill>
                  <a:schemeClr val="accent1">
                    <a:lumMod val="60000"/>
                    <a:lumOff val="40000"/>
                  </a:schemeClr>
                </a:solidFill>
              </a:rPr>
              <a:pPr/>
              <a:t>58</a:t>
            </a:fld>
            <a:endParaRPr lang="en-US">
              <a:solidFill>
                <a:schemeClr val="accent1">
                  <a:lumMod val="60000"/>
                  <a:lumOff val="40000"/>
                </a:schemeClr>
              </a:solidFill>
            </a:endParaRPr>
          </a:p>
        </p:txBody>
      </p:sp>
      <p:sp>
        <p:nvSpPr>
          <p:cNvPr id="7" name="Footer Placeholder 4"/>
          <p:cNvSpPr>
            <a:spLocks noGrp="1"/>
          </p:cNvSpPr>
          <p:nvPr>
            <p:ph type="ftr" sz="quarter" idx="11"/>
          </p:nvPr>
        </p:nvSpPr>
        <p:spPr>
          <a:xfrm>
            <a:off x="3686187" y="6492875"/>
            <a:ext cx="4822804" cy="365125"/>
          </a:xfrm>
        </p:spPr>
        <p:txBody>
          <a:bodyPr/>
          <a:lstStyle/>
          <a:p>
            <a:r>
              <a:rPr lang="en-US">
                <a:solidFill>
                  <a:schemeClr val="accent1">
                    <a:lumMod val="60000"/>
                    <a:lumOff val="40000"/>
                  </a:schemeClr>
                </a:solidFill>
              </a:rPr>
              <a:t>October 2018</a:t>
            </a:r>
          </a:p>
        </p:txBody>
      </p:sp>
      <p:sp>
        <p:nvSpPr>
          <p:cNvPr id="2" name="Content Placeholder 2">
            <a:extLst>
              <a:ext uri="{FF2B5EF4-FFF2-40B4-BE49-F238E27FC236}">
                <a16:creationId xmlns:a16="http://schemas.microsoft.com/office/drawing/2014/main" xmlns="" id="{543B8D88-EE93-433C-B3BC-8C4CA1684CD7}"/>
              </a:ext>
            </a:extLst>
          </p:cNvPr>
          <p:cNvSpPr txBox="1">
            <a:spLocks/>
          </p:cNvSpPr>
          <p:nvPr/>
        </p:nvSpPr>
        <p:spPr>
          <a:xfrm>
            <a:off x="301805" y="1405008"/>
            <a:ext cx="11396604" cy="5126503"/>
          </a:xfrm>
          <a:prstGeom prst="rect">
            <a:avLst/>
          </a:prstGeom>
        </p:spPr>
        <p:txBody>
          <a:bodyPr vert="horz" lIns="91440" tIns="45720" rIns="91440" bIns="45720" rtlCol="0" anchor="t">
            <a:normAutofit/>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lvl="1" algn="l">
              <a:buClr>
                <a:schemeClr val="accent2"/>
              </a:buClr>
            </a:pPr>
            <a:r>
              <a:rPr lang="en-US" sz="2400" b="1">
                <a:solidFill>
                  <a:srgbClr val="FF0000"/>
                </a:solidFill>
                <a:latin typeface="Calibri" charset="0"/>
                <a:cs typeface="Calibri" charset="0"/>
              </a:rPr>
              <a:t>Changes for 2019: </a:t>
            </a:r>
            <a:endParaRPr lang="en-US" sz="2200" b="1">
              <a:solidFill>
                <a:srgbClr val="FF0000"/>
              </a:solidFill>
              <a:latin typeface="Calibri" charset="0"/>
              <a:cs typeface="Calibri" charset="0"/>
            </a:endParaRPr>
          </a:p>
          <a:p>
            <a:pPr marL="800100" lvl="1" indent="-342900" algn="l">
              <a:buClr>
                <a:schemeClr val="accent2"/>
              </a:buClr>
              <a:buFont typeface="Wingdings" panose="05000000000000000000" pitchFamily="2" charset="2"/>
              <a:buChar char="§"/>
            </a:pPr>
            <a:r>
              <a:rPr lang="en-US" sz="2200">
                <a:solidFill>
                  <a:schemeClr val="tx1">
                    <a:lumMod val="75000"/>
                    <a:lumOff val="25000"/>
                  </a:schemeClr>
                </a:solidFill>
                <a:latin typeface="Calibri" charset="0"/>
                <a:cs typeface="Calibri" charset="0"/>
              </a:rPr>
              <a:t>Scientific and graphing calculators are no longer listed as allowable Example/Types for 2018-2019.</a:t>
            </a:r>
          </a:p>
          <a:p>
            <a:pPr marL="1257300" lvl="2" indent="-342900" algn="l">
              <a:buClr>
                <a:schemeClr val="accent1"/>
              </a:buClr>
              <a:buSzPct val="95000"/>
              <a:buChar char="•"/>
            </a:pPr>
            <a:r>
              <a:rPr lang="en-US" sz="2000">
                <a:solidFill>
                  <a:schemeClr val="tx1">
                    <a:lumMod val="75000"/>
                    <a:lumOff val="25000"/>
                  </a:schemeClr>
                </a:solidFill>
                <a:latin typeface="Calibri" charset="0"/>
                <a:cs typeface="Calibri" charset="0"/>
              </a:rPr>
              <a:t>Basic (i.e., four-function) handheld calculator or calculator application, including large-key or speech-output</a:t>
            </a:r>
          </a:p>
          <a:p>
            <a:pPr marL="1257300" lvl="2" indent="-342900" algn="l">
              <a:buClr>
                <a:schemeClr val="accent1"/>
              </a:buClr>
              <a:buSzPct val="95000"/>
              <a:buChar char="•"/>
            </a:pPr>
            <a:r>
              <a:rPr lang="en-US" sz="2000">
                <a:solidFill>
                  <a:schemeClr val="tx1">
                    <a:lumMod val="75000"/>
                    <a:lumOff val="25000"/>
                  </a:schemeClr>
                </a:solidFill>
                <a:latin typeface="Calibri" charset="0"/>
                <a:cs typeface="Calibri" charset="0"/>
              </a:rPr>
              <a:t>Basic calculator available as an online embedded support on STAAR</a:t>
            </a:r>
          </a:p>
          <a:p>
            <a:pPr marL="1257300" lvl="2" indent="-342900" algn="l">
              <a:buClr>
                <a:schemeClr val="accent1"/>
              </a:buClr>
              <a:buSzPct val="95000"/>
              <a:buChar char="•"/>
            </a:pPr>
            <a:r>
              <a:rPr lang="en-US" sz="2000">
                <a:solidFill>
                  <a:schemeClr val="tx1">
                    <a:lumMod val="75000"/>
                    <a:lumOff val="25000"/>
                  </a:schemeClr>
                </a:solidFill>
                <a:latin typeface="Calibri" charset="0"/>
                <a:cs typeface="Calibri" charset="0"/>
              </a:rPr>
              <a:t>Abacus or Cranmer modified abacus</a:t>
            </a:r>
          </a:p>
          <a:p>
            <a:pPr marL="1257300" lvl="2" indent="-342900" algn="l">
              <a:buClr>
                <a:schemeClr val="accent1"/>
              </a:buClr>
              <a:buSzPct val="95000"/>
              <a:buChar char="•"/>
            </a:pPr>
            <a:r>
              <a:rPr lang="en-US" sz="2000">
                <a:solidFill>
                  <a:schemeClr val="tx1">
                    <a:lumMod val="75000"/>
                    <a:lumOff val="25000"/>
                  </a:schemeClr>
                </a:solidFill>
                <a:latin typeface="Calibri" charset="0"/>
                <a:cs typeface="Calibri" charset="0"/>
              </a:rPr>
              <a:t>0-9 addition grid without special number (e.g., even numbers) indicated</a:t>
            </a:r>
          </a:p>
          <a:p>
            <a:pPr marL="1257300" lvl="2" indent="-342900" algn="l">
              <a:buClr>
                <a:schemeClr val="accent1"/>
              </a:buClr>
              <a:buSzPct val="95000"/>
              <a:buChar char="•"/>
            </a:pPr>
            <a:r>
              <a:rPr lang="en-US" sz="2000">
                <a:solidFill>
                  <a:schemeClr val="tx1">
                    <a:lumMod val="75000"/>
                    <a:lumOff val="25000"/>
                  </a:schemeClr>
                </a:solidFill>
                <a:latin typeface="Calibri" charset="0"/>
                <a:cs typeface="Calibri" charset="0"/>
              </a:rPr>
              <a:t>Grade-appropriate multiplication grid without special numbers (e.g., perfect squares) indicated</a:t>
            </a:r>
          </a:p>
          <a:p>
            <a:pPr lvl="2" algn="l">
              <a:buClr>
                <a:schemeClr val="accent1"/>
              </a:buClr>
              <a:buSzPct val="95000"/>
            </a:pPr>
            <a:endParaRPr lang="en-US" sz="2000">
              <a:solidFill>
                <a:schemeClr val="tx1">
                  <a:lumMod val="75000"/>
                  <a:lumOff val="25000"/>
                </a:schemeClr>
              </a:solidFill>
              <a:latin typeface="Calibri" charset="0"/>
              <a:cs typeface="Calibri" charset="0"/>
            </a:endParaRPr>
          </a:p>
          <a:p>
            <a:pPr marL="800100" lvl="1" indent="-342900" algn="l">
              <a:buClr>
                <a:schemeClr val="accent2"/>
              </a:buClr>
              <a:buFont typeface="Wingdings" panose="05000000000000000000" pitchFamily="2" charset="2"/>
              <a:buChar char="§"/>
            </a:pPr>
            <a:r>
              <a:rPr lang="en-US" sz="2200">
                <a:solidFill>
                  <a:schemeClr val="tx1">
                    <a:lumMod val="75000"/>
                    <a:lumOff val="25000"/>
                  </a:schemeClr>
                </a:solidFill>
                <a:latin typeface="Calibri" charset="0"/>
                <a:cs typeface="Calibri" charset="0"/>
              </a:rPr>
              <a:t>Beginning with the spring 2019 administrations of math and science for STAAR and STAAR Spanish, the basic calculator (i.e., four-function) will be offered as an embedded PNP support on the STAAR online assessment for students who meet the eligibility in grades 3-7. For questions about the functions allowed on a basic calculator, refer to the calculator tool in the online 2018 STAAR released tests and technology guidelines training PPT.</a:t>
            </a:r>
          </a:p>
          <a:p>
            <a:pPr lvl="2" algn="l">
              <a:buClr>
                <a:schemeClr val="accent1"/>
              </a:buClr>
              <a:buSzPct val="95000"/>
              <a:tabLst/>
            </a:pPr>
            <a:endParaRPr lang="en-US" sz="2200">
              <a:solidFill>
                <a:schemeClr val="tx1">
                  <a:lumMod val="75000"/>
                  <a:lumOff val="25000"/>
                </a:schemeClr>
              </a:solidFill>
              <a:latin typeface="Calibri" charset="0"/>
              <a:ea typeface="Calibri" charset="0"/>
              <a:cs typeface="Calibri" charset="0"/>
            </a:endParaRPr>
          </a:p>
        </p:txBody>
      </p:sp>
    </p:spTree>
    <p:extLst>
      <p:ext uri="{BB962C8B-B14F-4D97-AF65-F5344CB8AC3E}">
        <p14:creationId xmlns:p14="http://schemas.microsoft.com/office/powerpoint/2010/main" val="221721762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0"/>
          <p:cNvSpPr txBox="1">
            <a:spLocks/>
          </p:cNvSpPr>
          <p:nvPr/>
        </p:nvSpPr>
        <p:spPr>
          <a:xfrm>
            <a:off x="1978570" y="248815"/>
            <a:ext cx="8221489" cy="67722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b="1" i="0">
                <a:solidFill>
                  <a:schemeClr val="accent1"/>
                </a:solidFill>
                <a:latin typeface="+mn-lt"/>
                <a:ea typeface="Open Sans" charset="0"/>
                <a:cs typeface="Open Sans" charset="0"/>
              </a:rPr>
              <a:t>Content and Language Supports</a:t>
            </a: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6502667"/>
            <a:ext cx="12000217" cy="229917"/>
          </a:xfrm>
          <a:prstGeom prst="rect">
            <a:avLst/>
          </a:prstGeom>
        </p:spPr>
      </p:pic>
      <p:sp>
        <p:nvSpPr>
          <p:cNvPr id="6" name="Date Placeholder 3"/>
          <p:cNvSpPr>
            <a:spLocks noGrp="1"/>
          </p:cNvSpPr>
          <p:nvPr>
            <p:ph type="dt" sz="half" idx="10"/>
          </p:nvPr>
        </p:nvSpPr>
        <p:spPr>
          <a:xfrm>
            <a:off x="92467" y="6492875"/>
            <a:ext cx="2472271" cy="365125"/>
          </a:xfrm>
        </p:spPr>
        <p:txBody>
          <a:bodyPr/>
          <a:lstStyle/>
          <a:p>
            <a:fld id="{C5C05D33-2F5D-482A-8D2C-D96EBC369FAA}" type="datetime1">
              <a:rPr lang="en-US" smtClean="0">
                <a:solidFill>
                  <a:schemeClr val="accent1">
                    <a:lumMod val="60000"/>
                    <a:lumOff val="40000"/>
                  </a:schemeClr>
                </a:solidFill>
              </a:rPr>
              <a:pPr/>
              <a:t>10/1/2018</a:t>
            </a:fld>
            <a:r>
              <a:rPr lang="en-US">
                <a:solidFill>
                  <a:schemeClr val="accent1">
                    <a:lumMod val="60000"/>
                    <a:lumOff val="40000"/>
                  </a:schemeClr>
                </a:solidFill>
              </a:rPr>
              <a:t>     </a:t>
            </a:r>
            <a:fld id="{EA89072E-2125-40D6-847A-9E6B768971D4}" type="slidenum">
              <a:rPr lang="en-US" smtClean="0">
                <a:solidFill>
                  <a:schemeClr val="accent1">
                    <a:lumMod val="60000"/>
                    <a:lumOff val="40000"/>
                  </a:schemeClr>
                </a:solidFill>
              </a:rPr>
              <a:pPr/>
              <a:t>59</a:t>
            </a:fld>
            <a:endParaRPr lang="en-US">
              <a:solidFill>
                <a:schemeClr val="accent1">
                  <a:lumMod val="60000"/>
                  <a:lumOff val="40000"/>
                </a:schemeClr>
              </a:solidFill>
            </a:endParaRPr>
          </a:p>
        </p:txBody>
      </p:sp>
      <p:sp>
        <p:nvSpPr>
          <p:cNvPr id="7" name="Footer Placeholder 4"/>
          <p:cNvSpPr>
            <a:spLocks noGrp="1"/>
          </p:cNvSpPr>
          <p:nvPr>
            <p:ph type="ftr" sz="quarter" idx="11"/>
          </p:nvPr>
        </p:nvSpPr>
        <p:spPr>
          <a:xfrm>
            <a:off x="3686187" y="6492875"/>
            <a:ext cx="4822804" cy="365125"/>
          </a:xfrm>
        </p:spPr>
        <p:txBody>
          <a:bodyPr/>
          <a:lstStyle/>
          <a:p>
            <a:r>
              <a:rPr lang="en-US">
                <a:solidFill>
                  <a:schemeClr val="accent1">
                    <a:lumMod val="60000"/>
                    <a:lumOff val="40000"/>
                  </a:schemeClr>
                </a:solidFill>
              </a:rPr>
              <a:t>October 2018</a:t>
            </a:r>
          </a:p>
        </p:txBody>
      </p:sp>
      <p:sp>
        <p:nvSpPr>
          <p:cNvPr id="2" name="Content Placeholder 2">
            <a:extLst>
              <a:ext uri="{FF2B5EF4-FFF2-40B4-BE49-F238E27FC236}">
                <a16:creationId xmlns:a16="http://schemas.microsoft.com/office/drawing/2014/main" xmlns="" id="{3D6943C2-2FCF-488F-B195-6066716C8650}"/>
              </a:ext>
            </a:extLst>
          </p:cNvPr>
          <p:cNvSpPr txBox="1">
            <a:spLocks/>
          </p:cNvSpPr>
          <p:nvPr/>
        </p:nvSpPr>
        <p:spPr>
          <a:xfrm>
            <a:off x="507352" y="1587460"/>
            <a:ext cx="11157689" cy="4733780"/>
          </a:xfrm>
          <a:prstGeom prst="rect">
            <a:avLst/>
          </a:prstGeom>
        </p:spPr>
        <p:txBody>
          <a:bodyPr vert="horz" lIns="91440" tIns="45720" rIns="91440" bIns="45720" rtlCol="0" anchor="t">
            <a:noAutofit/>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marL="800100" lvl="1" indent="-342900" algn="l">
              <a:buClr>
                <a:schemeClr val="accent2"/>
              </a:buClr>
              <a:buFont typeface="Wingdings" charset="2"/>
              <a:buChar char="§"/>
            </a:pPr>
            <a:r>
              <a:rPr lang="en-US">
                <a:solidFill>
                  <a:schemeClr val="tx1">
                    <a:lumMod val="75000"/>
                    <a:lumOff val="25000"/>
                  </a:schemeClr>
                </a:solidFill>
                <a:latin typeface="Calibri" charset="0"/>
                <a:cs typeface="Calibri" charset="0"/>
              </a:rPr>
              <a:t>A student may receive this support if served by an ARD committee, Section 504 committee, or LPAC committee.</a:t>
            </a:r>
          </a:p>
          <a:p>
            <a:pPr marL="1257300" lvl="2" indent="-342900" algn="l">
              <a:buClr>
                <a:schemeClr val="accent1"/>
              </a:buClr>
              <a:buSzPct val="95000"/>
              <a:buChar char="•"/>
            </a:pPr>
            <a:r>
              <a:rPr lang="en-US" sz="2000">
                <a:solidFill>
                  <a:schemeClr val="tx1">
                    <a:lumMod val="75000"/>
                    <a:lumOff val="25000"/>
                  </a:schemeClr>
                </a:solidFill>
                <a:latin typeface="Calibri" charset="0"/>
                <a:cs typeface="Calibri" charset="0"/>
              </a:rPr>
              <a:t>If a student is an EL with a disability, the decision is made by the ARD committee in conjunction with the student’s LPAC.</a:t>
            </a:r>
          </a:p>
          <a:p>
            <a:pPr marL="800100" lvl="1" indent="-342900" algn="l">
              <a:buClr>
                <a:schemeClr val="accent2"/>
              </a:buClr>
              <a:buFont typeface="Wingdings"/>
              <a:buChar char="§"/>
            </a:pPr>
            <a:r>
              <a:rPr lang="en-US">
                <a:solidFill>
                  <a:schemeClr val="tx1">
                    <a:lumMod val="75000"/>
                    <a:lumOff val="25000"/>
                  </a:schemeClr>
                </a:solidFill>
                <a:latin typeface="Calibri" charset="0"/>
                <a:cs typeface="Calibri" charset="0"/>
              </a:rPr>
              <a:t>A student is eligible for this support if the ARD committee, Section 504 committee, or LPAC committee determines he/she uses the support routinely and effectively in classroom instruction and testing.</a:t>
            </a:r>
          </a:p>
          <a:p>
            <a:pPr marL="800100" lvl="1" indent="-342900" algn="l">
              <a:buClr>
                <a:schemeClr val="accent2"/>
              </a:buClr>
              <a:buFont typeface="Wingdings"/>
              <a:buChar char="§"/>
            </a:pPr>
            <a:r>
              <a:rPr lang="en-US">
                <a:solidFill>
                  <a:schemeClr val="tx1">
                    <a:lumMod val="75000"/>
                    <a:lumOff val="25000"/>
                  </a:schemeClr>
                </a:solidFill>
                <a:latin typeface="Calibri" charset="0"/>
                <a:cs typeface="Calibri" charset="0"/>
              </a:rPr>
              <a:t>Students for whom the LPAC recommends the use of these supports for any reading or writing assessment, may not be considered for reclassification at the end of the school year.</a:t>
            </a:r>
          </a:p>
          <a:p>
            <a:pPr lvl="1" algn="l">
              <a:buClr>
                <a:schemeClr val="accent2"/>
              </a:buClr>
            </a:pPr>
            <a:endParaRPr lang="en-US">
              <a:solidFill>
                <a:schemeClr val="tx1">
                  <a:lumMod val="75000"/>
                  <a:lumOff val="25000"/>
                </a:schemeClr>
              </a:solidFill>
              <a:latin typeface="Calibri" charset="0"/>
              <a:cs typeface="Calibri" charset="0"/>
            </a:endParaRPr>
          </a:p>
          <a:p>
            <a:pPr lvl="1" algn="l">
              <a:buClr>
                <a:schemeClr val="accent2"/>
              </a:buClr>
            </a:pPr>
            <a:r>
              <a:rPr lang="en-US" b="1">
                <a:solidFill>
                  <a:srgbClr val="FF0000"/>
                </a:solidFill>
                <a:latin typeface="Calibri" charset="0"/>
                <a:cs typeface="Calibri" charset="0"/>
              </a:rPr>
              <a:t>New for 2019:</a:t>
            </a:r>
          </a:p>
          <a:p>
            <a:pPr marL="800100" lvl="1" indent="-342900" algn="l">
              <a:buClr>
                <a:schemeClr val="accent2"/>
              </a:buClr>
              <a:buFont typeface="Wingdings"/>
              <a:buChar char="§"/>
            </a:pPr>
            <a:r>
              <a:rPr lang="en-US">
                <a:solidFill>
                  <a:schemeClr val="tx1">
                    <a:lumMod val="75000"/>
                    <a:lumOff val="25000"/>
                  </a:schemeClr>
                </a:solidFill>
                <a:latin typeface="Calibri" charset="0"/>
                <a:cs typeface="Calibri" charset="0"/>
              </a:rPr>
              <a:t>STAAR Spanish online available with text-to-speech (TTS), Content and Language Supports, Spelling Assistance, basic calculator, and dictionary tool.</a:t>
            </a:r>
          </a:p>
          <a:p>
            <a:pPr marL="800100" lvl="1" indent="-342900" algn="l">
              <a:lnSpc>
                <a:spcPct val="80000"/>
              </a:lnSpc>
              <a:buClr>
                <a:schemeClr val="accent2"/>
              </a:buClr>
              <a:buFont typeface="Wingdings"/>
              <a:buChar char="§"/>
            </a:pPr>
            <a:r>
              <a:rPr lang="en-US">
                <a:solidFill>
                  <a:schemeClr val="tx1">
                    <a:lumMod val="75000"/>
                    <a:lumOff val="25000"/>
                  </a:schemeClr>
                </a:solidFill>
                <a:latin typeface="Calibri" charset="0"/>
                <a:cs typeface="Calibri" charset="0"/>
              </a:rPr>
              <a:t>STAAR Spanish with embedded supports paper version available through the Special Paper Administration Process.</a:t>
            </a:r>
            <a:endParaRPr lang="en-US" sz="2400">
              <a:cs typeface="Calibri"/>
            </a:endParaRPr>
          </a:p>
          <a:p>
            <a:pPr marL="1090295" lvl="2" indent="-175895" algn="l">
              <a:buClr>
                <a:schemeClr val="accent2"/>
              </a:buClr>
              <a:buFont typeface="Arial"/>
              <a:buChar char="•"/>
            </a:pPr>
            <a:endParaRPr lang="en-US">
              <a:solidFill>
                <a:srgbClr val="404040"/>
              </a:solidFill>
              <a:cs typeface="Calibri"/>
            </a:endParaRPr>
          </a:p>
          <a:p>
            <a:pPr lvl="4" algn="l">
              <a:buClr>
                <a:schemeClr val="accent2"/>
              </a:buClr>
            </a:pPr>
            <a:endParaRPr lang="en-US" sz="1800">
              <a:solidFill>
                <a:schemeClr val="tx1">
                  <a:lumMod val="75000"/>
                  <a:lumOff val="25000"/>
                </a:schemeClr>
              </a:solidFill>
              <a:latin typeface="Calibri" charset="0"/>
              <a:ea typeface="Calibri" charset="0"/>
              <a:cs typeface="Calibri" charset="0"/>
            </a:endParaRPr>
          </a:p>
        </p:txBody>
      </p:sp>
    </p:spTree>
    <p:extLst>
      <p:ext uri="{BB962C8B-B14F-4D97-AF65-F5344CB8AC3E}">
        <p14:creationId xmlns:p14="http://schemas.microsoft.com/office/powerpoint/2010/main" val="324442538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a:xfrm>
            <a:off x="807868" y="1748901"/>
            <a:ext cx="10488464" cy="4512402"/>
          </a:xfrm>
          <a:prstGeom prst="rect">
            <a:avLst/>
          </a:prstGeom>
        </p:spPr>
        <p:txBody>
          <a:bodyPr vert="horz" lIns="91440" tIns="45720" rIns="91440" bIns="45720" rtlCol="0" anchor="t">
            <a:noAutofit/>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marL="457200" indent="-457200" algn="l">
              <a:lnSpc>
                <a:spcPct val="80000"/>
              </a:lnSpc>
              <a:buClr>
                <a:schemeClr val="accent2"/>
              </a:buClr>
              <a:buChar char="•"/>
            </a:pPr>
            <a:r>
              <a:rPr lang="en-US" sz="2800">
                <a:solidFill>
                  <a:schemeClr val="tx1">
                    <a:lumMod val="75000"/>
                    <a:lumOff val="25000"/>
                  </a:schemeClr>
                </a:solidFill>
                <a:latin typeface="Calibri" charset="0"/>
                <a:cs typeface="Calibri" charset="0"/>
              </a:rPr>
              <a:t>A student may receive this support if served by an ARD committee, Section 504 committee, LPAC, RTI committee, or student assistance team and a determination is made that the student meets eligibility criteria.</a:t>
            </a:r>
            <a:endParaRPr lang="en-US" sz="2800">
              <a:solidFill>
                <a:schemeClr val="tx1">
                  <a:lumMod val="75000"/>
                  <a:lumOff val="25000"/>
                </a:schemeClr>
              </a:solidFill>
              <a:cs typeface="Calibri"/>
            </a:endParaRPr>
          </a:p>
          <a:p>
            <a:pPr marL="800100" lvl="1" indent="-342900" algn="l">
              <a:buClr>
                <a:schemeClr val="accent1"/>
              </a:buClr>
              <a:buSzPct val="95000"/>
              <a:buFont typeface="Arial"/>
              <a:buChar char="•"/>
            </a:pPr>
            <a:r>
              <a:rPr lang="en-US" sz="2600">
                <a:solidFill>
                  <a:schemeClr val="tx1">
                    <a:lumMod val="75000"/>
                    <a:lumOff val="25000"/>
                  </a:schemeClr>
                </a:solidFill>
                <a:latin typeface="Calibri" charset="0"/>
                <a:cs typeface="Calibri" charset="0"/>
              </a:rPr>
              <a:t>If the student is not receiving special education or Section 504 services, the decision should be based on consistent academic struggles in the specific area even after intensive instruction and remediation. </a:t>
            </a:r>
          </a:p>
          <a:p>
            <a:pPr marL="800100" lvl="1" indent="-342900" algn="l">
              <a:buClr>
                <a:schemeClr val="accent1"/>
              </a:buClr>
              <a:buSzPct val="95000"/>
              <a:buFont typeface="Arial"/>
              <a:buChar char="•"/>
            </a:pPr>
            <a:r>
              <a:rPr lang="en-US" sz="2600">
                <a:solidFill>
                  <a:schemeClr val="tx1">
                    <a:lumMod val="75000"/>
                    <a:lumOff val="25000"/>
                  </a:schemeClr>
                </a:solidFill>
                <a:latin typeface="Calibri" charset="0"/>
                <a:cs typeface="Calibri" charset="0"/>
              </a:rPr>
              <a:t>If a student is an EL with a disability, the decision is made by the ARD committee in conjunction with the student’s LPAC.</a:t>
            </a:r>
            <a:endParaRPr lang="en-US" sz="2600">
              <a:solidFill>
                <a:schemeClr val="tx1">
                  <a:lumMod val="75000"/>
                  <a:lumOff val="25000"/>
                </a:schemeClr>
              </a:solidFill>
              <a:cs typeface="Calibri"/>
            </a:endParaRPr>
          </a:p>
          <a:p>
            <a:pPr marL="800100" lvl="1" indent="-342900" algn="l">
              <a:buClr>
                <a:schemeClr val="accent1"/>
              </a:buClr>
              <a:buSzPct val="95000"/>
              <a:buFont typeface="Arial"/>
              <a:buChar char="•"/>
            </a:pPr>
            <a:r>
              <a:rPr lang="en-US" sz="2600">
                <a:solidFill>
                  <a:srgbClr val="000000"/>
                </a:solidFill>
                <a:cs typeface="Calibri"/>
              </a:rPr>
              <a:t>Students for whom the LPAC recommends the use of this support for any reading or writing assessment may not be considered for reclassification at the end of the school year. </a:t>
            </a:r>
            <a:endParaRPr lang="en-US" sz="2600">
              <a:solidFill>
                <a:schemeClr val="tx1">
                  <a:lumMod val="75000"/>
                  <a:lumOff val="25000"/>
                </a:schemeClr>
              </a:solidFill>
              <a:cs typeface="Calibri"/>
            </a:endParaRPr>
          </a:p>
          <a:p>
            <a:pPr marL="347345" lvl="2" algn="l">
              <a:buClr>
                <a:schemeClr val="accent2"/>
              </a:buClr>
            </a:pPr>
            <a:endParaRPr lang="en-US" sz="2400">
              <a:solidFill>
                <a:srgbClr val="000000"/>
              </a:solidFill>
              <a:latin typeface="Calibri" charset="0"/>
              <a:ea typeface="Calibri" charset="0"/>
              <a:cs typeface="Calibri" charset="0"/>
            </a:endParaRPr>
          </a:p>
          <a:p>
            <a:pPr marL="457200" lvl="2" algn="l">
              <a:buClr>
                <a:schemeClr val="accent2"/>
              </a:buClr>
            </a:pPr>
            <a:endParaRPr lang="en-US">
              <a:solidFill>
                <a:schemeClr val="tx1">
                  <a:lumMod val="75000"/>
                  <a:lumOff val="25000"/>
                </a:schemeClr>
              </a:solidFill>
              <a:latin typeface="Calibri" charset="0"/>
              <a:ea typeface="Calibri" charset="0"/>
              <a:cs typeface="Calibri" charset="0"/>
            </a:endParaRPr>
          </a:p>
        </p:txBody>
      </p:sp>
      <p:sp>
        <p:nvSpPr>
          <p:cNvPr id="4" name="Title 10"/>
          <p:cNvSpPr txBox="1">
            <a:spLocks/>
          </p:cNvSpPr>
          <p:nvPr/>
        </p:nvSpPr>
        <p:spPr>
          <a:xfrm>
            <a:off x="1978570" y="248815"/>
            <a:ext cx="8221489" cy="67722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b="1" i="0">
                <a:solidFill>
                  <a:schemeClr val="accent1"/>
                </a:solidFill>
                <a:latin typeface="+mn-lt"/>
                <a:ea typeface="Open Sans" charset="0"/>
                <a:cs typeface="Open Sans" charset="0"/>
              </a:rPr>
              <a:t>Oral/Signed Administration</a:t>
            </a: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6502667"/>
            <a:ext cx="12000217" cy="229917"/>
          </a:xfrm>
          <a:prstGeom prst="rect">
            <a:avLst/>
          </a:prstGeom>
        </p:spPr>
      </p:pic>
      <p:sp>
        <p:nvSpPr>
          <p:cNvPr id="6" name="Date Placeholder 3"/>
          <p:cNvSpPr>
            <a:spLocks noGrp="1"/>
          </p:cNvSpPr>
          <p:nvPr>
            <p:ph type="dt" sz="half" idx="10"/>
          </p:nvPr>
        </p:nvSpPr>
        <p:spPr>
          <a:xfrm>
            <a:off x="92467" y="6492875"/>
            <a:ext cx="2472271" cy="365125"/>
          </a:xfrm>
        </p:spPr>
        <p:txBody>
          <a:bodyPr/>
          <a:lstStyle/>
          <a:p>
            <a:fld id="{C5C05D33-2F5D-482A-8D2C-D96EBC369FAA}" type="datetime1">
              <a:rPr lang="en-US" smtClean="0">
                <a:solidFill>
                  <a:schemeClr val="accent1">
                    <a:lumMod val="60000"/>
                    <a:lumOff val="40000"/>
                  </a:schemeClr>
                </a:solidFill>
              </a:rPr>
              <a:pPr/>
              <a:t>10/1/2018</a:t>
            </a:fld>
            <a:r>
              <a:rPr lang="en-US">
                <a:solidFill>
                  <a:schemeClr val="accent1">
                    <a:lumMod val="60000"/>
                    <a:lumOff val="40000"/>
                  </a:schemeClr>
                </a:solidFill>
              </a:rPr>
              <a:t>     </a:t>
            </a:r>
            <a:fld id="{EA89072E-2125-40D6-847A-9E6B768971D4}" type="slidenum">
              <a:rPr lang="en-US" smtClean="0">
                <a:solidFill>
                  <a:schemeClr val="accent1">
                    <a:lumMod val="60000"/>
                    <a:lumOff val="40000"/>
                  </a:schemeClr>
                </a:solidFill>
              </a:rPr>
              <a:pPr/>
              <a:t>60</a:t>
            </a:fld>
            <a:endParaRPr lang="en-US">
              <a:solidFill>
                <a:schemeClr val="accent1">
                  <a:lumMod val="60000"/>
                  <a:lumOff val="40000"/>
                </a:schemeClr>
              </a:solidFill>
            </a:endParaRPr>
          </a:p>
        </p:txBody>
      </p:sp>
      <p:sp>
        <p:nvSpPr>
          <p:cNvPr id="7" name="Footer Placeholder 4"/>
          <p:cNvSpPr>
            <a:spLocks noGrp="1"/>
          </p:cNvSpPr>
          <p:nvPr>
            <p:ph type="ftr" sz="quarter" idx="11"/>
          </p:nvPr>
        </p:nvSpPr>
        <p:spPr>
          <a:xfrm>
            <a:off x="3686187" y="6492875"/>
            <a:ext cx="4822804" cy="365125"/>
          </a:xfrm>
        </p:spPr>
        <p:txBody>
          <a:bodyPr/>
          <a:lstStyle/>
          <a:p>
            <a:r>
              <a:rPr lang="en-US">
                <a:solidFill>
                  <a:schemeClr val="accent1">
                    <a:lumMod val="60000"/>
                    <a:lumOff val="40000"/>
                  </a:schemeClr>
                </a:solidFill>
              </a:rPr>
              <a:t>October 2018</a:t>
            </a:r>
          </a:p>
        </p:txBody>
      </p:sp>
    </p:spTree>
    <p:extLst>
      <p:ext uri="{BB962C8B-B14F-4D97-AF65-F5344CB8AC3E}">
        <p14:creationId xmlns:p14="http://schemas.microsoft.com/office/powerpoint/2010/main" val="376206318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a:xfrm>
            <a:off x="754602" y="1651247"/>
            <a:ext cx="10298097" cy="4610056"/>
          </a:xfrm>
          <a:prstGeom prst="rect">
            <a:avLst/>
          </a:prstGeom>
        </p:spPr>
        <p:txBody>
          <a:bodyPr vert="horz" lIns="91440" tIns="45720" rIns="91440" bIns="45720" rtlCol="0" anchor="t">
            <a:noAutofit/>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marL="800100" lvl="1" indent="-342900" algn="l">
              <a:lnSpc>
                <a:spcPct val="80000"/>
              </a:lnSpc>
              <a:buClr>
                <a:schemeClr val="accent2"/>
              </a:buClr>
              <a:buFont typeface="Wingdings" panose="05000000000000000000" pitchFamily="2" charset="2"/>
              <a:buChar char="§"/>
            </a:pPr>
            <a:r>
              <a:rPr lang="en-US" sz="2400">
                <a:solidFill>
                  <a:schemeClr val="tx1">
                    <a:lumMod val="75000"/>
                    <a:lumOff val="25000"/>
                  </a:schemeClr>
                </a:solidFill>
                <a:latin typeface="Calibri" charset="0"/>
                <a:cs typeface="Calibri" charset="0"/>
              </a:rPr>
              <a:t>Eligibility</a:t>
            </a:r>
          </a:p>
          <a:p>
            <a:pPr marL="1257300" lvl="2" indent="-342900" algn="l">
              <a:lnSpc>
                <a:spcPct val="80000"/>
              </a:lnSpc>
              <a:buClr>
                <a:schemeClr val="accent2"/>
              </a:buClr>
              <a:buFont typeface="Wingdings" panose="05000000000000000000" pitchFamily="2" charset="2"/>
              <a:buChar char="§"/>
            </a:pPr>
            <a:r>
              <a:rPr lang="en-US" sz="2200">
                <a:solidFill>
                  <a:schemeClr val="tx1">
                    <a:lumMod val="75000"/>
                    <a:lumOff val="25000"/>
                  </a:schemeClr>
                </a:solidFill>
                <a:latin typeface="Calibri" charset="0"/>
                <a:cs typeface="Calibri" charset="0"/>
              </a:rPr>
              <a:t>routinely and effectively uses in class </a:t>
            </a:r>
          </a:p>
          <a:p>
            <a:pPr marL="1257300" lvl="2" indent="-342900" algn="l">
              <a:lnSpc>
                <a:spcPct val="80000"/>
              </a:lnSpc>
              <a:buClr>
                <a:schemeClr val="accent2"/>
              </a:buClr>
              <a:buFont typeface="Wingdings" panose="05000000000000000000" pitchFamily="2" charset="2"/>
              <a:buChar char="§"/>
            </a:pPr>
            <a:r>
              <a:rPr lang="en-US" sz="2200">
                <a:solidFill>
                  <a:schemeClr val="tx1">
                    <a:lumMod val="75000"/>
                    <a:lumOff val="25000"/>
                  </a:schemeClr>
                </a:solidFill>
                <a:latin typeface="Calibri" charset="0"/>
                <a:cs typeface="Calibri" charset="0"/>
              </a:rPr>
              <a:t>meets at least one of the following: EL and takes English test; dyslexia or related disorder; documented evidence of reading difficulties</a:t>
            </a:r>
          </a:p>
          <a:p>
            <a:pPr marL="1257300" lvl="2" indent="-342900" algn="l">
              <a:lnSpc>
                <a:spcPct val="80000"/>
              </a:lnSpc>
              <a:buClr>
                <a:schemeClr val="accent2"/>
              </a:buClr>
              <a:buFont typeface="Wingdings" panose="05000000000000000000" pitchFamily="2" charset="2"/>
              <a:buChar char="§"/>
            </a:pPr>
            <a:endParaRPr lang="en-US" sz="2000">
              <a:solidFill>
                <a:schemeClr val="tx1">
                  <a:lumMod val="75000"/>
                  <a:lumOff val="25000"/>
                </a:schemeClr>
              </a:solidFill>
              <a:latin typeface="Calibri" charset="0"/>
              <a:cs typeface="Calibri" charset="0"/>
            </a:endParaRPr>
          </a:p>
          <a:p>
            <a:pPr marL="800100" lvl="1" indent="-342900" algn="l">
              <a:lnSpc>
                <a:spcPct val="80000"/>
              </a:lnSpc>
              <a:buClr>
                <a:schemeClr val="accent2"/>
              </a:buClr>
              <a:buFont typeface="Wingdings" panose="05000000000000000000" pitchFamily="2" charset="2"/>
              <a:buChar char="§"/>
            </a:pPr>
            <a:r>
              <a:rPr lang="en-US" sz="2400">
                <a:solidFill>
                  <a:schemeClr val="tx1">
                    <a:lumMod val="75000"/>
                    <a:lumOff val="25000"/>
                  </a:schemeClr>
                </a:solidFill>
                <a:latin typeface="Calibri" charset="0"/>
                <a:cs typeface="Calibri" charset="0"/>
              </a:rPr>
              <a:t>Evidence of reading difficulties can be caused by various reasons, including (but not limited) to a</a:t>
            </a:r>
          </a:p>
          <a:p>
            <a:pPr marL="1257300" lvl="2" indent="-342900" algn="l">
              <a:lnSpc>
                <a:spcPct val="80000"/>
              </a:lnSpc>
              <a:buClr>
                <a:schemeClr val="accent2"/>
              </a:buClr>
              <a:buFont typeface="Wingdings"/>
              <a:buChar char="§"/>
            </a:pPr>
            <a:r>
              <a:rPr lang="en-US" sz="2200">
                <a:solidFill>
                  <a:schemeClr val="tx1">
                    <a:lumMod val="75000"/>
                    <a:lumOff val="25000"/>
                  </a:schemeClr>
                </a:solidFill>
                <a:latin typeface="Calibri" charset="0"/>
                <a:cs typeface="Calibri" charset="0"/>
              </a:rPr>
              <a:t>learning disability in reading</a:t>
            </a:r>
          </a:p>
          <a:p>
            <a:pPr marL="1257300" lvl="2" indent="-342900" algn="l">
              <a:lnSpc>
                <a:spcPct val="80000"/>
              </a:lnSpc>
              <a:buClr>
                <a:schemeClr val="accent2"/>
              </a:buClr>
              <a:buFont typeface="Wingdings"/>
              <a:buChar char="§"/>
            </a:pPr>
            <a:r>
              <a:rPr lang="en-US" sz="2200">
                <a:solidFill>
                  <a:schemeClr val="tx1">
                    <a:lumMod val="75000"/>
                    <a:lumOff val="25000"/>
                  </a:schemeClr>
                </a:solidFill>
                <a:latin typeface="Calibri" charset="0"/>
                <a:cs typeface="Calibri" charset="0"/>
              </a:rPr>
              <a:t>ADD/ADHD</a:t>
            </a:r>
          </a:p>
          <a:p>
            <a:pPr marL="1257300" lvl="2" indent="-342900" algn="l">
              <a:lnSpc>
                <a:spcPct val="80000"/>
              </a:lnSpc>
              <a:buClr>
                <a:schemeClr val="accent2"/>
              </a:buClr>
              <a:buFont typeface="Wingdings"/>
              <a:buChar char="§"/>
            </a:pPr>
            <a:r>
              <a:rPr lang="en-US" sz="2200">
                <a:solidFill>
                  <a:schemeClr val="tx1">
                    <a:lumMod val="75000"/>
                    <a:lumOff val="25000"/>
                  </a:schemeClr>
                </a:solidFill>
                <a:latin typeface="Calibri" charset="0"/>
                <a:cs typeface="Calibri" charset="0"/>
              </a:rPr>
              <a:t>behavioral or emotional problem</a:t>
            </a:r>
          </a:p>
          <a:p>
            <a:pPr marL="1257300" lvl="2" indent="-342900" algn="l">
              <a:lnSpc>
                <a:spcPct val="80000"/>
              </a:lnSpc>
              <a:buClr>
                <a:schemeClr val="accent2"/>
              </a:buClr>
              <a:buFont typeface="Wingdings"/>
              <a:buChar char="§"/>
            </a:pPr>
            <a:r>
              <a:rPr lang="en-US" sz="2200">
                <a:solidFill>
                  <a:schemeClr val="tx1">
                    <a:lumMod val="75000"/>
                    <a:lumOff val="25000"/>
                  </a:schemeClr>
                </a:solidFill>
                <a:latin typeface="Calibri" charset="0"/>
                <a:cs typeface="Calibri" charset="0"/>
              </a:rPr>
              <a:t>processing or memory issue</a:t>
            </a:r>
          </a:p>
          <a:p>
            <a:pPr marL="347345" lvl="2" algn="l">
              <a:buClr>
                <a:schemeClr val="accent2"/>
              </a:buClr>
            </a:pPr>
            <a:endParaRPr lang="en-US"/>
          </a:p>
          <a:p>
            <a:pPr marL="457200" lvl="2" algn="l">
              <a:buClr>
                <a:schemeClr val="accent2"/>
              </a:buClr>
            </a:pPr>
            <a:endParaRPr lang="en-US">
              <a:solidFill>
                <a:schemeClr val="tx1">
                  <a:lumMod val="75000"/>
                  <a:lumOff val="25000"/>
                </a:schemeClr>
              </a:solidFill>
              <a:latin typeface="Calibri" charset="0"/>
              <a:ea typeface="Calibri" charset="0"/>
              <a:cs typeface="Calibri" charset="0"/>
            </a:endParaRPr>
          </a:p>
        </p:txBody>
      </p:sp>
      <p:sp>
        <p:nvSpPr>
          <p:cNvPr id="4" name="Title 10"/>
          <p:cNvSpPr txBox="1">
            <a:spLocks/>
          </p:cNvSpPr>
          <p:nvPr/>
        </p:nvSpPr>
        <p:spPr>
          <a:xfrm>
            <a:off x="1978570" y="248815"/>
            <a:ext cx="8221489" cy="67722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b="1" i="0">
                <a:solidFill>
                  <a:schemeClr val="accent1"/>
                </a:solidFill>
                <a:latin typeface="+mn-lt"/>
                <a:ea typeface="Open Sans" charset="0"/>
                <a:cs typeface="Open Sans" charset="0"/>
              </a:rPr>
              <a:t>Oral/Signed Administration</a:t>
            </a: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6502667"/>
            <a:ext cx="12000217" cy="229917"/>
          </a:xfrm>
          <a:prstGeom prst="rect">
            <a:avLst/>
          </a:prstGeom>
        </p:spPr>
      </p:pic>
      <p:sp>
        <p:nvSpPr>
          <p:cNvPr id="6" name="Date Placeholder 3"/>
          <p:cNvSpPr>
            <a:spLocks noGrp="1"/>
          </p:cNvSpPr>
          <p:nvPr>
            <p:ph type="dt" sz="half" idx="10"/>
          </p:nvPr>
        </p:nvSpPr>
        <p:spPr>
          <a:xfrm>
            <a:off x="92467" y="6492875"/>
            <a:ext cx="2472271" cy="365125"/>
          </a:xfrm>
        </p:spPr>
        <p:txBody>
          <a:bodyPr/>
          <a:lstStyle/>
          <a:p>
            <a:fld id="{C5C05D33-2F5D-482A-8D2C-D96EBC369FAA}" type="datetime1">
              <a:rPr lang="en-US" smtClean="0">
                <a:solidFill>
                  <a:schemeClr val="accent1">
                    <a:lumMod val="60000"/>
                    <a:lumOff val="40000"/>
                  </a:schemeClr>
                </a:solidFill>
              </a:rPr>
              <a:pPr/>
              <a:t>10/1/2018</a:t>
            </a:fld>
            <a:r>
              <a:rPr lang="en-US">
                <a:solidFill>
                  <a:schemeClr val="accent1">
                    <a:lumMod val="60000"/>
                    <a:lumOff val="40000"/>
                  </a:schemeClr>
                </a:solidFill>
              </a:rPr>
              <a:t>     </a:t>
            </a:r>
            <a:fld id="{EA89072E-2125-40D6-847A-9E6B768971D4}" type="slidenum">
              <a:rPr lang="en-US" smtClean="0">
                <a:solidFill>
                  <a:schemeClr val="accent1">
                    <a:lumMod val="60000"/>
                    <a:lumOff val="40000"/>
                  </a:schemeClr>
                </a:solidFill>
              </a:rPr>
              <a:pPr/>
              <a:t>61</a:t>
            </a:fld>
            <a:endParaRPr lang="en-US">
              <a:solidFill>
                <a:schemeClr val="accent1">
                  <a:lumMod val="60000"/>
                  <a:lumOff val="40000"/>
                </a:schemeClr>
              </a:solidFill>
            </a:endParaRPr>
          </a:p>
        </p:txBody>
      </p:sp>
      <p:sp>
        <p:nvSpPr>
          <p:cNvPr id="7" name="Footer Placeholder 4"/>
          <p:cNvSpPr>
            <a:spLocks noGrp="1"/>
          </p:cNvSpPr>
          <p:nvPr>
            <p:ph type="ftr" sz="quarter" idx="11"/>
          </p:nvPr>
        </p:nvSpPr>
        <p:spPr>
          <a:xfrm>
            <a:off x="3686187" y="6492875"/>
            <a:ext cx="4822804" cy="365125"/>
          </a:xfrm>
        </p:spPr>
        <p:txBody>
          <a:bodyPr/>
          <a:lstStyle/>
          <a:p>
            <a:r>
              <a:rPr lang="en-US">
                <a:solidFill>
                  <a:schemeClr val="accent1">
                    <a:lumMod val="60000"/>
                    <a:lumOff val="40000"/>
                  </a:schemeClr>
                </a:solidFill>
              </a:rPr>
              <a:t>October 2018</a:t>
            </a:r>
          </a:p>
        </p:txBody>
      </p:sp>
    </p:spTree>
    <p:extLst>
      <p:ext uri="{BB962C8B-B14F-4D97-AF65-F5344CB8AC3E}">
        <p14:creationId xmlns:p14="http://schemas.microsoft.com/office/powerpoint/2010/main" val="227162334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a:xfrm>
            <a:off x="716363" y="1601307"/>
            <a:ext cx="10823870" cy="4751371"/>
          </a:xfrm>
          <a:prstGeom prst="rect">
            <a:avLst/>
          </a:prstGeom>
        </p:spPr>
        <p:txBody>
          <a:bodyPr vert="horz" lIns="91440" tIns="45720" rIns="91440" bIns="45720" rtlCol="0" anchor="t">
            <a:noAutofit/>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lvl="1" algn="l">
              <a:buClr>
                <a:schemeClr val="accent2"/>
              </a:buClr>
            </a:pPr>
            <a:r>
              <a:rPr lang="en-US" sz="2400" b="1">
                <a:solidFill>
                  <a:srgbClr val="FF0000"/>
                </a:solidFill>
                <a:latin typeface="Calibri" charset="0"/>
                <a:cs typeface="Calibri" charset="0"/>
              </a:rPr>
              <a:t>New for 2019:</a:t>
            </a:r>
            <a:endParaRPr lang="en-US" sz="2400">
              <a:solidFill>
                <a:schemeClr val="tx1">
                  <a:lumMod val="75000"/>
                  <a:lumOff val="25000"/>
                </a:schemeClr>
              </a:solidFill>
              <a:latin typeface="Calibri" charset="0"/>
              <a:cs typeface="Calibri" charset="0"/>
            </a:endParaRPr>
          </a:p>
          <a:p>
            <a:pPr marL="742950" lvl="1" indent="-285750" algn="l">
              <a:buClr>
                <a:schemeClr val="accent2"/>
              </a:buClr>
              <a:buFont typeface="Wingdings"/>
              <a:buChar char="§"/>
            </a:pPr>
            <a:r>
              <a:rPr lang="en-US" sz="2400">
                <a:solidFill>
                  <a:schemeClr val="tx1">
                    <a:lumMod val="75000"/>
                    <a:lumOff val="25000"/>
                  </a:schemeClr>
                </a:solidFill>
                <a:latin typeface="Calibri" charset="0"/>
                <a:cs typeface="Calibri" charset="0"/>
              </a:rPr>
              <a:t>ASL videos as an online PNP option for STAAR </a:t>
            </a:r>
          </a:p>
          <a:p>
            <a:pPr marL="742950" lvl="1" indent="-285750" algn="l">
              <a:buClr>
                <a:schemeClr val="accent2"/>
              </a:buClr>
              <a:buFont typeface="Wingdings"/>
              <a:buChar char="§"/>
            </a:pPr>
            <a:r>
              <a:rPr lang="en-US" sz="2400">
                <a:solidFill>
                  <a:schemeClr val="tx1">
                    <a:lumMod val="75000"/>
                    <a:lumOff val="25000"/>
                  </a:schemeClr>
                </a:solidFill>
                <a:latin typeface="Calibri" charset="0"/>
                <a:cs typeface="Calibri" charset="0"/>
              </a:rPr>
              <a:t>For STAAR Spanish online, TTS is offered as a tool for oral reading support </a:t>
            </a:r>
          </a:p>
          <a:p>
            <a:pPr marL="800100" lvl="1" indent="-342900" algn="l">
              <a:buClr>
                <a:schemeClr val="accent2"/>
              </a:buClr>
              <a:buFont typeface="Wingdings"/>
              <a:buChar char="§"/>
            </a:pPr>
            <a:r>
              <a:rPr lang="en-US" sz="2400">
                <a:solidFill>
                  <a:schemeClr val="tx1">
                    <a:lumMod val="75000"/>
                    <a:lumOff val="25000"/>
                  </a:schemeClr>
                </a:solidFill>
                <a:latin typeface="Calibri" charset="0"/>
                <a:cs typeface="Calibri" charset="0"/>
              </a:rPr>
              <a:t>Beginning spring 2019, the revising passages and revising test questions and answer choices can be read aloud on STAAR and STAAR Spanish PAPER writing assessments. Title page in test booklet will identify revising section. </a:t>
            </a:r>
          </a:p>
          <a:p>
            <a:pPr lvl="1" algn="l">
              <a:buClr>
                <a:schemeClr val="accent2"/>
              </a:buClr>
            </a:pPr>
            <a:endParaRPr lang="en-US" sz="2400">
              <a:solidFill>
                <a:schemeClr val="tx1">
                  <a:lumMod val="75000"/>
                  <a:lumOff val="25000"/>
                </a:schemeClr>
              </a:solidFill>
              <a:latin typeface="Calibri" charset="0"/>
              <a:cs typeface="Calibri" charset="0"/>
            </a:endParaRPr>
          </a:p>
          <a:p>
            <a:pPr lvl="1" algn="l">
              <a:buClr>
                <a:schemeClr val="accent2"/>
              </a:buClr>
            </a:pPr>
            <a:r>
              <a:rPr lang="en-US" sz="2400" b="1">
                <a:solidFill>
                  <a:srgbClr val="FF0000"/>
                </a:solidFill>
                <a:latin typeface="Calibri" charset="0"/>
                <a:cs typeface="Calibri" charset="0"/>
              </a:rPr>
              <a:t>Change for 2019:</a:t>
            </a:r>
          </a:p>
          <a:p>
            <a:pPr marL="800100" lvl="1" indent="-342900" algn="l">
              <a:buClr>
                <a:schemeClr val="accent2"/>
              </a:buClr>
              <a:buFont typeface="Wingdings" panose="05000000000000000000" pitchFamily="2" charset="2"/>
              <a:buChar char="§"/>
            </a:pPr>
            <a:r>
              <a:rPr lang="en-US" sz="2400">
                <a:solidFill>
                  <a:schemeClr val="tx1">
                    <a:lumMod val="75000"/>
                    <a:lumOff val="25000"/>
                  </a:schemeClr>
                </a:solidFill>
                <a:latin typeface="Calibri" charset="0"/>
                <a:cs typeface="Calibri" charset="0"/>
              </a:rPr>
              <a:t>Student Eligibility Criteria has been clarified for ELs who take the English version of STAAR:</a:t>
            </a:r>
          </a:p>
          <a:p>
            <a:pPr marL="1254760" lvl="1" indent="-285750" algn="l">
              <a:buClr>
                <a:schemeClr val="accent1"/>
              </a:buClr>
              <a:buChar char="•"/>
            </a:pPr>
            <a:r>
              <a:rPr lang="en-US">
                <a:solidFill>
                  <a:schemeClr val="tx1">
                    <a:lumMod val="75000"/>
                    <a:lumOff val="25000"/>
                  </a:schemeClr>
                </a:solidFill>
                <a:latin typeface="Calibri" charset="0"/>
                <a:cs typeface="Calibri" charset="0"/>
              </a:rPr>
              <a:t>“The student is a current EL and takes the English version of STAAR.” </a:t>
            </a:r>
          </a:p>
          <a:p>
            <a:pPr marL="1254760" lvl="1" indent="-285750" algn="l">
              <a:buClr>
                <a:schemeClr val="accent1"/>
              </a:buClr>
              <a:buChar char="•"/>
            </a:pPr>
            <a:r>
              <a:rPr lang="en-US">
                <a:solidFill>
                  <a:schemeClr val="tx1">
                    <a:lumMod val="75000"/>
                    <a:lumOff val="25000"/>
                  </a:schemeClr>
                </a:solidFill>
                <a:latin typeface="Calibri" charset="0"/>
                <a:cs typeface="Calibri" charset="0"/>
              </a:rPr>
              <a:t>A student who is taking a Spanish test may still receive an oral administration if they meet one of the other eligibility criteria. </a:t>
            </a:r>
          </a:p>
          <a:p>
            <a:pPr marL="457200" lvl="1" algn="l">
              <a:buClr>
                <a:schemeClr val="accent1"/>
              </a:buClr>
              <a:buSzPct val="95000"/>
              <a:tabLst/>
            </a:pPr>
            <a:endParaRPr lang="en-US" sz="1600">
              <a:solidFill>
                <a:schemeClr val="tx1">
                  <a:lumMod val="75000"/>
                  <a:lumOff val="25000"/>
                </a:schemeClr>
              </a:solidFill>
              <a:latin typeface="Calibri" charset="0"/>
              <a:ea typeface="Calibri" charset="0"/>
              <a:cs typeface="Calibri" charset="0"/>
            </a:endParaRPr>
          </a:p>
          <a:p>
            <a:pPr marL="457200" lvl="2" algn="l">
              <a:buClr>
                <a:schemeClr val="accent1"/>
              </a:buClr>
              <a:buSzPct val="95000"/>
            </a:pPr>
            <a:endParaRPr lang="en-US" sz="1600">
              <a:solidFill>
                <a:schemeClr val="tx1">
                  <a:lumMod val="75000"/>
                  <a:lumOff val="25000"/>
                </a:schemeClr>
              </a:solidFill>
              <a:latin typeface="Calibri" charset="0"/>
              <a:ea typeface="Calibri" charset="0"/>
              <a:cs typeface="Calibri" charset="0"/>
            </a:endParaRPr>
          </a:p>
        </p:txBody>
      </p:sp>
      <p:sp>
        <p:nvSpPr>
          <p:cNvPr id="4" name="Title 10"/>
          <p:cNvSpPr txBox="1">
            <a:spLocks/>
          </p:cNvSpPr>
          <p:nvPr/>
        </p:nvSpPr>
        <p:spPr>
          <a:xfrm>
            <a:off x="1978570" y="248815"/>
            <a:ext cx="8221489" cy="67722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b="1" i="0">
                <a:solidFill>
                  <a:schemeClr val="accent1"/>
                </a:solidFill>
                <a:latin typeface="+mn-lt"/>
                <a:ea typeface="Open Sans" charset="0"/>
                <a:cs typeface="Open Sans" charset="0"/>
              </a:rPr>
              <a:t>Oral/Signed Administration</a:t>
            </a: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6502667"/>
            <a:ext cx="12000217" cy="229917"/>
          </a:xfrm>
          <a:prstGeom prst="rect">
            <a:avLst/>
          </a:prstGeom>
        </p:spPr>
      </p:pic>
      <p:sp>
        <p:nvSpPr>
          <p:cNvPr id="6" name="Date Placeholder 3"/>
          <p:cNvSpPr>
            <a:spLocks noGrp="1"/>
          </p:cNvSpPr>
          <p:nvPr>
            <p:ph type="dt" sz="half" idx="10"/>
          </p:nvPr>
        </p:nvSpPr>
        <p:spPr>
          <a:xfrm>
            <a:off x="92467" y="6492875"/>
            <a:ext cx="2472271" cy="365125"/>
          </a:xfrm>
        </p:spPr>
        <p:txBody>
          <a:bodyPr/>
          <a:lstStyle/>
          <a:p>
            <a:fld id="{C5C05D33-2F5D-482A-8D2C-D96EBC369FAA}" type="datetime1">
              <a:rPr lang="en-US" smtClean="0">
                <a:solidFill>
                  <a:schemeClr val="accent1">
                    <a:lumMod val="60000"/>
                    <a:lumOff val="40000"/>
                  </a:schemeClr>
                </a:solidFill>
              </a:rPr>
              <a:pPr/>
              <a:t>10/1/2018</a:t>
            </a:fld>
            <a:r>
              <a:rPr lang="en-US">
                <a:solidFill>
                  <a:schemeClr val="accent1">
                    <a:lumMod val="60000"/>
                    <a:lumOff val="40000"/>
                  </a:schemeClr>
                </a:solidFill>
              </a:rPr>
              <a:t>     </a:t>
            </a:r>
            <a:fld id="{EA89072E-2125-40D6-847A-9E6B768971D4}" type="slidenum">
              <a:rPr lang="en-US" smtClean="0">
                <a:solidFill>
                  <a:schemeClr val="accent1">
                    <a:lumMod val="60000"/>
                    <a:lumOff val="40000"/>
                  </a:schemeClr>
                </a:solidFill>
              </a:rPr>
              <a:pPr/>
              <a:t>62</a:t>
            </a:fld>
            <a:endParaRPr lang="en-US">
              <a:solidFill>
                <a:schemeClr val="accent1">
                  <a:lumMod val="60000"/>
                  <a:lumOff val="40000"/>
                </a:schemeClr>
              </a:solidFill>
            </a:endParaRPr>
          </a:p>
        </p:txBody>
      </p:sp>
      <p:sp>
        <p:nvSpPr>
          <p:cNvPr id="7" name="Footer Placeholder 4"/>
          <p:cNvSpPr>
            <a:spLocks noGrp="1"/>
          </p:cNvSpPr>
          <p:nvPr>
            <p:ph type="ftr" sz="quarter" idx="11"/>
          </p:nvPr>
        </p:nvSpPr>
        <p:spPr>
          <a:xfrm>
            <a:off x="3686187" y="6492875"/>
            <a:ext cx="4822804" cy="365125"/>
          </a:xfrm>
        </p:spPr>
        <p:txBody>
          <a:bodyPr/>
          <a:lstStyle/>
          <a:p>
            <a:r>
              <a:rPr lang="en-US">
                <a:solidFill>
                  <a:schemeClr val="accent1">
                    <a:lumMod val="60000"/>
                    <a:lumOff val="40000"/>
                  </a:schemeClr>
                </a:solidFill>
              </a:rPr>
              <a:t>October 2018</a:t>
            </a:r>
          </a:p>
        </p:txBody>
      </p:sp>
    </p:spTree>
    <p:extLst>
      <p:ext uri="{BB962C8B-B14F-4D97-AF65-F5344CB8AC3E}">
        <p14:creationId xmlns:p14="http://schemas.microsoft.com/office/powerpoint/2010/main" val="47319472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a:xfrm>
            <a:off x="515081" y="1399485"/>
            <a:ext cx="11147511" cy="5030283"/>
          </a:xfrm>
          <a:prstGeom prst="rect">
            <a:avLst/>
          </a:prstGeom>
        </p:spPr>
        <p:txBody>
          <a:bodyPr vert="horz" lIns="91440" tIns="45720" rIns="91440" bIns="45720" rtlCol="0" anchor="t">
            <a:noAutofit/>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lvl="1" algn="l">
              <a:buClr>
                <a:schemeClr val="accent2"/>
              </a:buClr>
            </a:pPr>
            <a:r>
              <a:rPr lang="en-US" sz="2200" b="1">
                <a:solidFill>
                  <a:schemeClr val="accent1"/>
                </a:solidFill>
                <a:latin typeface="Calibri" charset="0"/>
                <a:cs typeface="Calibri" charset="0"/>
              </a:rPr>
              <a:t>For students who are deaf or hard-of-hearing who are eligible for Content and Language Supports, AND Oral/Signed Administration </a:t>
            </a:r>
          </a:p>
          <a:p>
            <a:pPr lvl="1" algn="l">
              <a:buClr>
                <a:schemeClr val="accent2"/>
              </a:buClr>
            </a:pPr>
            <a:endParaRPr lang="en-US" sz="2200" b="1">
              <a:solidFill>
                <a:schemeClr val="accent1"/>
              </a:solidFill>
              <a:latin typeface="Calibri" charset="0"/>
              <a:cs typeface="Calibri" charset="0"/>
            </a:endParaRPr>
          </a:p>
          <a:p>
            <a:pPr marL="626110" lvl="1" indent="-342900" algn="l">
              <a:buClr>
                <a:schemeClr val="accent2"/>
              </a:buClr>
              <a:buFont typeface="Wingdings" panose="05000000000000000000" pitchFamily="2" charset="2"/>
              <a:buChar char="§"/>
            </a:pPr>
            <a:r>
              <a:rPr lang="en-US">
                <a:solidFill>
                  <a:schemeClr val="tx1">
                    <a:lumMod val="75000"/>
                    <a:lumOff val="25000"/>
                  </a:schemeClr>
                </a:solidFill>
                <a:latin typeface="Calibri" charset="0"/>
                <a:cs typeface="Calibri" charset="0"/>
              </a:rPr>
              <a:t>Signing of allowable test content is allowed. </a:t>
            </a:r>
          </a:p>
          <a:p>
            <a:pPr marL="626110" lvl="1" indent="-342900" algn="l">
              <a:buClr>
                <a:schemeClr val="accent2"/>
              </a:buClr>
              <a:buFont typeface="Wingdings" panose="05000000000000000000" pitchFamily="2" charset="2"/>
              <a:buChar char="§"/>
            </a:pPr>
            <a:endParaRPr lang="en-US">
              <a:solidFill>
                <a:schemeClr val="tx1">
                  <a:lumMod val="75000"/>
                  <a:lumOff val="25000"/>
                </a:schemeClr>
              </a:solidFill>
              <a:latin typeface="Calibri" charset="0"/>
              <a:cs typeface="Calibri" charset="0"/>
            </a:endParaRPr>
          </a:p>
          <a:p>
            <a:pPr marL="626110" lvl="1" indent="-342900" algn="l">
              <a:buClr>
                <a:schemeClr val="accent2"/>
              </a:buClr>
              <a:buFont typeface="Wingdings" panose="05000000000000000000" pitchFamily="2" charset="2"/>
              <a:buChar char="§"/>
            </a:pPr>
            <a:r>
              <a:rPr lang="en-US">
                <a:solidFill>
                  <a:schemeClr val="tx1">
                    <a:lumMod val="75000"/>
                    <a:lumOff val="25000"/>
                  </a:schemeClr>
                </a:solidFill>
                <a:latin typeface="Calibri" charset="0"/>
                <a:cs typeface="Calibri" charset="0"/>
              </a:rPr>
              <a:t>ASL videos are available as an embedded PNP support; however, these are not available for Content and Language Supports. A test administrator will need to sign this information for the student. </a:t>
            </a:r>
            <a:endParaRPr lang="en-US">
              <a:solidFill>
                <a:schemeClr val="tx1">
                  <a:lumMod val="75000"/>
                  <a:lumOff val="25000"/>
                </a:schemeClr>
              </a:solidFill>
              <a:cs typeface="Calibri"/>
            </a:endParaRPr>
          </a:p>
          <a:p>
            <a:pPr marL="1083310" lvl="2" indent="-342900" algn="l">
              <a:buClr>
                <a:schemeClr val="accent2"/>
              </a:buClr>
              <a:buFont typeface="Wingdings" panose="05000000000000000000" pitchFamily="2" charset="2"/>
              <a:buChar char="§"/>
            </a:pPr>
            <a:r>
              <a:rPr lang="en-US">
                <a:solidFill>
                  <a:schemeClr val="tx1">
                    <a:lumMod val="75000"/>
                    <a:lumOff val="25000"/>
                  </a:schemeClr>
                </a:solidFill>
                <a:latin typeface="Calibri" charset="0"/>
                <a:cs typeface="Calibri" charset="0"/>
              </a:rPr>
              <a:t>IF a student does not use ASL or needs signing support, test administrator may sign. </a:t>
            </a:r>
          </a:p>
          <a:p>
            <a:pPr marL="740410" lvl="2" algn="l">
              <a:buClr>
                <a:schemeClr val="accent2"/>
              </a:buClr>
              <a:buFont typeface="Wingdings" panose="05000000000000000000" pitchFamily="2" charset="2"/>
              <a:buChar char="§"/>
            </a:pPr>
            <a:endParaRPr lang="en-US" sz="2000">
              <a:solidFill>
                <a:schemeClr val="tx1">
                  <a:lumMod val="75000"/>
                  <a:lumOff val="25000"/>
                </a:schemeClr>
              </a:solidFill>
              <a:cs typeface="Calibri"/>
            </a:endParaRPr>
          </a:p>
          <a:p>
            <a:pPr marL="800100" lvl="1" indent="-342900" algn="l">
              <a:buClr>
                <a:schemeClr val="accent2"/>
              </a:buClr>
              <a:buFont typeface="Wingdings" panose="05000000000000000000" pitchFamily="2" charset="2"/>
              <a:buChar char="§"/>
            </a:pPr>
            <a:r>
              <a:rPr lang="en-US">
                <a:solidFill>
                  <a:schemeClr val="tx1">
                    <a:lumMod val="75000"/>
                    <a:lumOff val="25000"/>
                  </a:schemeClr>
                </a:solidFill>
                <a:latin typeface="Calibri" charset="0"/>
                <a:cs typeface="Calibri" charset="0"/>
              </a:rPr>
              <a:t>Required training: Oral/Signed Administration Guidelines and the specific guidelines for signing test content included in the General Instructions for Administering State Assessments to Students Who are Deaf or Hard of Hearing.</a:t>
            </a:r>
          </a:p>
          <a:p>
            <a:pPr marL="800100" lvl="1" indent="-342900" algn="l">
              <a:buClr>
                <a:schemeClr val="accent2"/>
              </a:buClr>
              <a:buFont typeface="Wingdings" panose="05000000000000000000" pitchFamily="2" charset="2"/>
              <a:buChar char="§"/>
            </a:pPr>
            <a:endParaRPr lang="en-US">
              <a:solidFill>
                <a:schemeClr val="tx1">
                  <a:lumMod val="75000"/>
                  <a:lumOff val="25000"/>
                </a:schemeClr>
              </a:solidFill>
              <a:latin typeface="Calibri" charset="0"/>
              <a:ea typeface="Calibri" charset="0"/>
              <a:cs typeface="Calibri" charset="0"/>
            </a:endParaRPr>
          </a:p>
          <a:p>
            <a:pPr marL="800100" lvl="1" indent="-342900" algn="l">
              <a:buClr>
                <a:schemeClr val="accent2"/>
              </a:buClr>
              <a:buFont typeface="Wingdings" panose="05000000000000000000" pitchFamily="2" charset="2"/>
              <a:buChar char="§"/>
            </a:pPr>
            <a:r>
              <a:rPr lang="en-US">
                <a:solidFill>
                  <a:schemeClr val="tx1">
                    <a:lumMod val="75000"/>
                    <a:lumOff val="25000"/>
                  </a:schemeClr>
                </a:solidFill>
                <a:latin typeface="Calibri" charset="0"/>
                <a:ea typeface="Calibri" charset="0"/>
                <a:cs typeface="Calibri" charset="0"/>
              </a:rPr>
              <a:t>Proctor codes available to district testing coordinators and assistants in the STAAR Assessment Management System to download and distribute to test administrators providing a signed administration of an online STAAR test. </a:t>
            </a:r>
            <a:endParaRPr lang="en-US">
              <a:solidFill>
                <a:schemeClr val="tx1">
                  <a:lumMod val="75000"/>
                  <a:lumOff val="25000"/>
                </a:schemeClr>
              </a:solidFill>
              <a:cs typeface="Calibri"/>
            </a:endParaRPr>
          </a:p>
          <a:p>
            <a:pPr lvl="2" algn="l">
              <a:buClr>
                <a:schemeClr val="accent2"/>
              </a:buClr>
              <a:buFont typeface="Wingdings" panose="05000000000000000000" pitchFamily="2" charset="2"/>
              <a:buChar char="§"/>
            </a:pPr>
            <a:endParaRPr lang="en-US">
              <a:solidFill>
                <a:schemeClr val="tx1">
                  <a:lumMod val="75000"/>
                  <a:lumOff val="25000"/>
                </a:schemeClr>
              </a:solidFill>
              <a:latin typeface="Calibri" charset="0"/>
              <a:ea typeface="Calibri" charset="0"/>
              <a:cs typeface="Calibri" charset="0"/>
            </a:endParaRPr>
          </a:p>
          <a:p>
            <a:pPr marL="690245" lvl="1" indent="-342900" algn="l">
              <a:buClr>
                <a:schemeClr val="accent2"/>
              </a:buClr>
              <a:buFont typeface="Wingdings"/>
              <a:buChar char="§"/>
            </a:pPr>
            <a:endParaRPr lang="en-US">
              <a:solidFill>
                <a:srgbClr val="000000"/>
              </a:solidFill>
              <a:latin typeface="Calibri" charset="0"/>
              <a:ea typeface="Calibri" charset="0"/>
              <a:cs typeface="Calibri" charset="0"/>
            </a:endParaRPr>
          </a:p>
          <a:p>
            <a:pPr lvl="1" algn="l">
              <a:buClr>
                <a:schemeClr val="accent2"/>
              </a:buClr>
            </a:pPr>
            <a:endParaRPr lang="en-US">
              <a:solidFill>
                <a:srgbClr val="404040"/>
              </a:solidFill>
              <a:latin typeface="Calibri" charset="0"/>
              <a:ea typeface="Calibri" charset="0"/>
              <a:cs typeface="Calibri" charset="0"/>
            </a:endParaRPr>
          </a:p>
          <a:p>
            <a:pPr marL="969010" lvl="1" algn="l">
              <a:buClr>
                <a:schemeClr val="accent2"/>
              </a:buClr>
            </a:pPr>
            <a:endParaRPr lang="en-US" sz="1600" b="1" u="sng">
              <a:solidFill>
                <a:srgbClr val="000000"/>
              </a:solidFill>
              <a:latin typeface="Calibri" charset="0"/>
              <a:ea typeface="Calibri" charset="0"/>
              <a:cs typeface="Calibri" charset="0"/>
            </a:endParaRPr>
          </a:p>
        </p:txBody>
      </p:sp>
      <p:sp>
        <p:nvSpPr>
          <p:cNvPr id="4" name="Title 10"/>
          <p:cNvSpPr txBox="1">
            <a:spLocks/>
          </p:cNvSpPr>
          <p:nvPr/>
        </p:nvSpPr>
        <p:spPr>
          <a:xfrm>
            <a:off x="1978570" y="248815"/>
            <a:ext cx="8221489" cy="677225"/>
          </a:xfrm>
          <a:prstGeom prst="rect">
            <a:avLst/>
          </a:prstGeom>
        </p:spPr>
        <p:txBody>
          <a:bodyPr vert="horz" lIns="91440" tIns="45720" rIns="91440" bIns="45720" rtlCol="0" anchor="b">
            <a:normAutofit fontScale="700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b="1" i="0">
                <a:solidFill>
                  <a:schemeClr val="accent1"/>
                </a:solidFill>
                <a:latin typeface="+mn-lt"/>
                <a:ea typeface="Open Sans" charset="0"/>
                <a:cs typeface="Open Sans" charset="0"/>
              </a:rPr>
              <a:t>Oral/Signed </a:t>
            </a:r>
            <a:r>
              <a:rPr lang="en-US" sz="3600" b="1">
                <a:solidFill>
                  <a:schemeClr val="accent1"/>
                </a:solidFill>
                <a:latin typeface="+mn-lt"/>
                <a:ea typeface="Open Sans" charset="0"/>
                <a:cs typeface="Open Sans" charset="0"/>
              </a:rPr>
              <a:t>Administration-</a:t>
            </a:r>
            <a:r>
              <a:rPr lang="en-US" sz="3600" b="1">
                <a:solidFill>
                  <a:schemeClr val="accent1"/>
                </a:solidFill>
                <a:latin typeface="+mn-lt"/>
                <a:ea typeface="Open Sans" charset="0"/>
                <a:cs typeface="Calibri"/>
              </a:rPr>
              <a:t> </a:t>
            </a:r>
            <a:endParaRPr lang="en-US">
              <a:cs typeface="Calibri Light"/>
            </a:endParaRPr>
          </a:p>
          <a:p>
            <a:r>
              <a:rPr lang="en-US" sz="3600" b="1">
                <a:solidFill>
                  <a:schemeClr val="accent1"/>
                </a:solidFill>
                <a:latin typeface="+mn-lt"/>
                <a:ea typeface="Open Sans" charset="0"/>
                <a:cs typeface="Calibri"/>
              </a:rPr>
              <a:t>For Students who are Deaf or Hard of Hearing</a:t>
            </a:r>
            <a:endParaRPr lang="en-US" sz="3600" b="1" i="0">
              <a:solidFill>
                <a:schemeClr val="accent1"/>
              </a:solidFill>
              <a:latin typeface="+mn-lt"/>
              <a:ea typeface="Open Sans" charset="0"/>
              <a:cs typeface="Calibri"/>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6502667"/>
            <a:ext cx="12000217" cy="229917"/>
          </a:xfrm>
          <a:prstGeom prst="rect">
            <a:avLst/>
          </a:prstGeom>
        </p:spPr>
      </p:pic>
      <p:sp>
        <p:nvSpPr>
          <p:cNvPr id="6" name="Date Placeholder 3"/>
          <p:cNvSpPr>
            <a:spLocks noGrp="1"/>
          </p:cNvSpPr>
          <p:nvPr>
            <p:ph type="dt" sz="half" idx="10"/>
          </p:nvPr>
        </p:nvSpPr>
        <p:spPr>
          <a:xfrm>
            <a:off x="92467" y="6492875"/>
            <a:ext cx="2472271" cy="365125"/>
          </a:xfrm>
        </p:spPr>
        <p:txBody>
          <a:bodyPr/>
          <a:lstStyle/>
          <a:p>
            <a:fld id="{C5C05D33-2F5D-482A-8D2C-D96EBC369FAA}" type="datetime1">
              <a:rPr lang="en-US" smtClean="0">
                <a:solidFill>
                  <a:schemeClr val="accent1">
                    <a:lumMod val="60000"/>
                    <a:lumOff val="40000"/>
                  </a:schemeClr>
                </a:solidFill>
              </a:rPr>
              <a:pPr/>
              <a:t>10/1/2018</a:t>
            </a:fld>
            <a:r>
              <a:rPr lang="en-US">
                <a:solidFill>
                  <a:schemeClr val="accent1">
                    <a:lumMod val="60000"/>
                    <a:lumOff val="40000"/>
                  </a:schemeClr>
                </a:solidFill>
              </a:rPr>
              <a:t>     </a:t>
            </a:r>
            <a:fld id="{EA89072E-2125-40D6-847A-9E6B768971D4}" type="slidenum">
              <a:rPr lang="en-US" smtClean="0">
                <a:solidFill>
                  <a:schemeClr val="accent1">
                    <a:lumMod val="60000"/>
                    <a:lumOff val="40000"/>
                  </a:schemeClr>
                </a:solidFill>
              </a:rPr>
              <a:pPr/>
              <a:t>63</a:t>
            </a:fld>
            <a:endParaRPr lang="en-US">
              <a:solidFill>
                <a:schemeClr val="accent1">
                  <a:lumMod val="60000"/>
                  <a:lumOff val="40000"/>
                </a:schemeClr>
              </a:solidFill>
            </a:endParaRPr>
          </a:p>
        </p:txBody>
      </p:sp>
      <p:sp>
        <p:nvSpPr>
          <p:cNvPr id="7" name="Footer Placeholder 4"/>
          <p:cNvSpPr>
            <a:spLocks noGrp="1"/>
          </p:cNvSpPr>
          <p:nvPr>
            <p:ph type="ftr" sz="quarter" idx="11"/>
          </p:nvPr>
        </p:nvSpPr>
        <p:spPr>
          <a:xfrm>
            <a:off x="3686187" y="6492875"/>
            <a:ext cx="4822804" cy="365125"/>
          </a:xfrm>
        </p:spPr>
        <p:txBody>
          <a:bodyPr/>
          <a:lstStyle/>
          <a:p>
            <a:r>
              <a:rPr lang="en-US">
                <a:solidFill>
                  <a:schemeClr val="accent1">
                    <a:lumMod val="60000"/>
                    <a:lumOff val="40000"/>
                  </a:schemeClr>
                </a:solidFill>
              </a:rPr>
              <a:t>October 2018</a:t>
            </a:r>
          </a:p>
        </p:txBody>
      </p:sp>
    </p:spTree>
    <p:extLst>
      <p:ext uri="{BB962C8B-B14F-4D97-AF65-F5344CB8AC3E}">
        <p14:creationId xmlns:p14="http://schemas.microsoft.com/office/powerpoint/2010/main" val="393587019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0"/>
          <p:cNvSpPr txBox="1">
            <a:spLocks/>
          </p:cNvSpPr>
          <p:nvPr/>
        </p:nvSpPr>
        <p:spPr>
          <a:xfrm>
            <a:off x="1978570" y="248815"/>
            <a:ext cx="8221489" cy="67722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b="1" i="0">
                <a:solidFill>
                  <a:schemeClr val="accent1"/>
                </a:solidFill>
                <a:latin typeface="+mn-lt"/>
                <a:ea typeface="Open Sans" charset="0"/>
                <a:cs typeface="Open Sans" charset="0"/>
              </a:rPr>
              <a:t>American Sign Language (ASL)</a:t>
            </a:r>
            <a:r>
              <a:rPr lang="en-US" sz="3600" b="1">
                <a:solidFill>
                  <a:schemeClr val="accent1"/>
                </a:solidFill>
                <a:latin typeface="+mn-lt"/>
                <a:ea typeface="Open Sans" charset="0"/>
                <a:cs typeface="Calibri"/>
              </a:rPr>
              <a:t> Videos</a:t>
            </a:r>
            <a:endParaRPr lang="en-US" sz="3600" b="1" i="0">
              <a:solidFill>
                <a:schemeClr val="accent1"/>
              </a:solidFill>
              <a:latin typeface="+mn-lt"/>
              <a:ea typeface="Open Sans" charset="0"/>
              <a:cs typeface="Open Sans" charset="0"/>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6531680"/>
            <a:ext cx="12000217" cy="229917"/>
          </a:xfrm>
          <a:prstGeom prst="rect">
            <a:avLst/>
          </a:prstGeom>
        </p:spPr>
      </p:pic>
      <p:sp>
        <p:nvSpPr>
          <p:cNvPr id="6" name="Date Placeholder 3"/>
          <p:cNvSpPr>
            <a:spLocks noGrp="1"/>
          </p:cNvSpPr>
          <p:nvPr>
            <p:ph type="dt" sz="half" idx="10"/>
          </p:nvPr>
        </p:nvSpPr>
        <p:spPr>
          <a:xfrm>
            <a:off x="92467" y="6492875"/>
            <a:ext cx="2472271" cy="365125"/>
          </a:xfrm>
        </p:spPr>
        <p:txBody>
          <a:bodyPr/>
          <a:lstStyle/>
          <a:p>
            <a:fld id="{C5C05D33-2F5D-482A-8D2C-D96EBC369FAA}" type="datetime1">
              <a:rPr lang="en-US" smtClean="0">
                <a:solidFill>
                  <a:schemeClr val="accent1">
                    <a:lumMod val="60000"/>
                    <a:lumOff val="40000"/>
                  </a:schemeClr>
                </a:solidFill>
              </a:rPr>
              <a:pPr/>
              <a:t>10/1/2018</a:t>
            </a:fld>
            <a:r>
              <a:rPr lang="en-US">
                <a:solidFill>
                  <a:schemeClr val="accent1">
                    <a:lumMod val="60000"/>
                    <a:lumOff val="40000"/>
                  </a:schemeClr>
                </a:solidFill>
              </a:rPr>
              <a:t>     </a:t>
            </a:r>
            <a:fld id="{EA89072E-2125-40D6-847A-9E6B768971D4}" type="slidenum">
              <a:rPr lang="en-US" smtClean="0">
                <a:solidFill>
                  <a:schemeClr val="accent1">
                    <a:lumMod val="60000"/>
                    <a:lumOff val="40000"/>
                  </a:schemeClr>
                </a:solidFill>
              </a:rPr>
              <a:pPr/>
              <a:t>64</a:t>
            </a:fld>
            <a:endParaRPr lang="en-US">
              <a:solidFill>
                <a:schemeClr val="accent1">
                  <a:lumMod val="60000"/>
                  <a:lumOff val="40000"/>
                </a:schemeClr>
              </a:solidFill>
            </a:endParaRPr>
          </a:p>
        </p:txBody>
      </p:sp>
      <p:sp>
        <p:nvSpPr>
          <p:cNvPr id="7" name="Footer Placeholder 4"/>
          <p:cNvSpPr>
            <a:spLocks noGrp="1"/>
          </p:cNvSpPr>
          <p:nvPr>
            <p:ph type="ftr" sz="quarter" idx="11"/>
          </p:nvPr>
        </p:nvSpPr>
        <p:spPr>
          <a:xfrm>
            <a:off x="3686187" y="6492875"/>
            <a:ext cx="4822804" cy="365125"/>
          </a:xfrm>
        </p:spPr>
        <p:txBody>
          <a:bodyPr/>
          <a:lstStyle/>
          <a:p>
            <a:r>
              <a:rPr lang="en-US">
                <a:solidFill>
                  <a:schemeClr val="accent1">
                    <a:lumMod val="60000"/>
                    <a:lumOff val="40000"/>
                  </a:schemeClr>
                </a:solidFill>
              </a:rPr>
              <a:t>October 2018</a:t>
            </a:r>
          </a:p>
          <a:p>
            <a:endParaRPr lang="en-US">
              <a:solidFill>
                <a:schemeClr val="accent1">
                  <a:lumMod val="60000"/>
                  <a:lumOff val="40000"/>
                </a:schemeClr>
              </a:solidFill>
            </a:endParaRPr>
          </a:p>
        </p:txBody>
      </p:sp>
      <p:pic>
        <p:nvPicPr>
          <p:cNvPr id="11" name="Picture 11" descr="A screenshot of a social media post&#10;&#10;Description generated with very high confidence">
            <a:extLst>
              <a:ext uri="{FF2B5EF4-FFF2-40B4-BE49-F238E27FC236}">
                <a16:creationId xmlns:a16="http://schemas.microsoft.com/office/drawing/2014/main" xmlns="" id="{D6338FAC-45F7-41D6-89E5-CDA6A35F5F0F}"/>
              </a:ext>
            </a:extLst>
          </p:cNvPr>
          <p:cNvPicPr>
            <a:picLocks noChangeAspect="1"/>
          </p:cNvPicPr>
          <p:nvPr/>
        </p:nvPicPr>
        <p:blipFill>
          <a:blip r:embed="rId4"/>
          <a:stretch>
            <a:fillRect/>
          </a:stretch>
        </p:blipFill>
        <p:spPr>
          <a:xfrm>
            <a:off x="6258596" y="1383101"/>
            <a:ext cx="5840937" cy="4951604"/>
          </a:xfrm>
          <a:prstGeom prst="rect">
            <a:avLst/>
          </a:prstGeom>
        </p:spPr>
      </p:pic>
      <p:sp>
        <p:nvSpPr>
          <p:cNvPr id="3" name="TextBox 2">
            <a:extLst>
              <a:ext uri="{FF2B5EF4-FFF2-40B4-BE49-F238E27FC236}">
                <a16:creationId xmlns:a16="http://schemas.microsoft.com/office/drawing/2014/main" xmlns="" id="{C0777A95-5E23-4BB1-88AF-229852256412}"/>
              </a:ext>
            </a:extLst>
          </p:cNvPr>
          <p:cNvSpPr txBox="1"/>
          <p:nvPr/>
        </p:nvSpPr>
        <p:spPr>
          <a:xfrm>
            <a:off x="480655" y="1382817"/>
            <a:ext cx="5777941" cy="4585871"/>
          </a:xfrm>
          <a:prstGeom prst="rect">
            <a:avLst/>
          </a:prstGeom>
          <a:noFill/>
        </p:spPr>
        <p:txBody>
          <a:bodyPr wrap="square" rtlCol="0" anchor="t">
            <a:spAutoFit/>
          </a:bodyPr>
          <a:lstStyle/>
          <a:p>
            <a:r>
              <a:rPr lang="en-US" sz="2400" b="1">
                <a:solidFill>
                  <a:schemeClr val="accent1"/>
                </a:solidFill>
                <a:latin typeface="Calibri" charset="0"/>
                <a:cs typeface="Calibri" charset="0"/>
              </a:rPr>
              <a:t>Available on STAAR online as a PNP for students eligible for Oral/Signed Administration</a:t>
            </a:r>
          </a:p>
          <a:p>
            <a:pPr marL="342900" indent="-342900">
              <a:buClr>
                <a:schemeClr val="accent2"/>
              </a:buClr>
              <a:buFont typeface="Wingdings" panose="05000000000000000000" pitchFamily="2" charset="2"/>
              <a:buChar char="§"/>
            </a:pPr>
            <a:r>
              <a:rPr lang="en-US" sz="2200">
                <a:solidFill>
                  <a:schemeClr val="tx1">
                    <a:lumMod val="75000"/>
                    <a:lumOff val="25000"/>
                  </a:schemeClr>
                </a:solidFill>
                <a:latin typeface="Calibri" charset="0"/>
                <a:cs typeface="Calibri" charset="0"/>
              </a:rPr>
              <a:t>Beginning spring 2019 administrations</a:t>
            </a:r>
          </a:p>
          <a:p>
            <a:pPr marL="342900" indent="-342900">
              <a:buClr>
                <a:schemeClr val="accent2"/>
              </a:buClr>
              <a:buFont typeface="Wingdings" panose="05000000000000000000" pitchFamily="2" charset="2"/>
              <a:buChar char="§"/>
            </a:pPr>
            <a:endParaRPr lang="en-US" sz="2200">
              <a:solidFill>
                <a:schemeClr val="tx1">
                  <a:lumMod val="75000"/>
                  <a:lumOff val="25000"/>
                </a:schemeClr>
              </a:solidFill>
              <a:latin typeface="Calibri" charset="0"/>
              <a:cs typeface="Calibri" charset="0"/>
            </a:endParaRPr>
          </a:p>
          <a:p>
            <a:pPr marL="342900" indent="-342900">
              <a:buClr>
                <a:schemeClr val="accent2"/>
              </a:buClr>
              <a:buFont typeface="Wingdings" panose="05000000000000000000" pitchFamily="2" charset="2"/>
              <a:buChar char="§"/>
            </a:pPr>
            <a:r>
              <a:rPr lang="en-US" sz="2200">
                <a:solidFill>
                  <a:schemeClr val="tx1">
                    <a:lumMod val="75000"/>
                    <a:lumOff val="25000"/>
                  </a:schemeClr>
                </a:solidFill>
                <a:latin typeface="Calibri" charset="0"/>
                <a:cs typeface="Calibri" charset="0"/>
              </a:rPr>
              <a:t>Questions and answer choices signed in ASL for all subjects (not available for Content and Language Supports).</a:t>
            </a:r>
            <a:endParaRPr lang="en-US">
              <a:solidFill>
                <a:schemeClr val="tx1">
                  <a:lumMod val="75000"/>
                  <a:lumOff val="25000"/>
                </a:schemeClr>
              </a:solidFill>
            </a:endParaRPr>
          </a:p>
          <a:p>
            <a:pPr marL="342900" indent="-342900">
              <a:buClr>
                <a:schemeClr val="accent2"/>
              </a:buClr>
              <a:buFont typeface="Wingdings" panose="05000000000000000000" pitchFamily="2" charset="2"/>
              <a:buChar char="§"/>
            </a:pPr>
            <a:endParaRPr lang="en-US" sz="2200">
              <a:solidFill>
                <a:schemeClr val="tx1">
                  <a:lumMod val="75000"/>
                  <a:lumOff val="25000"/>
                </a:schemeClr>
              </a:solidFill>
              <a:latin typeface="Calibri" charset="0"/>
              <a:cs typeface="Calibri" charset="0"/>
            </a:endParaRPr>
          </a:p>
          <a:p>
            <a:pPr marL="342900" indent="-342900">
              <a:buClr>
                <a:schemeClr val="accent2"/>
              </a:buClr>
              <a:buFont typeface="Wingdings" panose="05000000000000000000" pitchFamily="2" charset="2"/>
              <a:buChar char="§"/>
            </a:pPr>
            <a:r>
              <a:rPr lang="en-US" sz="2200">
                <a:solidFill>
                  <a:schemeClr val="tx1">
                    <a:lumMod val="75000"/>
                    <a:lumOff val="25000"/>
                  </a:schemeClr>
                </a:solidFill>
                <a:latin typeface="Calibri" charset="0"/>
                <a:cs typeface="Calibri" charset="0"/>
              </a:rPr>
              <a:t>Closed-Captioning</a:t>
            </a:r>
          </a:p>
          <a:p>
            <a:pPr marL="342900" indent="-342900">
              <a:buClr>
                <a:schemeClr val="accent2"/>
              </a:buClr>
              <a:buFont typeface="Wingdings" panose="05000000000000000000" pitchFamily="2" charset="2"/>
              <a:buChar char="§"/>
            </a:pPr>
            <a:endParaRPr lang="en-US" sz="2200">
              <a:solidFill>
                <a:schemeClr val="tx1">
                  <a:lumMod val="75000"/>
                  <a:lumOff val="25000"/>
                </a:schemeClr>
              </a:solidFill>
              <a:latin typeface="Calibri" charset="0"/>
              <a:cs typeface="Calibri" charset="0"/>
            </a:endParaRPr>
          </a:p>
          <a:p>
            <a:pPr marL="342900" indent="-342900">
              <a:buClr>
                <a:schemeClr val="accent2"/>
              </a:buClr>
              <a:buFont typeface="Wingdings" panose="05000000000000000000" pitchFamily="2" charset="2"/>
              <a:buChar char="§"/>
            </a:pPr>
            <a:r>
              <a:rPr lang="en-US" sz="2200">
                <a:solidFill>
                  <a:schemeClr val="tx1">
                    <a:lumMod val="75000"/>
                    <a:lumOff val="25000"/>
                  </a:schemeClr>
                </a:solidFill>
                <a:latin typeface="Calibri" charset="0"/>
                <a:cs typeface="Calibri" charset="0"/>
              </a:rPr>
              <a:t>Mini practice test with a few samples to practice using functionality scheduled for fall </a:t>
            </a:r>
          </a:p>
        </p:txBody>
      </p:sp>
    </p:spTree>
    <p:extLst>
      <p:ext uri="{BB962C8B-B14F-4D97-AF65-F5344CB8AC3E}">
        <p14:creationId xmlns:p14="http://schemas.microsoft.com/office/powerpoint/2010/main" val="277135201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0"/>
          <p:cNvSpPr txBox="1">
            <a:spLocks/>
          </p:cNvSpPr>
          <p:nvPr/>
        </p:nvSpPr>
        <p:spPr>
          <a:xfrm>
            <a:off x="1978570" y="248815"/>
            <a:ext cx="8221489" cy="67722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b="1" i="0">
                <a:solidFill>
                  <a:schemeClr val="accent1"/>
                </a:solidFill>
                <a:latin typeface="+mn-lt"/>
                <a:ea typeface="Open Sans" charset="0"/>
                <a:cs typeface="Open Sans" charset="0"/>
              </a:rPr>
              <a:t>American Sign Language (ASL)</a:t>
            </a: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6502667"/>
            <a:ext cx="12000217" cy="229917"/>
          </a:xfrm>
          <a:prstGeom prst="rect">
            <a:avLst/>
          </a:prstGeom>
        </p:spPr>
      </p:pic>
      <p:sp>
        <p:nvSpPr>
          <p:cNvPr id="6" name="Date Placeholder 3"/>
          <p:cNvSpPr>
            <a:spLocks noGrp="1"/>
          </p:cNvSpPr>
          <p:nvPr>
            <p:ph type="dt" sz="half" idx="10"/>
          </p:nvPr>
        </p:nvSpPr>
        <p:spPr>
          <a:xfrm>
            <a:off x="92467" y="6492875"/>
            <a:ext cx="2472271" cy="365125"/>
          </a:xfrm>
        </p:spPr>
        <p:txBody>
          <a:bodyPr/>
          <a:lstStyle/>
          <a:p>
            <a:fld id="{C5C05D33-2F5D-482A-8D2C-D96EBC369FAA}" type="datetime1">
              <a:rPr lang="en-US" smtClean="0">
                <a:solidFill>
                  <a:schemeClr val="accent1">
                    <a:lumMod val="60000"/>
                    <a:lumOff val="40000"/>
                  </a:schemeClr>
                </a:solidFill>
              </a:rPr>
              <a:pPr/>
              <a:t>10/1/2018</a:t>
            </a:fld>
            <a:r>
              <a:rPr lang="en-US">
                <a:solidFill>
                  <a:schemeClr val="accent1">
                    <a:lumMod val="60000"/>
                    <a:lumOff val="40000"/>
                  </a:schemeClr>
                </a:solidFill>
              </a:rPr>
              <a:t>     </a:t>
            </a:r>
            <a:fld id="{EA89072E-2125-40D6-847A-9E6B768971D4}" type="slidenum">
              <a:rPr lang="en-US" smtClean="0">
                <a:solidFill>
                  <a:schemeClr val="accent1">
                    <a:lumMod val="60000"/>
                    <a:lumOff val="40000"/>
                  </a:schemeClr>
                </a:solidFill>
              </a:rPr>
              <a:pPr/>
              <a:t>65</a:t>
            </a:fld>
            <a:endParaRPr lang="en-US">
              <a:solidFill>
                <a:schemeClr val="accent1">
                  <a:lumMod val="60000"/>
                  <a:lumOff val="40000"/>
                </a:schemeClr>
              </a:solidFill>
            </a:endParaRPr>
          </a:p>
        </p:txBody>
      </p:sp>
      <p:sp>
        <p:nvSpPr>
          <p:cNvPr id="7" name="Footer Placeholder 4"/>
          <p:cNvSpPr>
            <a:spLocks noGrp="1"/>
          </p:cNvSpPr>
          <p:nvPr>
            <p:ph type="ftr" sz="quarter" idx="11"/>
          </p:nvPr>
        </p:nvSpPr>
        <p:spPr>
          <a:xfrm>
            <a:off x="3686187" y="6492875"/>
            <a:ext cx="4822804" cy="365125"/>
          </a:xfrm>
        </p:spPr>
        <p:txBody>
          <a:bodyPr/>
          <a:lstStyle/>
          <a:p>
            <a:r>
              <a:rPr lang="en-US">
                <a:solidFill>
                  <a:schemeClr val="accent1">
                    <a:lumMod val="60000"/>
                    <a:lumOff val="40000"/>
                  </a:schemeClr>
                </a:solidFill>
              </a:rPr>
              <a:t>October 2018</a:t>
            </a:r>
          </a:p>
          <a:p>
            <a:endParaRPr lang="en-US">
              <a:solidFill>
                <a:schemeClr val="accent1">
                  <a:lumMod val="60000"/>
                  <a:lumOff val="40000"/>
                </a:schemeClr>
              </a:solidFill>
            </a:endParaRPr>
          </a:p>
        </p:txBody>
      </p:sp>
      <p:pic>
        <p:nvPicPr>
          <p:cNvPr id="3" name="Picture 7" descr="A screenshot of a social media post&#10;&#10;Description generated with very high confidence">
            <a:extLst>
              <a:ext uri="{FF2B5EF4-FFF2-40B4-BE49-F238E27FC236}">
                <a16:creationId xmlns:a16="http://schemas.microsoft.com/office/drawing/2014/main" xmlns="" id="{A1699EED-B494-4A04-848D-E31819A13CEF}"/>
              </a:ext>
            </a:extLst>
          </p:cNvPr>
          <p:cNvPicPr>
            <a:picLocks noChangeAspect="1"/>
          </p:cNvPicPr>
          <p:nvPr/>
        </p:nvPicPr>
        <p:blipFill>
          <a:blip r:embed="rId4"/>
          <a:stretch>
            <a:fillRect/>
          </a:stretch>
        </p:blipFill>
        <p:spPr>
          <a:xfrm>
            <a:off x="598701" y="1319044"/>
            <a:ext cx="10091682" cy="4857553"/>
          </a:xfrm>
          <a:prstGeom prst="rect">
            <a:avLst/>
          </a:prstGeom>
        </p:spPr>
      </p:pic>
    </p:spTree>
    <p:extLst>
      <p:ext uri="{BB962C8B-B14F-4D97-AF65-F5344CB8AC3E}">
        <p14:creationId xmlns:p14="http://schemas.microsoft.com/office/powerpoint/2010/main" val="35335716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0"/>
          <p:cNvSpPr txBox="1">
            <a:spLocks/>
          </p:cNvSpPr>
          <p:nvPr/>
        </p:nvSpPr>
        <p:spPr>
          <a:xfrm>
            <a:off x="1978570" y="248815"/>
            <a:ext cx="8221489" cy="67722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b="1" i="0">
                <a:solidFill>
                  <a:schemeClr val="accent1"/>
                </a:solidFill>
                <a:latin typeface="+mn-lt"/>
                <a:ea typeface="Open Sans" charset="0"/>
                <a:cs typeface="Open Sans" charset="0"/>
              </a:rPr>
              <a:t>Spelling Assistance</a:t>
            </a: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6502667"/>
            <a:ext cx="12000217" cy="229917"/>
          </a:xfrm>
          <a:prstGeom prst="rect">
            <a:avLst/>
          </a:prstGeom>
        </p:spPr>
      </p:pic>
      <p:sp>
        <p:nvSpPr>
          <p:cNvPr id="6" name="Date Placeholder 3"/>
          <p:cNvSpPr>
            <a:spLocks noGrp="1"/>
          </p:cNvSpPr>
          <p:nvPr>
            <p:ph type="dt" sz="half" idx="10"/>
          </p:nvPr>
        </p:nvSpPr>
        <p:spPr>
          <a:xfrm>
            <a:off x="92467" y="6492875"/>
            <a:ext cx="2472271" cy="365125"/>
          </a:xfrm>
        </p:spPr>
        <p:txBody>
          <a:bodyPr/>
          <a:lstStyle/>
          <a:p>
            <a:fld id="{C5C05D33-2F5D-482A-8D2C-D96EBC369FAA}" type="datetime1">
              <a:rPr lang="en-US" smtClean="0">
                <a:solidFill>
                  <a:schemeClr val="accent1">
                    <a:lumMod val="60000"/>
                    <a:lumOff val="40000"/>
                  </a:schemeClr>
                </a:solidFill>
              </a:rPr>
              <a:pPr/>
              <a:t>10/1/2018</a:t>
            </a:fld>
            <a:r>
              <a:rPr lang="en-US">
                <a:solidFill>
                  <a:schemeClr val="accent1">
                    <a:lumMod val="60000"/>
                    <a:lumOff val="40000"/>
                  </a:schemeClr>
                </a:solidFill>
              </a:rPr>
              <a:t>     </a:t>
            </a:r>
            <a:fld id="{EA89072E-2125-40D6-847A-9E6B768971D4}" type="slidenum">
              <a:rPr lang="en-US" smtClean="0">
                <a:solidFill>
                  <a:schemeClr val="accent1">
                    <a:lumMod val="60000"/>
                    <a:lumOff val="40000"/>
                  </a:schemeClr>
                </a:solidFill>
              </a:rPr>
              <a:pPr/>
              <a:t>66</a:t>
            </a:fld>
            <a:endParaRPr lang="en-US">
              <a:solidFill>
                <a:schemeClr val="accent1">
                  <a:lumMod val="60000"/>
                  <a:lumOff val="40000"/>
                </a:schemeClr>
              </a:solidFill>
            </a:endParaRPr>
          </a:p>
        </p:txBody>
      </p:sp>
      <p:sp>
        <p:nvSpPr>
          <p:cNvPr id="7" name="Footer Placeholder 4"/>
          <p:cNvSpPr>
            <a:spLocks noGrp="1"/>
          </p:cNvSpPr>
          <p:nvPr>
            <p:ph type="ftr" sz="quarter" idx="11"/>
          </p:nvPr>
        </p:nvSpPr>
        <p:spPr>
          <a:xfrm>
            <a:off x="3686187" y="6492875"/>
            <a:ext cx="4822804" cy="365125"/>
          </a:xfrm>
        </p:spPr>
        <p:txBody>
          <a:bodyPr/>
          <a:lstStyle/>
          <a:p>
            <a:r>
              <a:rPr lang="en-US">
                <a:solidFill>
                  <a:schemeClr val="accent1">
                    <a:lumMod val="60000"/>
                    <a:lumOff val="40000"/>
                  </a:schemeClr>
                </a:solidFill>
              </a:rPr>
              <a:t>October 2018</a:t>
            </a:r>
          </a:p>
        </p:txBody>
      </p:sp>
      <p:sp>
        <p:nvSpPr>
          <p:cNvPr id="2" name="Content Placeholder 2">
            <a:extLst>
              <a:ext uri="{FF2B5EF4-FFF2-40B4-BE49-F238E27FC236}">
                <a16:creationId xmlns:a16="http://schemas.microsoft.com/office/drawing/2014/main" xmlns="" id="{67EEB113-A60C-4B56-AECB-868F463CE38C}"/>
              </a:ext>
            </a:extLst>
          </p:cNvPr>
          <p:cNvSpPr txBox="1">
            <a:spLocks/>
          </p:cNvSpPr>
          <p:nvPr/>
        </p:nvSpPr>
        <p:spPr>
          <a:xfrm>
            <a:off x="701489" y="1441942"/>
            <a:ext cx="10607054" cy="4767070"/>
          </a:xfrm>
          <a:prstGeom prst="rect">
            <a:avLst/>
          </a:prstGeom>
        </p:spPr>
        <p:txBody>
          <a:bodyPr vert="horz" lIns="91440" tIns="45720" rIns="91440" bIns="45720" rtlCol="0" anchor="t">
            <a:noAutofit/>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marL="800100" lvl="1" indent="-342900" algn="l">
              <a:buClr>
                <a:schemeClr val="accent2"/>
              </a:buClr>
              <a:buFont typeface="Wingdings"/>
              <a:buChar char="§"/>
            </a:pPr>
            <a:r>
              <a:rPr lang="en-US" sz="2400">
                <a:solidFill>
                  <a:schemeClr val="tx1">
                    <a:lumMod val="75000"/>
                    <a:lumOff val="25000"/>
                  </a:schemeClr>
                </a:solidFill>
                <a:latin typeface="Calibri" charset="0"/>
                <a:cs typeface="Calibri" charset="0"/>
              </a:rPr>
              <a:t>A student may receive this support if served by an ARD committee or Section 504 committee.</a:t>
            </a:r>
          </a:p>
          <a:p>
            <a:pPr marL="1257300" lvl="2" indent="-342900" algn="l">
              <a:buClr>
                <a:schemeClr val="accent1"/>
              </a:buClr>
              <a:buSzPct val="95000"/>
              <a:buFont typeface="Arial" charset="0"/>
              <a:buChar char="•"/>
            </a:pPr>
            <a:r>
              <a:rPr lang="en-US" sz="2400">
                <a:solidFill>
                  <a:schemeClr val="tx1">
                    <a:lumMod val="75000"/>
                    <a:lumOff val="25000"/>
                  </a:schemeClr>
                </a:solidFill>
                <a:latin typeface="Calibri" charset="0"/>
                <a:cs typeface="Calibri" charset="0"/>
              </a:rPr>
              <a:t>If a student is an EL with a disability, the decision is made by the ARD committee in conjunction with the student’s LPAC.</a:t>
            </a:r>
          </a:p>
          <a:p>
            <a:pPr marL="1257300" lvl="2" indent="-342900" algn="l">
              <a:buClr>
                <a:schemeClr val="accent2"/>
              </a:buClr>
              <a:buFont typeface="Arial" charset="0"/>
              <a:buChar char="•"/>
            </a:pPr>
            <a:endParaRPr lang="en-US" sz="2000">
              <a:solidFill>
                <a:schemeClr val="tx1">
                  <a:lumMod val="75000"/>
                  <a:lumOff val="25000"/>
                </a:schemeClr>
              </a:solidFill>
              <a:latin typeface="Calibri" charset="0"/>
              <a:cs typeface="Calibri" charset="0"/>
            </a:endParaRPr>
          </a:p>
          <a:p>
            <a:pPr marL="800100" lvl="1" indent="-342900" algn="l">
              <a:buClr>
                <a:schemeClr val="accent2"/>
              </a:buClr>
              <a:buFont typeface="Wingdings"/>
              <a:buChar char="§"/>
            </a:pPr>
            <a:r>
              <a:rPr lang="en-US" sz="2400">
                <a:solidFill>
                  <a:schemeClr val="tx1">
                    <a:lumMod val="75000"/>
                    <a:lumOff val="25000"/>
                  </a:schemeClr>
                </a:solidFill>
                <a:latin typeface="Calibri" charset="0"/>
                <a:cs typeface="Calibri" charset="0"/>
              </a:rPr>
              <a:t>Eligibility must be met for a student who receives Section 504 or special education services and routinely and effectively uses the support in classroom instruction and testing.</a:t>
            </a:r>
          </a:p>
          <a:p>
            <a:pPr marL="800100" lvl="1" indent="-342900" algn="l">
              <a:buClr>
                <a:schemeClr val="accent2"/>
              </a:buClr>
              <a:buFont typeface="Wingdings"/>
              <a:buChar char="§"/>
            </a:pPr>
            <a:endParaRPr lang="en-US" sz="2400">
              <a:solidFill>
                <a:schemeClr val="tx1">
                  <a:lumMod val="75000"/>
                  <a:lumOff val="25000"/>
                </a:schemeClr>
              </a:solidFill>
              <a:latin typeface="Calibri" charset="0"/>
              <a:cs typeface="Calibri" charset="0"/>
            </a:endParaRPr>
          </a:p>
          <a:p>
            <a:pPr marL="800100" lvl="1" indent="-342900" algn="l">
              <a:buClr>
                <a:schemeClr val="accent2"/>
              </a:buClr>
              <a:buFont typeface="Wingdings"/>
              <a:buChar char="§"/>
            </a:pPr>
            <a:r>
              <a:rPr lang="en-US" sz="2400">
                <a:solidFill>
                  <a:schemeClr val="tx1">
                    <a:lumMod val="75000"/>
                    <a:lumOff val="25000"/>
                  </a:schemeClr>
                </a:solidFill>
                <a:latin typeface="Calibri" charset="0"/>
                <a:cs typeface="Calibri" charset="0"/>
              </a:rPr>
              <a:t>A student should be capable of organizing and developing ideas and understands the basic function and use of written language conventions (e.g., sentence structures, irregular verbs) BUT has a disability that is so severe that he or she cannot apply basic spelling rules or word patterns (e.g., silent letters, base words with affixes) to written responses.</a:t>
            </a:r>
          </a:p>
          <a:p>
            <a:pPr lvl="1" algn="l">
              <a:buClr>
                <a:schemeClr val="accent2"/>
              </a:buClr>
            </a:pPr>
            <a:endParaRPr lang="en-US" sz="2800">
              <a:cs typeface="Calibri"/>
            </a:endParaRPr>
          </a:p>
          <a:p>
            <a:pPr marL="800100" lvl="1" indent="-342900" algn="l">
              <a:buClr>
                <a:schemeClr val="accent2"/>
              </a:buClr>
              <a:buFont typeface="Wingdings"/>
              <a:buChar char="§"/>
            </a:pPr>
            <a:endParaRPr lang="en-US">
              <a:cs typeface="Calibri"/>
            </a:endParaRPr>
          </a:p>
          <a:p>
            <a:pPr marL="800100" lvl="1" indent="-342900" algn="l">
              <a:buClr>
                <a:schemeClr val="accent2"/>
              </a:buClr>
              <a:buFont typeface="Wingdings"/>
              <a:buChar char="§"/>
            </a:pPr>
            <a:endParaRPr lang="en-US" sz="2400">
              <a:cs typeface="Calibri"/>
            </a:endParaRPr>
          </a:p>
          <a:p>
            <a:pPr lvl="4" algn="l">
              <a:buClr>
                <a:schemeClr val="accent2"/>
              </a:buClr>
            </a:pPr>
            <a:endParaRPr lang="en-US" sz="1800">
              <a:solidFill>
                <a:srgbClr val="404040"/>
              </a:solidFill>
              <a:latin typeface="Calibri" charset="0"/>
              <a:ea typeface="Calibri" charset="0"/>
              <a:cs typeface="Calibri" charset="0"/>
            </a:endParaRPr>
          </a:p>
        </p:txBody>
      </p:sp>
    </p:spTree>
    <p:extLst>
      <p:ext uri="{BB962C8B-B14F-4D97-AF65-F5344CB8AC3E}">
        <p14:creationId xmlns:p14="http://schemas.microsoft.com/office/powerpoint/2010/main" val="402211391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a:xfrm>
            <a:off x="1254932" y="1781579"/>
            <a:ext cx="10058400" cy="4255397"/>
          </a:xfrm>
          <a:prstGeom prst="rect">
            <a:avLst/>
          </a:prstGeom>
        </p:spPr>
        <p:txBody>
          <a:bodyPr vert="horz" lIns="91440" tIns="45720" rIns="91440" bIns="45720" rtlCol="0" anchor="t">
            <a:normAutofit/>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lvl="1" algn="l">
              <a:buClr>
                <a:schemeClr val="accent2"/>
              </a:buClr>
            </a:pPr>
            <a:endParaRPr lang="en-US" sz="2400" b="1">
              <a:solidFill>
                <a:schemeClr val="accent1"/>
              </a:solidFill>
              <a:latin typeface="Calibri" charset="0"/>
              <a:cs typeface="Calibri" charset="0"/>
            </a:endParaRPr>
          </a:p>
          <a:p>
            <a:pPr marL="342900" lvl="1" indent="-342900" algn="l">
              <a:buClr>
                <a:schemeClr val="accent2"/>
              </a:buClr>
              <a:buFont typeface="Wingdings" charset="2"/>
              <a:buChar char="§"/>
            </a:pPr>
            <a:r>
              <a:rPr lang="en-US" sz="2400">
                <a:solidFill>
                  <a:schemeClr val="tx1">
                    <a:lumMod val="75000"/>
                    <a:lumOff val="25000"/>
                  </a:schemeClr>
                </a:solidFill>
                <a:latin typeface="Calibri" charset="0"/>
                <a:cs typeface="Calibri" charset="0"/>
              </a:rPr>
              <a:t>Available as an online embedded PNP support on STAAR writing (composition) if a student routinely uses a similar tool during class instruction. </a:t>
            </a:r>
          </a:p>
          <a:p>
            <a:pPr lvl="2" algn="l">
              <a:buClr>
                <a:schemeClr val="accent2"/>
              </a:buClr>
              <a:buFont typeface="Wingdings" charset="2"/>
              <a:buChar char="§"/>
            </a:pPr>
            <a:r>
              <a:rPr lang="en-US" sz="2000">
                <a:solidFill>
                  <a:schemeClr val="tx1">
                    <a:lumMod val="75000"/>
                    <a:lumOff val="25000"/>
                  </a:schemeClr>
                </a:solidFill>
                <a:latin typeface="Calibri" charset="0"/>
                <a:cs typeface="Calibri" charset="0"/>
              </a:rPr>
              <a:t>For example, if a student uses a frequently misspelled word list or speech-to-text, then do NOT activate the online spelling assistance PNP. The student will use what he or she routinely uses in class. </a:t>
            </a:r>
          </a:p>
          <a:p>
            <a:pPr lvl="2" algn="l">
              <a:buClr>
                <a:schemeClr val="accent2"/>
              </a:buClr>
              <a:buFont typeface="Wingdings" charset="2"/>
              <a:buChar char="§"/>
            </a:pPr>
            <a:endParaRPr lang="en-US" sz="2000">
              <a:solidFill>
                <a:schemeClr val="tx1">
                  <a:lumMod val="75000"/>
                  <a:lumOff val="25000"/>
                </a:schemeClr>
              </a:solidFill>
              <a:latin typeface="Calibri" charset="0"/>
              <a:cs typeface="Calibri" charset="0"/>
            </a:endParaRPr>
          </a:p>
          <a:p>
            <a:pPr marL="0" lvl="1" algn="l">
              <a:buClr>
                <a:schemeClr val="accent2"/>
              </a:buClr>
            </a:pPr>
            <a:r>
              <a:rPr lang="en-US" sz="2600" b="1">
                <a:solidFill>
                  <a:srgbClr val="FF0000"/>
                </a:solidFill>
                <a:latin typeface="Calibri" charset="0"/>
                <a:cs typeface="Calibri" charset="0"/>
              </a:rPr>
              <a:t>New for 2019:</a:t>
            </a:r>
          </a:p>
          <a:p>
            <a:pPr marL="342900" lvl="1" indent="-342900" algn="l">
              <a:buClr>
                <a:schemeClr val="accent2"/>
              </a:buClr>
              <a:buFont typeface="Wingdings" panose="05000000000000000000" pitchFamily="2" charset="2"/>
              <a:buChar char="§"/>
            </a:pPr>
            <a:r>
              <a:rPr lang="en-US" sz="2400">
                <a:solidFill>
                  <a:schemeClr val="tx1">
                    <a:lumMod val="75000"/>
                    <a:lumOff val="25000"/>
                  </a:schemeClr>
                </a:solidFill>
                <a:latin typeface="Calibri" charset="0"/>
                <a:cs typeface="Calibri" charset="0"/>
              </a:rPr>
              <a:t>Available on the STAAR Spanish online as an embedded PNP support for grade 4 writing.  </a:t>
            </a:r>
          </a:p>
          <a:p>
            <a:pPr marL="800100" lvl="1" indent="-342900" algn="l">
              <a:buClr>
                <a:schemeClr val="accent2"/>
              </a:buClr>
              <a:buFont typeface="Wingdings" charset="2"/>
              <a:buChar char="§"/>
              <a:tabLst/>
            </a:pPr>
            <a:endParaRPr lang="en-US" sz="2400">
              <a:solidFill>
                <a:schemeClr val="tx1">
                  <a:lumMod val="75000"/>
                  <a:lumOff val="25000"/>
                </a:schemeClr>
              </a:solidFill>
              <a:latin typeface="Calibri" charset="0"/>
              <a:ea typeface="Calibri" charset="0"/>
              <a:cs typeface="Calibri" charset="0"/>
            </a:endParaRPr>
          </a:p>
          <a:p>
            <a:pPr marL="1090295" lvl="2" indent="-175895" algn="l">
              <a:buClr>
                <a:schemeClr val="accent1"/>
              </a:buClr>
              <a:buSzPct val="95000"/>
              <a:buFont typeface="Arial" charset="0"/>
              <a:buChar char="•"/>
              <a:tabLst/>
            </a:pPr>
            <a:endParaRPr lang="en-US" sz="1800">
              <a:solidFill>
                <a:srgbClr val="000000"/>
              </a:solidFill>
              <a:latin typeface="Calibri" charset="0"/>
              <a:ea typeface="Calibri" charset="0"/>
              <a:cs typeface="Calibri" charset="0"/>
            </a:endParaRPr>
          </a:p>
        </p:txBody>
      </p:sp>
      <p:sp>
        <p:nvSpPr>
          <p:cNvPr id="4" name="Title 10"/>
          <p:cNvSpPr txBox="1">
            <a:spLocks/>
          </p:cNvSpPr>
          <p:nvPr/>
        </p:nvSpPr>
        <p:spPr>
          <a:xfrm>
            <a:off x="1978570" y="248815"/>
            <a:ext cx="8221489" cy="67722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b="1" i="0">
                <a:solidFill>
                  <a:schemeClr val="accent1"/>
                </a:solidFill>
                <a:latin typeface="+mn-lt"/>
                <a:ea typeface="Open Sans" charset="0"/>
                <a:cs typeface="Open Sans" charset="0"/>
              </a:rPr>
              <a:t>Spelling Assistance</a:t>
            </a: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6502667"/>
            <a:ext cx="12000217" cy="229917"/>
          </a:xfrm>
          <a:prstGeom prst="rect">
            <a:avLst/>
          </a:prstGeom>
        </p:spPr>
      </p:pic>
      <p:sp>
        <p:nvSpPr>
          <p:cNvPr id="6" name="Date Placeholder 3"/>
          <p:cNvSpPr>
            <a:spLocks noGrp="1"/>
          </p:cNvSpPr>
          <p:nvPr>
            <p:ph type="dt" sz="half" idx="10"/>
          </p:nvPr>
        </p:nvSpPr>
        <p:spPr>
          <a:xfrm>
            <a:off x="92467" y="6492875"/>
            <a:ext cx="2472271" cy="365125"/>
          </a:xfrm>
        </p:spPr>
        <p:txBody>
          <a:bodyPr/>
          <a:lstStyle/>
          <a:p>
            <a:fld id="{C5C05D33-2F5D-482A-8D2C-D96EBC369FAA}" type="datetime1">
              <a:rPr lang="en-US" smtClean="0">
                <a:solidFill>
                  <a:schemeClr val="accent1">
                    <a:lumMod val="60000"/>
                    <a:lumOff val="40000"/>
                  </a:schemeClr>
                </a:solidFill>
              </a:rPr>
              <a:pPr/>
              <a:t>10/1/2018</a:t>
            </a:fld>
            <a:r>
              <a:rPr lang="en-US">
                <a:solidFill>
                  <a:schemeClr val="accent1">
                    <a:lumMod val="60000"/>
                    <a:lumOff val="40000"/>
                  </a:schemeClr>
                </a:solidFill>
              </a:rPr>
              <a:t>     </a:t>
            </a:r>
            <a:fld id="{EA89072E-2125-40D6-847A-9E6B768971D4}" type="slidenum">
              <a:rPr lang="en-US" smtClean="0">
                <a:solidFill>
                  <a:schemeClr val="accent1">
                    <a:lumMod val="60000"/>
                    <a:lumOff val="40000"/>
                  </a:schemeClr>
                </a:solidFill>
              </a:rPr>
              <a:pPr/>
              <a:t>67</a:t>
            </a:fld>
            <a:endParaRPr lang="en-US">
              <a:solidFill>
                <a:schemeClr val="accent1">
                  <a:lumMod val="60000"/>
                  <a:lumOff val="40000"/>
                </a:schemeClr>
              </a:solidFill>
            </a:endParaRPr>
          </a:p>
        </p:txBody>
      </p:sp>
      <p:sp>
        <p:nvSpPr>
          <p:cNvPr id="7" name="Footer Placeholder 4"/>
          <p:cNvSpPr>
            <a:spLocks noGrp="1"/>
          </p:cNvSpPr>
          <p:nvPr>
            <p:ph type="ftr" sz="quarter" idx="11"/>
          </p:nvPr>
        </p:nvSpPr>
        <p:spPr>
          <a:xfrm>
            <a:off x="3686187" y="6492875"/>
            <a:ext cx="4822804" cy="365125"/>
          </a:xfrm>
        </p:spPr>
        <p:txBody>
          <a:bodyPr/>
          <a:lstStyle/>
          <a:p>
            <a:r>
              <a:rPr lang="en-US">
                <a:solidFill>
                  <a:schemeClr val="accent1">
                    <a:lumMod val="60000"/>
                    <a:lumOff val="40000"/>
                  </a:schemeClr>
                </a:solidFill>
              </a:rPr>
              <a:t>October 2018</a:t>
            </a:r>
          </a:p>
        </p:txBody>
      </p:sp>
    </p:spTree>
    <p:extLst>
      <p:ext uri="{BB962C8B-B14F-4D97-AF65-F5344CB8AC3E}">
        <p14:creationId xmlns:p14="http://schemas.microsoft.com/office/powerpoint/2010/main" val="19366834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a:xfrm>
            <a:off x="869611" y="1640325"/>
            <a:ext cx="10058400" cy="3600192"/>
          </a:xfrm>
          <a:prstGeom prst="rect">
            <a:avLst/>
          </a:prstGeom>
        </p:spPr>
        <p:txBody>
          <a:bodyPr vert="horz" lIns="91440" tIns="45720" rIns="91440" bIns="45720" rtlCol="0" anchor="t">
            <a:normAutofit/>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lvl="1" algn="l">
              <a:buClr>
                <a:schemeClr val="accent2"/>
              </a:buClr>
            </a:pPr>
            <a:r>
              <a:rPr lang="en-US" sz="2600" b="1">
                <a:solidFill>
                  <a:schemeClr val="accent1"/>
                </a:solidFill>
                <a:latin typeface="Calibri" charset="0"/>
                <a:cs typeface="Calibri" charset="0"/>
              </a:rPr>
              <a:t>These include supports that may be made available to students who have a TEA-approved accommodation request form. </a:t>
            </a:r>
          </a:p>
          <a:p>
            <a:pPr marL="742950" lvl="1" indent="-285750" algn="l">
              <a:buClr>
                <a:schemeClr val="accent2"/>
              </a:buClr>
              <a:buFont typeface="Wingdings"/>
              <a:buChar char="§"/>
            </a:pPr>
            <a:r>
              <a:rPr lang="en-US" sz="2400">
                <a:solidFill>
                  <a:schemeClr val="tx1">
                    <a:lumMod val="75000"/>
                    <a:lumOff val="25000"/>
                  </a:schemeClr>
                </a:solidFill>
                <a:latin typeface="Calibri" charset="0"/>
                <a:cs typeface="Calibri" charset="0"/>
              </a:rPr>
              <a:t>Eligibility decisions are made by the appropriate team of people at the campus level based on the eligibility criteria, and then an Accommodation Request Form is sent to TEA for determination. </a:t>
            </a:r>
          </a:p>
          <a:p>
            <a:pPr marL="742950" lvl="1" indent="-285750" algn="l">
              <a:buClr>
                <a:schemeClr val="accent1"/>
              </a:buClr>
              <a:buFont typeface="Wingdings"/>
              <a:buChar char="§"/>
            </a:pPr>
            <a:endParaRPr lang="en-US" sz="2400">
              <a:solidFill>
                <a:schemeClr val="tx1">
                  <a:lumMod val="75000"/>
                  <a:lumOff val="25000"/>
                </a:schemeClr>
              </a:solidFill>
              <a:latin typeface="Calibri" charset="0"/>
              <a:cs typeface="Calibri" charset="0"/>
            </a:endParaRPr>
          </a:p>
          <a:p>
            <a:pPr marL="742950" lvl="1" indent="-285750" algn="l">
              <a:buClr>
                <a:schemeClr val="accent2"/>
              </a:buClr>
              <a:buFont typeface="Wingdings"/>
              <a:buChar char="§"/>
            </a:pPr>
            <a:r>
              <a:rPr lang="en-US" sz="2400">
                <a:solidFill>
                  <a:schemeClr val="tx1">
                    <a:lumMod val="75000"/>
                    <a:lumOff val="25000"/>
                  </a:schemeClr>
                </a:solidFill>
                <a:latin typeface="Calibri" charset="0"/>
                <a:ea typeface="Calibri" charset="0"/>
                <a:cs typeface="Calibri" charset="0"/>
              </a:rPr>
              <a:t>Other determinations should be made in conjunction with the testing coordinator prior to submitting to ensure appropriateness. </a:t>
            </a:r>
          </a:p>
          <a:p>
            <a:pPr marL="742950" lvl="1" indent="-285750" algn="l">
              <a:buClr>
                <a:schemeClr val="accent2"/>
              </a:buClr>
              <a:buFont typeface="Wingdings"/>
              <a:buChar char="§"/>
            </a:pPr>
            <a:endParaRPr lang="en-US" sz="2400">
              <a:solidFill>
                <a:schemeClr val="tx1">
                  <a:lumMod val="75000"/>
                  <a:lumOff val="25000"/>
                </a:schemeClr>
              </a:solidFill>
              <a:latin typeface="Calibri" charset="0"/>
              <a:ea typeface="Calibri" charset="0"/>
              <a:cs typeface="Calibri" charset="0"/>
            </a:endParaRPr>
          </a:p>
          <a:p>
            <a:pPr marL="742950" lvl="1" indent="-285750" algn="l">
              <a:buClr>
                <a:schemeClr val="accent2"/>
              </a:buClr>
              <a:buFont typeface="Wingdings"/>
              <a:buChar char="§"/>
            </a:pPr>
            <a:endParaRPr lang="en-US" sz="2400">
              <a:solidFill>
                <a:srgbClr val="404040"/>
              </a:solidFill>
              <a:latin typeface="Calibri" charset="0"/>
              <a:ea typeface="Calibri" charset="0"/>
              <a:cs typeface="Calibri" charset="0"/>
            </a:endParaRPr>
          </a:p>
          <a:p>
            <a:pPr marL="228600" lvl="1" algn="l">
              <a:buClr>
                <a:schemeClr val="accent2"/>
              </a:buClr>
            </a:pPr>
            <a:endParaRPr lang="en-US" sz="1600">
              <a:solidFill>
                <a:srgbClr val="000000"/>
              </a:solidFill>
              <a:latin typeface="Calibri" charset="0"/>
              <a:ea typeface="Calibri" charset="0"/>
              <a:cs typeface="Calibri" charset="0"/>
            </a:endParaRPr>
          </a:p>
          <a:p>
            <a:pPr marL="228600" lvl="1" algn="l">
              <a:buClr>
                <a:schemeClr val="accent2"/>
              </a:buClr>
            </a:pPr>
            <a:endParaRPr lang="en-US" sz="1600">
              <a:solidFill>
                <a:srgbClr val="000000"/>
              </a:solidFill>
              <a:latin typeface="Calibri" charset="0"/>
              <a:ea typeface="Calibri" charset="0"/>
              <a:cs typeface="Calibri" charset="0"/>
            </a:endParaRPr>
          </a:p>
          <a:p>
            <a:pPr marL="228600" lvl="1" algn="l">
              <a:buClr>
                <a:schemeClr val="accent2"/>
              </a:buClr>
            </a:pPr>
            <a:endParaRPr lang="en-US" sz="1600">
              <a:solidFill>
                <a:srgbClr val="000000"/>
              </a:solidFill>
              <a:latin typeface="Calibri" charset="0"/>
              <a:ea typeface="Calibri" charset="0"/>
              <a:cs typeface="Calibri" charset="0"/>
            </a:endParaRPr>
          </a:p>
        </p:txBody>
      </p:sp>
      <p:sp>
        <p:nvSpPr>
          <p:cNvPr id="4" name="Title 10"/>
          <p:cNvSpPr txBox="1">
            <a:spLocks/>
          </p:cNvSpPr>
          <p:nvPr/>
        </p:nvSpPr>
        <p:spPr>
          <a:xfrm>
            <a:off x="1978570" y="248815"/>
            <a:ext cx="8221489" cy="677225"/>
          </a:xfrm>
          <a:prstGeom prst="rect">
            <a:avLst/>
          </a:prstGeom>
        </p:spPr>
        <p:txBody>
          <a:bodyPr vert="horz" lIns="91440" tIns="45720" rIns="91440" bIns="45720" rtlCol="0" anchor="b">
            <a:normAutofit fontScale="92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b="1">
                <a:solidFill>
                  <a:schemeClr val="accent1"/>
                </a:solidFill>
                <a:latin typeface="+mn-lt"/>
                <a:ea typeface="Open Sans" charset="0"/>
                <a:cs typeface="Open Sans" charset="0"/>
              </a:rPr>
              <a:t>Designated Supports</a:t>
            </a:r>
            <a:r>
              <a:rPr lang="en-US" sz="3600" b="1" i="0">
                <a:solidFill>
                  <a:schemeClr val="accent1"/>
                </a:solidFill>
                <a:latin typeface="+mn-lt"/>
                <a:ea typeface="Open Sans" charset="0"/>
                <a:cs typeface="Open Sans" charset="0"/>
              </a:rPr>
              <a:t> </a:t>
            </a:r>
            <a:r>
              <a:rPr lang="en-US" sz="3600" b="1">
                <a:solidFill>
                  <a:schemeClr val="accent1"/>
                </a:solidFill>
                <a:latin typeface="+mn-lt"/>
                <a:ea typeface="Open Sans" charset="0"/>
                <a:cs typeface="Open Sans" charset="0"/>
              </a:rPr>
              <a:t>Requiring TEA</a:t>
            </a:r>
            <a:r>
              <a:rPr lang="en-US" sz="3600" b="1" i="0">
                <a:solidFill>
                  <a:schemeClr val="accent1"/>
                </a:solidFill>
                <a:latin typeface="+mn-lt"/>
                <a:ea typeface="Open Sans" charset="0"/>
                <a:cs typeface="Open Sans" charset="0"/>
              </a:rPr>
              <a:t> Approval</a:t>
            </a: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6502667"/>
            <a:ext cx="12000217" cy="229917"/>
          </a:xfrm>
          <a:prstGeom prst="rect">
            <a:avLst/>
          </a:prstGeom>
        </p:spPr>
      </p:pic>
      <p:sp>
        <p:nvSpPr>
          <p:cNvPr id="6" name="Date Placeholder 3"/>
          <p:cNvSpPr>
            <a:spLocks noGrp="1"/>
          </p:cNvSpPr>
          <p:nvPr>
            <p:ph type="dt" sz="half" idx="10"/>
          </p:nvPr>
        </p:nvSpPr>
        <p:spPr>
          <a:xfrm>
            <a:off x="92467" y="6492875"/>
            <a:ext cx="2472271" cy="365125"/>
          </a:xfrm>
        </p:spPr>
        <p:txBody>
          <a:bodyPr/>
          <a:lstStyle/>
          <a:p>
            <a:fld id="{C5C05D33-2F5D-482A-8D2C-D96EBC369FAA}" type="datetime1">
              <a:rPr lang="en-US" smtClean="0">
                <a:solidFill>
                  <a:schemeClr val="accent1">
                    <a:lumMod val="60000"/>
                    <a:lumOff val="40000"/>
                  </a:schemeClr>
                </a:solidFill>
              </a:rPr>
              <a:pPr/>
              <a:t>10/1/2018</a:t>
            </a:fld>
            <a:r>
              <a:rPr lang="en-US">
                <a:solidFill>
                  <a:schemeClr val="accent1">
                    <a:lumMod val="60000"/>
                    <a:lumOff val="40000"/>
                  </a:schemeClr>
                </a:solidFill>
              </a:rPr>
              <a:t>     </a:t>
            </a:r>
            <a:fld id="{EA89072E-2125-40D6-847A-9E6B768971D4}" type="slidenum">
              <a:rPr lang="en-US" smtClean="0">
                <a:solidFill>
                  <a:schemeClr val="accent1">
                    <a:lumMod val="60000"/>
                    <a:lumOff val="40000"/>
                  </a:schemeClr>
                </a:solidFill>
              </a:rPr>
              <a:pPr/>
              <a:t>68</a:t>
            </a:fld>
            <a:endParaRPr lang="en-US">
              <a:solidFill>
                <a:schemeClr val="accent1">
                  <a:lumMod val="60000"/>
                  <a:lumOff val="40000"/>
                </a:schemeClr>
              </a:solidFill>
            </a:endParaRPr>
          </a:p>
        </p:txBody>
      </p:sp>
      <p:sp>
        <p:nvSpPr>
          <p:cNvPr id="7" name="Footer Placeholder 4"/>
          <p:cNvSpPr>
            <a:spLocks noGrp="1"/>
          </p:cNvSpPr>
          <p:nvPr>
            <p:ph type="ftr" sz="quarter" idx="11"/>
          </p:nvPr>
        </p:nvSpPr>
        <p:spPr>
          <a:xfrm>
            <a:off x="3686187" y="6492875"/>
            <a:ext cx="4822804" cy="365125"/>
          </a:xfrm>
        </p:spPr>
        <p:txBody>
          <a:bodyPr/>
          <a:lstStyle/>
          <a:p>
            <a:r>
              <a:rPr lang="en-US">
                <a:solidFill>
                  <a:schemeClr val="accent1">
                    <a:lumMod val="60000"/>
                    <a:lumOff val="40000"/>
                  </a:schemeClr>
                </a:solidFill>
              </a:rPr>
              <a:t>October 2018</a:t>
            </a:r>
          </a:p>
          <a:p>
            <a:endParaRPr lang="en-US">
              <a:solidFill>
                <a:schemeClr val="accent1">
                  <a:lumMod val="60000"/>
                  <a:lumOff val="40000"/>
                </a:schemeClr>
              </a:solidFill>
            </a:endParaRPr>
          </a:p>
        </p:txBody>
      </p:sp>
      <p:graphicFrame>
        <p:nvGraphicFramePr>
          <p:cNvPr id="2" name="Table 8">
            <a:extLst>
              <a:ext uri="{FF2B5EF4-FFF2-40B4-BE49-F238E27FC236}">
                <a16:creationId xmlns:a16="http://schemas.microsoft.com/office/drawing/2014/main" xmlns="" id="{62F5734B-BE13-4A19-A4C0-348E4AC7F66A}"/>
              </a:ext>
            </a:extLst>
          </p:cNvPr>
          <p:cNvGraphicFramePr>
            <a:graphicFrameLocks noGrp="1"/>
          </p:cNvGraphicFramePr>
          <p:nvPr>
            <p:extLst>
              <p:ext uri="{D42A27DB-BD31-4B8C-83A1-F6EECF244321}">
                <p14:modId xmlns:p14="http://schemas.microsoft.com/office/powerpoint/2010/main" val="1863054655"/>
              </p:ext>
            </p:extLst>
          </p:nvPr>
        </p:nvGraphicFramePr>
        <p:xfrm>
          <a:off x="2069190" y="5006829"/>
          <a:ext cx="8168640" cy="1036320"/>
        </p:xfrm>
        <a:graphic>
          <a:graphicData uri="http://schemas.openxmlformats.org/drawingml/2006/table">
            <a:tbl>
              <a:tblPr firstRow="1" bandRow="1">
                <a:tableStyleId>{5C22544A-7EE6-4342-B048-85BDC9FD1C3A}</a:tableStyleId>
              </a:tblPr>
              <a:tblGrid>
                <a:gridCol w="4084320">
                  <a:extLst>
                    <a:ext uri="{9D8B030D-6E8A-4147-A177-3AD203B41FA5}">
                      <a16:colId xmlns:a16="http://schemas.microsoft.com/office/drawing/2014/main" xmlns="" val="228089489"/>
                    </a:ext>
                  </a:extLst>
                </a:gridCol>
                <a:gridCol w="4084320">
                  <a:extLst>
                    <a:ext uri="{9D8B030D-6E8A-4147-A177-3AD203B41FA5}">
                      <a16:colId xmlns:a16="http://schemas.microsoft.com/office/drawing/2014/main" xmlns="" val="348681212"/>
                    </a:ext>
                  </a:extLst>
                </a:gridCol>
              </a:tblGrid>
              <a:tr h="370840">
                <a:tc>
                  <a:txBody>
                    <a:bodyPr/>
                    <a:lstStyle/>
                    <a:p>
                      <a:pPr algn="ctr">
                        <a:buNone/>
                      </a:pPr>
                      <a:r>
                        <a:rPr lang="en-US" sz="2800"/>
                        <a:t>Complex Transcribing </a:t>
                      </a:r>
                    </a:p>
                  </a:txBody>
                  <a:tcPr/>
                </a:tc>
                <a:tc>
                  <a:txBody>
                    <a:bodyPr/>
                    <a:lstStyle/>
                    <a:p>
                      <a:pPr algn="ctr">
                        <a:buNone/>
                      </a:pPr>
                      <a:r>
                        <a:rPr lang="en-US" sz="2800"/>
                        <a:t>Mathematics Scribe </a:t>
                      </a:r>
                    </a:p>
                  </a:txBody>
                  <a:tcPr/>
                </a:tc>
                <a:extLst>
                  <a:ext uri="{0D108BD9-81ED-4DB2-BD59-A6C34878D82A}">
                    <a16:rowId xmlns:a16="http://schemas.microsoft.com/office/drawing/2014/main" xmlns="" val="605218162"/>
                  </a:ext>
                </a:extLst>
              </a:tr>
              <a:tr h="370840">
                <a:tc>
                  <a:txBody>
                    <a:bodyPr/>
                    <a:lstStyle/>
                    <a:p>
                      <a:pPr algn="ctr">
                        <a:buNone/>
                      </a:pPr>
                      <a:r>
                        <a:rPr lang="en-US" sz="2800"/>
                        <a:t>Extra Day </a:t>
                      </a:r>
                    </a:p>
                  </a:txBody>
                  <a:tcPr/>
                </a:tc>
                <a:tc>
                  <a:txBody>
                    <a:bodyPr/>
                    <a:lstStyle/>
                    <a:p>
                      <a:pPr algn="ctr">
                        <a:buNone/>
                      </a:pPr>
                      <a:r>
                        <a:rPr lang="en-US" sz="2800"/>
                        <a:t>Other </a:t>
                      </a:r>
                    </a:p>
                  </a:txBody>
                  <a:tcPr/>
                </a:tc>
                <a:extLst>
                  <a:ext uri="{0D108BD9-81ED-4DB2-BD59-A6C34878D82A}">
                    <a16:rowId xmlns:a16="http://schemas.microsoft.com/office/drawing/2014/main" xmlns="" val="4117533403"/>
                  </a:ext>
                </a:extLst>
              </a:tr>
            </a:tbl>
          </a:graphicData>
        </a:graphic>
      </p:graphicFrame>
    </p:spTree>
    <p:extLst>
      <p:ext uri="{BB962C8B-B14F-4D97-AF65-F5344CB8AC3E}">
        <p14:creationId xmlns:p14="http://schemas.microsoft.com/office/powerpoint/2010/main" val="365666586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a:xfrm>
            <a:off x="973455" y="1505464"/>
            <a:ext cx="10058400" cy="4401729"/>
          </a:xfrm>
          <a:prstGeom prst="rect">
            <a:avLst/>
          </a:prstGeom>
        </p:spPr>
        <p:txBody>
          <a:bodyPr vert="horz" lIns="91440" tIns="45720" rIns="91440" bIns="45720" rtlCol="0" anchor="t">
            <a:noAutofit/>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marL="342900" indent="-342900" algn="l">
              <a:lnSpc>
                <a:spcPct val="100000"/>
              </a:lnSpc>
              <a:spcBef>
                <a:spcPts val="0"/>
              </a:spcBef>
              <a:buClr>
                <a:schemeClr val="accent2"/>
              </a:buClr>
              <a:buFont typeface="Wingdings"/>
              <a:buChar char="§"/>
            </a:pPr>
            <a:r>
              <a:rPr lang="en-US">
                <a:solidFill>
                  <a:schemeClr val="tx1">
                    <a:lumMod val="75000"/>
                    <a:lumOff val="25000"/>
                  </a:schemeClr>
                </a:solidFill>
                <a:latin typeface="Calibri" charset="0"/>
                <a:cs typeface="Calibri" charset="0"/>
              </a:rPr>
              <a:t>Online Accommodation Request Forms should only be submitted for designated supports requiring TEA approval (i.e., complex transcribing, math scribe, extra day, other). </a:t>
            </a:r>
          </a:p>
          <a:p>
            <a:pPr algn="l">
              <a:lnSpc>
                <a:spcPct val="100000"/>
              </a:lnSpc>
              <a:spcBef>
                <a:spcPts val="0"/>
              </a:spcBef>
              <a:buClr>
                <a:schemeClr val="accent2"/>
              </a:buClr>
            </a:pPr>
            <a:endParaRPr lang="en-US">
              <a:solidFill>
                <a:schemeClr val="tx1">
                  <a:lumMod val="75000"/>
                  <a:lumOff val="25000"/>
                </a:schemeClr>
              </a:solidFill>
              <a:latin typeface="Calibri" charset="0"/>
              <a:cs typeface="Calibri" charset="0"/>
            </a:endParaRPr>
          </a:p>
          <a:p>
            <a:pPr marL="342900" indent="-342900" algn="l">
              <a:lnSpc>
                <a:spcPct val="100000"/>
              </a:lnSpc>
              <a:spcBef>
                <a:spcPts val="0"/>
              </a:spcBef>
              <a:buClr>
                <a:schemeClr val="accent2"/>
              </a:buClr>
              <a:buFont typeface="Wingdings"/>
              <a:buChar char="§"/>
            </a:pPr>
            <a:r>
              <a:rPr lang="en-US">
                <a:solidFill>
                  <a:schemeClr val="tx1">
                    <a:lumMod val="75000"/>
                    <a:lumOff val="25000"/>
                  </a:schemeClr>
                </a:solidFill>
                <a:latin typeface="Calibri" charset="0"/>
                <a:cs typeface="Calibri" charset="0"/>
              </a:rPr>
              <a:t>Open: October 2018</a:t>
            </a:r>
          </a:p>
          <a:p>
            <a:pPr marL="342900" indent="-342900" algn="l">
              <a:lnSpc>
                <a:spcPct val="100000"/>
              </a:lnSpc>
              <a:spcBef>
                <a:spcPts val="0"/>
              </a:spcBef>
              <a:buClr>
                <a:schemeClr val="accent2"/>
              </a:buClr>
              <a:buFont typeface="Wingdings"/>
              <a:buChar char="§"/>
            </a:pPr>
            <a:endParaRPr lang="en-US">
              <a:solidFill>
                <a:schemeClr val="tx1">
                  <a:lumMod val="75000"/>
                  <a:lumOff val="25000"/>
                </a:schemeClr>
              </a:solidFill>
              <a:latin typeface="Calibri" charset="0"/>
              <a:cs typeface="Calibri" charset="0"/>
            </a:endParaRPr>
          </a:p>
          <a:p>
            <a:pPr marL="342900" indent="-342900" algn="l">
              <a:lnSpc>
                <a:spcPct val="100000"/>
              </a:lnSpc>
              <a:spcBef>
                <a:spcPts val="0"/>
              </a:spcBef>
              <a:buClr>
                <a:schemeClr val="accent2"/>
              </a:buClr>
              <a:buFont typeface="Wingdings"/>
              <a:buChar char="§"/>
            </a:pPr>
            <a:r>
              <a:rPr lang="en-US">
                <a:solidFill>
                  <a:schemeClr val="tx1">
                    <a:lumMod val="75000"/>
                    <a:lumOff val="25000"/>
                  </a:schemeClr>
                </a:solidFill>
                <a:latin typeface="Calibri" charset="0"/>
                <a:cs typeface="Calibri" charset="0"/>
              </a:rPr>
              <a:t>Link to form and training document: Accommodation Resources webpage </a:t>
            </a:r>
            <a:endParaRPr lang="en-US">
              <a:solidFill>
                <a:schemeClr val="tx1">
                  <a:lumMod val="75000"/>
                  <a:lumOff val="25000"/>
                </a:schemeClr>
              </a:solidFill>
            </a:endParaRPr>
          </a:p>
          <a:p>
            <a:pPr marL="342900" indent="-342900" algn="l">
              <a:lnSpc>
                <a:spcPct val="100000"/>
              </a:lnSpc>
              <a:spcBef>
                <a:spcPts val="0"/>
              </a:spcBef>
              <a:buClr>
                <a:schemeClr val="accent2"/>
              </a:buClr>
              <a:buFont typeface="Wingdings"/>
              <a:buChar char="§"/>
            </a:pPr>
            <a:endParaRPr lang="en-US">
              <a:solidFill>
                <a:schemeClr val="tx1">
                  <a:lumMod val="75000"/>
                  <a:lumOff val="25000"/>
                </a:schemeClr>
              </a:solidFill>
              <a:latin typeface="Calibri" charset="0"/>
              <a:cs typeface="Calibri" charset="0"/>
            </a:endParaRPr>
          </a:p>
          <a:p>
            <a:pPr marL="342900" indent="-342900" algn="l">
              <a:lnSpc>
                <a:spcPct val="100000"/>
              </a:lnSpc>
              <a:spcBef>
                <a:spcPts val="0"/>
              </a:spcBef>
              <a:buClr>
                <a:schemeClr val="accent2"/>
              </a:buClr>
              <a:buFont typeface="Wingdings"/>
              <a:buChar char="§"/>
            </a:pPr>
            <a:r>
              <a:rPr lang="en-US">
                <a:solidFill>
                  <a:schemeClr val="tx1">
                    <a:lumMod val="75000"/>
                    <a:lumOff val="25000"/>
                  </a:schemeClr>
                </a:solidFill>
                <a:latin typeface="Calibri" charset="0"/>
                <a:cs typeface="Calibri" charset="0"/>
              </a:rPr>
              <a:t>Expiration date of approved requests: June 30, 2019</a:t>
            </a:r>
          </a:p>
          <a:p>
            <a:pPr marL="342900" indent="-342900" algn="l">
              <a:lnSpc>
                <a:spcPct val="100000"/>
              </a:lnSpc>
              <a:spcBef>
                <a:spcPts val="0"/>
              </a:spcBef>
              <a:buClr>
                <a:schemeClr val="accent2"/>
              </a:buClr>
              <a:buFont typeface="Wingdings"/>
              <a:buChar char="§"/>
            </a:pPr>
            <a:endParaRPr lang="en-US">
              <a:solidFill>
                <a:schemeClr val="tx1">
                  <a:lumMod val="75000"/>
                  <a:lumOff val="25000"/>
                </a:schemeClr>
              </a:solidFill>
              <a:latin typeface="Calibri" charset="0"/>
              <a:cs typeface="Calibri" charset="0"/>
            </a:endParaRPr>
          </a:p>
          <a:p>
            <a:pPr algn="l">
              <a:lnSpc>
                <a:spcPct val="100000"/>
              </a:lnSpc>
              <a:spcBef>
                <a:spcPts val="0"/>
              </a:spcBef>
              <a:buClr>
                <a:schemeClr val="accent2"/>
              </a:buClr>
            </a:pPr>
            <a:endParaRPr lang="en-US">
              <a:solidFill>
                <a:schemeClr val="tx1">
                  <a:lumMod val="75000"/>
                  <a:lumOff val="25000"/>
                </a:schemeClr>
              </a:solidFill>
              <a:latin typeface="Calibri" charset="0"/>
              <a:cs typeface="Calibri" charset="0"/>
            </a:endParaRPr>
          </a:p>
        </p:txBody>
      </p:sp>
      <p:sp>
        <p:nvSpPr>
          <p:cNvPr id="4" name="Title 10"/>
          <p:cNvSpPr txBox="1">
            <a:spLocks/>
          </p:cNvSpPr>
          <p:nvPr/>
        </p:nvSpPr>
        <p:spPr>
          <a:xfrm>
            <a:off x="1978570" y="248815"/>
            <a:ext cx="8221489" cy="67722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b="1" i="0">
                <a:solidFill>
                  <a:schemeClr val="accent1"/>
                </a:solidFill>
                <a:latin typeface="+mn-lt"/>
                <a:ea typeface="Open Sans" charset="0"/>
                <a:cs typeface="Open Sans" charset="0"/>
              </a:rPr>
              <a:t>Accommodation Request Process</a:t>
            </a: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6502667"/>
            <a:ext cx="12000217" cy="229917"/>
          </a:xfrm>
          <a:prstGeom prst="rect">
            <a:avLst/>
          </a:prstGeom>
        </p:spPr>
      </p:pic>
      <p:sp>
        <p:nvSpPr>
          <p:cNvPr id="6" name="Date Placeholder 3"/>
          <p:cNvSpPr>
            <a:spLocks noGrp="1"/>
          </p:cNvSpPr>
          <p:nvPr>
            <p:ph type="dt" sz="half" idx="10"/>
          </p:nvPr>
        </p:nvSpPr>
        <p:spPr>
          <a:xfrm>
            <a:off x="92467" y="6492875"/>
            <a:ext cx="2472271" cy="365125"/>
          </a:xfrm>
        </p:spPr>
        <p:txBody>
          <a:bodyPr/>
          <a:lstStyle/>
          <a:p>
            <a:fld id="{C5C05D33-2F5D-482A-8D2C-D96EBC369FAA}" type="datetime1">
              <a:rPr lang="en-US" smtClean="0">
                <a:solidFill>
                  <a:schemeClr val="accent1">
                    <a:lumMod val="60000"/>
                    <a:lumOff val="40000"/>
                  </a:schemeClr>
                </a:solidFill>
              </a:rPr>
              <a:pPr/>
              <a:t>10/1/2018</a:t>
            </a:fld>
            <a:r>
              <a:rPr lang="en-US">
                <a:solidFill>
                  <a:schemeClr val="accent1">
                    <a:lumMod val="60000"/>
                    <a:lumOff val="40000"/>
                  </a:schemeClr>
                </a:solidFill>
              </a:rPr>
              <a:t>     </a:t>
            </a:r>
            <a:fld id="{EA89072E-2125-40D6-847A-9E6B768971D4}" type="slidenum">
              <a:rPr lang="en-US" smtClean="0">
                <a:solidFill>
                  <a:schemeClr val="accent1">
                    <a:lumMod val="60000"/>
                    <a:lumOff val="40000"/>
                  </a:schemeClr>
                </a:solidFill>
              </a:rPr>
              <a:pPr/>
              <a:t>69</a:t>
            </a:fld>
            <a:endParaRPr lang="en-US">
              <a:solidFill>
                <a:schemeClr val="accent1">
                  <a:lumMod val="60000"/>
                  <a:lumOff val="40000"/>
                </a:schemeClr>
              </a:solidFill>
            </a:endParaRPr>
          </a:p>
        </p:txBody>
      </p:sp>
      <p:sp>
        <p:nvSpPr>
          <p:cNvPr id="7" name="Footer Placeholder 4"/>
          <p:cNvSpPr>
            <a:spLocks noGrp="1"/>
          </p:cNvSpPr>
          <p:nvPr>
            <p:ph type="ftr" sz="quarter" idx="11"/>
          </p:nvPr>
        </p:nvSpPr>
        <p:spPr>
          <a:xfrm>
            <a:off x="3686187" y="6492875"/>
            <a:ext cx="4822804" cy="365125"/>
          </a:xfrm>
        </p:spPr>
        <p:txBody>
          <a:bodyPr/>
          <a:lstStyle/>
          <a:p>
            <a:r>
              <a:rPr lang="en-US">
                <a:solidFill>
                  <a:schemeClr val="accent1">
                    <a:lumMod val="60000"/>
                    <a:lumOff val="40000"/>
                  </a:schemeClr>
                </a:solidFill>
              </a:rPr>
              <a:t>October 2018</a:t>
            </a:r>
          </a:p>
          <a:p>
            <a:endParaRPr lang="en-US">
              <a:solidFill>
                <a:schemeClr val="accent1">
                  <a:lumMod val="60000"/>
                  <a:lumOff val="40000"/>
                </a:schemeClr>
              </a:solidFill>
            </a:endParaRPr>
          </a:p>
        </p:txBody>
      </p:sp>
    </p:spTree>
    <p:extLst>
      <p:ext uri="{BB962C8B-B14F-4D97-AF65-F5344CB8AC3E}">
        <p14:creationId xmlns:p14="http://schemas.microsoft.com/office/powerpoint/2010/main" val="70551992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a:xfrm>
            <a:off x="523875" y="1299848"/>
            <a:ext cx="10810515" cy="3458754"/>
          </a:xfrm>
          <a:prstGeom prst="rect">
            <a:avLst/>
          </a:prstGeom>
        </p:spPr>
        <p:txBody>
          <a:bodyPr vert="horz" lIns="91440" tIns="45720" rIns="91440" bIns="45720" rtlCol="0" anchor="t">
            <a:noAutofit/>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marL="342900" indent="-342900" algn="l">
              <a:lnSpc>
                <a:spcPct val="100000"/>
              </a:lnSpc>
              <a:spcBef>
                <a:spcPts val="0"/>
              </a:spcBef>
              <a:buClr>
                <a:schemeClr val="accent2"/>
              </a:buClr>
              <a:buFont typeface="Wingdings"/>
              <a:buChar char="§"/>
            </a:pPr>
            <a:r>
              <a:rPr lang="en-US" sz="2200">
                <a:solidFill>
                  <a:schemeClr val="tx1">
                    <a:lumMod val="75000"/>
                    <a:lumOff val="25000"/>
                  </a:schemeClr>
                </a:solidFill>
                <a:latin typeface="Calibri" charset="0"/>
                <a:cs typeface="Calibri" charset="0"/>
              </a:rPr>
              <a:t>Accommodation requests must be approved before a student can use the accommodation on a state assessment. Documentation in the appropriate paperwork should state "Pending TEA approval.“</a:t>
            </a:r>
          </a:p>
          <a:p>
            <a:pPr marL="342900" indent="-342900" algn="l">
              <a:lnSpc>
                <a:spcPct val="100000"/>
              </a:lnSpc>
              <a:spcBef>
                <a:spcPts val="0"/>
              </a:spcBef>
              <a:buClr>
                <a:schemeClr val="accent2"/>
              </a:buClr>
              <a:buFont typeface="Wingdings"/>
              <a:buChar char="§"/>
            </a:pPr>
            <a:r>
              <a:rPr lang="en-US" sz="2200">
                <a:solidFill>
                  <a:schemeClr val="tx1">
                    <a:lumMod val="75000"/>
                    <a:lumOff val="25000"/>
                  </a:schemeClr>
                </a:solidFill>
                <a:latin typeface="Calibri" charset="0"/>
                <a:cs typeface="Calibri" charset="0"/>
              </a:rPr>
              <a:t>Accommodation Request Forms must be received by TEA at least one week prior to testing. Late requests will NOT be processed unless circumstances involving the student change after the deadline. Refer to the submission deadlines document</a:t>
            </a:r>
          </a:p>
          <a:p>
            <a:pPr marL="342900" indent="-342900" algn="l">
              <a:lnSpc>
                <a:spcPct val="100000"/>
              </a:lnSpc>
              <a:spcBef>
                <a:spcPts val="0"/>
              </a:spcBef>
              <a:buClr>
                <a:schemeClr val="accent2"/>
              </a:buClr>
              <a:buFont typeface="Wingdings"/>
              <a:buChar char="§"/>
            </a:pPr>
            <a:r>
              <a:rPr lang="en-US" sz="2200">
                <a:solidFill>
                  <a:schemeClr val="tx1">
                    <a:lumMod val="75000"/>
                    <a:lumOff val="25000"/>
                  </a:schemeClr>
                </a:solidFill>
                <a:latin typeface="Calibri" charset="0"/>
                <a:cs typeface="Calibri" charset="0"/>
              </a:rPr>
              <a:t>Do NOT include confidential student information (e.g., student’s first and last name, Social Security numbers, pages from an IEP, medical documents). Request will be deleted and you will be asked to resubmit. </a:t>
            </a:r>
            <a:endParaRPr lang="en-US" sz="2200">
              <a:solidFill>
                <a:schemeClr val="tx1">
                  <a:lumMod val="75000"/>
                  <a:lumOff val="25000"/>
                </a:schemeClr>
              </a:solidFill>
              <a:latin typeface="Calibri" charset="0"/>
              <a:ea typeface="Calibri" charset="0"/>
              <a:cs typeface="Calibri" charset="0"/>
            </a:endParaRPr>
          </a:p>
          <a:p>
            <a:pPr marL="342900" indent="-342900" algn="l">
              <a:lnSpc>
                <a:spcPct val="100000"/>
              </a:lnSpc>
              <a:spcBef>
                <a:spcPts val="0"/>
              </a:spcBef>
              <a:buClr>
                <a:schemeClr val="accent2"/>
              </a:buClr>
              <a:buFont typeface="Wingdings"/>
              <a:buChar char="§"/>
              <a:tabLst/>
            </a:pPr>
            <a:endParaRPr lang="en-US" sz="2000">
              <a:solidFill>
                <a:srgbClr val="000000"/>
              </a:solidFill>
              <a:latin typeface="Calibri" charset="0"/>
              <a:ea typeface="Calibri" charset="0"/>
              <a:cs typeface="Calibri" charset="0"/>
            </a:endParaRPr>
          </a:p>
          <a:p>
            <a:pPr marL="342900" indent="-342900" algn="l">
              <a:lnSpc>
                <a:spcPct val="100000"/>
              </a:lnSpc>
              <a:spcBef>
                <a:spcPts val="0"/>
              </a:spcBef>
              <a:buClr>
                <a:schemeClr val="accent2"/>
              </a:buClr>
              <a:buFont typeface="Wingdings"/>
              <a:buChar char="§"/>
            </a:pPr>
            <a:endParaRPr lang="en-US" sz="2000">
              <a:solidFill>
                <a:srgbClr val="000000"/>
              </a:solidFill>
              <a:latin typeface="Calibri" charset="0"/>
              <a:ea typeface="Calibri" charset="0"/>
              <a:cs typeface="Calibri" charset="0"/>
            </a:endParaRPr>
          </a:p>
          <a:p>
            <a:pPr lvl="4" algn="l">
              <a:buClr>
                <a:schemeClr val="accent2"/>
              </a:buClr>
            </a:pPr>
            <a:endParaRPr lang="en-US" sz="1800">
              <a:solidFill>
                <a:schemeClr val="tx1">
                  <a:lumMod val="75000"/>
                  <a:lumOff val="25000"/>
                </a:schemeClr>
              </a:solidFill>
              <a:latin typeface="Calibri" charset="0"/>
              <a:ea typeface="Calibri" charset="0"/>
              <a:cs typeface="Calibri" charset="0"/>
            </a:endParaRPr>
          </a:p>
        </p:txBody>
      </p:sp>
      <p:sp>
        <p:nvSpPr>
          <p:cNvPr id="4" name="Title 10"/>
          <p:cNvSpPr txBox="1">
            <a:spLocks/>
          </p:cNvSpPr>
          <p:nvPr/>
        </p:nvSpPr>
        <p:spPr>
          <a:xfrm>
            <a:off x="1978570" y="248815"/>
            <a:ext cx="8221489" cy="67722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b="1" i="0">
                <a:solidFill>
                  <a:schemeClr val="accent1"/>
                </a:solidFill>
                <a:latin typeface="+mn-lt"/>
                <a:ea typeface="Open Sans" charset="0"/>
                <a:cs typeface="Open Sans" charset="0"/>
              </a:rPr>
              <a:t>Accommodation Request Process</a:t>
            </a: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6502667"/>
            <a:ext cx="12000217" cy="229917"/>
          </a:xfrm>
          <a:prstGeom prst="rect">
            <a:avLst/>
          </a:prstGeom>
        </p:spPr>
      </p:pic>
      <p:sp>
        <p:nvSpPr>
          <p:cNvPr id="6" name="Date Placeholder 3"/>
          <p:cNvSpPr>
            <a:spLocks noGrp="1"/>
          </p:cNvSpPr>
          <p:nvPr>
            <p:ph type="dt" sz="half" idx="10"/>
          </p:nvPr>
        </p:nvSpPr>
        <p:spPr>
          <a:xfrm>
            <a:off x="92467" y="6492875"/>
            <a:ext cx="2472271" cy="365125"/>
          </a:xfrm>
        </p:spPr>
        <p:txBody>
          <a:bodyPr/>
          <a:lstStyle/>
          <a:p>
            <a:fld id="{C5C05D33-2F5D-482A-8D2C-D96EBC369FAA}" type="datetime1">
              <a:rPr lang="en-US" smtClean="0">
                <a:solidFill>
                  <a:schemeClr val="accent1">
                    <a:lumMod val="60000"/>
                    <a:lumOff val="40000"/>
                  </a:schemeClr>
                </a:solidFill>
              </a:rPr>
              <a:pPr/>
              <a:t>10/1/2018</a:t>
            </a:fld>
            <a:r>
              <a:rPr lang="en-US">
                <a:solidFill>
                  <a:schemeClr val="accent1">
                    <a:lumMod val="60000"/>
                    <a:lumOff val="40000"/>
                  </a:schemeClr>
                </a:solidFill>
              </a:rPr>
              <a:t>     </a:t>
            </a:r>
            <a:fld id="{EA89072E-2125-40D6-847A-9E6B768971D4}" type="slidenum">
              <a:rPr lang="en-US" smtClean="0">
                <a:solidFill>
                  <a:schemeClr val="accent1">
                    <a:lumMod val="60000"/>
                    <a:lumOff val="40000"/>
                  </a:schemeClr>
                </a:solidFill>
              </a:rPr>
              <a:pPr/>
              <a:t>70</a:t>
            </a:fld>
            <a:endParaRPr lang="en-US">
              <a:solidFill>
                <a:schemeClr val="accent1">
                  <a:lumMod val="60000"/>
                  <a:lumOff val="40000"/>
                </a:schemeClr>
              </a:solidFill>
            </a:endParaRPr>
          </a:p>
        </p:txBody>
      </p:sp>
      <p:sp>
        <p:nvSpPr>
          <p:cNvPr id="7" name="Footer Placeholder 4"/>
          <p:cNvSpPr>
            <a:spLocks noGrp="1"/>
          </p:cNvSpPr>
          <p:nvPr>
            <p:ph type="ftr" sz="quarter" idx="11"/>
          </p:nvPr>
        </p:nvSpPr>
        <p:spPr>
          <a:xfrm>
            <a:off x="3686187" y="6492875"/>
            <a:ext cx="4822804" cy="365125"/>
          </a:xfrm>
        </p:spPr>
        <p:txBody>
          <a:bodyPr/>
          <a:lstStyle/>
          <a:p>
            <a:r>
              <a:rPr lang="en-US">
                <a:solidFill>
                  <a:schemeClr val="accent1">
                    <a:lumMod val="60000"/>
                    <a:lumOff val="40000"/>
                  </a:schemeClr>
                </a:solidFill>
              </a:rPr>
              <a:t>October 2018</a:t>
            </a:r>
          </a:p>
          <a:p>
            <a:endParaRPr lang="en-US">
              <a:solidFill>
                <a:schemeClr val="accent1">
                  <a:lumMod val="60000"/>
                  <a:lumOff val="40000"/>
                </a:schemeClr>
              </a:solidFill>
            </a:endParaRPr>
          </a:p>
        </p:txBody>
      </p:sp>
      <p:pic>
        <p:nvPicPr>
          <p:cNvPr id="2" name="Picture 7" descr="Four steps are presented with arrows to show the Accommodation Request Process. Each step is labeled and can be found on the Accommodation Resources webpage.  ">
            <a:extLst>
              <a:ext uri="{FF2B5EF4-FFF2-40B4-BE49-F238E27FC236}">
                <a16:creationId xmlns:a16="http://schemas.microsoft.com/office/drawing/2014/main" xmlns="" id="{15726569-38BB-493D-BFDD-19E3D9E5F9DB}"/>
              </a:ext>
            </a:extLst>
          </p:cNvPr>
          <p:cNvPicPr>
            <a:picLocks noChangeAspect="1"/>
          </p:cNvPicPr>
          <p:nvPr/>
        </p:nvPicPr>
        <p:blipFill>
          <a:blip r:embed="rId4"/>
          <a:stretch>
            <a:fillRect/>
          </a:stretch>
        </p:blipFill>
        <p:spPr>
          <a:xfrm>
            <a:off x="785708" y="4427924"/>
            <a:ext cx="10601325" cy="1921773"/>
          </a:xfrm>
          <a:prstGeom prst="rect">
            <a:avLst/>
          </a:prstGeom>
        </p:spPr>
      </p:pic>
    </p:spTree>
    <p:extLst>
      <p:ext uri="{BB962C8B-B14F-4D97-AF65-F5344CB8AC3E}">
        <p14:creationId xmlns:p14="http://schemas.microsoft.com/office/powerpoint/2010/main" val="11989864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a:xfrm>
            <a:off x="1059180" y="1553089"/>
            <a:ext cx="10058400" cy="4709045"/>
          </a:xfrm>
          <a:prstGeom prst="rect">
            <a:avLst/>
          </a:prstGeom>
        </p:spPr>
        <p:txBody>
          <a:bodyPr vert="horz" lIns="91440" tIns="45720" rIns="91440" bIns="45720" rtlCol="0" anchor="t">
            <a:noAutofit/>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marL="285750" indent="-285750" algn="l">
              <a:buClr>
                <a:schemeClr val="accent2"/>
              </a:buClr>
              <a:buFont typeface="Wingdings"/>
              <a:buChar char="§"/>
            </a:pPr>
            <a:r>
              <a:rPr lang="en-US">
                <a:solidFill>
                  <a:schemeClr val="tx1">
                    <a:lumMod val="75000"/>
                    <a:lumOff val="25000"/>
                  </a:schemeClr>
                </a:solidFill>
                <a:latin typeface="Calibri" charset="0"/>
                <a:cs typeface="Calibri" charset="0"/>
              </a:rPr>
              <a:t>Because English and Spanish Content and Language Supports are embedded PNP accommodations presented in an online format, replicating these features in a paper version is not always possible. </a:t>
            </a:r>
          </a:p>
          <a:p>
            <a:pPr marL="285750" indent="-285750" algn="l">
              <a:buClr>
                <a:schemeClr val="accent2"/>
              </a:buClr>
              <a:buFont typeface="Wingdings"/>
              <a:buChar char="§"/>
            </a:pPr>
            <a:endParaRPr lang="en-US">
              <a:solidFill>
                <a:schemeClr val="tx1">
                  <a:lumMod val="75000"/>
                  <a:lumOff val="25000"/>
                </a:schemeClr>
              </a:solidFill>
              <a:latin typeface="Calibri" charset="0"/>
              <a:cs typeface="Calibri" charset="0"/>
            </a:endParaRPr>
          </a:p>
          <a:p>
            <a:pPr marL="285750" indent="-285750" algn="l">
              <a:buClr>
                <a:schemeClr val="accent2"/>
              </a:buClr>
              <a:buFont typeface="Wingdings"/>
              <a:buChar char="§"/>
            </a:pPr>
            <a:r>
              <a:rPr lang="en-US">
                <a:solidFill>
                  <a:schemeClr val="tx1">
                    <a:lumMod val="75000"/>
                    <a:lumOff val="25000"/>
                  </a:schemeClr>
                </a:solidFill>
                <a:latin typeface="Calibri" charset="0"/>
                <a:cs typeface="Calibri" charset="0"/>
              </a:rPr>
              <a:t>Technology-based supports enable most students to test online; however, in instances in which the use of an accommodation is not feasible or appropriate, or if the administration of an online test is inappropriate due to a student’s particular disability, a special request may be made to TEA for approval to administer a paper test booklet. </a:t>
            </a:r>
          </a:p>
          <a:p>
            <a:pPr marL="1147445" lvl="2" indent="-342900" algn="l">
              <a:buClr>
                <a:schemeClr val="accent1"/>
              </a:buClr>
              <a:buFont typeface="Arial" panose="020B0604020202020204" pitchFamily="34" charset="0"/>
              <a:buChar char="•"/>
            </a:pPr>
            <a:r>
              <a:rPr lang="en-US" sz="2400">
                <a:solidFill>
                  <a:schemeClr val="tx1">
                    <a:lumMod val="75000"/>
                    <a:lumOff val="25000"/>
                  </a:schemeClr>
                </a:solidFill>
                <a:latin typeface="Calibri" charset="0"/>
                <a:cs typeface="Calibri" charset="0"/>
              </a:rPr>
              <a:t>This process also applies to TELPAS reading.</a:t>
            </a:r>
          </a:p>
          <a:p>
            <a:pPr marL="1147445" lvl="2" indent="-342900" algn="l">
              <a:buClr>
                <a:schemeClr val="accent1"/>
              </a:buClr>
              <a:buFont typeface="Arial" panose="020B0604020202020204" pitchFamily="34" charset="0"/>
              <a:buChar char="•"/>
            </a:pPr>
            <a:r>
              <a:rPr lang="en-US" sz="2400">
                <a:solidFill>
                  <a:schemeClr val="tx1">
                    <a:lumMod val="75000"/>
                    <a:lumOff val="25000"/>
                  </a:schemeClr>
                </a:solidFill>
                <a:latin typeface="Calibri" charset="0"/>
                <a:cs typeface="Calibri" charset="0"/>
              </a:rPr>
              <a:t>For students taking TELPAS Listening and Speaking, a special request may be made to TEA for approval to assess holistically.</a:t>
            </a:r>
          </a:p>
        </p:txBody>
      </p:sp>
      <p:sp>
        <p:nvSpPr>
          <p:cNvPr id="4" name="Title 10"/>
          <p:cNvSpPr txBox="1">
            <a:spLocks/>
          </p:cNvSpPr>
          <p:nvPr/>
        </p:nvSpPr>
        <p:spPr>
          <a:xfrm>
            <a:off x="1978570" y="248815"/>
            <a:ext cx="8221489" cy="67722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b="1" i="0">
                <a:solidFill>
                  <a:schemeClr val="accent1"/>
                </a:solidFill>
                <a:latin typeface="+mn-lt"/>
                <a:ea typeface="Open Sans" charset="0"/>
                <a:cs typeface="Open Sans" charset="0"/>
              </a:rPr>
              <a:t>Special Administration Requests</a:t>
            </a: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6502667"/>
            <a:ext cx="12000217" cy="229917"/>
          </a:xfrm>
          <a:prstGeom prst="rect">
            <a:avLst/>
          </a:prstGeom>
        </p:spPr>
      </p:pic>
      <p:sp>
        <p:nvSpPr>
          <p:cNvPr id="6" name="Date Placeholder 3"/>
          <p:cNvSpPr>
            <a:spLocks noGrp="1"/>
          </p:cNvSpPr>
          <p:nvPr>
            <p:ph type="dt" sz="half" idx="10"/>
          </p:nvPr>
        </p:nvSpPr>
        <p:spPr>
          <a:xfrm>
            <a:off x="92467" y="6492875"/>
            <a:ext cx="2472271" cy="365125"/>
          </a:xfrm>
        </p:spPr>
        <p:txBody>
          <a:bodyPr/>
          <a:lstStyle/>
          <a:p>
            <a:fld id="{C5C05D33-2F5D-482A-8D2C-D96EBC369FAA}" type="datetime1">
              <a:rPr lang="en-US" smtClean="0">
                <a:solidFill>
                  <a:schemeClr val="accent1">
                    <a:lumMod val="60000"/>
                    <a:lumOff val="40000"/>
                  </a:schemeClr>
                </a:solidFill>
              </a:rPr>
              <a:pPr/>
              <a:t>10/1/2018</a:t>
            </a:fld>
            <a:r>
              <a:rPr lang="en-US">
                <a:solidFill>
                  <a:schemeClr val="accent1">
                    <a:lumMod val="60000"/>
                    <a:lumOff val="40000"/>
                  </a:schemeClr>
                </a:solidFill>
              </a:rPr>
              <a:t>     </a:t>
            </a:r>
            <a:fld id="{EA89072E-2125-40D6-847A-9E6B768971D4}" type="slidenum">
              <a:rPr lang="en-US" smtClean="0">
                <a:solidFill>
                  <a:schemeClr val="accent1">
                    <a:lumMod val="60000"/>
                    <a:lumOff val="40000"/>
                  </a:schemeClr>
                </a:solidFill>
              </a:rPr>
              <a:pPr/>
              <a:t>71</a:t>
            </a:fld>
            <a:endParaRPr lang="en-US">
              <a:solidFill>
                <a:schemeClr val="accent1">
                  <a:lumMod val="60000"/>
                  <a:lumOff val="40000"/>
                </a:schemeClr>
              </a:solidFill>
            </a:endParaRPr>
          </a:p>
        </p:txBody>
      </p:sp>
      <p:sp>
        <p:nvSpPr>
          <p:cNvPr id="7" name="Footer Placeholder 4"/>
          <p:cNvSpPr>
            <a:spLocks noGrp="1"/>
          </p:cNvSpPr>
          <p:nvPr>
            <p:ph type="ftr" sz="quarter" idx="11"/>
          </p:nvPr>
        </p:nvSpPr>
        <p:spPr>
          <a:xfrm>
            <a:off x="3686187" y="6492875"/>
            <a:ext cx="4822804" cy="365125"/>
          </a:xfrm>
        </p:spPr>
        <p:txBody>
          <a:bodyPr/>
          <a:lstStyle/>
          <a:p>
            <a:r>
              <a:rPr lang="en-US">
                <a:solidFill>
                  <a:schemeClr val="accent1">
                    <a:lumMod val="60000"/>
                    <a:lumOff val="40000"/>
                  </a:schemeClr>
                </a:solidFill>
              </a:rPr>
              <a:t>October 2018</a:t>
            </a:r>
          </a:p>
          <a:p>
            <a:endParaRPr lang="en-US">
              <a:solidFill>
                <a:schemeClr val="accent1">
                  <a:lumMod val="60000"/>
                  <a:lumOff val="40000"/>
                </a:schemeClr>
              </a:solidFill>
            </a:endParaRPr>
          </a:p>
        </p:txBody>
      </p:sp>
    </p:spTree>
    <p:extLst>
      <p:ext uri="{BB962C8B-B14F-4D97-AF65-F5344CB8AC3E}">
        <p14:creationId xmlns:p14="http://schemas.microsoft.com/office/powerpoint/2010/main" val="198985016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a:xfrm>
            <a:off x="1116330" y="1553089"/>
            <a:ext cx="10058400" cy="4708410"/>
          </a:xfrm>
          <a:prstGeom prst="rect">
            <a:avLst/>
          </a:prstGeom>
        </p:spPr>
        <p:txBody>
          <a:bodyPr vert="horz" lIns="91440" tIns="45720" rIns="91440" bIns="45720" rtlCol="0" anchor="t">
            <a:noAutofit/>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marL="347345" lvl="1" algn="l">
              <a:buClr>
                <a:schemeClr val="accent2"/>
              </a:buClr>
            </a:pPr>
            <a:r>
              <a:rPr lang="en-US" sz="2400" b="1">
                <a:solidFill>
                  <a:schemeClr val="accent1"/>
                </a:solidFill>
                <a:latin typeface="Calibri" charset="0"/>
                <a:cs typeface="Calibri" charset="0"/>
              </a:rPr>
              <a:t>Example situations when a request for a special administration of STAAR with Embedded Supports paper test is appropriate.</a:t>
            </a:r>
          </a:p>
          <a:p>
            <a:pPr marL="690245" lvl="1" indent="-342900" algn="l">
              <a:buClr>
                <a:schemeClr val="accent1"/>
              </a:buClr>
              <a:buFont typeface="Wingdings"/>
              <a:buChar char="§"/>
            </a:pPr>
            <a:r>
              <a:rPr lang="en-US" sz="2800">
                <a:solidFill>
                  <a:schemeClr val="tx1">
                    <a:lumMod val="75000"/>
                    <a:lumOff val="25000"/>
                  </a:schemeClr>
                </a:solidFill>
                <a:latin typeface="Calibri" charset="0"/>
                <a:cs typeface="Calibri" charset="0"/>
              </a:rPr>
              <a:t>seizures or migraines from looking at computer screen and frequent breaks do not work </a:t>
            </a:r>
            <a:endParaRPr lang="en-US" sz="2400" b="1">
              <a:solidFill>
                <a:schemeClr val="tx1">
                  <a:lumMod val="75000"/>
                  <a:lumOff val="25000"/>
                </a:schemeClr>
              </a:solidFill>
              <a:latin typeface="Calibri" charset="0"/>
              <a:cs typeface="Calibri" charset="0"/>
            </a:endParaRPr>
          </a:p>
          <a:p>
            <a:pPr marL="690245" lvl="1" indent="-342900" algn="l">
              <a:buClr>
                <a:schemeClr val="accent1"/>
              </a:buClr>
              <a:buFont typeface="Wingdings"/>
              <a:buChar char="§"/>
            </a:pPr>
            <a:r>
              <a:rPr lang="en-US" sz="2800">
                <a:solidFill>
                  <a:schemeClr val="tx1">
                    <a:lumMod val="75000"/>
                    <a:lumOff val="25000"/>
                  </a:schemeClr>
                </a:solidFill>
                <a:latin typeface="Calibri" charset="0"/>
                <a:cs typeface="Calibri" charset="0"/>
              </a:rPr>
              <a:t>After multiple attempts throughout the year to acclimate the student to online testing, student becomes agitated or violent when beginning any practice test due to his or her disability.</a:t>
            </a:r>
            <a:endParaRPr lang="en-US" sz="2400" b="1">
              <a:solidFill>
                <a:schemeClr val="tx1">
                  <a:lumMod val="75000"/>
                  <a:lumOff val="25000"/>
                </a:schemeClr>
              </a:solidFill>
              <a:latin typeface="Calibri" charset="0"/>
              <a:cs typeface="Calibri" charset="0"/>
            </a:endParaRPr>
          </a:p>
          <a:p>
            <a:pPr marL="690245" lvl="1" indent="-342900" algn="l">
              <a:buClr>
                <a:schemeClr val="accent1"/>
              </a:buClr>
              <a:buFont typeface="Wingdings"/>
              <a:buChar char="§"/>
            </a:pPr>
            <a:r>
              <a:rPr lang="en-US" sz="2800">
                <a:solidFill>
                  <a:schemeClr val="tx1">
                    <a:lumMod val="75000"/>
                    <a:lumOff val="25000"/>
                  </a:schemeClr>
                </a:solidFill>
                <a:latin typeface="Calibri" charset="0"/>
                <a:cs typeface="Calibri" charset="0"/>
              </a:rPr>
              <a:t>No access to technology because student is homebound with no internet connection available or student is in a juvenile detention facility and county does not allow online test application to be downloaded onto computers. </a:t>
            </a:r>
            <a:endParaRPr lang="en-US" sz="2400" b="1">
              <a:solidFill>
                <a:schemeClr val="tx1">
                  <a:lumMod val="75000"/>
                  <a:lumOff val="25000"/>
                </a:schemeClr>
              </a:solidFill>
              <a:latin typeface="Calibri" charset="0"/>
              <a:cs typeface="Calibri" charset="0"/>
            </a:endParaRPr>
          </a:p>
          <a:p>
            <a:pPr marL="347345" lvl="1" algn="l">
              <a:buClr>
                <a:schemeClr val="accent1"/>
              </a:buClr>
            </a:pPr>
            <a:endParaRPr lang="en-US" sz="2400">
              <a:solidFill>
                <a:srgbClr val="000000"/>
              </a:solidFill>
              <a:latin typeface="Calibri" charset="0"/>
              <a:ea typeface="Calibri" charset="0"/>
              <a:cs typeface="Calibri" charset="0"/>
            </a:endParaRPr>
          </a:p>
        </p:txBody>
      </p:sp>
      <p:sp>
        <p:nvSpPr>
          <p:cNvPr id="4" name="Title 10"/>
          <p:cNvSpPr txBox="1">
            <a:spLocks/>
          </p:cNvSpPr>
          <p:nvPr/>
        </p:nvSpPr>
        <p:spPr>
          <a:xfrm>
            <a:off x="1978570" y="248815"/>
            <a:ext cx="8221489" cy="67722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b="1" i="0">
                <a:solidFill>
                  <a:schemeClr val="accent1"/>
                </a:solidFill>
                <a:latin typeface="+mn-lt"/>
                <a:ea typeface="Open Sans" charset="0"/>
                <a:cs typeface="Open Sans" charset="0"/>
              </a:rPr>
              <a:t>Special Administration Requests</a:t>
            </a: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6502667"/>
            <a:ext cx="12000217" cy="229917"/>
          </a:xfrm>
          <a:prstGeom prst="rect">
            <a:avLst/>
          </a:prstGeom>
        </p:spPr>
      </p:pic>
      <p:sp>
        <p:nvSpPr>
          <p:cNvPr id="6" name="Date Placeholder 3"/>
          <p:cNvSpPr>
            <a:spLocks noGrp="1"/>
          </p:cNvSpPr>
          <p:nvPr>
            <p:ph type="dt" sz="half" idx="10"/>
          </p:nvPr>
        </p:nvSpPr>
        <p:spPr>
          <a:xfrm>
            <a:off x="92467" y="6492875"/>
            <a:ext cx="2472271" cy="365125"/>
          </a:xfrm>
        </p:spPr>
        <p:txBody>
          <a:bodyPr/>
          <a:lstStyle/>
          <a:p>
            <a:fld id="{C5C05D33-2F5D-482A-8D2C-D96EBC369FAA}" type="datetime1">
              <a:rPr lang="en-US" smtClean="0">
                <a:solidFill>
                  <a:schemeClr val="accent1">
                    <a:lumMod val="60000"/>
                    <a:lumOff val="40000"/>
                  </a:schemeClr>
                </a:solidFill>
              </a:rPr>
              <a:pPr/>
              <a:t>10/1/2018</a:t>
            </a:fld>
            <a:r>
              <a:rPr lang="en-US">
                <a:solidFill>
                  <a:schemeClr val="accent1">
                    <a:lumMod val="60000"/>
                    <a:lumOff val="40000"/>
                  </a:schemeClr>
                </a:solidFill>
              </a:rPr>
              <a:t>     </a:t>
            </a:r>
            <a:fld id="{EA89072E-2125-40D6-847A-9E6B768971D4}" type="slidenum">
              <a:rPr lang="en-US" smtClean="0">
                <a:solidFill>
                  <a:schemeClr val="accent1">
                    <a:lumMod val="60000"/>
                    <a:lumOff val="40000"/>
                  </a:schemeClr>
                </a:solidFill>
              </a:rPr>
              <a:pPr/>
              <a:t>72</a:t>
            </a:fld>
            <a:endParaRPr lang="en-US">
              <a:solidFill>
                <a:schemeClr val="accent1">
                  <a:lumMod val="60000"/>
                  <a:lumOff val="40000"/>
                </a:schemeClr>
              </a:solidFill>
            </a:endParaRPr>
          </a:p>
        </p:txBody>
      </p:sp>
      <p:sp>
        <p:nvSpPr>
          <p:cNvPr id="7" name="Footer Placeholder 4"/>
          <p:cNvSpPr>
            <a:spLocks noGrp="1"/>
          </p:cNvSpPr>
          <p:nvPr>
            <p:ph type="ftr" sz="quarter" idx="11"/>
          </p:nvPr>
        </p:nvSpPr>
        <p:spPr>
          <a:xfrm>
            <a:off x="3686187" y="6492875"/>
            <a:ext cx="4822804" cy="365125"/>
          </a:xfrm>
        </p:spPr>
        <p:txBody>
          <a:bodyPr/>
          <a:lstStyle/>
          <a:p>
            <a:r>
              <a:rPr lang="en-US">
                <a:solidFill>
                  <a:schemeClr val="accent1">
                    <a:lumMod val="60000"/>
                    <a:lumOff val="40000"/>
                  </a:schemeClr>
                </a:solidFill>
              </a:rPr>
              <a:t>October 2018</a:t>
            </a:r>
          </a:p>
          <a:p>
            <a:endParaRPr lang="en-US">
              <a:solidFill>
                <a:schemeClr val="accent1">
                  <a:lumMod val="60000"/>
                  <a:lumOff val="40000"/>
                </a:schemeClr>
              </a:solidFill>
            </a:endParaRPr>
          </a:p>
        </p:txBody>
      </p:sp>
    </p:spTree>
    <p:extLst>
      <p:ext uri="{BB962C8B-B14F-4D97-AF65-F5344CB8AC3E}">
        <p14:creationId xmlns:p14="http://schemas.microsoft.com/office/powerpoint/2010/main" val="231486980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a:xfrm>
            <a:off x="372533" y="1553089"/>
            <a:ext cx="10802197" cy="3830229"/>
          </a:xfrm>
          <a:prstGeom prst="rect">
            <a:avLst/>
          </a:prstGeom>
        </p:spPr>
        <p:txBody>
          <a:bodyPr vert="horz" lIns="91440" tIns="45720" rIns="91440" bIns="45720" rtlCol="0" anchor="t">
            <a:normAutofit/>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marL="285750" algn="l">
              <a:lnSpc>
                <a:spcPct val="100000"/>
              </a:lnSpc>
              <a:buClr>
                <a:schemeClr val="accent2"/>
              </a:buClr>
            </a:pPr>
            <a:r>
              <a:rPr lang="en-US" sz="2600" b="1">
                <a:solidFill>
                  <a:schemeClr val="accent1"/>
                </a:solidFill>
                <a:latin typeface="Calibri" charset="0"/>
                <a:cs typeface="Calibri" charset="0"/>
              </a:rPr>
              <a:t>Form will be located on the District and Campus Coordinator Resources webpage under the link of Special Administration of an Online Assessment. </a:t>
            </a:r>
          </a:p>
          <a:p>
            <a:pPr marL="628650" indent="-342900" algn="l">
              <a:lnSpc>
                <a:spcPct val="100000"/>
              </a:lnSpc>
              <a:buClr>
                <a:schemeClr val="accent2"/>
              </a:buClr>
              <a:buFont typeface="Wingdings" panose="05000000000000000000" pitchFamily="2" charset="2"/>
              <a:buChar char="§"/>
            </a:pPr>
            <a:r>
              <a:rPr lang="en-US">
                <a:solidFill>
                  <a:schemeClr val="tx1">
                    <a:lumMod val="75000"/>
                    <a:lumOff val="25000"/>
                  </a:schemeClr>
                </a:solidFill>
                <a:latin typeface="Calibri" charset="0"/>
                <a:cs typeface="Calibri" charset="0"/>
              </a:rPr>
              <a:t>Form is currently being updated and is due to be open for submissions for the 2018-2019 school year in October.</a:t>
            </a:r>
          </a:p>
          <a:p>
            <a:pPr marL="740410" lvl="1" algn="l">
              <a:buClr>
                <a:schemeClr val="accent2"/>
              </a:buClr>
              <a:buFont typeface="Wingdings"/>
              <a:buChar char="§"/>
            </a:pPr>
            <a:endParaRPr lang="en-US" sz="2400">
              <a:cs typeface="Calibri"/>
            </a:endParaRPr>
          </a:p>
          <a:p>
            <a:pPr marL="690245" lvl="1" indent="-342900" algn="l">
              <a:buClr>
                <a:schemeClr val="accent2"/>
              </a:buClr>
              <a:buFont typeface="Wingdings"/>
              <a:buChar char="§"/>
            </a:pPr>
            <a:endParaRPr lang="en-US" sz="2400">
              <a:solidFill>
                <a:srgbClr val="000000"/>
              </a:solidFill>
              <a:latin typeface="Calibri" charset="0"/>
              <a:ea typeface="Calibri" charset="0"/>
              <a:cs typeface="Calibri" charset="0"/>
            </a:endParaRPr>
          </a:p>
        </p:txBody>
      </p:sp>
      <p:sp>
        <p:nvSpPr>
          <p:cNvPr id="4" name="Title 10"/>
          <p:cNvSpPr txBox="1">
            <a:spLocks/>
          </p:cNvSpPr>
          <p:nvPr/>
        </p:nvSpPr>
        <p:spPr>
          <a:xfrm>
            <a:off x="1978570" y="248815"/>
            <a:ext cx="8221489" cy="67722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b="1" i="0">
                <a:solidFill>
                  <a:schemeClr val="accent1"/>
                </a:solidFill>
                <a:latin typeface="+mn-lt"/>
                <a:ea typeface="Open Sans" charset="0"/>
                <a:cs typeface="Open Sans" charset="0"/>
              </a:rPr>
              <a:t>Special Administration Requests</a:t>
            </a: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6502667"/>
            <a:ext cx="12000217" cy="229917"/>
          </a:xfrm>
          <a:prstGeom prst="rect">
            <a:avLst/>
          </a:prstGeom>
        </p:spPr>
      </p:pic>
      <p:sp>
        <p:nvSpPr>
          <p:cNvPr id="6" name="Date Placeholder 3"/>
          <p:cNvSpPr>
            <a:spLocks noGrp="1"/>
          </p:cNvSpPr>
          <p:nvPr>
            <p:ph type="dt" sz="half" idx="10"/>
          </p:nvPr>
        </p:nvSpPr>
        <p:spPr>
          <a:xfrm>
            <a:off x="92467" y="6492875"/>
            <a:ext cx="2472271" cy="365125"/>
          </a:xfrm>
        </p:spPr>
        <p:txBody>
          <a:bodyPr/>
          <a:lstStyle/>
          <a:p>
            <a:fld id="{C5C05D33-2F5D-482A-8D2C-D96EBC369FAA}" type="datetime1">
              <a:rPr lang="en-US" smtClean="0">
                <a:solidFill>
                  <a:schemeClr val="accent1">
                    <a:lumMod val="60000"/>
                    <a:lumOff val="40000"/>
                  </a:schemeClr>
                </a:solidFill>
              </a:rPr>
              <a:pPr/>
              <a:t>10/1/2018</a:t>
            </a:fld>
            <a:r>
              <a:rPr lang="en-US">
                <a:solidFill>
                  <a:schemeClr val="accent1">
                    <a:lumMod val="60000"/>
                    <a:lumOff val="40000"/>
                  </a:schemeClr>
                </a:solidFill>
              </a:rPr>
              <a:t>     </a:t>
            </a:r>
            <a:fld id="{EA89072E-2125-40D6-847A-9E6B768971D4}" type="slidenum">
              <a:rPr lang="en-US" smtClean="0">
                <a:solidFill>
                  <a:schemeClr val="accent1">
                    <a:lumMod val="60000"/>
                    <a:lumOff val="40000"/>
                  </a:schemeClr>
                </a:solidFill>
              </a:rPr>
              <a:pPr/>
              <a:t>73</a:t>
            </a:fld>
            <a:endParaRPr lang="en-US">
              <a:solidFill>
                <a:schemeClr val="accent1">
                  <a:lumMod val="60000"/>
                  <a:lumOff val="40000"/>
                </a:schemeClr>
              </a:solidFill>
            </a:endParaRPr>
          </a:p>
        </p:txBody>
      </p:sp>
      <p:sp>
        <p:nvSpPr>
          <p:cNvPr id="7" name="Footer Placeholder 4"/>
          <p:cNvSpPr>
            <a:spLocks noGrp="1"/>
          </p:cNvSpPr>
          <p:nvPr>
            <p:ph type="ftr" sz="quarter" idx="11"/>
          </p:nvPr>
        </p:nvSpPr>
        <p:spPr>
          <a:xfrm>
            <a:off x="3686187" y="6492875"/>
            <a:ext cx="4822804" cy="365125"/>
          </a:xfrm>
        </p:spPr>
        <p:txBody>
          <a:bodyPr/>
          <a:lstStyle/>
          <a:p>
            <a:r>
              <a:rPr lang="en-US">
                <a:solidFill>
                  <a:schemeClr val="accent1">
                    <a:lumMod val="60000"/>
                    <a:lumOff val="40000"/>
                  </a:schemeClr>
                </a:solidFill>
              </a:rPr>
              <a:t>October 2018</a:t>
            </a:r>
          </a:p>
          <a:p>
            <a:endParaRPr lang="en-US">
              <a:solidFill>
                <a:schemeClr val="accent1">
                  <a:lumMod val="60000"/>
                  <a:lumOff val="40000"/>
                </a:schemeClr>
              </a:solidFill>
            </a:endParaRPr>
          </a:p>
        </p:txBody>
      </p:sp>
      <p:pic>
        <p:nvPicPr>
          <p:cNvPr id="2" name="Picture 1">
            <a:extLst>
              <a:ext uri="{FF2B5EF4-FFF2-40B4-BE49-F238E27FC236}">
                <a16:creationId xmlns:a16="http://schemas.microsoft.com/office/drawing/2014/main" xmlns="" id="{2D303095-5B9B-4DCB-833B-E375B937FDE7}"/>
              </a:ext>
            </a:extLst>
          </p:cNvPr>
          <p:cNvPicPr>
            <a:picLocks noChangeAspect="1"/>
          </p:cNvPicPr>
          <p:nvPr/>
        </p:nvPicPr>
        <p:blipFill>
          <a:blip r:embed="rId4"/>
          <a:stretch>
            <a:fillRect/>
          </a:stretch>
        </p:blipFill>
        <p:spPr>
          <a:xfrm>
            <a:off x="2418535" y="3831368"/>
            <a:ext cx="7018337" cy="2667907"/>
          </a:xfrm>
          <a:prstGeom prst="rect">
            <a:avLst/>
          </a:prstGeom>
        </p:spPr>
      </p:pic>
    </p:spTree>
    <p:extLst>
      <p:ext uri="{BB962C8B-B14F-4D97-AF65-F5344CB8AC3E}">
        <p14:creationId xmlns:p14="http://schemas.microsoft.com/office/powerpoint/2010/main" val="144012560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a:xfrm>
            <a:off x="1307061" y="1553089"/>
            <a:ext cx="9767028" cy="4707247"/>
          </a:xfrm>
          <a:prstGeom prst="rect">
            <a:avLst/>
          </a:prstGeom>
        </p:spPr>
        <p:txBody>
          <a:bodyPr vert="horz" lIns="91440" tIns="45720" rIns="91440" bIns="45720" rtlCol="0" anchor="t">
            <a:normAutofit/>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marL="742950" indent="-457200" algn="l">
              <a:lnSpc>
                <a:spcPct val="100000"/>
              </a:lnSpc>
              <a:buClr>
                <a:schemeClr val="accent2"/>
              </a:buClr>
              <a:buFont typeface="Wingdings"/>
              <a:buChar char="§"/>
            </a:pPr>
            <a:r>
              <a:rPr lang="en-US" sz="2800">
                <a:solidFill>
                  <a:srgbClr val="000000"/>
                </a:solidFill>
                <a:latin typeface="Calibri" charset="0"/>
                <a:cs typeface="Calibri" charset="0"/>
              </a:rPr>
              <a:t>Designated supports decisions should be made as close as possible to the assessment to account for student’s progress in acquiring the English language. </a:t>
            </a:r>
          </a:p>
          <a:p>
            <a:pPr marL="742950" indent="-457200" algn="l">
              <a:lnSpc>
                <a:spcPct val="100000"/>
              </a:lnSpc>
              <a:buClr>
                <a:schemeClr val="accent2"/>
              </a:buClr>
              <a:buFont typeface="Wingdings"/>
              <a:buChar char="§"/>
            </a:pPr>
            <a:endParaRPr lang="en-US" sz="2800">
              <a:solidFill>
                <a:srgbClr val="000000"/>
              </a:solidFill>
              <a:latin typeface="Calibri" charset="0"/>
              <a:cs typeface="Calibri" charset="0"/>
            </a:endParaRPr>
          </a:p>
          <a:p>
            <a:pPr marL="742950" indent="-457200" algn="l">
              <a:lnSpc>
                <a:spcPct val="100000"/>
              </a:lnSpc>
              <a:buClr>
                <a:schemeClr val="accent2"/>
              </a:buClr>
              <a:buFont typeface="Wingdings"/>
              <a:buChar char="§"/>
            </a:pPr>
            <a:r>
              <a:rPr lang="en-US" sz="2800">
                <a:solidFill>
                  <a:srgbClr val="000000"/>
                </a:solidFill>
                <a:latin typeface="Calibri" charset="0"/>
                <a:cs typeface="Calibri" charset="0"/>
              </a:rPr>
              <a:t>Making a determination for a student the previous year may not take into account this progress and must be revisited.  </a:t>
            </a:r>
          </a:p>
          <a:p>
            <a:pPr marL="742950" indent="-457200" algn="l">
              <a:lnSpc>
                <a:spcPct val="100000"/>
              </a:lnSpc>
              <a:buClr>
                <a:schemeClr val="accent2"/>
              </a:buClr>
              <a:buFont typeface="Wingdings"/>
              <a:buChar char="§"/>
            </a:pPr>
            <a:endParaRPr lang="en-US" sz="2800">
              <a:solidFill>
                <a:srgbClr val="000000"/>
              </a:solidFill>
              <a:latin typeface="Calibri" charset="0"/>
              <a:cs typeface="Calibri" charset="0"/>
            </a:endParaRPr>
          </a:p>
          <a:p>
            <a:pPr marL="285750" algn="l">
              <a:lnSpc>
                <a:spcPct val="100000"/>
              </a:lnSpc>
              <a:buClr>
                <a:schemeClr val="accent2"/>
              </a:buClr>
            </a:pPr>
            <a:endParaRPr lang="en-US" sz="2600">
              <a:solidFill>
                <a:srgbClr val="000000"/>
              </a:solidFill>
              <a:cs typeface="Calibri"/>
            </a:endParaRPr>
          </a:p>
          <a:p>
            <a:pPr marL="285750" algn="l">
              <a:lnSpc>
                <a:spcPct val="100000"/>
              </a:lnSpc>
              <a:buClr>
                <a:schemeClr val="accent2"/>
              </a:buClr>
            </a:pPr>
            <a:endParaRPr lang="en-US" sz="2600" b="1">
              <a:solidFill>
                <a:schemeClr val="accent1"/>
              </a:solidFill>
              <a:latin typeface="Calibri" charset="0"/>
              <a:cs typeface="Calibri" charset="0"/>
            </a:endParaRPr>
          </a:p>
          <a:p>
            <a:pPr marL="628650" indent="-342900" algn="l">
              <a:lnSpc>
                <a:spcPct val="100000"/>
              </a:lnSpc>
              <a:buClr>
                <a:schemeClr val="accent2"/>
              </a:buClr>
              <a:buFont typeface="Wingdings" panose="05000000000000000000" pitchFamily="2" charset="2"/>
              <a:buChar char="§"/>
            </a:pPr>
            <a:endParaRPr lang="en-US">
              <a:solidFill>
                <a:schemeClr val="tx1">
                  <a:lumMod val="75000"/>
                  <a:lumOff val="25000"/>
                </a:schemeClr>
              </a:solidFill>
              <a:latin typeface="Calibri" charset="0"/>
              <a:cs typeface="Calibri" charset="0"/>
            </a:endParaRPr>
          </a:p>
          <a:p>
            <a:pPr marL="740410" lvl="1" algn="l">
              <a:buClr>
                <a:schemeClr val="accent2"/>
              </a:buClr>
              <a:buFont typeface="Wingdings"/>
              <a:buChar char="§"/>
            </a:pPr>
            <a:endParaRPr lang="en-US" sz="2400">
              <a:cs typeface="Calibri"/>
            </a:endParaRPr>
          </a:p>
          <a:p>
            <a:pPr marL="690245" lvl="1" indent="-342900" algn="l">
              <a:buClr>
                <a:schemeClr val="accent2"/>
              </a:buClr>
              <a:buFont typeface="Wingdings"/>
              <a:buChar char="§"/>
            </a:pPr>
            <a:endParaRPr lang="en-US" sz="2400">
              <a:solidFill>
                <a:srgbClr val="000000"/>
              </a:solidFill>
              <a:latin typeface="Calibri" charset="0"/>
              <a:ea typeface="Calibri" charset="0"/>
              <a:cs typeface="Calibri" charset="0"/>
            </a:endParaRPr>
          </a:p>
        </p:txBody>
      </p:sp>
      <p:sp>
        <p:nvSpPr>
          <p:cNvPr id="4" name="Title 10"/>
          <p:cNvSpPr txBox="1">
            <a:spLocks/>
          </p:cNvSpPr>
          <p:nvPr/>
        </p:nvSpPr>
        <p:spPr>
          <a:xfrm>
            <a:off x="1978570" y="248815"/>
            <a:ext cx="8221489" cy="67722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b="1">
                <a:solidFill>
                  <a:schemeClr val="accent1"/>
                </a:solidFill>
                <a:latin typeface="+mn-lt"/>
                <a:ea typeface="Open Sans" charset="0"/>
                <a:cs typeface="Calibri"/>
              </a:rPr>
              <a:t>LPAC Decision-Making Requirements </a:t>
            </a:r>
            <a:endParaRPr lang="en-US" sz="3600" b="1" i="0">
              <a:solidFill>
                <a:schemeClr val="accent1"/>
              </a:solidFill>
              <a:latin typeface="+mn-lt"/>
              <a:ea typeface="Open Sans" charset="0"/>
              <a:cs typeface="Calibri"/>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6502667"/>
            <a:ext cx="12000217" cy="229917"/>
          </a:xfrm>
          <a:prstGeom prst="rect">
            <a:avLst/>
          </a:prstGeom>
        </p:spPr>
      </p:pic>
      <p:sp>
        <p:nvSpPr>
          <p:cNvPr id="6" name="Date Placeholder 3"/>
          <p:cNvSpPr>
            <a:spLocks noGrp="1"/>
          </p:cNvSpPr>
          <p:nvPr>
            <p:ph type="dt" sz="half" idx="10"/>
          </p:nvPr>
        </p:nvSpPr>
        <p:spPr>
          <a:xfrm>
            <a:off x="92467" y="6492875"/>
            <a:ext cx="2472271" cy="365125"/>
          </a:xfrm>
        </p:spPr>
        <p:txBody>
          <a:bodyPr/>
          <a:lstStyle/>
          <a:p>
            <a:fld id="{C5C05D33-2F5D-482A-8D2C-D96EBC369FAA}" type="datetime1">
              <a:rPr lang="en-US" smtClean="0">
                <a:solidFill>
                  <a:schemeClr val="accent1">
                    <a:lumMod val="60000"/>
                    <a:lumOff val="40000"/>
                  </a:schemeClr>
                </a:solidFill>
              </a:rPr>
              <a:pPr/>
              <a:t>10/1/2018</a:t>
            </a:fld>
            <a:r>
              <a:rPr lang="en-US">
                <a:solidFill>
                  <a:schemeClr val="accent1">
                    <a:lumMod val="60000"/>
                    <a:lumOff val="40000"/>
                  </a:schemeClr>
                </a:solidFill>
              </a:rPr>
              <a:t>     </a:t>
            </a:r>
            <a:fld id="{EA89072E-2125-40D6-847A-9E6B768971D4}" type="slidenum">
              <a:rPr lang="en-US" smtClean="0">
                <a:solidFill>
                  <a:schemeClr val="accent1">
                    <a:lumMod val="60000"/>
                    <a:lumOff val="40000"/>
                  </a:schemeClr>
                </a:solidFill>
              </a:rPr>
              <a:pPr/>
              <a:t>74</a:t>
            </a:fld>
            <a:endParaRPr lang="en-US">
              <a:solidFill>
                <a:schemeClr val="accent1">
                  <a:lumMod val="60000"/>
                  <a:lumOff val="40000"/>
                </a:schemeClr>
              </a:solidFill>
            </a:endParaRPr>
          </a:p>
        </p:txBody>
      </p:sp>
      <p:sp>
        <p:nvSpPr>
          <p:cNvPr id="7" name="Footer Placeholder 4"/>
          <p:cNvSpPr>
            <a:spLocks noGrp="1"/>
          </p:cNvSpPr>
          <p:nvPr>
            <p:ph type="ftr" sz="quarter" idx="11"/>
          </p:nvPr>
        </p:nvSpPr>
        <p:spPr>
          <a:xfrm>
            <a:off x="3686187" y="6492875"/>
            <a:ext cx="4822804" cy="365125"/>
          </a:xfrm>
        </p:spPr>
        <p:txBody>
          <a:bodyPr/>
          <a:lstStyle/>
          <a:p>
            <a:r>
              <a:rPr lang="en-US">
                <a:solidFill>
                  <a:schemeClr val="accent1">
                    <a:lumMod val="60000"/>
                    <a:lumOff val="40000"/>
                  </a:schemeClr>
                </a:solidFill>
              </a:rPr>
              <a:t>October 2018</a:t>
            </a:r>
          </a:p>
          <a:p>
            <a:endParaRPr lang="en-US">
              <a:solidFill>
                <a:schemeClr val="accent1">
                  <a:lumMod val="60000"/>
                  <a:lumOff val="40000"/>
                </a:schemeClr>
              </a:solidFill>
            </a:endParaRPr>
          </a:p>
        </p:txBody>
      </p:sp>
    </p:spTree>
    <p:extLst>
      <p:ext uri="{BB962C8B-B14F-4D97-AF65-F5344CB8AC3E}">
        <p14:creationId xmlns:p14="http://schemas.microsoft.com/office/powerpoint/2010/main" val="27317127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a:xfrm>
            <a:off x="1062646" y="1553089"/>
            <a:ext cx="10112084" cy="4520342"/>
          </a:xfrm>
          <a:prstGeom prst="rect">
            <a:avLst/>
          </a:prstGeom>
        </p:spPr>
        <p:txBody>
          <a:bodyPr vert="horz" lIns="91440" tIns="45720" rIns="91440" bIns="45720" rtlCol="0" anchor="t">
            <a:normAutofit/>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marL="409575" algn="l">
              <a:buClr>
                <a:schemeClr val="accent2"/>
              </a:buClr>
            </a:pPr>
            <a:endParaRPr lang="en-US">
              <a:cs typeface="Calibri"/>
            </a:endParaRPr>
          </a:p>
          <a:p>
            <a:pPr marL="409575" indent="-285750" algn="l">
              <a:buClr>
                <a:schemeClr val="accent2"/>
              </a:buClr>
              <a:buChar char="•"/>
            </a:pPr>
            <a:r>
              <a:rPr lang="en-US" sz="3600">
                <a:solidFill>
                  <a:srgbClr val="000000"/>
                </a:solidFill>
                <a:latin typeface="Calibri" charset="0"/>
                <a:cs typeface="Calibri" charset="0"/>
              </a:rPr>
              <a:t>Depending on local policies for these committees (i.e., what time of year they meet), </a:t>
            </a:r>
          </a:p>
          <a:p>
            <a:pPr marL="690245" lvl="1" indent="-342900" algn="l">
              <a:buClr>
                <a:schemeClr val="accent2"/>
              </a:buClr>
              <a:buChar char="•"/>
            </a:pPr>
            <a:r>
              <a:rPr lang="en-US" sz="3200">
                <a:solidFill>
                  <a:srgbClr val="000000"/>
                </a:solidFill>
                <a:latin typeface="Calibri" charset="0"/>
                <a:cs typeface="Calibri" charset="0"/>
              </a:rPr>
              <a:t>if the documented designated supports in place for the student are still valid, there is no reason to meet again.  </a:t>
            </a:r>
            <a:endParaRPr lang="en-US" sz="3200">
              <a:latin typeface="Calibri" charset="0"/>
              <a:cs typeface="Calibri" charset="0"/>
            </a:endParaRPr>
          </a:p>
          <a:p>
            <a:pPr marL="690245" lvl="1" indent="-342900" algn="l">
              <a:buClr>
                <a:schemeClr val="accent2"/>
              </a:buClr>
              <a:buChar char="•"/>
            </a:pPr>
            <a:r>
              <a:rPr lang="en-US" sz="3200">
                <a:solidFill>
                  <a:srgbClr val="000000"/>
                </a:solidFill>
                <a:latin typeface="Calibri" charset="0"/>
                <a:cs typeface="Calibri" charset="0"/>
              </a:rPr>
              <a:t>if the documented designated supports in place for the student are not valid, this should be corrected.</a:t>
            </a:r>
            <a:endParaRPr lang="en-US" sz="3200">
              <a:cs typeface="Calibri"/>
            </a:endParaRPr>
          </a:p>
          <a:p>
            <a:pPr marL="628650" indent="-342900" algn="l">
              <a:lnSpc>
                <a:spcPct val="100000"/>
              </a:lnSpc>
              <a:buClr>
                <a:schemeClr val="accent2"/>
              </a:buClr>
              <a:buFont typeface="Wingdings" panose="05000000000000000000" pitchFamily="2" charset="2"/>
              <a:buChar char="§"/>
            </a:pPr>
            <a:endParaRPr lang="en-US">
              <a:solidFill>
                <a:schemeClr val="tx1">
                  <a:lumMod val="75000"/>
                  <a:lumOff val="25000"/>
                </a:schemeClr>
              </a:solidFill>
              <a:latin typeface="Calibri" charset="0"/>
              <a:cs typeface="Calibri" charset="0"/>
            </a:endParaRPr>
          </a:p>
          <a:p>
            <a:pPr marL="740410" lvl="1" algn="l">
              <a:buClr>
                <a:schemeClr val="accent2"/>
              </a:buClr>
              <a:buFont typeface="Wingdings"/>
              <a:buChar char="§"/>
            </a:pPr>
            <a:endParaRPr lang="en-US" sz="2400">
              <a:cs typeface="Calibri"/>
            </a:endParaRPr>
          </a:p>
          <a:p>
            <a:pPr marL="690245" lvl="1" indent="-342900" algn="l">
              <a:buClr>
                <a:schemeClr val="accent2"/>
              </a:buClr>
              <a:buFont typeface="Wingdings"/>
              <a:buChar char="§"/>
            </a:pPr>
            <a:endParaRPr lang="en-US" sz="2400">
              <a:solidFill>
                <a:srgbClr val="000000"/>
              </a:solidFill>
              <a:latin typeface="Calibri" charset="0"/>
              <a:ea typeface="Calibri" charset="0"/>
              <a:cs typeface="Calibri" charset="0"/>
            </a:endParaRPr>
          </a:p>
        </p:txBody>
      </p:sp>
      <p:sp>
        <p:nvSpPr>
          <p:cNvPr id="4" name="Title 10"/>
          <p:cNvSpPr txBox="1">
            <a:spLocks/>
          </p:cNvSpPr>
          <p:nvPr/>
        </p:nvSpPr>
        <p:spPr>
          <a:xfrm>
            <a:off x="1978570" y="248815"/>
            <a:ext cx="9587338" cy="1022281"/>
          </a:xfrm>
          <a:prstGeom prst="rect">
            <a:avLst/>
          </a:prstGeom>
        </p:spPr>
        <p:txBody>
          <a:bodyPr vert="horz" lIns="91440" tIns="45720" rIns="91440" bIns="45720" rtlCol="0" anchor="b">
            <a:normAutofit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b="1">
                <a:solidFill>
                  <a:schemeClr val="accent1"/>
                </a:solidFill>
                <a:latin typeface="+mn-lt"/>
                <a:ea typeface="Open Sans" charset="0"/>
                <a:cs typeface="Calibri"/>
              </a:rPr>
              <a:t>RTI (and similar) Committee </a:t>
            </a:r>
            <a:endParaRPr lang="en-US">
              <a:solidFill>
                <a:schemeClr val="accent1"/>
              </a:solidFill>
            </a:endParaRPr>
          </a:p>
          <a:p>
            <a:r>
              <a:rPr lang="en-US" sz="3600" b="1">
                <a:solidFill>
                  <a:schemeClr val="accent1"/>
                </a:solidFill>
                <a:latin typeface="+mn-lt"/>
                <a:ea typeface="Open Sans" charset="0"/>
                <a:cs typeface="Calibri"/>
              </a:rPr>
              <a:t>Decision-Making Requirements </a:t>
            </a:r>
            <a:endParaRPr lang="en-US">
              <a:solidFill>
                <a:schemeClr val="accent1"/>
              </a:solidFill>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6502667"/>
            <a:ext cx="12000217" cy="229917"/>
          </a:xfrm>
          <a:prstGeom prst="rect">
            <a:avLst/>
          </a:prstGeom>
        </p:spPr>
      </p:pic>
      <p:sp>
        <p:nvSpPr>
          <p:cNvPr id="6" name="Date Placeholder 3"/>
          <p:cNvSpPr>
            <a:spLocks noGrp="1"/>
          </p:cNvSpPr>
          <p:nvPr>
            <p:ph type="dt" sz="half" idx="10"/>
          </p:nvPr>
        </p:nvSpPr>
        <p:spPr>
          <a:xfrm>
            <a:off x="92467" y="6492875"/>
            <a:ext cx="2472271" cy="365125"/>
          </a:xfrm>
        </p:spPr>
        <p:txBody>
          <a:bodyPr/>
          <a:lstStyle/>
          <a:p>
            <a:fld id="{C5C05D33-2F5D-482A-8D2C-D96EBC369FAA}" type="datetime1">
              <a:rPr lang="en-US" smtClean="0">
                <a:solidFill>
                  <a:schemeClr val="accent1">
                    <a:lumMod val="60000"/>
                    <a:lumOff val="40000"/>
                  </a:schemeClr>
                </a:solidFill>
              </a:rPr>
              <a:pPr/>
              <a:t>10/1/2018</a:t>
            </a:fld>
            <a:r>
              <a:rPr lang="en-US">
                <a:solidFill>
                  <a:schemeClr val="accent1">
                    <a:lumMod val="60000"/>
                    <a:lumOff val="40000"/>
                  </a:schemeClr>
                </a:solidFill>
              </a:rPr>
              <a:t>     </a:t>
            </a:r>
            <a:fld id="{EA89072E-2125-40D6-847A-9E6B768971D4}" type="slidenum">
              <a:rPr lang="en-US" smtClean="0">
                <a:solidFill>
                  <a:schemeClr val="accent1">
                    <a:lumMod val="60000"/>
                    <a:lumOff val="40000"/>
                  </a:schemeClr>
                </a:solidFill>
              </a:rPr>
              <a:pPr/>
              <a:t>75</a:t>
            </a:fld>
            <a:endParaRPr lang="en-US">
              <a:solidFill>
                <a:schemeClr val="accent1">
                  <a:lumMod val="60000"/>
                  <a:lumOff val="40000"/>
                </a:schemeClr>
              </a:solidFill>
            </a:endParaRPr>
          </a:p>
        </p:txBody>
      </p:sp>
      <p:sp>
        <p:nvSpPr>
          <p:cNvPr id="7" name="Footer Placeholder 4"/>
          <p:cNvSpPr>
            <a:spLocks noGrp="1"/>
          </p:cNvSpPr>
          <p:nvPr>
            <p:ph type="ftr" sz="quarter" idx="11"/>
          </p:nvPr>
        </p:nvSpPr>
        <p:spPr>
          <a:xfrm>
            <a:off x="3686187" y="6492875"/>
            <a:ext cx="4822804" cy="365125"/>
          </a:xfrm>
        </p:spPr>
        <p:txBody>
          <a:bodyPr/>
          <a:lstStyle/>
          <a:p>
            <a:r>
              <a:rPr lang="en-US">
                <a:solidFill>
                  <a:schemeClr val="accent1">
                    <a:lumMod val="60000"/>
                    <a:lumOff val="40000"/>
                  </a:schemeClr>
                </a:solidFill>
              </a:rPr>
              <a:t>October 2018</a:t>
            </a:r>
          </a:p>
          <a:p>
            <a:endParaRPr lang="en-US">
              <a:solidFill>
                <a:schemeClr val="accent1">
                  <a:lumMod val="60000"/>
                  <a:lumOff val="40000"/>
                </a:schemeClr>
              </a:solidFill>
            </a:endParaRPr>
          </a:p>
        </p:txBody>
      </p:sp>
    </p:spTree>
    <p:extLst>
      <p:ext uri="{BB962C8B-B14F-4D97-AF65-F5344CB8AC3E}">
        <p14:creationId xmlns:p14="http://schemas.microsoft.com/office/powerpoint/2010/main" val="285431104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a:xfrm>
            <a:off x="976382" y="1553089"/>
            <a:ext cx="10198348" cy="4620983"/>
          </a:xfrm>
          <a:prstGeom prst="rect">
            <a:avLst/>
          </a:prstGeom>
        </p:spPr>
        <p:txBody>
          <a:bodyPr vert="horz" lIns="91440" tIns="45720" rIns="91440" bIns="45720" rtlCol="0" anchor="t">
            <a:normAutofit/>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marL="409575" algn="l">
              <a:buClr>
                <a:schemeClr val="accent2"/>
              </a:buClr>
            </a:pPr>
            <a:endParaRPr lang="en-US">
              <a:cs typeface="Calibri"/>
            </a:endParaRPr>
          </a:p>
          <a:p>
            <a:pPr marL="409575" indent="-285750" algn="l">
              <a:buClr>
                <a:schemeClr val="accent2"/>
              </a:buClr>
              <a:buChar char="•"/>
            </a:pPr>
            <a:r>
              <a:rPr lang="en-US" sz="3600">
                <a:solidFill>
                  <a:srgbClr val="000000"/>
                </a:solidFill>
                <a:latin typeface="Calibri" charset="0"/>
                <a:cs typeface="Calibri" charset="0"/>
              </a:rPr>
              <a:t>Section 504 committees should ensure that a student's accommodation plan is current for the school year. </a:t>
            </a:r>
          </a:p>
          <a:p>
            <a:pPr marL="690245" lvl="1" indent="-342900" algn="l">
              <a:buClr>
                <a:schemeClr val="accent2"/>
              </a:buClr>
              <a:buChar char="•"/>
            </a:pPr>
            <a:r>
              <a:rPr lang="en-US" sz="3200">
                <a:solidFill>
                  <a:srgbClr val="000000"/>
                </a:solidFill>
                <a:latin typeface="Calibri" charset="0"/>
                <a:cs typeface="Calibri" charset="0"/>
              </a:rPr>
              <a:t>If the documented designated supports in place for the student are still valid, there is no reason to meet again.  </a:t>
            </a:r>
            <a:endParaRPr lang="en-US" sz="3200">
              <a:latin typeface="Calibri" charset="0"/>
              <a:cs typeface="Calibri" charset="0"/>
            </a:endParaRPr>
          </a:p>
          <a:p>
            <a:pPr marL="690245" lvl="1" indent="-342900" algn="l">
              <a:buClr>
                <a:schemeClr val="accent2"/>
              </a:buClr>
              <a:buChar char="•"/>
            </a:pPr>
            <a:r>
              <a:rPr lang="en-US" sz="3200">
                <a:solidFill>
                  <a:srgbClr val="000000"/>
                </a:solidFill>
                <a:latin typeface="Calibri" charset="0"/>
                <a:cs typeface="Calibri" charset="0"/>
              </a:rPr>
              <a:t>If the documented designated supports in place for the student are not valid, this should be corrected.</a:t>
            </a:r>
            <a:endParaRPr lang="en-US" sz="3200">
              <a:cs typeface="Calibri"/>
            </a:endParaRPr>
          </a:p>
          <a:p>
            <a:pPr marL="628650" indent="-342900" algn="l">
              <a:lnSpc>
                <a:spcPct val="100000"/>
              </a:lnSpc>
              <a:buClr>
                <a:schemeClr val="accent2"/>
              </a:buClr>
              <a:buFont typeface="Wingdings" panose="05000000000000000000" pitchFamily="2" charset="2"/>
              <a:buChar char="§"/>
            </a:pPr>
            <a:endParaRPr lang="en-US">
              <a:solidFill>
                <a:schemeClr val="tx1">
                  <a:lumMod val="75000"/>
                  <a:lumOff val="25000"/>
                </a:schemeClr>
              </a:solidFill>
              <a:latin typeface="Calibri" charset="0"/>
              <a:cs typeface="Calibri" charset="0"/>
            </a:endParaRPr>
          </a:p>
          <a:p>
            <a:pPr marL="740410" lvl="1" algn="l">
              <a:buClr>
                <a:schemeClr val="accent2"/>
              </a:buClr>
              <a:buFont typeface="Wingdings"/>
              <a:buChar char="§"/>
            </a:pPr>
            <a:endParaRPr lang="en-US" sz="2400">
              <a:cs typeface="Calibri"/>
            </a:endParaRPr>
          </a:p>
          <a:p>
            <a:pPr marL="690245" lvl="1" indent="-342900" algn="l">
              <a:buClr>
                <a:schemeClr val="accent2"/>
              </a:buClr>
              <a:buFont typeface="Wingdings"/>
              <a:buChar char="§"/>
            </a:pPr>
            <a:endParaRPr lang="en-US" sz="2400">
              <a:solidFill>
                <a:srgbClr val="000000"/>
              </a:solidFill>
              <a:latin typeface="Calibri" charset="0"/>
              <a:ea typeface="Calibri" charset="0"/>
              <a:cs typeface="Calibri" charset="0"/>
            </a:endParaRPr>
          </a:p>
        </p:txBody>
      </p:sp>
      <p:sp>
        <p:nvSpPr>
          <p:cNvPr id="4" name="Title 10"/>
          <p:cNvSpPr txBox="1">
            <a:spLocks/>
          </p:cNvSpPr>
          <p:nvPr/>
        </p:nvSpPr>
        <p:spPr>
          <a:xfrm>
            <a:off x="1978570" y="248815"/>
            <a:ext cx="9587338" cy="1022281"/>
          </a:xfrm>
          <a:prstGeom prst="rect">
            <a:avLst/>
          </a:prstGeom>
        </p:spPr>
        <p:txBody>
          <a:bodyPr vert="horz" lIns="91440" tIns="45720" rIns="91440" bIns="45720" rtlCol="0" anchor="b">
            <a:normAutofit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b="1">
                <a:solidFill>
                  <a:schemeClr val="accent1"/>
                </a:solidFill>
                <a:latin typeface="+mn-lt"/>
                <a:ea typeface="Open Sans" charset="0"/>
                <a:cs typeface="Calibri"/>
              </a:rPr>
              <a:t>Section 504 Committee </a:t>
            </a:r>
            <a:endParaRPr lang="en-US">
              <a:solidFill>
                <a:schemeClr val="accent1"/>
              </a:solidFill>
            </a:endParaRPr>
          </a:p>
          <a:p>
            <a:r>
              <a:rPr lang="en-US" sz="3600" b="1">
                <a:solidFill>
                  <a:schemeClr val="accent1"/>
                </a:solidFill>
                <a:latin typeface="+mn-lt"/>
                <a:ea typeface="Open Sans" charset="0"/>
                <a:cs typeface="Calibri"/>
              </a:rPr>
              <a:t>Decision-Making Requirements </a:t>
            </a:r>
            <a:endParaRPr lang="en-US">
              <a:solidFill>
                <a:schemeClr val="accent1"/>
              </a:solidFill>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6502667"/>
            <a:ext cx="12000217" cy="229917"/>
          </a:xfrm>
          <a:prstGeom prst="rect">
            <a:avLst/>
          </a:prstGeom>
        </p:spPr>
      </p:pic>
      <p:sp>
        <p:nvSpPr>
          <p:cNvPr id="6" name="Date Placeholder 3"/>
          <p:cNvSpPr>
            <a:spLocks noGrp="1"/>
          </p:cNvSpPr>
          <p:nvPr>
            <p:ph type="dt" sz="half" idx="10"/>
          </p:nvPr>
        </p:nvSpPr>
        <p:spPr>
          <a:xfrm>
            <a:off x="92467" y="6492875"/>
            <a:ext cx="2472271" cy="365125"/>
          </a:xfrm>
        </p:spPr>
        <p:txBody>
          <a:bodyPr/>
          <a:lstStyle/>
          <a:p>
            <a:fld id="{C5C05D33-2F5D-482A-8D2C-D96EBC369FAA}" type="datetime1">
              <a:rPr lang="en-US" smtClean="0">
                <a:solidFill>
                  <a:schemeClr val="accent1">
                    <a:lumMod val="60000"/>
                    <a:lumOff val="40000"/>
                  </a:schemeClr>
                </a:solidFill>
              </a:rPr>
              <a:pPr/>
              <a:t>10/1/2018</a:t>
            </a:fld>
            <a:r>
              <a:rPr lang="en-US">
                <a:solidFill>
                  <a:schemeClr val="accent1">
                    <a:lumMod val="60000"/>
                    <a:lumOff val="40000"/>
                  </a:schemeClr>
                </a:solidFill>
              </a:rPr>
              <a:t>     </a:t>
            </a:r>
            <a:fld id="{EA89072E-2125-40D6-847A-9E6B768971D4}" type="slidenum">
              <a:rPr lang="en-US" smtClean="0">
                <a:solidFill>
                  <a:schemeClr val="accent1">
                    <a:lumMod val="60000"/>
                    <a:lumOff val="40000"/>
                  </a:schemeClr>
                </a:solidFill>
              </a:rPr>
              <a:pPr/>
              <a:t>76</a:t>
            </a:fld>
            <a:endParaRPr lang="en-US">
              <a:solidFill>
                <a:schemeClr val="accent1">
                  <a:lumMod val="60000"/>
                  <a:lumOff val="40000"/>
                </a:schemeClr>
              </a:solidFill>
            </a:endParaRPr>
          </a:p>
        </p:txBody>
      </p:sp>
      <p:sp>
        <p:nvSpPr>
          <p:cNvPr id="7" name="Footer Placeholder 4"/>
          <p:cNvSpPr>
            <a:spLocks noGrp="1"/>
          </p:cNvSpPr>
          <p:nvPr>
            <p:ph type="ftr" sz="quarter" idx="11"/>
          </p:nvPr>
        </p:nvSpPr>
        <p:spPr>
          <a:xfrm>
            <a:off x="3686187" y="6492875"/>
            <a:ext cx="4822804" cy="365125"/>
          </a:xfrm>
        </p:spPr>
        <p:txBody>
          <a:bodyPr/>
          <a:lstStyle/>
          <a:p>
            <a:r>
              <a:rPr lang="en-US">
                <a:solidFill>
                  <a:schemeClr val="accent1">
                    <a:lumMod val="60000"/>
                    <a:lumOff val="40000"/>
                  </a:schemeClr>
                </a:solidFill>
              </a:rPr>
              <a:t>October 2018</a:t>
            </a:r>
          </a:p>
          <a:p>
            <a:endParaRPr lang="en-US">
              <a:solidFill>
                <a:schemeClr val="accent1">
                  <a:lumMod val="60000"/>
                  <a:lumOff val="40000"/>
                </a:schemeClr>
              </a:solidFill>
            </a:endParaRPr>
          </a:p>
        </p:txBody>
      </p:sp>
    </p:spTree>
    <p:extLst>
      <p:ext uri="{BB962C8B-B14F-4D97-AF65-F5344CB8AC3E}">
        <p14:creationId xmlns:p14="http://schemas.microsoft.com/office/powerpoint/2010/main" val="266106330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a:xfrm>
            <a:off x="803853" y="1553089"/>
            <a:ext cx="10370877" cy="4793512"/>
          </a:xfrm>
          <a:prstGeom prst="rect">
            <a:avLst/>
          </a:prstGeom>
        </p:spPr>
        <p:txBody>
          <a:bodyPr vert="horz" lIns="91440" tIns="45720" rIns="91440" bIns="45720" rtlCol="0" anchor="t">
            <a:normAutofit/>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marL="466725" indent="-342900" algn="l">
              <a:buClr>
                <a:schemeClr val="accent2"/>
              </a:buClr>
              <a:buChar char="•"/>
            </a:pPr>
            <a:r>
              <a:rPr lang="en-US" sz="2800">
                <a:solidFill>
                  <a:srgbClr val="000000"/>
                </a:solidFill>
                <a:cs typeface="Calibri"/>
              </a:rPr>
              <a:t>The responsibilities of the ARD committee do not change simply because the state assessment accommodation policy has changed. The purpose of an IEP is to document current and correct information. Any part of that document that is no longer true and valid should be updated. </a:t>
            </a:r>
          </a:p>
          <a:p>
            <a:pPr marL="633095" lvl="1" indent="-285750" algn="l">
              <a:buClr>
                <a:schemeClr val="accent2"/>
              </a:buClr>
              <a:buChar char="•"/>
            </a:pPr>
            <a:r>
              <a:rPr lang="en-US" sz="2400">
                <a:solidFill>
                  <a:srgbClr val="000000"/>
                </a:solidFill>
                <a:cs typeface="Calibri"/>
              </a:rPr>
              <a:t>The ARD committee does not have to meet again regarding state assessment accommodations if decisions made at the annual meeting still apply to the current school year. </a:t>
            </a:r>
            <a:endParaRPr lang="en-US" sz="2400">
              <a:cs typeface="Calibri"/>
            </a:endParaRPr>
          </a:p>
          <a:p>
            <a:pPr marL="633095" lvl="1" indent="-285750" algn="l">
              <a:buClr>
                <a:schemeClr val="accent2"/>
              </a:buClr>
              <a:buChar char="•"/>
            </a:pPr>
            <a:r>
              <a:rPr lang="en-US" sz="2400">
                <a:solidFill>
                  <a:srgbClr val="000000"/>
                </a:solidFill>
                <a:cs typeface="Calibri"/>
              </a:rPr>
              <a:t>The ARD committee would need to  meet again regarding state assessment accommodations if decisions made at the annual meeting do not apply to the current school year. </a:t>
            </a:r>
            <a:endParaRPr lang="en-US" sz="2400">
              <a:cs typeface="Calibri"/>
            </a:endParaRPr>
          </a:p>
          <a:p>
            <a:pPr marL="285750" algn="l">
              <a:lnSpc>
                <a:spcPct val="100000"/>
              </a:lnSpc>
              <a:buClr>
                <a:schemeClr val="accent2"/>
              </a:buClr>
            </a:pPr>
            <a:endParaRPr lang="en-US">
              <a:solidFill>
                <a:schemeClr val="accent1"/>
              </a:solidFill>
              <a:cs typeface="Calibri"/>
            </a:endParaRPr>
          </a:p>
          <a:p>
            <a:pPr marL="628650" indent="-342900" algn="l">
              <a:lnSpc>
                <a:spcPct val="100000"/>
              </a:lnSpc>
              <a:buClr>
                <a:schemeClr val="accent2"/>
              </a:buClr>
              <a:buFont typeface="Wingdings" panose="05000000000000000000" pitchFamily="2" charset="2"/>
              <a:buChar char="§"/>
            </a:pPr>
            <a:endParaRPr lang="en-US">
              <a:solidFill>
                <a:schemeClr val="tx1">
                  <a:lumMod val="75000"/>
                  <a:lumOff val="25000"/>
                </a:schemeClr>
              </a:solidFill>
              <a:latin typeface="Calibri" charset="0"/>
              <a:cs typeface="Calibri" charset="0"/>
            </a:endParaRPr>
          </a:p>
          <a:p>
            <a:pPr marL="740410" lvl="1" algn="l">
              <a:buClr>
                <a:schemeClr val="accent2"/>
              </a:buClr>
              <a:buFont typeface="Wingdings"/>
              <a:buChar char="§"/>
            </a:pPr>
            <a:endParaRPr lang="en-US" sz="2400">
              <a:cs typeface="Calibri"/>
            </a:endParaRPr>
          </a:p>
          <a:p>
            <a:pPr marL="690245" lvl="1" indent="-342900" algn="l">
              <a:buClr>
                <a:schemeClr val="accent2"/>
              </a:buClr>
              <a:buFont typeface="Wingdings"/>
              <a:buChar char="§"/>
            </a:pPr>
            <a:endParaRPr lang="en-US" sz="2400">
              <a:solidFill>
                <a:srgbClr val="000000"/>
              </a:solidFill>
              <a:latin typeface="Calibri" charset="0"/>
              <a:ea typeface="Calibri" charset="0"/>
              <a:cs typeface="Calibri" charset="0"/>
            </a:endParaRPr>
          </a:p>
        </p:txBody>
      </p:sp>
      <p:sp>
        <p:nvSpPr>
          <p:cNvPr id="4" name="Title 10"/>
          <p:cNvSpPr txBox="1">
            <a:spLocks/>
          </p:cNvSpPr>
          <p:nvPr/>
        </p:nvSpPr>
        <p:spPr>
          <a:xfrm>
            <a:off x="1978570" y="248815"/>
            <a:ext cx="9587338" cy="1022281"/>
          </a:xfrm>
          <a:prstGeom prst="rect">
            <a:avLst/>
          </a:prstGeom>
        </p:spPr>
        <p:txBody>
          <a:bodyPr vert="horz" lIns="91440" tIns="45720" rIns="91440" bIns="45720" rtlCol="0" anchor="b">
            <a:normAutofit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b="1">
                <a:solidFill>
                  <a:schemeClr val="accent1"/>
                </a:solidFill>
                <a:latin typeface="+mn-lt"/>
                <a:cs typeface="Calibri"/>
              </a:rPr>
              <a:t>ARD Committee </a:t>
            </a:r>
            <a:endParaRPr lang="en-US">
              <a:solidFill>
                <a:schemeClr val="accent1"/>
              </a:solidFill>
            </a:endParaRPr>
          </a:p>
          <a:p>
            <a:r>
              <a:rPr lang="en-US" sz="3600" b="1">
                <a:solidFill>
                  <a:schemeClr val="accent1"/>
                </a:solidFill>
                <a:latin typeface="+mn-lt"/>
                <a:ea typeface="Open Sans" charset="0"/>
                <a:cs typeface="Calibri"/>
              </a:rPr>
              <a:t>Decision-Making Requirements </a:t>
            </a:r>
            <a:endParaRPr lang="en-US">
              <a:solidFill>
                <a:schemeClr val="accent1"/>
              </a:solidFill>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6502667"/>
            <a:ext cx="12000217" cy="229917"/>
          </a:xfrm>
          <a:prstGeom prst="rect">
            <a:avLst/>
          </a:prstGeom>
        </p:spPr>
      </p:pic>
      <p:sp>
        <p:nvSpPr>
          <p:cNvPr id="6" name="Date Placeholder 3"/>
          <p:cNvSpPr>
            <a:spLocks noGrp="1"/>
          </p:cNvSpPr>
          <p:nvPr>
            <p:ph type="dt" sz="half" idx="10"/>
          </p:nvPr>
        </p:nvSpPr>
        <p:spPr>
          <a:xfrm>
            <a:off x="92467" y="6492875"/>
            <a:ext cx="2472271" cy="365125"/>
          </a:xfrm>
        </p:spPr>
        <p:txBody>
          <a:bodyPr/>
          <a:lstStyle/>
          <a:p>
            <a:fld id="{C5C05D33-2F5D-482A-8D2C-D96EBC369FAA}" type="datetime1">
              <a:rPr lang="en-US" smtClean="0">
                <a:solidFill>
                  <a:schemeClr val="accent1">
                    <a:lumMod val="60000"/>
                    <a:lumOff val="40000"/>
                  </a:schemeClr>
                </a:solidFill>
              </a:rPr>
              <a:pPr/>
              <a:t>10/1/2018</a:t>
            </a:fld>
            <a:r>
              <a:rPr lang="en-US">
                <a:solidFill>
                  <a:schemeClr val="accent1">
                    <a:lumMod val="60000"/>
                    <a:lumOff val="40000"/>
                  </a:schemeClr>
                </a:solidFill>
              </a:rPr>
              <a:t>     </a:t>
            </a:r>
            <a:fld id="{EA89072E-2125-40D6-847A-9E6B768971D4}" type="slidenum">
              <a:rPr lang="en-US" smtClean="0">
                <a:solidFill>
                  <a:schemeClr val="accent1">
                    <a:lumMod val="60000"/>
                    <a:lumOff val="40000"/>
                  </a:schemeClr>
                </a:solidFill>
              </a:rPr>
              <a:pPr/>
              <a:t>77</a:t>
            </a:fld>
            <a:endParaRPr lang="en-US">
              <a:solidFill>
                <a:schemeClr val="accent1">
                  <a:lumMod val="60000"/>
                  <a:lumOff val="40000"/>
                </a:schemeClr>
              </a:solidFill>
            </a:endParaRPr>
          </a:p>
        </p:txBody>
      </p:sp>
      <p:sp>
        <p:nvSpPr>
          <p:cNvPr id="7" name="Footer Placeholder 4"/>
          <p:cNvSpPr>
            <a:spLocks noGrp="1"/>
          </p:cNvSpPr>
          <p:nvPr>
            <p:ph type="ftr" sz="quarter" idx="11"/>
          </p:nvPr>
        </p:nvSpPr>
        <p:spPr>
          <a:xfrm>
            <a:off x="3686187" y="6492875"/>
            <a:ext cx="4822804" cy="365125"/>
          </a:xfrm>
        </p:spPr>
        <p:txBody>
          <a:bodyPr/>
          <a:lstStyle/>
          <a:p>
            <a:r>
              <a:rPr lang="en-US">
                <a:solidFill>
                  <a:schemeClr val="accent1">
                    <a:lumMod val="60000"/>
                    <a:lumOff val="40000"/>
                  </a:schemeClr>
                </a:solidFill>
              </a:rPr>
              <a:t>October 2018</a:t>
            </a:r>
          </a:p>
          <a:p>
            <a:endParaRPr lang="en-US">
              <a:solidFill>
                <a:schemeClr val="accent1">
                  <a:lumMod val="60000"/>
                  <a:lumOff val="40000"/>
                </a:schemeClr>
              </a:solidFill>
            </a:endParaRPr>
          </a:p>
        </p:txBody>
      </p:sp>
    </p:spTree>
    <p:extLst>
      <p:ext uri="{BB962C8B-B14F-4D97-AF65-F5344CB8AC3E}">
        <p14:creationId xmlns:p14="http://schemas.microsoft.com/office/powerpoint/2010/main" val="238518315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a:xfrm>
            <a:off x="90038" y="1320657"/>
            <a:ext cx="5118539" cy="4916298"/>
          </a:xfrm>
          <a:prstGeom prst="rect">
            <a:avLst/>
          </a:prstGeom>
        </p:spPr>
        <p:txBody>
          <a:bodyPr vert="horz" lIns="91440" tIns="45720" rIns="91440" bIns="45720" rtlCol="0" anchor="t">
            <a:normAutofit/>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lvl="1" algn="l">
              <a:buClr>
                <a:schemeClr val="accent2"/>
              </a:buClr>
            </a:pPr>
            <a:endParaRPr lang="en-US" sz="2600" b="1">
              <a:solidFill>
                <a:schemeClr val="accent1"/>
              </a:solidFill>
              <a:latin typeface="Calibri" charset="0"/>
              <a:cs typeface="Calibri" charset="0"/>
            </a:endParaRPr>
          </a:p>
          <a:p>
            <a:pPr marL="800100" lvl="1" indent="-342900" algn="l">
              <a:buClr>
                <a:schemeClr val="accent2"/>
              </a:buClr>
              <a:buFont typeface="Wingdings" charset="2"/>
              <a:buChar char="§"/>
            </a:pPr>
            <a:r>
              <a:rPr lang="en-US" sz="2400">
                <a:solidFill>
                  <a:schemeClr val="tx1">
                    <a:lumMod val="75000"/>
                    <a:lumOff val="25000"/>
                  </a:schemeClr>
                </a:solidFill>
                <a:latin typeface="Calibri" charset="0"/>
                <a:cs typeface="Calibri" charset="0"/>
              </a:rPr>
              <a:t>When you open the STAAR Online Testing Platform (SOTP), you will see a menu of options, including “Tutorials.” </a:t>
            </a:r>
          </a:p>
          <a:p>
            <a:pPr marL="800100" lvl="1" indent="-342900" algn="l">
              <a:buClr>
                <a:schemeClr val="accent2"/>
              </a:buClr>
              <a:buFont typeface="Wingdings" charset="2"/>
              <a:buChar char="§"/>
            </a:pPr>
            <a:endParaRPr lang="en-US" sz="2400">
              <a:solidFill>
                <a:schemeClr val="tx1">
                  <a:lumMod val="75000"/>
                  <a:lumOff val="25000"/>
                </a:schemeClr>
              </a:solidFill>
              <a:latin typeface="Calibri" charset="0"/>
              <a:cs typeface="Calibri" charset="0"/>
            </a:endParaRPr>
          </a:p>
          <a:p>
            <a:pPr marL="800100" lvl="1" indent="-342900" algn="l">
              <a:buClr>
                <a:schemeClr val="accent2"/>
              </a:buClr>
              <a:buFont typeface="Wingdings" charset="2"/>
              <a:buChar char="§"/>
            </a:pPr>
            <a:r>
              <a:rPr lang="en-US" sz="2400">
                <a:solidFill>
                  <a:schemeClr val="tx1">
                    <a:lumMod val="75000"/>
                    <a:lumOff val="25000"/>
                  </a:schemeClr>
                </a:solidFill>
                <a:latin typeface="Calibri" charset="0"/>
                <a:cs typeface="Calibri" charset="0"/>
              </a:rPr>
              <a:t>Once you select “Tutorials,” you will be taken to a screen with several drop-down menus.</a:t>
            </a:r>
          </a:p>
          <a:p>
            <a:pPr marL="800100" lvl="1" indent="-342900" algn="l">
              <a:buClr>
                <a:schemeClr val="accent2"/>
              </a:buClr>
              <a:buFont typeface="Wingdings" charset="2"/>
              <a:buChar char="§"/>
            </a:pPr>
            <a:endParaRPr lang="en-US" sz="2400">
              <a:solidFill>
                <a:schemeClr val="tx1">
                  <a:lumMod val="75000"/>
                  <a:lumOff val="25000"/>
                </a:schemeClr>
              </a:solidFill>
              <a:latin typeface="Calibri" charset="0"/>
              <a:cs typeface="Calibri" charset="0"/>
            </a:endParaRPr>
          </a:p>
          <a:p>
            <a:pPr marL="800100" lvl="1" indent="-342900" algn="l">
              <a:buClr>
                <a:schemeClr val="accent2"/>
              </a:buClr>
              <a:buFont typeface="Wingdings" charset="2"/>
              <a:buChar char="§"/>
            </a:pPr>
            <a:r>
              <a:rPr lang="en-US" sz="2400">
                <a:solidFill>
                  <a:schemeClr val="tx1">
                    <a:lumMod val="75000"/>
                    <a:lumOff val="25000"/>
                  </a:schemeClr>
                </a:solidFill>
                <a:latin typeface="Calibri" charset="0"/>
                <a:cs typeface="Calibri" charset="0"/>
              </a:rPr>
              <a:t>Choose the grade, subject, and test (i.e., available supports) you want to view.</a:t>
            </a:r>
          </a:p>
          <a:p>
            <a:pPr lvl="1" algn="l">
              <a:buClr>
                <a:schemeClr val="accent2"/>
              </a:buClr>
            </a:pPr>
            <a:endParaRPr lang="en-US" sz="2400">
              <a:cs typeface="Calibri"/>
            </a:endParaRPr>
          </a:p>
          <a:p>
            <a:pPr lvl="2" algn="l">
              <a:buClr>
                <a:schemeClr val="accent1"/>
              </a:buClr>
              <a:buSzPct val="95000"/>
              <a:tabLst/>
            </a:pPr>
            <a:endParaRPr lang="en-US">
              <a:solidFill>
                <a:srgbClr val="404040"/>
              </a:solidFill>
              <a:latin typeface="Calibri" charset="0"/>
              <a:ea typeface="Calibri" charset="0"/>
              <a:cs typeface="Calibri" charset="0"/>
            </a:endParaRPr>
          </a:p>
        </p:txBody>
      </p:sp>
      <p:sp>
        <p:nvSpPr>
          <p:cNvPr id="4" name="Title 10"/>
          <p:cNvSpPr txBox="1">
            <a:spLocks/>
          </p:cNvSpPr>
          <p:nvPr/>
        </p:nvSpPr>
        <p:spPr>
          <a:xfrm>
            <a:off x="1978570" y="248815"/>
            <a:ext cx="8221489" cy="67722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b="1">
                <a:solidFill>
                  <a:schemeClr val="accent1"/>
                </a:solidFill>
                <a:latin typeface="+mn-lt"/>
                <a:ea typeface="Open Sans" charset="0"/>
                <a:cs typeface="Open Sans" charset="0"/>
              </a:rPr>
              <a:t> STAAR Online</a:t>
            </a:r>
            <a:r>
              <a:rPr lang="en-US" sz="3600" b="1" i="0">
                <a:solidFill>
                  <a:schemeClr val="accent1"/>
                </a:solidFill>
                <a:latin typeface="+mn-lt"/>
                <a:ea typeface="Open Sans" charset="0"/>
                <a:cs typeface="Open Sans" charset="0"/>
              </a:rPr>
              <a:t> </a:t>
            </a:r>
            <a:r>
              <a:rPr lang="en-US" sz="3600" b="1">
                <a:solidFill>
                  <a:schemeClr val="accent1"/>
                </a:solidFill>
                <a:latin typeface="+mn-lt"/>
                <a:ea typeface="Open Sans" charset="0"/>
                <a:cs typeface="Open Sans" charset="0"/>
              </a:rPr>
              <a:t>Tutorials</a:t>
            </a:r>
            <a:endParaRPr lang="en-US" sz="3600" b="1" i="0">
              <a:solidFill>
                <a:schemeClr val="accent1"/>
              </a:solidFill>
              <a:latin typeface="+mn-lt"/>
              <a:ea typeface="Open Sans" charset="0"/>
              <a:cs typeface="Open Sans" charset="0"/>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6517044"/>
            <a:ext cx="12000217" cy="229917"/>
          </a:xfrm>
          <a:prstGeom prst="rect">
            <a:avLst/>
          </a:prstGeom>
        </p:spPr>
      </p:pic>
      <p:sp>
        <p:nvSpPr>
          <p:cNvPr id="6" name="Date Placeholder 3"/>
          <p:cNvSpPr>
            <a:spLocks noGrp="1"/>
          </p:cNvSpPr>
          <p:nvPr>
            <p:ph type="dt" sz="half" idx="10"/>
          </p:nvPr>
        </p:nvSpPr>
        <p:spPr>
          <a:xfrm>
            <a:off x="92467" y="6492875"/>
            <a:ext cx="2472271" cy="365125"/>
          </a:xfrm>
        </p:spPr>
        <p:txBody>
          <a:bodyPr/>
          <a:lstStyle/>
          <a:p>
            <a:fld id="{C5C05D33-2F5D-482A-8D2C-D96EBC369FAA}" type="datetime1">
              <a:rPr lang="en-US" smtClean="0">
                <a:solidFill>
                  <a:schemeClr val="accent1">
                    <a:lumMod val="60000"/>
                    <a:lumOff val="40000"/>
                  </a:schemeClr>
                </a:solidFill>
              </a:rPr>
              <a:pPr/>
              <a:t>10/1/2018</a:t>
            </a:fld>
            <a:r>
              <a:rPr lang="en-US">
                <a:solidFill>
                  <a:schemeClr val="accent1">
                    <a:lumMod val="60000"/>
                    <a:lumOff val="40000"/>
                  </a:schemeClr>
                </a:solidFill>
              </a:rPr>
              <a:t>     </a:t>
            </a:r>
            <a:fld id="{EA89072E-2125-40D6-847A-9E6B768971D4}" type="slidenum">
              <a:rPr lang="en-US" smtClean="0">
                <a:solidFill>
                  <a:schemeClr val="accent1">
                    <a:lumMod val="60000"/>
                    <a:lumOff val="40000"/>
                  </a:schemeClr>
                </a:solidFill>
              </a:rPr>
              <a:pPr/>
              <a:t>78</a:t>
            </a:fld>
            <a:endParaRPr lang="en-US">
              <a:solidFill>
                <a:schemeClr val="accent1">
                  <a:lumMod val="60000"/>
                  <a:lumOff val="40000"/>
                </a:schemeClr>
              </a:solidFill>
            </a:endParaRPr>
          </a:p>
        </p:txBody>
      </p:sp>
      <p:sp>
        <p:nvSpPr>
          <p:cNvPr id="7" name="Footer Placeholder 4"/>
          <p:cNvSpPr>
            <a:spLocks noGrp="1"/>
          </p:cNvSpPr>
          <p:nvPr>
            <p:ph type="ftr" sz="quarter" idx="11"/>
          </p:nvPr>
        </p:nvSpPr>
        <p:spPr>
          <a:xfrm>
            <a:off x="3686187" y="6492875"/>
            <a:ext cx="4822804" cy="365125"/>
          </a:xfrm>
        </p:spPr>
        <p:txBody>
          <a:bodyPr/>
          <a:lstStyle/>
          <a:p>
            <a:r>
              <a:rPr lang="en-US">
                <a:solidFill>
                  <a:schemeClr val="accent1">
                    <a:lumMod val="60000"/>
                    <a:lumOff val="40000"/>
                  </a:schemeClr>
                </a:solidFill>
              </a:rPr>
              <a:t>October 2018</a:t>
            </a:r>
          </a:p>
          <a:p>
            <a:endParaRPr lang="en-US">
              <a:solidFill>
                <a:schemeClr val="accent1">
                  <a:lumMod val="60000"/>
                  <a:lumOff val="40000"/>
                </a:schemeClr>
              </a:solidFill>
            </a:endParaRPr>
          </a:p>
        </p:txBody>
      </p:sp>
      <p:pic>
        <p:nvPicPr>
          <p:cNvPr id="2" name="Picture 7" descr="A screenshot of a cell phone&#10;&#10;Description generated with very high confidence">
            <a:extLst>
              <a:ext uri="{FF2B5EF4-FFF2-40B4-BE49-F238E27FC236}">
                <a16:creationId xmlns:a16="http://schemas.microsoft.com/office/drawing/2014/main" xmlns="" id="{0FE1450C-3D95-41E8-9317-D762F70E9A2F}"/>
              </a:ext>
            </a:extLst>
          </p:cNvPr>
          <p:cNvPicPr>
            <a:picLocks noChangeAspect="1"/>
          </p:cNvPicPr>
          <p:nvPr/>
        </p:nvPicPr>
        <p:blipFill>
          <a:blip r:embed="rId4"/>
          <a:stretch>
            <a:fillRect/>
          </a:stretch>
        </p:blipFill>
        <p:spPr>
          <a:xfrm>
            <a:off x="5488655" y="1592217"/>
            <a:ext cx="3154148" cy="4579007"/>
          </a:xfrm>
          <a:prstGeom prst="rect">
            <a:avLst/>
          </a:prstGeom>
        </p:spPr>
      </p:pic>
      <p:pic>
        <p:nvPicPr>
          <p:cNvPr id="9" name="Picture 9" descr="A screenshot of a cell phone&#10;&#10;Description generated with very high confidence">
            <a:extLst>
              <a:ext uri="{FF2B5EF4-FFF2-40B4-BE49-F238E27FC236}">
                <a16:creationId xmlns:a16="http://schemas.microsoft.com/office/drawing/2014/main" xmlns="" id="{D7A949BC-535C-4539-8706-DE933FD51298}"/>
              </a:ext>
            </a:extLst>
          </p:cNvPr>
          <p:cNvPicPr>
            <a:picLocks noChangeAspect="1"/>
          </p:cNvPicPr>
          <p:nvPr/>
        </p:nvPicPr>
        <p:blipFill>
          <a:blip r:embed="rId5"/>
          <a:stretch>
            <a:fillRect/>
          </a:stretch>
        </p:blipFill>
        <p:spPr>
          <a:xfrm>
            <a:off x="8760712" y="1592218"/>
            <a:ext cx="3162805" cy="4579007"/>
          </a:xfrm>
          <a:prstGeom prst="rect">
            <a:avLst/>
          </a:prstGeom>
        </p:spPr>
      </p:pic>
    </p:spTree>
    <p:extLst>
      <p:ext uri="{BB962C8B-B14F-4D97-AF65-F5344CB8AC3E}">
        <p14:creationId xmlns:p14="http://schemas.microsoft.com/office/powerpoint/2010/main" val="375111992"/>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0"/>
          <p:cNvSpPr txBox="1">
            <a:spLocks/>
          </p:cNvSpPr>
          <p:nvPr/>
        </p:nvSpPr>
        <p:spPr>
          <a:xfrm>
            <a:off x="1978570" y="248815"/>
            <a:ext cx="8221489" cy="67722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b="1">
                <a:solidFill>
                  <a:schemeClr val="accent1"/>
                </a:solidFill>
                <a:latin typeface="+mn-lt"/>
                <a:ea typeface="Open Sans" charset="0"/>
                <a:cs typeface="Open Sans" charset="0"/>
              </a:rPr>
              <a:t>STAAR Online</a:t>
            </a:r>
            <a:r>
              <a:rPr lang="en-US" sz="3600" b="1" i="0">
                <a:solidFill>
                  <a:schemeClr val="accent1"/>
                </a:solidFill>
                <a:latin typeface="+mn-lt"/>
                <a:ea typeface="Open Sans" charset="0"/>
                <a:cs typeface="Open Sans" charset="0"/>
              </a:rPr>
              <a:t> </a:t>
            </a:r>
            <a:r>
              <a:rPr lang="en-US" sz="3600" b="1">
                <a:solidFill>
                  <a:schemeClr val="accent1"/>
                </a:solidFill>
                <a:latin typeface="+mn-lt"/>
                <a:ea typeface="Open Sans" charset="0"/>
                <a:cs typeface="Open Sans" charset="0"/>
              </a:rPr>
              <a:t>Tutorials</a:t>
            </a:r>
            <a:endParaRPr lang="en-US">
              <a:solidFill>
                <a:schemeClr val="accent1"/>
              </a:solidFill>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6502667"/>
            <a:ext cx="12000217" cy="229917"/>
          </a:xfrm>
          <a:prstGeom prst="rect">
            <a:avLst/>
          </a:prstGeom>
        </p:spPr>
      </p:pic>
      <p:sp>
        <p:nvSpPr>
          <p:cNvPr id="6" name="Date Placeholder 3"/>
          <p:cNvSpPr>
            <a:spLocks noGrp="1"/>
          </p:cNvSpPr>
          <p:nvPr>
            <p:ph type="dt" sz="half" idx="10"/>
          </p:nvPr>
        </p:nvSpPr>
        <p:spPr>
          <a:xfrm>
            <a:off x="92467" y="6492875"/>
            <a:ext cx="2472271" cy="365125"/>
          </a:xfrm>
        </p:spPr>
        <p:txBody>
          <a:bodyPr/>
          <a:lstStyle/>
          <a:p>
            <a:fld id="{C5C05D33-2F5D-482A-8D2C-D96EBC369FAA}" type="datetime1">
              <a:rPr lang="en-US" smtClean="0">
                <a:solidFill>
                  <a:schemeClr val="accent1">
                    <a:lumMod val="60000"/>
                    <a:lumOff val="40000"/>
                  </a:schemeClr>
                </a:solidFill>
              </a:rPr>
              <a:pPr/>
              <a:t>10/1/2018</a:t>
            </a:fld>
            <a:r>
              <a:rPr lang="en-US">
                <a:solidFill>
                  <a:schemeClr val="accent1">
                    <a:lumMod val="60000"/>
                    <a:lumOff val="40000"/>
                  </a:schemeClr>
                </a:solidFill>
              </a:rPr>
              <a:t>     </a:t>
            </a:r>
            <a:fld id="{EA89072E-2125-40D6-847A-9E6B768971D4}" type="slidenum">
              <a:rPr lang="en-US" smtClean="0">
                <a:solidFill>
                  <a:schemeClr val="accent1">
                    <a:lumMod val="60000"/>
                    <a:lumOff val="40000"/>
                  </a:schemeClr>
                </a:solidFill>
              </a:rPr>
              <a:pPr/>
              <a:t>79</a:t>
            </a:fld>
            <a:endParaRPr lang="en-US">
              <a:solidFill>
                <a:schemeClr val="accent1">
                  <a:lumMod val="60000"/>
                  <a:lumOff val="40000"/>
                </a:schemeClr>
              </a:solidFill>
            </a:endParaRPr>
          </a:p>
        </p:txBody>
      </p:sp>
      <p:sp>
        <p:nvSpPr>
          <p:cNvPr id="7" name="Footer Placeholder 4"/>
          <p:cNvSpPr>
            <a:spLocks noGrp="1"/>
          </p:cNvSpPr>
          <p:nvPr>
            <p:ph type="ftr" sz="quarter" idx="11"/>
          </p:nvPr>
        </p:nvSpPr>
        <p:spPr>
          <a:xfrm>
            <a:off x="3686187" y="6492875"/>
            <a:ext cx="4822804" cy="365125"/>
          </a:xfrm>
        </p:spPr>
        <p:txBody>
          <a:bodyPr/>
          <a:lstStyle/>
          <a:p>
            <a:r>
              <a:rPr lang="en-US">
                <a:solidFill>
                  <a:schemeClr val="accent1">
                    <a:lumMod val="60000"/>
                    <a:lumOff val="40000"/>
                  </a:schemeClr>
                </a:solidFill>
              </a:rPr>
              <a:t>October 2018</a:t>
            </a:r>
          </a:p>
          <a:p>
            <a:endParaRPr lang="en-US">
              <a:solidFill>
                <a:schemeClr val="accent1">
                  <a:lumMod val="60000"/>
                  <a:lumOff val="40000"/>
                </a:schemeClr>
              </a:solidFill>
            </a:endParaRPr>
          </a:p>
        </p:txBody>
      </p:sp>
      <p:sp>
        <p:nvSpPr>
          <p:cNvPr id="2" name="Content Placeholder 2">
            <a:extLst>
              <a:ext uri="{FF2B5EF4-FFF2-40B4-BE49-F238E27FC236}">
                <a16:creationId xmlns:a16="http://schemas.microsoft.com/office/drawing/2014/main" xmlns="" id="{3F0B5660-B562-4261-BF5A-76C20EA5C19A}"/>
              </a:ext>
            </a:extLst>
          </p:cNvPr>
          <p:cNvSpPr txBox="1">
            <a:spLocks/>
          </p:cNvSpPr>
          <p:nvPr/>
        </p:nvSpPr>
        <p:spPr>
          <a:xfrm>
            <a:off x="90038" y="1320657"/>
            <a:ext cx="6081822" cy="4916298"/>
          </a:xfrm>
          <a:prstGeom prst="rect">
            <a:avLst/>
          </a:prstGeom>
        </p:spPr>
        <p:txBody>
          <a:bodyPr vert="horz" lIns="91440" tIns="45720" rIns="91440" bIns="45720" rtlCol="0" anchor="t">
            <a:normAutofit fontScale="85000" lnSpcReduction="20000"/>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lvl="1" algn="l">
              <a:buClr>
                <a:schemeClr val="accent2"/>
              </a:buClr>
            </a:pPr>
            <a:endParaRPr lang="en-US" sz="3100" b="1">
              <a:solidFill>
                <a:schemeClr val="accent1"/>
              </a:solidFill>
              <a:latin typeface="Calibri" charset="0"/>
              <a:cs typeface="Calibri" charset="0"/>
            </a:endParaRPr>
          </a:p>
          <a:p>
            <a:pPr marL="800100" lvl="1" indent="-342900" algn="l">
              <a:buClr>
                <a:schemeClr val="accent2"/>
              </a:buClr>
              <a:buFont typeface="Wingdings" charset="2"/>
              <a:buChar char="§"/>
            </a:pPr>
            <a:r>
              <a:rPr lang="en-US" sz="2600">
                <a:solidFill>
                  <a:schemeClr val="tx1">
                    <a:lumMod val="75000"/>
                    <a:lumOff val="25000"/>
                  </a:schemeClr>
                </a:solidFill>
                <a:latin typeface="Calibri" charset="0"/>
                <a:cs typeface="Calibri" charset="0"/>
              </a:rPr>
              <a:t>Tabs at the bottom of the screen act as a table of contents. Each tab contains a page that explains the online feature/tool and provides a short video.</a:t>
            </a:r>
          </a:p>
          <a:p>
            <a:pPr marL="800100" lvl="1" indent="-342900" algn="l">
              <a:buClr>
                <a:schemeClr val="accent2"/>
              </a:buClr>
              <a:buFont typeface="Wingdings" charset="2"/>
              <a:buChar char="§"/>
            </a:pPr>
            <a:endParaRPr lang="en-US" sz="2600">
              <a:solidFill>
                <a:schemeClr val="tx1">
                  <a:lumMod val="75000"/>
                  <a:lumOff val="25000"/>
                </a:schemeClr>
              </a:solidFill>
              <a:latin typeface="Calibri" charset="0"/>
              <a:cs typeface="Calibri" charset="0"/>
            </a:endParaRPr>
          </a:p>
          <a:p>
            <a:pPr marL="800100" lvl="1" indent="-342900" algn="l">
              <a:buClr>
                <a:schemeClr val="accent2"/>
              </a:buClr>
              <a:buFont typeface="Wingdings" charset="2"/>
              <a:buChar char="§"/>
            </a:pPr>
            <a:r>
              <a:rPr lang="en-US" sz="2600">
                <a:solidFill>
                  <a:schemeClr val="tx1">
                    <a:lumMod val="75000"/>
                    <a:lumOff val="25000"/>
                  </a:schemeClr>
                </a:solidFill>
                <a:latin typeface="Calibri" charset="0"/>
                <a:cs typeface="Calibri" charset="0"/>
              </a:rPr>
              <a:t>Videos do not have sound except for the Speak and Audio videos, which only read aloud the text on the screen.</a:t>
            </a:r>
          </a:p>
          <a:p>
            <a:pPr marL="800100" lvl="1" indent="-342900" algn="l">
              <a:buClr>
                <a:schemeClr val="accent2"/>
              </a:buClr>
              <a:buFont typeface="Wingdings" charset="2"/>
              <a:buChar char="§"/>
            </a:pPr>
            <a:endParaRPr lang="en-US" sz="2600">
              <a:solidFill>
                <a:schemeClr val="tx1">
                  <a:lumMod val="75000"/>
                  <a:lumOff val="25000"/>
                </a:schemeClr>
              </a:solidFill>
              <a:latin typeface="Calibri" charset="0"/>
              <a:cs typeface="Calibri" charset="0"/>
            </a:endParaRPr>
          </a:p>
          <a:p>
            <a:pPr marL="800100" lvl="1" indent="-342900" algn="l">
              <a:buClr>
                <a:schemeClr val="accent2"/>
              </a:buClr>
              <a:buFont typeface="Wingdings" charset="2"/>
              <a:buChar char="§"/>
            </a:pPr>
            <a:r>
              <a:rPr lang="en-US" sz="2600">
                <a:solidFill>
                  <a:schemeClr val="tx1">
                    <a:lumMod val="75000"/>
                    <a:lumOff val="25000"/>
                  </a:schemeClr>
                </a:solidFill>
                <a:latin typeface="Calibri" charset="0"/>
                <a:cs typeface="Calibri" charset="0"/>
              </a:rPr>
              <a:t>The second page of each tab has a question that can be used to practice with the feature/tool you just learned about.</a:t>
            </a:r>
          </a:p>
          <a:p>
            <a:pPr marL="800100" lvl="1" indent="-342900" algn="l">
              <a:buClr>
                <a:schemeClr val="accent2"/>
              </a:buClr>
              <a:buFont typeface="Wingdings" charset="2"/>
              <a:buChar char="§"/>
            </a:pPr>
            <a:endParaRPr lang="en-US" sz="2600">
              <a:solidFill>
                <a:schemeClr val="tx1">
                  <a:lumMod val="75000"/>
                  <a:lumOff val="25000"/>
                </a:schemeClr>
              </a:solidFill>
              <a:latin typeface="Calibri" charset="0"/>
              <a:cs typeface="Calibri" charset="0"/>
            </a:endParaRPr>
          </a:p>
          <a:p>
            <a:pPr marL="800100" lvl="1" indent="-342900" algn="l">
              <a:buClr>
                <a:schemeClr val="accent2"/>
              </a:buClr>
              <a:buFont typeface="Wingdings" charset="2"/>
              <a:buChar char="§"/>
            </a:pPr>
            <a:r>
              <a:rPr lang="en-US" sz="2600">
                <a:solidFill>
                  <a:schemeClr val="tx1">
                    <a:lumMod val="75000"/>
                    <a:lumOff val="25000"/>
                  </a:schemeClr>
                </a:solidFill>
                <a:latin typeface="Calibri" charset="0"/>
                <a:cs typeface="Calibri" charset="0"/>
              </a:rPr>
              <a:t>The questions do NOT contain tested content but are only intended to practice using the feature/tool.  </a:t>
            </a:r>
          </a:p>
          <a:p>
            <a:pPr lvl="1" algn="l">
              <a:buClr>
                <a:schemeClr val="accent2"/>
              </a:buClr>
            </a:pPr>
            <a:endParaRPr lang="en-US" sz="2400">
              <a:solidFill>
                <a:srgbClr val="000000"/>
              </a:solidFill>
              <a:latin typeface="Calibri" charset="0"/>
              <a:cs typeface="Calibri" charset="0"/>
            </a:endParaRPr>
          </a:p>
          <a:p>
            <a:pPr lvl="1" algn="l">
              <a:buClr>
                <a:schemeClr val="accent2"/>
              </a:buClr>
            </a:pPr>
            <a:endParaRPr lang="en-US" sz="2400">
              <a:cs typeface="Calibri"/>
            </a:endParaRPr>
          </a:p>
          <a:p>
            <a:pPr lvl="2" algn="l">
              <a:buClr>
                <a:schemeClr val="accent1"/>
              </a:buClr>
              <a:buSzPct val="95000"/>
              <a:tabLst/>
            </a:pPr>
            <a:endParaRPr lang="en-US">
              <a:solidFill>
                <a:srgbClr val="404040"/>
              </a:solidFill>
              <a:latin typeface="Calibri" charset="0"/>
              <a:ea typeface="Calibri" charset="0"/>
              <a:cs typeface="Calibri" charset="0"/>
            </a:endParaRPr>
          </a:p>
        </p:txBody>
      </p:sp>
      <p:pic>
        <p:nvPicPr>
          <p:cNvPr id="11" name="Picture 11" descr="A screenshot of a cell phone&#10;&#10;Description generated with very high confidence">
            <a:extLst>
              <a:ext uri="{FF2B5EF4-FFF2-40B4-BE49-F238E27FC236}">
                <a16:creationId xmlns:a16="http://schemas.microsoft.com/office/drawing/2014/main" xmlns="" id="{D8F8185B-DCA1-424A-B1F6-37DD0FE0014E}"/>
              </a:ext>
            </a:extLst>
          </p:cNvPr>
          <p:cNvPicPr>
            <a:picLocks noChangeAspect="1"/>
          </p:cNvPicPr>
          <p:nvPr/>
        </p:nvPicPr>
        <p:blipFill>
          <a:blip r:embed="rId4"/>
          <a:stretch>
            <a:fillRect/>
          </a:stretch>
        </p:blipFill>
        <p:spPr>
          <a:xfrm>
            <a:off x="6366061" y="1688859"/>
            <a:ext cx="5539513" cy="4230715"/>
          </a:xfrm>
          <a:prstGeom prst="rect">
            <a:avLst/>
          </a:prstGeom>
        </p:spPr>
      </p:pic>
    </p:spTree>
    <p:extLst>
      <p:ext uri="{BB962C8B-B14F-4D97-AF65-F5344CB8AC3E}">
        <p14:creationId xmlns:p14="http://schemas.microsoft.com/office/powerpoint/2010/main" val="26272624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0"/>
          <p:cNvSpPr txBox="1">
            <a:spLocks/>
          </p:cNvSpPr>
          <p:nvPr/>
        </p:nvSpPr>
        <p:spPr>
          <a:xfrm>
            <a:off x="1978570" y="248815"/>
            <a:ext cx="8221489" cy="67722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b="1">
                <a:solidFill>
                  <a:schemeClr val="accent1"/>
                </a:solidFill>
                <a:latin typeface="+mn-lt"/>
                <a:ea typeface="Open Sans" charset="0"/>
                <a:cs typeface="Open Sans" charset="0"/>
              </a:rPr>
              <a:t> STAAR </a:t>
            </a:r>
            <a:r>
              <a:rPr lang="en-US" sz="3600" b="1" i="0">
                <a:solidFill>
                  <a:schemeClr val="accent1"/>
                </a:solidFill>
                <a:latin typeface="+mn-lt"/>
                <a:ea typeface="Open Sans" charset="0"/>
                <a:cs typeface="Open Sans" charset="0"/>
              </a:rPr>
              <a:t>Online </a:t>
            </a:r>
            <a:r>
              <a:rPr lang="en-US" sz="3600" b="1">
                <a:solidFill>
                  <a:schemeClr val="accent1"/>
                </a:solidFill>
                <a:latin typeface="+mn-lt"/>
                <a:ea typeface="Open Sans" charset="0"/>
                <a:cs typeface="Open Sans" charset="0"/>
              </a:rPr>
              <a:t>Practice</a:t>
            </a:r>
            <a:endParaRPr lang="en-US">
              <a:solidFill>
                <a:schemeClr val="accent1"/>
              </a:solidFill>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6502667"/>
            <a:ext cx="12000217" cy="229917"/>
          </a:xfrm>
          <a:prstGeom prst="rect">
            <a:avLst/>
          </a:prstGeom>
        </p:spPr>
      </p:pic>
      <p:sp>
        <p:nvSpPr>
          <p:cNvPr id="6" name="Date Placeholder 3"/>
          <p:cNvSpPr>
            <a:spLocks noGrp="1"/>
          </p:cNvSpPr>
          <p:nvPr>
            <p:ph type="dt" sz="half" idx="10"/>
          </p:nvPr>
        </p:nvSpPr>
        <p:spPr>
          <a:xfrm>
            <a:off x="92467" y="6492875"/>
            <a:ext cx="2472271" cy="365125"/>
          </a:xfrm>
        </p:spPr>
        <p:txBody>
          <a:bodyPr/>
          <a:lstStyle/>
          <a:p>
            <a:fld id="{C5C05D33-2F5D-482A-8D2C-D96EBC369FAA}" type="datetime1">
              <a:rPr lang="en-US" smtClean="0">
                <a:solidFill>
                  <a:schemeClr val="accent1">
                    <a:lumMod val="60000"/>
                    <a:lumOff val="40000"/>
                  </a:schemeClr>
                </a:solidFill>
              </a:rPr>
              <a:pPr/>
              <a:t>10/1/2018</a:t>
            </a:fld>
            <a:r>
              <a:rPr lang="en-US">
                <a:solidFill>
                  <a:schemeClr val="accent1">
                    <a:lumMod val="60000"/>
                    <a:lumOff val="40000"/>
                  </a:schemeClr>
                </a:solidFill>
              </a:rPr>
              <a:t>     </a:t>
            </a:r>
            <a:fld id="{EA89072E-2125-40D6-847A-9E6B768971D4}" type="slidenum">
              <a:rPr lang="en-US" smtClean="0">
                <a:solidFill>
                  <a:schemeClr val="accent1">
                    <a:lumMod val="60000"/>
                    <a:lumOff val="40000"/>
                  </a:schemeClr>
                </a:solidFill>
              </a:rPr>
              <a:pPr/>
              <a:t>80</a:t>
            </a:fld>
            <a:endParaRPr lang="en-US">
              <a:solidFill>
                <a:schemeClr val="accent1">
                  <a:lumMod val="60000"/>
                  <a:lumOff val="40000"/>
                </a:schemeClr>
              </a:solidFill>
            </a:endParaRPr>
          </a:p>
        </p:txBody>
      </p:sp>
      <p:sp>
        <p:nvSpPr>
          <p:cNvPr id="7" name="Footer Placeholder 4"/>
          <p:cNvSpPr>
            <a:spLocks noGrp="1"/>
          </p:cNvSpPr>
          <p:nvPr>
            <p:ph type="ftr" sz="quarter" idx="11"/>
          </p:nvPr>
        </p:nvSpPr>
        <p:spPr>
          <a:xfrm>
            <a:off x="3686187" y="6492875"/>
            <a:ext cx="4822804" cy="365125"/>
          </a:xfrm>
        </p:spPr>
        <p:txBody>
          <a:bodyPr/>
          <a:lstStyle/>
          <a:p>
            <a:r>
              <a:rPr lang="en-US">
                <a:solidFill>
                  <a:schemeClr val="accent1">
                    <a:lumMod val="60000"/>
                    <a:lumOff val="40000"/>
                  </a:schemeClr>
                </a:solidFill>
              </a:rPr>
              <a:t>October 2018</a:t>
            </a:r>
          </a:p>
          <a:p>
            <a:endParaRPr lang="en-US">
              <a:solidFill>
                <a:schemeClr val="accent1">
                  <a:lumMod val="60000"/>
                  <a:lumOff val="40000"/>
                </a:schemeClr>
              </a:solidFill>
            </a:endParaRPr>
          </a:p>
        </p:txBody>
      </p:sp>
      <p:sp>
        <p:nvSpPr>
          <p:cNvPr id="3" name="Content Placeholder 2">
            <a:extLst>
              <a:ext uri="{FF2B5EF4-FFF2-40B4-BE49-F238E27FC236}">
                <a16:creationId xmlns:a16="http://schemas.microsoft.com/office/drawing/2014/main" xmlns="" id="{B8B56315-B371-414B-B733-95A0A31A79DD}"/>
              </a:ext>
            </a:extLst>
          </p:cNvPr>
          <p:cNvSpPr txBox="1">
            <a:spLocks/>
          </p:cNvSpPr>
          <p:nvPr/>
        </p:nvSpPr>
        <p:spPr>
          <a:xfrm>
            <a:off x="2452" y="1417002"/>
            <a:ext cx="5819228" cy="5091470"/>
          </a:xfrm>
          <a:prstGeom prst="rect">
            <a:avLst/>
          </a:prstGeom>
        </p:spPr>
        <p:txBody>
          <a:bodyPr vert="horz" lIns="91440" tIns="45720" rIns="91440" bIns="45720" rtlCol="0" anchor="t">
            <a:normAutofit/>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marL="800100" lvl="1" indent="-342900" algn="l">
              <a:buClr>
                <a:schemeClr val="accent2"/>
              </a:buClr>
              <a:buFont typeface="Wingdings"/>
              <a:buChar char="§"/>
            </a:pPr>
            <a:r>
              <a:rPr lang="en-US" sz="2400">
                <a:solidFill>
                  <a:schemeClr val="tx1">
                    <a:lumMod val="75000"/>
                    <a:lumOff val="25000"/>
                  </a:schemeClr>
                </a:solidFill>
                <a:latin typeface="Calibri" charset="0"/>
                <a:cs typeface="Calibri" charset="0"/>
              </a:rPr>
              <a:t>When you open the STAAR Online Testing Platform (SOTP), you will see a menu of options, including “Practice.”</a:t>
            </a:r>
            <a:endParaRPr lang="en-US">
              <a:solidFill>
                <a:schemeClr val="tx1">
                  <a:lumMod val="75000"/>
                  <a:lumOff val="25000"/>
                </a:schemeClr>
              </a:solidFill>
              <a:latin typeface="Calibri" charset="0"/>
              <a:cs typeface="Calibri" charset="0"/>
            </a:endParaRPr>
          </a:p>
          <a:p>
            <a:pPr marL="800100" lvl="1" indent="-342900" algn="l">
              <a:buClr>
                <a:schemeClr val="accent2"/>
              </a:buClr>
              <a:buFont typeface="Wingdings"/>
              <a:buChar char="§"/>
            </a:pPr>
            <a:endParaRPr lang="en-US" sz="2400">
              <a:solidFill>
                <a:schemeClr val="tx1">
                  <a:lumMod val="75000"/>
                  <a:lumOff val="25000"/>
                </a:schemeClr>
              </a:solidFill>
              <a:latin typeface="Calibri" charset="0"/>
              <a:cs typeface="Calibri" charset="0"/>
            </a:endParaRPr>
          </a:p>
          <a:p>
            <a:pPr marL="800100" lvl="1" indent="-342900" algn="l">
              <a:buClr>
                <a:schemeClr val="accent2"/>
              </a:buClr>
              <a:buFont typeface="Wingdings"/>
              <a:buChar char="§"/>
            </a:pPr>
            <a:r>
              <a:rPr lang="en-US" sz="2400">
                <a:solidFill>
                  <a:srgbClr val="404040"/>
                </a:solidFill>
                <a:latin typeface="Calibri" charset="0"/>
                <a:cs typeface="Calibri" charset="0"/>
              </a:rPr>
              <a:t>Here you will find released tests for 2017 and 2018.  </a:t>
            </a:r>
            <a:endParaRPr lang="en-US"/>
          </a:p>
          <a:p>
            <a:pPr marL="800100" lvl="1" indent="-342900" algn="l">
              <a:buClr>
                <a:schemeClr val="accent2"/>
              </a:buClr>
              <a:buFont typeface="Wingdings"/>
              <a:buChar char="§"/>
            </a:pPr>
            <a:endParaRPr lang="en-US" sz="2400">
              <a:solidFill>
                <a:srgbClr val="404040"/>
              </a:solidFill>
              <a:latin typeface="Calibri" charset="0"/>
              <a:cs typeface="Calibri" charset="0"/>
            </a:endParaRPr>
          </a:p>
          <a:p>
            <a:pPr marL="800100" lvl="1" indent="-342900" algn="l">
              <a:buClr>
                <a:schemeClr val="accent2"/>
              </a:buClr>
              <a:buFont typeface="Wingdings"/>
              <a:buChar char="§"/>
            </a:pPr>
            <a:r>
              <a:rPr lang="en-US" sz="2400">
                <a:solidFill>
                  <a:srgbClr val="404040"/>
                </a:solidFill>
                <a:latin typeface="Calibri" charset="0"/>
                <a:cs typeface="Calibri" charset="0"/>
              </a:rPr>
              <a:t>All PNP will include the </a:t>
            </a:r>
            <a:r>
              <a:rPr lang="en-US" sz="2400">
                <a:solidFill>
                  <a:schemeClr val="tx1">
                    <a:lumMod val="75000"/>
                    <a:lumOff val="25000"/>
                  </a:schemeClr>
                </a:solidFill>
                <a:latin typeface="Calibri" charset="0"/>
                <a:cs typeface="Calibri" charset="0"/>
              </a:rPr>
              <a:t>following supports:</a:t>
            </a:r>
            <a:endParaRPr lang="en-US">
              <a:solidFill>
                <a:schemeClr val="tx1">
                  <a:lumMod val="75000"/>
                  <a:lumOff val="25000"/>
                </a:schemeClr>
              </a:solidFill>
            </a:endParaRPr>
          </a:p>
          <a:p>
            <a:pPr marL="1257300" lvl="2" indent="-342900" algn="l">
              <a:buClr>
                <a:schemeClr val="accent1"/>
              </a:buClr>
              <a:buSzPct val="95000"/>
              <a:buFont typeface="Arial" charset="0"/>
              <a:buChar char="•"/>
            </a:pPr>
            <a:r>
              <a:rPr lang="en-US" sz="2200">
                <a:solidFill>
                  <a:schemeClr val="tx1">
                    <a:lumMod val="75000"/>
                    <a:lumOff val="25000"/>
                  </a:schemeClr>
                </a:solidFill>
                <a:latin typeface="Calibri" charset="0"/>
                <a:cs typeface="Calibri" charset="0"/>
              </a:rPr>
              <a:t>Text-to-Speech (when available)</a:t>
            </a:r>
            <a:endParaRPr lang="en-US" sz="1900">
              <a:solidFill>
                <a:schemeClr val="tx1">
                  <a:lumMod val="75000"/>
                  <a:lumOff val="25000"/>
                </a:schemeClr>
              </a:solidFill>
              <a:latin typeface="Calibri" charset="0"/>
              <a:cs typeface="Calibri" charset="0"/>
            </a:endParaRPr>
          </a:p>
          <a:p>
            <a:pPr marL="1257300" lvl="2" indent="-342900" algn="l">
              <a:buClr>
                <a:schemeClr val="accent1"/>
              </a:buClr>
              <a:buSzPct val="95000"/>
              <a:buFont typeface="Arial" charset="0"/>
              <a:buChar char="•"/>
            </a:pPr>
            <a:r>
              <a:rPr lang="en-US" sz="2200">
                <a:solidFill>
                  <a:schemeClr val="tx1">
                    <a:lumMod val="75000"/>
                    <a:lumOff val="25000"/>
                  </a:schemeClr>
                </a:solidFill>
                <a:latin typeface="Calibri" charset="0"/>
                <a:cs typeface="Calibri" charset="0"/>
              </a:rPr>
              <a:t>Spelling Assistance (writing compositions only)</a:t>
            </a:r>
            <a:endParaRPr lang="en-US" sz="1900">
              <a:solidFill>
                <a:schemeClr val="tx1">
                  <a:lumMod val="75000"/>
                  <a:lumOff val="25000"/>
                </a:schemeClr>
              </a:solidFill>
              <a:latin typeface="Calibri" charset="0"/>
              <a:cs typeface="Calibri" charset="0"/>
            </a:endParaRPr>
          </a:p>
          <a:p>
            <a:pPr marL="1257300" lvl="2" indent="-342900" algn="l">
              <a:buClr>
                <a:schemeClr val="accent1"/>
              </a:buClr>
              <a:buSzPct val="95000"/>
              <a:buFont typeface="Arial" charset="0"/>
              <a:buChar char="•"/>
            </a:pPr>
            <a:r>
              <a:rPr lang="en-US" sz="2200">
                <a:solidFill>
                  <a:schemeClr val="tx1">
                    <a:lumMod val="75000"/>
                    <a:lumOff val="25000"/>
                  </a:schemeClr>
                </a:solidFill>
                <a:latin typeface="Calibri" charset="0"/>
                <a:cs typeface="Calibri" charset="0"/>
              </a:rPr>
              <a:t>Content and Language Supports</a:t>
            </a:r>
            <a:endParaRPr lang="en-US" sz="1900">
              <a:solidFill>
                <a:schemeClr val="tx1">
                  <a:lumMod val="75000"/>
                  <a:lumOff val="25000"/>
                </a:schemeClr>
              </a:solidFill>
              <a:cs typeface="Calibri"/>
            </a:endParaRPr>
          </a:p>
          <a:p>
            <a:pPr marL="1492250" lvl="3" indent="-215900" algn="l">
              <a:buClr>
                <a:schemeClr val="accent1"/>
              </a:buClr>
              <a:buSzPct val="80000"/>
              <a:buFont typeface="Courier New" charset="0"/>
              <a:buChar char="o"/>
            </a:pPr>
            <a:endParaRPr lang="en-US" sz="2000">
              <a:solidFill>
                <a:schemeClr val="tx1">
                  <a:lumMod val="75000"/>
                  <a:lumOff val="25000"/>
                </a:schemeClr>
              </a:solidFill>
              <a:cs typeface="Calibri"/>
            </a:endParaRPr>
          </a:p>
          <a:p>
            <a:pPr marL="2004695" lvl="4" indent="-175895" algn="l">
              <a:buClr>
                <a:schemeClr val="accent1"/>
              </a:buClr>
              <a:buSzPct val="80000"/>
              <a:buFont typeface="Arial" charset="0"/>
              <a:buChar char="•"/>
              <a:tabLst/>
            </a:pPr>
            <a:endParaRPr lang="en-US" sz="1800">
              <a:solidFill>
                <a:schemeClr val="tx1">
                  <a:lumMod val="75000"/>
                  <a:lumOff val="25000"/>
                </a:schemeClr>
              </a:solidFill>
              <a:latin typeface="Calibri" charset="0"/>
              <a:ea typeface="Calibri" charset="0"/>
              <a:cs typeface="Calibri" charset="0"/>
            </a:endParaRPr>
          </a:p>
        </p:txBody>
      </p:sp>
      <p:pic>
        <p:nvPicPr>
          <p:cNvPr id="8" name="Picture 11" descr="A screenshot of a cell phone&#10;&#10;Description generated with very high confidence">
            <a:extLst>
              <a:ext uri="{FF2B5EF4-FFF2-40B4-BE49-F238E27FC236}">
                <a16:creationId xmlns:a16="http://schemas.microsoft.com/office/drawing/2014/main" xmlns="" id="{2B9B4E5A-4E5B-425B-A879-C650B66DE996}"/>
              </a:ext>
            </a:extLst>
          </p:cNvPr>
          <p:cNvPicPr>
            <a:picLocks noChangeAspect="1"/>
          </p:cNvPicPr>
          <p:nvPr/>
        </p:nvPicPr>
        <p:blipFill>
          <a:blip r:embed="rId4"/>
          <a:stretch>
            <a:fillRect/>
          </a:stretch>
        </p:blipFill>
        <p:spPr>
          <a:xfrm>
            <a:off x="5998862" y="1793248"/>
            <a:ext cx="2734442" cy="3929226"/>
          </a:xfrm>
          <a:prstGeom prst="rect">
            <a:avLst/>
          </a:prstGeom>
        </p:spPr>
      </p:pic>
      <p:pic>
        <p:nvPicPr>
          <p:cNvPr id="13" name="Picture 13" descr="A screenshot of a cell phone&#10;&#10;Description generated with very high confidence">
            <a:extLst>
              <a:ext uri="{FF2B5EF4-FFF2-40B4-BE49-F238E27FC236}">
                <a16:creationId xmlns:a16="http://schemas.microsoft.com/office/drawing/2014/main" xmlns="" id="{ECCFEA60-283A-4161-8ECA-255B1D49FCBC}"/>
              </a:ext>
            </a:extLst>
          </p:cNvPr>
          <p:cNvPicPr>
            <a:picLocks noChangeAspect="1"/>
          </p:cNvPicPr>
          <p:nvPr/>
        </p:nvPicPr>
        <p:blipFill>
          <a:blip r:embed="rId5"/>
          <a:stretch>
            <a:fillRect/>
          </a:stretch>
        </p:blipFill>
        <p:spPr>
          <a:xfrm>
            <a:off x="9142502" y="1795711"/>
            <a:ext cx="2571750" cy="3924300"/>
          </a:xfrm>
          <a:prstGeom prst="rect">
            <a:avLst/>
          </a:prstGeom>
        </p:spPr>
      </p:pic>
    </p:spTree>
    <p:extLst>
      <p:ext uri="{BB962C8B-B14F-4D97-AF65-F5344CB8AC3E}">
        <p14:creationId xmlns:p14="http://schemas.microsoft.com/office/powerpoint/2010/main" val="183079121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0"/>
          <p:cNvSpPr txBox="1">
            <a:spLocks/>
          </p:cNvSpPr>
          <p:nvPr/>
        </p:nvSpPr>
        <p:spPr>
          <a:xfrm>
            <a:off x="1978570" y="248815"/>
            <a:ext cx="8221489" cy="67722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b="1">
                <a:solidFill>
                  <a:schemeClr val="accent1"/>
                </a:solidFill>
                <a:latin typeface="+mn-lt"/>
                <a:ea typeface="Open Sans" charset="0"/>
                <a:cs typeface="Open Sans" charset="0"/>
              </a:rPr>
              <a:t> STAAR </a:t>
            </a:r>
            <a:r>
              <a:rPr lang="en-US" sz="3600" b="1" i="0">
                <a:solidFill>
                  <a:schemeClr val="accent1"/>
                </a:solidFill>
                <a:latin typeface="+mn-lt"/>
                <a:ea typeface="Open Sans" charset="0"/>
                <a:cs typeface="Open Sans" charset="0"/>
              </a:rPr>
              <a:t>Online </a:t>
            </a:r>
            <a:r>
              <a:rPr lang="en-US" sz="3600" b="1">
                <a:solidFill>
                  <a:schemeClr val="accent1"/>
                </a:solidFill>
                <a:latin typeface="+mn-lt"/>
                <a:ea typeface="Open Sans" charset="0"/>
                <a:cs typeface="Open Sans" charset="0"/>
              </a:rPr>
              <a:t>Practice</a:t>
            </a:r>
            <a:endParaRPr lang="en-US">
              <a:solidFill>
                <a:schemeClr val="accent1"/>
              </a:solidFill>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6502667"/>
            <a:ext cx="12000217" cy="229917"/>
          </a:xfrm>
          <a:prstGeom prst="rect">
            <a:avLst/>
          </a:prstGeom>
        </p:spPr>
      </p:pic>
      <p:sp>
        <p:nvSpPr>
          <p:cNvPr id="6" name="Date Placeholder 3"/>
          <p:cNvSpPr>
            <a:spLocks noGrp="1"/>
          </p:cNvSpPr>
          <p:nvPr>
            <p:ph type="dt" sz="half" idx="10"/>
          </p:nvPr>
        </p:nvSpPr>
        <p:spPr>
          <a:xfrm>
            <a:off x="92467" y="6492875"/>
            <a:ext cx="2472271" cy="365125"/>
          </a:xfrm>
        </p:spPr>
        <p:txBody>
          <a:bodyPr/>
          <a:lstStyle/>
          <a:p>
            <a:fld id="{C5C05D33-2F5D-482A-8D2C-D96EBC369FAA}" type="datetime1">
              <a:rPr lang="en-US" smtClean="0">
                <a:solidFill>
                  <a:schemeClr val="accent1">
                    <a:lumMod val="60000"/>
                    <a:lumOff val="40000"/>
                  </a:schemeClr>
                </a:solidFill>
              </a:rPr>
              <a:pPr/>
              <a:t>10/1/2018</a:t>
            </a:fld>
            <a:r>
              <a:rPr lang="en-US">
                <a:solidFill>
                  <a:schemeClr val="accent1">
                    <a:lumMod val="60000"/>
                    <a:lumOff val="40000"/>
                  </a:schemeClr>
                </a:solidFill>
              </a:rPr>
              <a:t>     </a:t>
            </a:r>
            <a:fld id="{EA89072E-2125-40D6-847A-9E6B768971D4}" type="slidenum">
              <a:rPr lang="en-US" smtClean="0">
                <a:solidFill>
                  <a:schemeClr val="accent1">
                    <a:lumMod val="60000"/>
                    <a:lumOff val="40000"/>
                  </a:schemeClr>
                </a:solidFill>
              </a:rPr>
              <a:pPr/>
              <a:t>81</a:t>
            </a:fld>
            <a:endParaRPr lang="en-US">
              <a:solidFill>
                <a:schemeClr val="accent1">
                  <a:lumMod val="60000"/>
                  <a:lumOff val="40000"/>
                </a:schemeClr>
              </a:solidFill>
            </a:endParaRPr>
          </a:p>
        </p:txBody>
      </p:sp>
      <p:sp>
        <p:nvSpPr>
          <p:cNvPr id="7" name="Footer Placeholder 4"/>
          <p:cNvSpPr>
            <a:spLocks noGrp="1"/>
          </p:cNvSpPr>
          <p:nvPr>
            <p:ph type="ftr" sz="quarter" idx="11"/>
          </p:nvPr>
        </p:nvSpPr>
        <p:spPr>
          <a:xfrm>
            <a:off x="3686187" y="6492875"/>
            <a:ext cx="4822804" cy="365125"/>
          </a:xfrm>
        </p:spPr>
        <p:txBody>
          <a:bodyPr/>
          <a:lstStyle/>
          <a:p>
            <a:r>
              <a:rPr lang="en-US">
                <a:solidFill>
                  <a:schemeClr val="accent1">
                    <a:lumMod val="60000"/>
                    <a:lumOff val="40000"/>
                  </a:schemeClr>
                </a:solidFill>
              </a:rPr>
              <a:t>October 2018</a:t>
            </a:r>
          </a:p>
          <a:p>
            <a:endParaRPr lang="en-US">
              <a:solidFill>
                <a:schemeClr val="accent1">
                  <a:lumMod val="60000"/>
                  <a:lumOff val="40000"/>
                </a:schemeClr>
              </a:solidFill>
            </a:endParaRPr>
          </a:p>
        </p:txBody>
      </p:sp>
      <p:pic>
        <p:nvPicPr>
          <p:cNvPr id="2" name="Picture 8" descr="A screenshot of a cell phone&#10;&#10;Description generated with very high confidence">
            <a:extLst>
              <a:ext uri="{FF2B5EF4-FFF2-40B4-BE49-F238E27FC236}">
                <a16:creationId xmlns:a16="http://schemas.microsoft.com/office/drawing/2014/main" xmlns="" id="{9755BAB6-DB86-4C52-8F60-B59506B55710}"/>
              </a:ext>
            </a:extLst>
          </p:cNvPr>
          <p:cNvPicPr>
            <a:picLocks noChangeAspect="1"/>
          </p:cNvPicPr>
          <p:nvPr/>
        </p:nvPicPr>
        <p:blipFill>
          <a:blip r:embed="rId4"/>
          <a:stretch>
            <a:fillRect/>
          </a:stretch>
        </p:blipFill>
        <p:spPr>
          <a:xfrm>
            <a:off x="511505" y="1964230"/>
            <a:ext cx="5055474" cy="3787886"/>
          </a:xfrm>
          <a:prstGeom prst="rect">
            <a:avLst/>
          </a:prstGeom>
        </p:spPr>
      </p:pic>
      <p:pic>
        <p:nvPicPr>
          <p:cNvPr id="10" name="Picture 10" descr="A screenshot of a cell phone&#10;&#10;Description generated with very high confidence">
            <a:extLst>
              <a:ext uri="{FF2B5EF4-FFF2-40B4-BE49-F238E27FC236}">
                <a16:creationId xmlns:a16="http://schemas.microsoft.com/office/drawing/2014/main" xmlns="" id="{56CF8286-5881-4FB0-A5BB-7AD02B69108C}"/>
              </a:ext>
            </a:extLst>
          </p:cNvPr>
          <p:cNvPicPr>
            <a:picLocks noChangeAspect="1"/>
          </p:cNvPicPr>
          <p:nvPr/>
        </p:nvPicPr>
        <p:blipFill>
          <a:blip r:embed="rId5"/>
          <a:stretch>
            <a:fillRect/>
          </a:stretch>
        </p:blipFill>
        <p:spPr>
          <a:xfrm>
            <a:off x="6563711" y="1962369"/>
            <a:ext cx="5055475" cy="3791606"/>
          </a:xfrm>
          <a:prstGeom prst="rect">
            <a:avLst/>
          </a:prstGeom>
        </p:spPr>
      </p:pic>
      <p:pic>
        <p:nvPicPr>
          <p:cNvPr id="12" name="Picture 13">
            <a:extLst>
              <a:ext uri="{FF2B5EF4-FFF2-40B4-BE49-F238E27FC236}">
                <a16:creationId xmlns:a16="http://schemas.microsoft.com/office/drawing/2014/main" xmlns="" id="{5A2E5D00-2B71-495F-97EF-6AC5C7644F06}"/>
              </a:ext>
            </a:extLst>
          </p:cNvPr>
          <p:cNvPicPr>
            <a:picLocks noChangeAspect="1"/>
          </p:cNvPicPr>
          <p:nvPr/>
        </p:nvPicPr>
        <p:blipFill>
          <a:blip r:embed="rId6"/>
          <a:stretch>
            <a:fillRect/>
          </a:stretch>
        </p:blipFill>
        <p:spPr>
          <a:xfrm>
            <a:off x="511503" y="1455738"/>
            <a:ext cx="1219200" cy="390525"/>
          </a:xfrm>
          <a:prstGeom prst="rect">
            <a:avLst/>
          </a:prstGeom>
        </p:spPr>
      </p:pic>
      <p:pic>
        <p:nvPicPr>
          <p:cNvPr id="15" name="Picture 15">
            <a:extLst>
              <a:ext uri="{FF2B5EF4-FFF2-40B4-BE49-F238E27FC236}">
                <a16:creationId xmlns:a16="http://schemas.microsoft.com/office/drawing/2014/main" xmlns="" id="{92A75F0E-2BD4-4813-B0CC-3E3D7D01F18C}"/>
              </a:ext>
            </a:extLst>
          </p:cNvPr>
          <p:cNvPicPr>
            <a:picLocks noChangeAspect="1"/>
          </p:cNvPicPr>
          <p:nvPr/>
        </p:nvPicPr>
        <p:blipFill>
          <a:blip r:embed="rId7"/>
          <a:stretch>
            <a:fillRect/>
          </a:stretch>
        </p:blipFill>
        <p:spPr>
          <a:xfrm>
            <a:off x="6559604" y="1455738"/>
            <a:ext cx="1647825" cy="390525"/>
          </a:xfrm>
          <a:prstGeom prst="rect">
            <a:avLst/>
          </a:prstGeom>
        </p:spPr>
      </p:pic>
    </p:spTree>
    <p:extLst>
      <p:ext uri="{BB962C8B-B14F-4D97-AF65-F5344CB8AC3E}">
        <p14:creationId xmlns:p14="http://schemas.microsoft.com/office/powerpoint/2010/main" val="269574056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0"/>
          <p:cNvSpPr txBox="1">
            <a:spLocks/>
          </p:cNvSpPr>
          <p:nvPr/>
        </p:nvSpPr>
        <p:spPr>
          <a:xfrm>
            <a:off x="1978570" y="248815"/>
            <a:ext cx="8221489" cy="67722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b="1">
                <a:solidFill>
                  <a:schemeClr val="accent1"/>
                </a:solidFill>
                <a:latin typeface="+mn-lt"/>
                <a:ea typeface="Open Sans" charset="0"/>
                <a:cs typeface="Open Sans" charset="0"/>
              </a:rPr>
              <a:t> STAAR </a:t>
            </a:r>
            <a:r>
              <a:rPr lang="en-US" sz="3600" b="1" i="0">
                <a:solidFill>
                  <a:schemeClr val="accent1"/>
                </a:solidFill>
                <a:latin typeface="+mn-lt"/>
                <a:ea typeface="Open Sans" charset="0"/>
                <a:cs typeface="Open Sans" charset="0"/>
              </a:rPr>
              <a:t>Online </a:t>
            </a:r>
            <a:r>
              <a:rPr lang="en-US" sz="3600" b="1">
                <a:solidFill>
                  <a:schemeClr val="accent1"/>
                </a:solidFill>
                <a:latin typeface="+mn-lt"/>
                <a:ea typeface="Open Sans" charset="0"/>
                <a:cs typeface="Open Sans" charset="0"/>
              </a:rPr>
              <a:t>Practice</a:t>
            </a:r>
            <a:endParaRPr lang="en-US">
              <a:solidFill>
                <a:schemeClr val="accent1"/>
              </a:solidFill>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6502667"/>
            <a:ext cx="12000217" cy="229917"/>
          </a:xfrm>
          <a:prstGeom prst="rect">
            <a:avLst/>
          </a:prstGeom>
        </p:spPr>
      </p:pic>
      <p:sp>
        <p:nvSpPr>
          <p:cNvPr id="6" name="Date Placeholder 3"/>
          <p:cNvSpPr>
            <a:spLocks noGrp="1"/>
          </p:cNvSpPr>
          <p:nvPr>
            <p:ph type="dt" sz="half" idx="10"/>
          </p:nvPr>
        </p:nvSpPr>
        <p:spPr>
          <a:xfrm>
            <a:off x="92467" y="6492875"/>
            <a:ext cx="2472271" cy="365125"/>
          </a:xfrm>
        </p:spPr>
        <p:txBody>
          <a:bodyPr/>
          <a:lstStyle/>
          <a:p>
            <a:fld id="{C5C05D33-2F5D-482A-8D2C-D96EBC369FAA}" type="datetime1">
              <a:rPr lang="en-US" smtClean="0">
                <a:solidFill>
                  <a:schemeClr val="accent1">
                    <a:lumMod val="60000"/>
                    <a:lumOff val="40000"/>
                  </a:schemeClr>
                </a:solidFill>
              </a:rPr>
              <a:pPr/>
              <a:t>10/1/2018</a:t>
            </a:fld>
            <a:r>
              <a:rPr lang="en-US">
                <a:solidFill>
                  <a:schemeClr val="accent1">
                    <a:lumMod val="60000"/>
                    <a:lumOff val="40000"/>
                  </a:schemeClr>
                </a:solidFill>
              </a:rPr>
              <a:t>     </a:t>
            </a:r>
            <a:fld id="{EA89072E-2125-40D6-847A-9E6B768971D4}" type="slidenum">
              <a:rPr lang="en-US" smtClean="0">
                <a:solidFill>
                  <a:schemeClr val="accent1">
                    <a:lumMod val="60000"/>
                    <a:lumOff val="40000"/>
                  </a:schemeClr>
                </a:solidFill>
              </a:rPr>
              <a:pPr/>
              <a:t>82</a:t>
            </a:fld>
            <a:endParaRPr lang="en-US">
              <a:solidFill>
                <a:schemeClr val="accent1">
                  <a:lumMod val="60000"/>
                  <a:lumOff val="40000"/>
                </a:schemeClr>
              </a:solidFill>
            </a:endParaRPr>
          </a:p>
        </p:txBody>
      </p:sp>
      <p:sp>
        <p:nvSpPr>
          <p:cNvPr id="7" name="Footer Placeholder 4"/>
          <p:cNvSpPr>
            <a:spLocks noGrp="1"/>
          </p:cNvSpPr>
          <p:nvPr>
            <p:ph type="ftr" sz="quarter" idx="11"/>
          </p:nvPr>
        </p:nvSpPr>
        <p:spPr>
          <a:xfrm>
            <a:off x="3686187" y="6492875"/>
            <a:ext cx="4822804" cy="365125"/>
          </a:xfrm>
        </p:spPr>
        <p:txBody>
          <a:bodyPr/>
          <a:lstStyle/>
          <a:p>
            <a:r>
              <a:rPr lang="en-US">
                <a:solidFill>
                  <a:schemeClr val="accent1">
                    <a:lumMod val="60000"/>
                    <a:lumOff val="40000"/>
                  </a:schemeClr>
                </a:solidFill>
              </a:rPr>
              <a:t>October 2018</a:t>
            </a:r>
          </a:p>
          <a:p>
            <a:endParaRPr lang="en-US">
              <a:solidFill>
                <a:schemeClr val="accent1">
                  <a:lumMod val="60000"/>
                  <a:lumOff val="40000"/>
                </a:schemeClr>
              </a:solidFill>
            </a:endParaRPr>
          </a:p>
        </p:txBody>
      </p:sp>
      <p:pic>
        <p:nvPicPr>
          <p:cNvPr id="9" name="Picture 10" descr="A screenshot of a cell phone&#10;&#10;Description generated with very high confidence">
            <a:extLst>
              <a:ext uri="{FF2B5EF4-FFF2-40B4-BE49-F238E27FC236}">
                <a16:creationId xmlns:a16="http://schemas.microsoft.com/office/drawing/2014/main" xmlns="" id="{78261D84-A663-433E-A24E-5C6C41BF8EFC}"/>
              </a:ext>
            </a:extLst>
          </p:cNvPr>
          <p:cNvPicPr>
            <a:picLocks noChangeAspect="1"/>
          </p:cNvPicPr>
          <p:nvPr/>
        </p:nvPicPr>
        <p:blipFill>
          <a:blip r:embed="rId4"/>
          <a:stretch>
            <a:fillRect/>
          </a:stretch>
        </p:blipFill>
        <p:spPr>
          <a:xfrm>
            <a:off x="511503" y="1992574"/>
            <a:ext cx="5055475" cy="3818782"/>
          </a:xfrm>
          <a:prstGeom prst="rect">
            <a:avLst/>
          </a:prstGeom>
        </p:spPr>
      </p:pic>
      <p:pic>
        <p:nvPicPr>
          <p:cNvPr id="13" name="Picture 13" descr="A screenshot of a cell phone&#10;&#10;Description generated with very high confidence">
            <a:extLst>
              <a:ext uri="{FF2B5EF4-FFF2-40B4-BE49-F238E27FC236}">
                <a16:creationId xmlns:a16="http://schemas.microsoft.com/office/drawing/2014/main" xmlns="" id="{156E65FD-8A1B-47DA-A7C9-DAB137F57EBC}"/>
              </a:ext>
            </a:extLst>
          </p:cNvPr>
          <p:cNvPicPr>
            <a:picLocks noChangeAspect="1"/>
          </p:cNvPicPr>
          <p:nvPr/>
        </p:nvPicPr>
        <p:blipFill>
          <a:blip r:embed="rId5"/>
          <a:stretch>
            <a:fillRect/>
          </a:stretch>
        </p:blipFill>
        <p:spPr>
          <a:xfrm>
            <a:off x="6563711" y="2009771"/>
            <a:ext cx="5055476" cy="3793147"/>
          </a:xfrm>
          <a:prstGeom prst="rect">
            <a:avLst/>
          </a:prstGeom>
        </p:spPr>
      </p:pic>
      <p:pic>
        <p:nvPicPr>
          <p:cNvPr id="16" name="Picture 16">
            <a:extLst>
              <a:ext uri="{FF2B5EF4-FFF2-40B4-BE49-F238E27FC236}">
                <a16:creationId xmlns:a16="http://schemas.microsoft.com/office/drawing/2014/main" xmlns="" id="{6DBE4EC8-4CAB-4FC9-9CA3-6885FAA4ACB4}"/>
              </a:ext>
            </a:extLst>
          </p:cNvPr>
          <p:cNvPicPr>
            <a:picLocks noChangeAspect="1"/>
          </p:cNvPicPr>
          <p:nvPr/>
        </p:nvPicPr>
        <p:blipFill>
          <a:blip r:embed="rId6"/>
          <a:stretch>
            <a:fillRect/>
          </a:stretch>
        </p:blipFill>
        <p:spPr>
          <a:xfrm>
            <a:off x="511558" y="1455738"/>
            <a:ext cx="1762125" cy="390525"/>
          </a:xfrm>
          <a:prstGeom prst="rect">
            <a:avLst/>
          </a:prstGeom>
        </p:spPr>
      </p:pic>
      <p:pic>
        <p:nvPicPr>
          <p:cNvPr id="18" name="Picture 18">
            <a:extLst>
              <a:ext uri="{FF2B5EF4-FFF2-40B4-BE49-F238E27FC236}">
                <a16:creationId xmlns:a16="http://schemas.microsoft.com/office/drawing/2014/main" xmlns="" id="{B2CBFD3F-2358-4FED-BF6B-E58DAD0FD8D0}"/>
              </a:ext>
            </a:extLst>
          </p:cNvPr>
          <p:cNvPicPr>
            <a:picLocks noChangeAspect="1"/>
          </p:cNvPicPr>
          <p:nvPr/>
        </p:nvPicPr>
        <p:blipFill>
          <a:blip r:embed="rId7"/>
          <a:stretch>
            <a:fillRect/>
          </a:stretch>
        </p:blipFill>
        <p:spPr>
          <a:xfrm>
            <a:off x="6523202" y="1455738"/>
            <a:ext cx="1790700" cy="390525"/>
          </a:xfrm>
          <a:prstGeom prst="rect">
            <a:avLst/>
          </a:prstGeom>
        </p:spPr>
      </p:pic>
    </p:spTree>
    <p:extLst>
      <p:ext uri="{BB962C8B-B14F-4D97-AF65-F5344CB8AC3E}">
        <p14:creationId xmlns:p14="http://schemas.microsoft.com/office/powerpoint/2010/main" val="176458058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0"/>
          <p:cNvSpPr txBox="1">
            <a:spLocks/>
          </p:cNvSpPr>
          <p:nvPr/>
        </p:nvSpPr>
        <p:spPr>
          <a:xfrm>
            <a:off x="1978570" y="248815"/>
            <a:ext cx="8221489" cy="67722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b="1">
                <a:solidFill>
                  <a:schemeClr val="accent1"/>
                </a:solidFill>
                <a:latin typeface="+mn-lt"/>
                <a:ea typeface="Open Sans" charset="0"/>
                <a:cs typeface="Open Sans" charset="0"/>
              </a:rPr>
              <a:t> STAAR </a:t>
            </a:r>
            <a:r>
              <a:rPr lang="en-US" sz="3600" b="1" i="0">
                <a:solidFill>
                  <a:schemeClr val="accent1"/>
                </a:solidFill>
                <a:latin typeface="+mn-lt"/>
                <a:ea typeface="Open Sans" charset="0"/>
                <a:cs typeface="Open Sans" charset="0"/>
              </a:rPr>
              <a:t>Online </a:t>
            </a:r>
            <a:r>
              <a:rPr lang="en-US" sz="3600" b="1">
                <a:solidFill>
                  <a:schemeClr val="accent1"/>
                </a:solidFill>
                <a:latin typeface="+mn-lt"/>
                <a:ea typeface="Open Sans" charset="0"/>
                <a:cs typeface="Open Sans" charset="0"/>
              </a:rPr>
              <a:t>Practice</a:t>
            </a:r>
            <a:endParaRPr lang="en-US">
              <a:solidFill>
                <a:schemeClr val="accent1"/>
              </a:solidFill>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6502667"/>
            <a:ext cx="12000217" cy="229917"/>
          </a:xfrm>
          <a:prstGeom prst="rect">
            <a:avLst/>
          </a:prstGeom>
        </p:spPr>
      </p:pic>
      <p:sp>
        <p:nvSpPr>
          <p:cNvPr id="6" name="Date Placeholder 3"/>
          <p:cNvSpPr>
            <a:spLocks noGrp="1"/>
          </p:cNvSpPr>
          <p:nvPr>
            <p:ph type="dt" sz="half" idx="10"/>
          </p:nvPr>
        </p:nvSpPr>
        <p:spPr>
          <a:xfrm>
            <a:off x="92467" y="6492875"/>
            <a:ext cx="2472271" cy="365125"/>
          </a:xfrm>
        </p:spPr>
        <p:txBody>
          <a:bodyPr/>
          <a:lstStyle/>
          <a:p>
            <a:fld id="{C5C05D33-2F5D-482A-8D2C-D96EBC369FAA}" type="datetime1">
              <a:rPr lang="en-US" smtClean="0">
                <a:solidFill>
                  <a:schemeClr val="accent1">
                    <a:lumMod val="60000"/>
                    <a:lumOff val="40000"/>
                  </a:schemeClr>
                </a:solidFill>
              </a:rPr>
              <a:pPr/>
              <a:t>10/1/2018</a:t>
            </a:fld>
            <a:r>
              <a:rPr lang="en-US">
                <a:solidFill>
                  <a:schemeClr val="accent1">
                    <a:lumMod val="60000"/>
                    <a:lumOff val="40000"/>
                  </a:schemeClr>
                </a:solidFill>
              </a:rPr>
              <a:t>     </a:t>
            </a:r>
            <a:fld id="{EA89072E-2125-40D6-847A-9E6B768971D4}" type="slidenum">
              <a:rPr lang="en-US" smtClean="0">
                <a:solidFill>
                  <a:schemeClr val="accent1">
                    <a:lumMod val="60000"/>
                    <a:lumOff val="40000"/>
                  </a:schemeClr>
                </a:solidFill>
              </a:rPr>
              <a:pPr/>
              <a:t>83</a:t>
            </a:fld>
            <a:endParaRPr lang="en-US">
              <a:solidFill>
                <a:schemeClr val="accent1">
                  <a:lumMod val="60000"/>
                  <a:lumOff val="40000"/>
                </a:schemeClr>
              </a:solidFill>
            </a:endParaRPr>
          </a:p>
        </p:txBody>
      </p:sp>
      <p:sp>
        <p:nvSpPr>
          <p:cNvPr id="7" name="Footer Placeholder 4"/>
          <p:cNvSpPr>
            <a:spLocks noGrp="1"/>
          </p:cNvSpPr>
          <p:nvPr>
            <p:ph type="ftr" sz="quarter" idx="11"/>
          </p:nvPr>
        </p:nvSpPr>
        <p:spPr>
          <a:xfrm>
            <a:off x="3686187" y="6492875"/>
            <a:ext cx="4822804" cy="365125"/>
          </a:xfrm>
        </p:spPr>
        <p:txBody>
          <a:bodyPr/>
          <a:lstStyle/>
          <a:p>
            <a:r>
              <a:rPr lang="en-US">
                <a:solidFill>
                  <a:schemeClr val="accent1">
                    <a:lumMod val="60000"/>
                    <a:lumOff val="40000"/>
                  </a:schemeClr>
                </a:solidFill>
              </a:rPr>
              <a:t>October 2018</a:t>
            </a:r>
          </a:p>
          <a:p>
            <a:endParaRPr lang="en-US">
              <a:solidFill>
                <a:schemeClr val="accent1">
                  <a:lumMod val="60000"/>
                  <a:lumOff val="40000"/>
                </a:schemeClr>
              </a:solidFill>
            </a:endParaRPr>
          </a:p>
        </p:txBody>
      </p:sp>
      <p:pic>
        <p:nvPicPr>
          <p:cNvPr id="3" name="Picture 7">
            <a:extLst>
              <a:ext uri="{FF2B5EF4-FFF2-40B4-BE49-F238E27FC236}">
                <a16:creationId xmlns:a16="http://schemas.microsoft.com/office/drawing/2014/main" xmlns="" id="{98C3CAB4-8A58-46ED-9349-C28C1B563A57}"/>
              </a:ext>
            </a:extLst>
          </p:cNvPr>
          <p:cNvPicPr>
            <a:picLocks noChangeAspect="1"/>
          </p:cNvPicPr>
          <p:nvPr/>
        </p:nvPicPr>
        <p:blipFill>
          <a:blip r:embed="rId4"/>
          <a:stretch>
            <a:fillRect/>
          </a:stretch>
        </p:blipFill>
        <p:spPr>
          <a:xfrm>
            <a:off x="480356" y="1455738"/>
            <a:ext cx="1666875" cy="390525"/>
          </a:xfrm>
          <a:prstGeom prst="rect">
            <a:avLst/>
          </a:prstGeom>
        </p:spPr>
      </p:pic>
      <p:pic>
        <p:nvPicPr>
          <p:cNvPr id="9" name="Picture 10" descr="A screenshot of a cell phone&#10;&#10;Description generated with very high confidence">
            <a:extLst>
              <a:ext uri="{FF2B5EF4-FFF2-40B4-BE49-F238E27FC236}">
                <a16:creationId xmlns:a16="http://schemas.microsoft.com/office/drawing/2014/main" xmlns="" id="{2FF9F022-11DF-43CE-A8B4-627587CB5C47}"/>
              </a:ext>
            </a:extLst>
          </p:cNvPr>
          <p:cNvPicPr>
            <a:picLocks noChangeAspect="1"/>
          </p:cNvPicPr>
          <p:nvPr/>
        </p:nvPicPr>
        <p:blipFill>
          <a:blip r:embed="rId5"/>
          <a:stretch>
            <a:fillRect/>
          </a:stretch>
        </p:blipFill>
        <p:spPr>
          <a:xfrm>
            <a:off x="476468" y="1999865"/>
            <a:ext cx="5055475" cy="3786683"/>
          </a:xfrm>
          <a:prstGeom prst="rect">
            <a:avLst/>
          </a:prstGeom>
        </p:spPr>
      </p:pic>
      <p:pic>
        <p:nvPicPr>
          <p:cNvPr id="13" name="Picture 13">
            <a:extLst>
              <a:ext uri="{FF2B5EF4-FFF2-40B4-BE49-F238E27FC236}">
                <a16:creationId xmlns:a16="http://schemas.microsoft.com/office/drawing/2014/main" xmlns="" id="{E13FFBA6-60FE-44CC-ABCB-667E536A9E70}"/>
              </a:ext>
            </a:extLst>
          </p:cNvPr>
          <p:cNvPicPr>
            <a:picLocks noChangeAspect="1"/>
          </p:cNvPicPr>
          <p:nvPr/>
        </p:nvPicPr>
        <p:blipFill>
          <a:blip r:embed="rId6"/>
          <a:stretch>
            <a:fillRect/>
          </a:stretch>
        </p:blipFill>
        <p:spPr>
          <a:xfrm>
            <a:off x="6567598" y="1455738"/>
            <a:ext cx="1666875" cy="390525"/>
          </a:xfrm>
          <a:prstGeom prst="rect">
            <a:avLst/>
          </a:prstGeom>
        </p:spPr>
      </p:pic>
      <p:pic>
        <p:nvPicPr>
          <p:cNvPr id="16" name="Picture 16" descr="A screenshot of a social media post&#10;&#10;Description generated with very high confidence">
            <a:extLst>
              <a:ext uri="{FF2B5EF4-FFF2-40B4-BE49-F238E27FC236}">
                <a16:creationId xmlns:a16="http://schemas.microsoft.com/office/drawing/2014/main" xmlns="" id="{243FB216-1843-482C-9CA6-6FD65102DD29}"/>
              </a:ext>
            </a:extLst>
          </p:cNvPr>
          <p:cNvPicPr>
            <a:picLocks noChangeAspect="1"/>
          </p:cNvPicPr>
          <p:nvPr/>
        </p:nvPicPr>
        <p:blipFill>
          <a:blip r:embed="rId7"/>
          <a:stretch>
            <a:fillRect/>
          </a:stretch>
        </p:blipFill>
        <p:spPr>
          <a:xfrm>
            <a:off x="6567598" y="1999865"/>
            <a:ext cx="5029199" cy="3786683"/>
          </a:xfrm>
          <a:prstGeom prst="rect">
            <a:avLst/>
          </a:prstGeom>
        </p:spPr>
      </p:pic>
    </p:spTree>
    <p:extLst>
      <p:ext uri="{BB962C8B-B14F-4D97-AF65-F5344CB8AC3E}">
        <p14:creationId xmlns:p14="http://schemas.microsoft.com/office/powerpoint/2010/main" val="1438713025"/>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Date Placeholder 3"/>
          <p:cNvSpPr>
            <a:spLocks noGrp="1"/>
          </p:cNvSpPr>
          <p:nvPr>
            <p:ph type="dt" sz="half" idx="10"/>
          </p:nvPr>
        </p:nvSpPr>
        <p:spPr/>
        <p:txBody>
          <a:bodyPr/>
          <a:lstStyle/>
          <a:p>
            <a:fld id="{C5C05D33-2F5D-482A-8D2C-D96EBC369FAA}" type="datetime1">
              <a:rPr lang="en-US" smtClean="0">
                <a:solidFill>
                  <a:schemeClr val="accent1">
                    <a:lumMod val="60000"/>
                    <a:lumOff val="40000"/>
                  </a:schemeClr>
                </a:solidFill>
              </a:rPr>
              <a:pPr/>
              <a:t>10/1/2018</a:t>
            </a:fld>
            <a:r>
              <a:rPr lang="en-US">
                <a:solidFill>
                  <a:schemeClr val="accent1">
                    <a:lumMod val="60000"/>
                    <a:lumOff val="40000"/>
                  </a:schemeClr>
                </a:solidFill>
              </a:rPr>
              <a:t>     </a:t>
            </a:r>
            <a:fld id="{EA89072E-2125-40D6-847A-9E6B768971D4}" type="slidenum">
              <a:rPr lang="en-US" smtClean="0">
                <a:solidFill>
                  <a:schemeClr val="accent1">
                    <a:lumMod val="60000"/>
                    <a:lumOff val="40000"/>
                  </a:schemeClr>
                </a:solidFill>
              </a:rPr>
              <a:pPr/>
              <a:t>84</a:t>
            </a:fld>
            <a:endParaRPr lang="en-US">
              <a:solidFill>
                <a:schemeClr val="accent1">
                  <a:lumMod val="60000"/>
                  <a:lumOff val="40000"/>
                </a:schemeClr>
              </a:solidFill>
            </a:endParaRPr>
          </a:p>
        </p:txBody>
      </p:sp>
      <p:sp>
        <p:nvSpPr>
          <p:cNvPr id="17" name="Footer Placeholder 4"/>
          <p:cNvSpPr>
            <a:spLocks noGrp="1"/>
          </p:cNvSpPr>
          <p:nvPr>
            <p:ph type="ftr" sz="quarter" idx="11"/>
          </p:nvPr>
        </p:nvSpPr>
        <p:spPr/>
        <p:txBody>
          <a:bodyPr/>
          <a:lstStyle/>
          <a:p>
            <a:r>
              <a:rPr lang="en-US">
                <a:solidFill>
                  <a:schemeClr val="accent1">
                    <a:lumMod val="60000"/>
                    <a:lumOff val="40000"/>
                  </a:schemeClr>
                </a:solidFill>
              </a:rPr>
              <a:t>October 2018</a:t>
            </a:r>
          </a:p>
          <a:p>
            <a:endParaRPr lang="en-US">
              <a:solidFill>
                <a:schemeClr val="accent1">
                  <a:lumMod val="60000"/>
                  <a:lumOff val="40000"/>
                </a:schemeClr>
              </a:solidFill>
            </a:endParaRPr>
          </a:p>
        </p:txBody>
      </p:sp>
      <p:sp>
        <p:nvSpPr>
          <p:cNvPr id="9" name="Title 10"/>
          <p:cNvSpPr txBox="1">
            <a:spLocks/>
          </p:cNvSpPr>
          <p:nvPr/>
        </p:nvSpPr>
        <p:spPr>
          <a:xfrm>
            <a:off x="1978570" y="248815"/>
            <a:ext cx="8221489" cy="67722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b="1">
                <a:solidFill>
                  <a:schemeClr val="accent1"/>
                </a:solidFill>
                <a:latin typeface="Calibri" charset="0"/>
                <a:ea typeface="Calibri" charset="0"/>
                <a:cs typeface="Calibri" charset="0"/>
              </a:rPr>
              <a:t>STAAR Alternate 2</a:t>
            </a:r>
          </a:p>
        </p:txBody>
      </p:sp>
      <p:pic>
        <p:nvPicPr>
          <p:cNvPr id="4" name="Picture 3"/>
          <p:cNvPicPr>
            <a:picLocks noChangeAspect="1"/>
          </p:cNvPicPr>
          <p:nvPr/>
        </p:nvPicPr>
        <p:blipFill>
          <a:blip r:embed="rId3"/>
          <a:stretch>
            <a:fillRect/>
          </a:stretch>
        </p:blipFill>
        <p:spPr>
          <a:xfrm>
            <a:off x="7343414" y="2432018"/>
            <a:ext cx="4523466" cy="3093155"/>
          </a:xfrm>
          <a:prstGeom prst="rect">
            <a:avLst/>
          </a:prstGeom>
        </p:spPr>
      </p:pic>
      <p:sp>
        <p:nvSpPr>
          <p:cNvPr id="10" name="Rectangle 9"/>
          <p:cNvSpPr/>
          <p:nvPr/>
        </p:nvSpPr>
        <p:spPr>
          <a:xfrm>
            <a:off x="325120" y="1544606"/>
            <a:ext cx="6865902" cy="4867981"/>
          </a:xfrm>
          <a:prstGeom prst="rect">
            <a:avLst/>
          </a:prstGeom>
          <a:gradFill flip="none" rotWithShape="1">
            <a:gsLst>
              <a:gs pos="0">
                <a:schemeClr val="accent5">
                  <a:alpha val="71000"/>
                  <a:lumMod val="80000"/>
                </a:schemeClr>
              </a:gs>
              <a:gs pos="100000">
                <a:schemeClr val="accent1">
                  <a:lumMod val="75000"/>
                </a:schemeClr>
              </a:gs>
            </a:gsLst>
            <a:lin ang="1200000" scaled="0"/>
            <a:tileRect/>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100"/>
              <a:t>Texas definition of a student with a significant cognitive disability:</a:t>
            </a:r>
          </a:p>
          <a:p>
            <a:pPr marL="342900" indent="-342900">
              <a:buFont typeface="Arial" panose="020B0604020202020204" pitchFamily="34" charset="0"/>
              <a:buChar char="•"/>
            </a:pPr>
            <a:r>
              <a:rPr lang="en-US" sz="2100"/>
              <a:t>exhibits significant intellectual and adaptive behavior deficits in their ability to plan, comprehend, and reason, and ALSO indicates adaptive behavior deficits that limit their ability to apply social and practical skills such as personal care, social problem-solving skills, dressing, eating, using money, and other functional skills across life domains; </a:t>
            </a:r>
          </a:p>
          <a:p>
            <a:pPr marL="342900" indent="-342900">
              <a:buFont typeface="Arial" panose="020B0604020202020204" pitchFamily="34" charset="0"/>
              <a:buChar char="•"/>
            </a:pPr>
            <a:r>
              <a:rPr lang="en-US" sz="2100"/>
              <a:t>is NOT identified based on English learner designation or solely on the basis of previous low academic achievement or the need for accommodations; and</a:t>
            </a:r>
          </a:p>
          <a:p>
            <a:pPr marL="342900" indent="-342900">
              <a:buFont typeface="Arial" panose="020B0604020202020204" pitchFamily="34" charset="0"/>
              <a:buChar char="•"/>
            </a:pPr>
            <a:r>
              <a:rPr lang="en-US" sz="2100"/>
              <a:t>requires extensive, direct, individualized instruction, as well as a need for substantial supports that are neither temporary nor specific to a particular content area. </a:t>
            </a:r>
          </a:p>
        </p:txBody>
      </p:sp>
    </p:spTree>
    <p:extLst>
      <p:ext uri="{BB962C8B-B14F-4D97-AF65-F5344CB8AC3E}">
        <p14:creationId xmlns:p14="http://schemas.microsoft.com/office/powerpoint/2010/main" val="2402982564"/>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a:xfrm>
            <a:off x="1097280" y="1593166"/>
            <a:ext cx="10058400" cy="4275927"/>
          </a:xfrm>
          <a:prstGeom prst="rect">
            <a:avLst/>
          </a:prstGeom>
        </p:spPr>
        <p:txBody>
          <a:bodyPr vert="horz" lIns="91440" tIns="45720" rIns="91440" bIns="45720" rtlCol="0" anchor="t">
            <a:normAutofit/>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lvl="1" algn="l">
              <a:buClr>
                <a:schemeClr val="accent2"/>
              </a:buClr>
              <a:tabLst/>
            </a:pPr>
            <a:r>
              <a:rPr lang="en-US" sz="2800" b="1">
                <a:solidFill>
                  <a:schemeClr val="accent1"/>
                </a:solidFill>
                <a:latin typeface="Calibri" charset="0"/>
                <a:cs typeface="Calibri" charset="0"/>
              </a:rPr>
              <a:t>NEW Participation Requirements</a:t>
            </a:r>
          </a:p>
          <a:p>
            <a:pPr marL="800100" lvl="1" indent="-342900" algn="l">
              <a:buClr>
                <a:schemeClr val="accent2"/>
              </a:buClr>
              <a:buFont typeface="Wingdings" charset="2"/>
              <a:buChar char="§"/>
            </a:pPr>
            <a:r>
              <a:rPr lang="en-US" sz="2800">
                <a:solidFill>
                  <a:schemeClr val="tx1">
                    <a:lumMod val="75000"/>
                    <a:lumOff val="25000"/>
                  </a:schemeClr>
                </a:solidFill>
                <a:latin typeface="Calibri" charset="0"/>
                <a:ea typeface="Calibri" charset="0"/>
                <a:cs typeface="Calibri" charset="0"/>
              </a:rPr>
              <a:t>The STAAR Alternate 2 Participation Requirements were revised to</a:t>
            </a:r>
          </a:p>
          <a:p>
            <a:pPr marL="1090295" lvl="2" indent="-175895" algn="l">
              <a:buClr>
                <a:schemeClr val="accent1"/>
              </a:buClr>
              <a:buSzPct val="95000"/>
              <a:buFont typeface="Arial" charset="0"/>
              <a:buChar char="•"/>
              <a:tabLst/>
            </a:pPr>
            <a:r>
              <a:rPr lang="en-US" sz="2400">
                <a:solidFill>
                  <a:schemeClr val="tx1">
                    <a:lumMod val="75000"/>
                    <a:lumOff val="25000"/>
                  </a:schemeClr>
                </a:solidFill>
                <a:latin typeface="Calibri" charset="0"/>
                <a:ea typeface="Calibri" charset="0"/>
                <a:cs typeface="Calibri" charset="0"/>
              </a:rPr>
              <a:t>clarify the scope of students who are taking STAAR Alternate 2 and</a:t>
            </a:r>
          </a:p>
          <a:p>
            <a:pPr marL="1090295" lvl="2" indent="-175895" algn="l">
              <a:buClr>
                <a:schemeClr val="accent1"/>
              </a:buClr>
              <a:buSzPct val="95000"/>
              <a:buFont typeface="Arial" charset="0"/>
              <a:buChar char="•"/>
            </a:pPr>
            <a:r>
              <a:rPr lang="en-US" sz="2400">
                <a:solidFill>
                  <a:schemeClr val="tx1">
                    <a:lumMod val="75000"/>
                    <a:lumOff val="25000"/>
                  </a:schemeClr>
                </a:solidFill>
                <a:latin typeface="Calibri" charset="0"/>
                <a:ea typeface="Calibri" charset="0"/>
                <a:cs typeface="Calibri" charset="0"/>
              </a:rPr>
              <a:t>satisfy requirements of ESSA </a:t>
            </a:r>
          </a:p>
          <a:p>
            <a:pPr marL="1492250" lvl="3" indent="-215900" algn="l">
              <a:buClr>
                <a:schemeClr val="accent1"/>
              </a:buClr>
              <a:buSzPct val="80000"/>
              <a:buFont typeface="Courier New" charset="0"/>
              <a:buChar char="o"/>
              <a:tabLst/>
            </a:pPr>
            <a:r>
              <a:rPr lang="en-US" sz="2400">
                <a:solidFill>
                  <a:schemeClr val="tx1">
                    <a:lumMod val="75000"/>
                    <a:lumOff val="25000"/>
                  </a:schemeClr>
                </a:solidFill>
                <a:latin typeface="Calibri" charset="0"/>
                <a:ea typeface="Calibri" charset="0"/>
                <a:cs typeface="Calibri" charset="0"/>
              </a:rPr>
              <a:t>District wide systems for collecting students made eligible by ARD may be helpful when reviewing district wide data</a:t>
            </a:r>
          </a:p>
          <a:p>
            <a:pPr marL="2004695" lvl="4" indent="-175895" algn="l">
              <a:buClr>
                <a:schemeClr val="accent2"/>
              </a:buClr>
              <a:buFont typeface="Arial" charset="0"/>
              <a:buChar char="•"/>
              <a:tabLst/>
            </a:pPr>
            <a:r>
              <a:rPr lang="en-US" sz="2000">
                <a:solidFill>
                  <a:schemeClr val="tx1">
                    <a:lumMod val="75000"/>
                    <a:lumOff val="25000"/>
                  </a:schemeClr>
                </a:solidFill>
                <a:latin typeface="Calibri" charset="0"/>
                <a:ea typeface="Calibri" charset="0"/>
                <a:cs typeface="Calibri" charset="0"/>
              </a:rPr>
              <a:t>Most up-to-date testing decision – annual decision</a:t>
            </a:r>
          </a:p>
          <a:p>
            <a:pPr marL="2004695" lvl="4" indent="-175895" algn="l">
              <a:buClr>
                <a:schemeClr val="accent2"/>
              </a:buClr>
              <a:buFont typeface="Arial" charset="0"/>
              <a:buChar char="•"/>
              <a:tabLst/>
            </a:pPr>
            <a:r>
              <a:rPr lang="en-US" sz="2000">
                <a:solidFill>
                  <a:schemeClr val="tx1">
                    <a:lumMod val="75000"/>
                    <a:lumOff val="25000"/>
                  </a:schemeClr>
                </a:solidFill>
                <a:latin typeface="Calibri" charset="0"/>
                <a:ea typeface="Calibri" charset="0"/>
                <a:cs typeface="Calibri" charset="0"/>
              </a:rPr>
              <a:t>New enrollment collection procedure</a:t>
            </a:r>
          </a:p>
          <a:p>
            <a:pPr marL="800100" lvl="1" indent="-342900" algn="l">
              <a:buClr>
                <a:schemeClr val="accent2"/>
              </a:buClr>
              <a:buFont typeface="Wingdings" charset="2"/>
              <a:buChar char="§"/>
              <a:tabLst/>
            </a:pPr>
            <a:endParaRPr lang="en-US" sz="2200">
              <a:solidFill>
                <a:schemeClr val="tx1">
                  <a:lumMod val="75000"/>
                  <a:lumOff val="25000"/>
                </a:schemeClr>
              </a:solidFill>
              <a:latin typeface="Calibri" charset="0"/>
              <a:ea typeface="Calibri" charset="0"/>
              <a:cs typeface="Calibri" charset="0"/>
            </a:endParaRPr>
          </a:p>
          <a:p>
            <a:pPr lvl="1" algn="l">
              <a:buClr>
                <a:schemeClr val="accent2"/>
              </a:buClr>
              <a:tabLst/>
            </a:pPr>
            <a:endParaRPr lang="en-US" sz="2400">
              <a:solidFill>
                <a:schemeClr val="tx1">
                  <a:lumMod val="75000"/>
                  <a:lumOff val="25000"/>
                </a:schemeClr>
              </a:solidFill>
              <a:latin typeface="Calibri" charset="0"/>
              <a:ea typeface="Calibri" charset="0"/>
              <a:cs typeface="Calibri" charset="0"/>
            </a:endParaRPr>
          </a:p>
        </p:txBody>
      </p:sp>
      <p:sp>
        <p:nvSpPr>
          <p:cNvPr id="4" name="Title 10"/>
          <p:cNvSpPr txBox="1">
            <a:spLocks/>
          </p:cNvSpPr>
          <p:nvPr/>
        </p:nvSpPr>
        <p:spPr>
          <a:xfrm>
            <a:off x="1820526" y="220639"/>
            <a:ext cx="9414368" cy="87872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b="1" i="0">
                <a:solidFill>
                  <a:schemeClr val="accent1"/>
                </a:solidFill>
                <a:latin typeface="+mn-lt"/>
                <a:ea typeface="Open Sans" charset="0"/>
                <a:cs typeface="Open Sans" charset="0"/>
              </a:rPr>
              <a:t>STAAR Alternate </a:t>
            </a:r>
            <a:r>
              <a:rPr lang="en-US" sz="3600" b="1">
                <a:solidFill>
                  <a:schemeClr val="accent1"/>
                </a:solidFill>
                <a:latin typeface="+mn-lt"/>
                <a:ea typeface="Open Sans" charset="0"/>
                <a:cs typeface="Open Sans" charset="0"/>
              </a:rPr>
              <a:t>2 Eligibility</a:t>
            </a:r>
            <a:r>
              <a:rPr lang="en-US" sz="3600" b="1">
                <a:solidFill>
                  <a:schemeClr val="accent1"/>
                </a:solidFill>
                <a:latin typeface="+mn-lt"/>
                <a:ea typeface="Open Sans" charset="0"/>
                <a:cs typeface="Calibri"/>
              </a:rPr>
              <a:t> Decisions</a:t>
            </a:r>
            <a:endParaRPr lang="en-US" sz="3600" b="1" i="0">
              <a:solidFill>
                <a:schemeClr val="accent1"/>
              </a:solidFill>
              <a:latin typeface="+mn-lt"/>
              <a:ea typeface="Open Sans" charset="0"/>
              <a:cs typeface="Calibri"/>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6502667"/>
            <a:ext cx="12000217" cy="229917"/>
          </a:xfrm>
          <a:prstGeom prst="rect">
            <a:avLst/>
          </a:prstGeom>
        </p:spPr>
      </p:pic>
      <p:sp>
        <p:nvSpPr>
          <p:cNvPr id="6" name="Date Placeholder 3"/>
          <p:cNvSpPr>
            <a:spLocks noGrp="1"/>
          </p:cNvSpPr>
          <p:nvPr>
            <p:ph type="dt" sz="half" idx="10"/>
          </p:nvPr>
        </p:nvSpPr>
        <p:spPr>
          <a:xfrm>
            <a:off x="92467" y="6492875"/>
            <a:ext cx="2472271" cy="365125"/>
          </a:xfrm>
        </p:spPr>
        <p:txBody>
          <a:bodyPr/>
          <a:lstStyle/>
          <a:p>
            <a:fld id="{C5C05D33-2F5D-482A-8D2C-D96EBC369FAA}" type="datetime1">
              <a:rPr lang="en-US" smtClean="0">
                <a:solidFill>
                  <a:schemeClr val="accent1">
                    <a:lumMod val="60000"/>
                    <a:lumOff val="40000"/>
                  </a:schemeClr>
                </a:solidFill>
              </a:rPr>
              <a:pPr/>
              <a:t>10/1/2018</a:t>
            </a:fld>
            <a:r>
              <a:rPr lang="en-US">
                <a:solidFill>
                  <a:schemeClr val="accent1">
                    <a:lumMod val="60000"/>
                    <a:lumOff val="40000"/>
                  </a:schemeClr>
                </a:solidFill>
              </a:rPr>
              <a:t>     </a:t>
            </a:r>
            <a:fld id="{EA89072E-2125-40D6-847A-9E6B768971D4}" type="slidenum">
              <a:rPr lang="en-US" smtClean="0">
                <a:solidFill>
                  <a:schemeClr val="accent1">
                    <a:lumMod val="60000"/>
                    <a:lumOff val="40000"/>
                  </a:schemeClr>
                </a:solidFill>
              </a:rPr>
              <a:pPr/>
              <a:t>85</a:t>
            </a:fld>
            <a:endParaRPr lang="en-US">
              <a:solidFill>
                <a:schemeClr val="accent1">
                  <a:lumMod val="60000"/>
                  <a:lumOff val="40000"/>
                </a:schemeClr>
              </a:solidFill>
            </a:endParaRPr>
          </a:p>
        </p:txBody>
      </p:sp>
      <p:sp>
        <p:nvSpPr>
          <p:cNvPr id="7" name="Footer Placeholder 4"/>
          <p:cNvSpPr>
            <a:spLocks noGrp="1"/>
          </p:cNvSpPr>
          <p:nvPr>
            <p:ph type="ftr" sz="quarter" idx="11"/>
          </p:nvPr>
        </p:nvSpPr>
        <p:spPr>
          <a:xfrm>
            <a:off x="3686187" y="6492875"/>
            <a:ext cx="4822804" cy="365125"/>
          </a:xfrm>
        </p:spPr>
        <p:txBody>
          <a:bodyPr/>
          <a:lstStyle/>
          <a:p>
            <a:r>
              <a:rPr lang="en-US">
                <a:solidFill>
                  <a:schemeClr val="accent1">
                    <a:lumMod val="60000"/>
                    <a:lumOff val="40000"/>
                  </a:schemeClr>
                </a:solidFill>
              </a:rPr>
              <a:t>October 2018</a:t>
            </a:r>
          </a:p>
          <a:p>
            <a:endParaRPr lang="en-US">
              <a:solidFill>
                <a:schemeClr val="accent1">
                  <a:lumMod val="60000"/>
                  <a:lumOff val="40000"/>
                </a:schemeClr>
              </a:solidFill>
            </a:endParaRPr>
          </a:p>
        </p:txBody>
      </p:sp>
    </p:spTree>
    <p:extLst>
      <p:ext uri="{BB962C8B-B14F-4D97-AF65-F5344CB8AC3E}">
        <p14:creationId xmlns:p14="http://schemas.microsoft.com/office/powerpoint/2010/main" val="518987868"/>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a:cxnSpLocks/>
          </p:cNvCxnSpPr>
          <p:nvPr/>
        </p:nvCxnSpPr>
        <p:spPr>
          <a:xfrm>
            <a:off x="6120980" y="3462826"/>
            <a:ext cx="12700" cy="513897"/>
          </a:xfrm>
          <a:prstGeom prst="line">
            <a:avLst/>
          </a:prstGeom>
          <a:ln w="53975" cap="rnd">
            <a:solidFill>
              <a:schemeClr val="accent6"/>
            </a:solidFill>
            <a:prstDash val="sysDot"/>
          </a:ln>
        </p:spPr>
        <p:style>
          <a:lnRef idx="1">
            <a:schemeClr val="accent1"/>
          </a:lnRef>
          <a:fillRef idx="0">
            <a:schemeClr val="accent1"/>
          </a:fillRef>
          <a:effectRef idx="0">
            <a:schemeClr val="accent1"/>
          </a:effectRef>
          <a:fontRef idx="minor">
            <a:schemeClr val="tx1"/>
          </a:fontRef>
        </p:style>
      </p:cxnSp>
      <p:sp>
        <p:nvSpPr>
          <p:cNvPr id="9" name="Rectangle 8"/>
          <p:cNvSpPr/>
          <p:nvPr/>
        </p:nvSpPr>
        <p:spPr>
          <a:xfrm>
            <a:off x="3738697" y="3074943"/>
            <a:ext cx="1530393" cy="29365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5352764" y="3074943"/>
            <a:ext cx="1530393" cy="293653"/>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6967303" y="3074943"/>
            <a:ext cx="1530393" cy="293653"/>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8573098" y="3074943"/>
            <a:ext cx="1530393" cy="29365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2124157" y="3074943"/>
            <a:ext cx="1530393" cy="29365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6049541" y="3144793"/>
            <a:ext cx="146826" cy="14682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5" name="Straight Connector 14"/>
          <p:cNvCxnSpPr/>
          <p:nvPr/>
        </p:nvCxnSpPr>
        <p:spPr>
          <a:xfrm>
            <a:off x="9332363" y="2781291"/>
            <a:ext cx="12700" cy="513897"/>
          </a:xfrm>
          <a:prstGeom prst="line">
            <a:avLst/>
          </a:prstGeom>
          <a:ln w="53975" cap="rnd">
            <a:solidFill>
              <a:schemeClr val="accent1"/>
            </a:solidFill>
            <a:prstDash val="sysDot"/>
          </a:ln>
        </p:spPr>
        <p:style>
          <a:lnRef idx="1">
            <a:schemeClr val="accent1"/>
          </a:lnRef>
          <a:fillRef idx="0">
            <a:schemeClr val="accent1"/>
          </a:fillRef>
          <a:effectRef idx="0">
            <a:schemeClr val="accent1"/>
          </a:effectRef>
          <a:fontRef idx="minor">
            <a:schemeClr val="tx1"/>
          </a:fontRef>
        </p:style>
      </p:cxnSp>
      <p:sp>
        <p:nvSpPr>
          <p:cNvPr id="16" name="Oval 15"/>
          <p:cNvSpPr/>
          <p:nvPr/>
        </p:nvSpPr>
        <p:spPr>
          <a:xfrm>
            <a:off x="9271650" y="3148362"/>
            <a:ext cx="146826" cy="14682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7" name="Straight Connector 16"/>
          <p:cNvCxnSpPr/>
          <p:nvPr/>
        </p:nvCxnSpPr>
        <p:spPr>
          <a:xfrm>
            <a:off x="2889534" y="2787882"/>
            <a:ext cx="12700" cy="513897"/>
          </a:xfrm>
          <a:prstGeom prst="line">
            <a:avLst/>
          </a:prstGeom>
          <a:ln w="53975" cap="rnd">
            <a:solidFill>
              <a:schemeClr val="accent2"/>
            </a:solidFill>
            <a:prstDash val="sysDot"/>
          </a:ln>
        </p:spPr>
        <p:style>
          <a:lnRef idx="1">
            <a:schemeClr val="accent1"/>
          </a:lnRef>
          <a:fillRef idx="0">
            <a:schemeClr val="accent1"/>
          </a:fillRef>
          <a:effectRef idx="0">
            <a:schemeClr val="accent1"/>
          </a:effectRef>
          <a:fontRef idx="minor">
            <a:schemeClr val="tx1"/>
          </a:fontRef>
        </p:style>
      </p:cxnSp>
      <p:sp>
        <p:nvSpPr>
          <p:cNvPr id="18" name="Oval 17"/>
          <p:cNvSpPr/>
          <p:nvPr/>
        </p:nvSpPr>
        <p:spPr>
          <a:xfrm>
            <a:off x="2828821" y="3154953"/>
            <a:ext cx="146826" cy="14682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p:cNvSpPr/>
          <p:nvPr/>
        </p:nvSpPr>
        <p:spPr>
          <a:xfrm>
            <a:off x="4423941" y="3165113"/>
            <a:ext cx="146826" cy="14682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p:cNvSpPr/>
          <p:nvPr/>
        </p:nvSpPr>
        <p:spPr>
          <a:xfrm>
            <a:off x="7664981" y="3134633"/>
            <a:ext cx="146826" cy="14682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itle 10"/>
          <p:cNvSpPr txBox="1">
            <a:spLocks/>
          </p:cNvSpPr>
          <p:nvPr/>
        </p:nvSpPr>
        <p:spPr>
          <a:xfrm>
            <a:off x="1978570" y="248815"/>
            <a:ext cx="8221489" cy="67722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b="1">
                <a:solidFill>
                  <a:schemeClr val="accent1"/>
                </a:solidFill>
                <a:latin typeface="Calibri" charset="0"/>
                <a:ea typeface="Calibri" charset="0"/>
                <a:cs typeface="Calibri" charset="0"/>
              </a:rPr>
              <a:t>STAAR Alternate 2 Key Dates</a:t>
            </a:r>
          </a:p>
        </p:txBody>
      </p:sp>
      <p:sp>
        <p:nvSpPr>
          <p:cNvPr id="22" name="Title 1"/>
          <p:cNvSpPr txBox="1">
            <a:spLocks/>
          </p:cNvSpPr>
          <p:nvPr/>
        </p:nvSpPr>
        <p:spPr>
          <a:xfrm>
            <a:off x="843639" y="1814129"/>
            <a:ext cx="4425539" cy="569044"/>
          </a:xfrm>
          <a:prstGeom prst="rect">
            <a:avLst/>
          </a:prstGeom>
        </p:spPr>
        <p:txBody>
          <a:bodyPr anchor="t">
            <a:no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lgn="ctr">
              <a:lnSpc>
                <a:spcPct val="100000"/>
              </a:lnSpc>
            </a:pPr>
            <a:r>
              <a:rPr lang="en-US" sz="2200">
                <a:latin typeface="Calibri" charset="0"/>
                <a:ea typeface="Calibri" charset="0"/>
                <a:cs typeface="Calibri" charset="0"/>
              </a:rPr>
              <a:t>Enrollment Window</a:t>
            </a:r>
            <a:r>
              <a:rPr lang="en-US" sz="2200">
                <a:solidFill>
                  <a:schemeClr val="tx1"/>
                </a:solidFill>
                <a:latin typeface="Calibri" charset="0"/>
                <a:ea typeface="Calibri" charset="0"/>
                <a:cs typeface="Calibri" charset="0"/>
              </a:rPr>
              <a:t> and Registration “New Process”</a:t>
            </a:r>
          </a:p>
          <a:p>
            <a:pPr algn="ctr">
              <a:lnSpc>
                <a:spcPct val="100000"/>
              </a:lnSpc>
            </a:pPr>
            <a:r>
              <a:rPr lang="en-US" sz="2200" b="1">
                <a:solidFill>
                  <a:schemeClr val="accent2"/>
                </a:solidFill>
                <a:latin typeface="Calibri" charset="0"/>
                <a:ea typeface="Calibri" charset="0"/>
                <a:cs typeface="Calibri" charset="0"/>
              </a:rPr>
              <a:t>10/22/2018-11/9/2018</a:t>
            </a:r>
          </a:p>
        </p:txBody>
      </p:sp>
      <p:sp>
        <p:nvSpPr>
          <p:cNvPr id="24" name="Title 1"/>
          <p:cNvSpPr txBox="1">
            <a:spLocks/>
          </p:cNvSpPr>
          <p:nvPr/>
        </p:nvSpPr>
        <p:spPr>
          <a:xfrm>
            <a:off x="4516836" y="4053700"/>
            <a:ext cx="3309414" cy="1245319"/>
          </a:xfrm>
          <a:prstGeom prst="rect">
            <a:avLst/>
          </a:prstGeom>
        </p:spPr>
        <p:txBody>
          <a:bodyPr>
            <a:no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lgn="ctr">
              <a:lnSpc>
                <a:spcPct val="100000"/>
              </a:lnSpc>
            </a:pPr>
            <a:r>
              <a:rPr lang="en-US" sz="2200">
                <a:latin typeface="Calibri" charset="0"/>
                <a:ea typeface="Calibri" charset="0"/>
                <a:cs typeface="Calibri" charset="0"/>
              </a:rPr>
              <a:t>Preview Window</a:t>
            </a:r>
          </a:p>
          <a:p>
            <a:pPr algn="ctr">
              <a:lnSpc>
                <a:spcPct val="100000"/>
              </a:lnSpc>
            </a:pPr>
            <a:r>
              <a:rPr lang="en-US" sz="2200" b="1">
                <a:solidFill>
                  <a:schemeClr val="accent6"/>
                </a:solidFill>
                <a:latin typeface="Calibri" charset="0"/>
                <a:ea typeface="Calibri" charset="0"/>
                <a:cs typeface="Calibri" charset="0"/>
              </a:rPr>
              <a:t>3/18/2019-3/29/2019</a:t>
            </a:r>
          </a:p>
        </p:txBody>
      </p:sp>
      <p:sp>
        <p:nvSpPr>
          <p:cNvPr id="25" name="Title 1"/>
          <p:cNvSpPr txBox="1">
            <a:spLocks/>
          </p:cNvSpPr>
          <p:nvPr/>
        </p:nvSpPr>
        <p:spPr>
          <a:xfrm>
            <a:off x="7726840" y="1964176"/>
            <a:ext cx="3309414" cy="1245319"/>
          </a:xfrm>
          <a:prstGeom prst="rect">
            <a:avLst/>
          </a:prstGeom>
        </p:spPr>
        <p:txBody>
          <a:bodyPr>
            <a:no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lgn="ctr">
              <a:lnSpc>
                <a:spcPct val="100000"/>
              </a:lnSpc>
            </a:pPr>
            <a:r>
              <a:rPr lang="en-US" sz="2200">
                <a:latin typeface="Calibri" charset="0"/>
                <a:ea typeface="Calibri" charset="0"/>
                <a:cs typeface="Calibri" charset="0"/>
              </a:rPr>
              <a:t>Testing Window</a:t>
            </a:r>
          </a:p>
          <a:p>
            <a:pPr algn="ctr">
              <a:lnSpc>
                <a:spcPct val="100000"/>
              </a:lnSpc>
            </a:pPr>
            <a:r>
              <a:rPr lang="en-US" sz="2200" b="1">
                <a:solidFill>
                  <a:schemeClr val="accent1"/>
                </a:solidFill>
                <a:latin typeface="Calibri" charset="0"/>
                <a:ea typeface="Calibri" charset="0"/>
                <a:cs typeface="Calibri" charset="0"/>
              </a:rPr>
              <a:t>4/1/2019-4/23/2019</a:t>
            </a:r>
          </a:p>
        </p:txBody>
      </p:sp>
      <p:pic>
        <p:nvPicPr>
          <p:cNvPr id="26" name="Picture 2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6502667"/>
            <a:ext cx="12000217" cy="229917"/>
          </a:xfrm>
          <a:prstGeom prst="rect">
            <a:avLst/>
          </a:prstGeom>
        </p:spPr>
      </p:pic>
      <p:sp>
        <p:nvSpPr>
          <p:cNvPr id="27" name="Date Placeholder 3"/>
          <p:cNvSpPr>
            <a:spLocks noGrp="1"/>
          </p:cNvSpPr>
          <p:nvPr>
            <p:ph type="dt" sz="half" idx="10"/>
          </p:nvPr>
        </p:nvSpPr>
        <p:spPr>
          <a:xfrm>
            <a:off x="92467" y="6492875"/>
            <a:ext cx="2472271" cy="365125"/>
          </a:xfrm>
        </p:spPr>
        <p:txBody>
          <a:bodyPr/>
          <a:lstStyle/>
          <a:p>
            <a:fld id="{C5C05D33-2F5D-482A-8D2C-D96EBC369FAA}" type="datetime1">
              <a:rPr lang="en-US" smtClean="0">
                <a:solidFill>
                  <a:schemeClr val="accent1">
                    <a:lumMod val="60000"/>
                    <a:lumOff val="40000"/>
                  </a:schemeClr>
                </a:solidFill>
              </a:rPr>
              <a:pPr/>
              <a:t>10/1/2018</a:t>
            </a:fld>
            <a:r>
              <a:rPr lang="en-US">
                <a:solidFill>
                  <a:schemeClr val="accent1">
                    <a:lumMod val="60000"/>
                    <a:lumOff val="40000"/>
                  </a:schemeClr>
                </a:solidFill>
              </a:rPr>
              <a:t>     </a:t>
            </a:r>
            <a:fld id="{EA89072E-2125-40D6-847A-9E6B768971D4}" type="slidenum">
              <a:rPr lang="en-US" smtClean="0">
                <a:solidFill>
                  <a:schemeClr val="accent1">
                    <a:lumMod val="60000"/>
                    <a:lumOff val="40000"/>
                  </a:schemeClr>
                </a:solidFill>
              </a:rPr>
              <a:pPr/>
              <a:t>86</a:t>
            </a:fld>
            <a:endParaRPr lang="en-US">
              <a:solidFill>
                <a:schemeClr val="accent1">
                  <a:lumMod val="60000"/>
                  <a:lumOff val="40000"/>
                </a:schemeClr>
              </a:solidFill>
            </a:endParaRPr>
          </a:p>
        </p:txBody>
      </p:sp>
      <p:sp>
        <p:nvSpPr>
          <p:cNvPr id="28" name="Footer Placeholder 4"/>
          <p:cNvSpPr>
            <a:spLocks noGrp="1"/>
          </p:cNvSpPr>
          <p:nvPr>
            <p:ph type="ftr" sz="quarter" idx="11"/>
          </p:nvPr>
        </p:nvSpPr>
        <p:spPr>
          <a:xfrm>
            <a:off x="3686187" y="6492875"/>
            <a:ext cx="4822804" cy="365125"/>
          </a:xfrm>
        </p:spPr>
        <p:txBody>
          <a:bodyPr/>
          <a:lstStyle/>
          <a:p>
            <a:r>
              <a:rPr lang="en-US">
                <a:solidFill>
                  <a:schemeClr val="accent1">
                    <a:lumMod val="60000"/>
                    <a:lumOff val="40000"/>
                  </a:schemeClr>
                </a:solidFill>
              </a:rPr>
              <a:t>October 2018</a:t>
            </a:r>
          </a:p>
          <a:p>
            <a:endParaRPr lang="en-US">
              <a:solidFill>
                <a:schemeClr val="accent1">
                  <a:lumMod val="60000"/>
                  <a:lumOff val="40000"/>
                </a:schemeClr>
              </a:solidFill>
            </a:endParaRPr>
          </a:p>
        </p:txBody>
      </p:sp>
      <p:sp>
        <p:nvSpPr>
          <p:cNvPr id="7" name="Rectangle 6">
            <a:extLst>
              <a:ext uri="{FF2B5EF4-FFF2-40B4-BE49-F238E27FC236}">
                <a16:creationId xmlns:a16="http://schemas.microsoft.com/office/drawing/2014/main" xmlns="" id="{1D601421-2155-4EAD-B708-7C67C85BDFB5}"/>
              </a:ext>
            </a:extLst>
          </p:cNvPr>
          <p:cNvSpPr/>
          <p:nvPr/>
        </p:nvSpPr>
        <p:spPr>
          <a:xfrm>
            <a:off x="6171543" y="4887224"/>
            <a:ext cx="6096000" cy="1446550"/>
          </a:xfrm>
          <a:prstGeom prst="rect">
            <a:avLst/>
          </a:prstGeom>
        </p:spPr>
        <p:txBody>
          <a:bodyPr>
            <a:spAutoFit/>
          </a:bodyPr>
          <a:lstStyle/>
          <a:p>
            <a:endParaRPr lang="en-US" sz="2200" spc="-50">
              <a:solidFill>
                <a:schemeClr val="tx1">
                  <a:lumMod val="75000"/>
                  <a:lumOff val="25000"/>
                </a:schemeClr>
              </a:solidFill>
              <a:latin typeface="Calibri" charset="0"/>
              <a:cs typeface="Calibri" charset="0"/>
            </a:endParaRPr>
          </a:p>
          <a:p>
            <a:r>
              <a:rPr lang="en-US" sz="2200" spc="-50">
                <a:solidFill>
                  <a:schemeClr val="tx1">
                    <a:lumMod val="75000"/>
                    <a:lumOff val="25000"/>
                  </a:schemeClr>
                </a:solidFill>
                <a:latin typeface="Calibri" charset="0"/>
                <a:cs typeface="Calibri" charset="0"/>
              </a:rPr>
              <a:t>STAAR Alternate 2 key dates are referenced in the Test Administrator Manual &amp; District and Campus Coordinator Resource. </a:t>
            </a:r>
          </a:p>
        </p:txBody>
      </p:sp>
    </p:spTree>
    <p:extLst>
      <p:ext uri="{BB962C8B-B14F-4D97-AF65-F5344CB8AC3E}">
        <p14:creationId xmlns:p14="http://schemas.microsoft.com/office/powerpoint/2010/main" val="252998761"/>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a:xfrm>
            <a:off x="803853" y="1553089"/>
            <a:ext cx="10370877" cy="4793512"/>
          </a:xfrm>
          <a:prstGeom prst="rect">
            <a:avLst/>
          </a:prstGeom>
        </p:spPr>
        <p:txBody>
          <a:bodyPr vert="horz" lIns="91440" tIns="45720" rIns="91440" bIns="45720" rtlCol="0" anchor="t">
            <a:normAutofit/>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marL="342900" indent="-342900" algn="l">
              <a:lnSpc>
                <a:spcPct val="100000"/>
              </a:lnSpc>
              <a:spcBef>
                <a:spcPts val="0"/>
              </a:spcBef>
              <a:buClr>
                <a:schemeClr val="accent2"/>
              </a:buClr>
              <a:buChar char="•"/>
            </a:pPr>
            <a:r>
              <a:rPr lang="en-US" sz="3200">
                <a:solidFill>
                  <a:srgbClr val="000000"/>
                </a:solidFill>
                <a:cs typeface="Calibri"/>
              </a:rPr>
              <a:t>Students Who Enroll On or AFTER April 1, 2019</a:t>
            </a:r>
            <a:endParaRPr lang="en-US" sz="3200">
              <a:cs typeface="Calibri"/>
            </a:endParaRPr>
          </a:p>
          <a:p>
            <a:pPr marL="509270" lvl="1" indent="-285750" algn="l">
              <a:lnSpc>
                <a:spcPct val="100000"/>
              </a:lnSpc>
              <a:spcBef>
                <a:spcPts val="0"/>
              </a:spcBef>
              <a:buClr>
                <a:schemeClr val="accent2"/>
              </a:buClr>
              <a:buChar char="•"/>
            </a:pPr>
            <a:r>
              <a:rPr lang="en-US" sz="3000">
                <a:solidFill>
                  <a:srgbClr val="000000"/>
                </a:solidFill>
                <a:cs typeface="Calibri"/>
              </a:rPr>
              <a:t>Students who transfer/move to a </a:t>
            </a:r>
            <a:r>
              <a:rPr lang="en-US" sz="3000" b="1">
                <a:solidFill>
                  <a:srgbClr val="000000"/>
                </a:solidFill>
                <a:cs typeface="Calibri"/>
              </a:rPr>
              <a:t>new district </a:t>
            </a:r>
            <a:r>
              <a:rPr lang="en-US" sz="3000">
                <a:solidFill>
                  <a:srgbClr val="000000"/>
                </a:solidFill>
                <a:cs typeface="Calibri"/>
              </a:rPr>
              <a:t>after the first day of the STAAR Alternate 2 testing window do not have to be tested.</a:t>
            </a:r>
            <a:endParaRPr lang="en-US" sz="3000">
              <a:cs typeface="Calibri"/>
            </a:endParaRPr>
          </a:p>
          <a:p>
            <a:pPr marL="509270" lvl="1" indent="-285750" algn="l">
              <a:lnSpc>
                <a:spcPct val="100000"/>
              </a:lnSpc>
              <a:spcBef>
                <a:spcPts val="0"/>
              </a:spcBef>
              <a:buClr>
                <a:schemeClr val="accent2"/>
              </a:buClr>
              <a:buChar char="•"/>
            </a:pPr>
            <a:r>
              <a:rPr lang="en-US" sz="3000">
                <a:solidFill>
                  <a:srgbClr val="000000"/>
                </a:solidFill>
                <a:cs typeface="Calibri"/>
              </a:rPr>
              <a:t>Students who transfer </a:t>
            </a:r>
            <a:r>
              <a:rPr lang="en-US" sz="3000" b="1">
                <a:solidFill>
                  <a:srgbClr val="000000"/>
                </a:solidFill>
                <a:cs typeface="Calibri"/>
              </a:rPr>
              <a:t>within the same district </a:t>
            </a:r>
            <a:r>
              <a:rPr lang="en-US" sz="3000">
                <a:solidFill>
                  <a:srgbClr val="000000"/>
                </a:solidFill>
                <a:cs typeface="Calibri"/>
              </a:rPr>
              <a:t>after the first day of the STAAR Alternate 2 testing window still must be tested by the district where the student is enrolled. </a:t>
            </a:r>
            <a:endParaRPr lang="en-US" sz="3000">
              <a:cs typeface="Calibri"/>
            </a:endParaRPr>
          </a:p>
          <a:p>
            <a:pPr marL="633095" lvl="1" indent="-285750" algn="l">
              <a:buClr>
                <a:schemeClr val="accent2"/>
              </a:buClr>
              <a:buChar char="•"/>
            </a:pPr>
            <a:endParaRPr lang="en-US" sz="2400">
              <a:cs typeface="Calibri"/>
            </a:endParaRPr>
          </a:p>
          <a:p>
            <a:pPr marL="285750" algn="l">
              <a:lnSpc>
                <a:spcPct val="100000"/>
              </a:lnSpc>
              <a:buClr>
                <a:schemeClr val="accent2"/>
              </a:buClr>
            </a:pPr>
            <a:endParaRPr lang="en-US">
              <a:solidFill>
                <a:schemeClr val="accent1"/>
              </a:solidFill>
              <a:cs typeface="Calibri"/>
            </a:endParaRPr>
          </a:p>
          <a:p>
            <a:pPr marL="628650" indent="-342900" algn="l">
              <a:lnSpc>
                <a:spcPct val="100000"/>
              </a:lnSpc>
              <a:buClr>
                <a:schemeClr val="accent2"/>
              </a:buClr>
              <a:buFont typeface="Wingdings" panose="05000000000000000000" pitchFamily="2" charset="2"/>
              <a:buChar char="§"/>
            </a:pPr>
            <a:endParaRPr lang="en-US">
              <a:solidFill>
                <a:schemeClr val="tx1">
                  <a:lumMod val="75000"/>
                  <a:lumOff val="25000"/>
                </a:schemeClr>
              </a:solidFill>
              <a:latin typeface="Calibri" charset="0"/>
              <a:cs typeface="Calibri" charset="0"/>
            </a:endParaRPr>
          </a:p>
          <a:p>
            <a:pPr marL="740410" lvl="1" algn="l">
              <a:buClr>
                <a:schemeClr val="accent2"/>
              </a:buClr>
              <a:buFont typeface="Wingdings"/>
              <a:buChar char="§"/>
            </a:pPr>
            <a:endParaRPr lang="en-US" sz="2400">
              <a:cs typeface="Calibri"/>
            </a:endParaRPr>
          </a:p>
          <a:p>
            <a:pPr marL="690245" lvl="1" indent="-342900" algn="l">
              <a:buClr>
                <a:schemeClr val="accent2"/>
              </a:buClr>
              <a:buFont typeface="Wingdings"/>
              <a:buChar char="§"/>
            </a:pPr>
            <a:endParaRPr lang="en-US" sz="2400">
              <a:solidFill>
                <a:srgbClr val="000000"/>
              </a:solidFill>
              <a:latin typeface="Calibri" charset="0"/>
              <a:ea typeface="Calibri" charset="0"/>
              <a:cs typeface="Calibri" charset="0"/>
            </a:endParaRPr>
          </a:p>
        </p:txBody>
      </p:sp>
      <p:sp>
        <p:nvSpPr>
          <p:cNvPr id="4" name="Title 10"/>
          <p:cNvSpPr txBox="1">
            <a:spLocks/>
          </p:cNvSpPr>
          <p:nvPr/>
        </p:nvSpPr>
        <p:spPr>
          <a:xfrm>
            <a:off x="1978570" y="248815"/>
            <a:ext cx="9587338" cy="777866"/>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b="1">
                <a:solidFill>
                  <a:schemeClr val="accent1"/>
                </a:solidFill>
                <a:latin typeface="+mn-lt"/>
                <a:cs typeface="Calibri"/>
              </a:rPr>
              <a:t>STAAR</a:t>
            </a:r>
            <a:r>
              <a:rPr lang="en-US" sz="3600" b="1">
                <a:solidFill>
                  <a:schemeClr val="accent1"/>
                </a:solidFill>
                <a:latin typeface="+mn-lt"/>
                <a:ea typeface="Open Sans" charset="0"/>
                <a:cs typeface="Calibri"/>
              </a:rPr>
              <a:t> Alternate 2 Key Dates </a:t>
            </a:r>
            <a:endParaRPr lang="en-US">
              <a:solidFill>
                <a:schemeClr val="accent1"/>
              </a:solidFill>
              <a:cs typeface="Calibri Light"/>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6502667"/>
            <a:ext cx="12000217" cy="229917"/>
          </a:xfrm>
          <a:prstGeom prst="rect">
            <a:avLst/>
          </a:prstGeom>
        </p:spPr>
      </p:pic>
      <p:sp>
        <p:nvSpPr>
          <p:cNvPr id="6" name="Date Placeholder 3"/>
          <p:cNvSpPr>
            <a:spLocks noGrp="1"/>
          </p:cNvSpPr>
          <p:nvPr>
            <p:ph type="dt" sz="half" idx="10"/>
          </p:nvPr>
        </p:nvSpPr>
        <p:spPr>
          <a:xfrm>
            <a:off x="92467" y="6492875"/>
            <a:ext cx="2472271" cy="365125"/>
          </a:xfrm>
        </p:spPr>
        <p:txBody>
          <a:bodyPr/>
          <a:lstStyle/>
          <a:p>
            <a:fld id="{C5C05D33-2F5D-482A-8D2C-D96EBC369FAA}" type="datetime1">
              <a:rPr lang="en-US" smtClean="0">
                <a:solidFill>
                  <a:schemeClr val="accent1">
                    <a:lumMod val="60000"/>
                    <a:lumOff val="40000"/>
                  </a:schemeClr>
                </a:solidFill>
              </a:rPr>
              <a:pPr/>
              <a:t>10/1/2018</a:t>
            </a:fld>
            <a:r>
              <a:rPr lang="en-US">
                <a:solidFill>
                  <a:schemeClr val="accent1">
                    <a:lumMod val="60000"/>
                    <a:lumOff val="40000"/>
                  </a:schemeClr>
                </a:solidFill>
              </a:rPr>
              <a:t>     </a:t>
            </a:r>
            <a:fld id="{EA89072E-2125-40D6-847A-9E6B768971D4}" type="slidenum">
              <a:rPr lang="en-US" smtClean="0">
                <a:solidFill>
                  <a:schemeClr val="accent1">
                    <a:lumMod val="60000"/>
                    <a:lumOff val="40000"/>
                  </a:schemeClr>
                </a:solidFill>
              </a:rPr>
              <a:pPr/>
              <a:t>87</a:t>
            </a:fld>
            <a:endParaRPr lang="en-US">
              <a:solidFill>
                <a:schemeClr val="accent1">
                  <a:lumMod val="60000"/>
                  <a:lumOff val="40000"/>
                </a:schemeClr>
              </a:solidFill>
            </a:endParaRPr>
          </a:p>
        </p:txBody>
      </p:sp>
      <p:sp>
        <p:nvSpPr>
          <p:cNvPr id="7" name="Footer Placeholder 4"/>
          <p:cNvSpPr>
            <a:spLocks noGrp="1"/>
          </p:cNvSpPr>
          <p:nvPr>
            <p:ph type="ftr" sz="quarter" idx="11"/>
          </p:nvPr>
        </p:nvSpPr>
        <p:spPr>
          <a:xfrm>
            <a:off x="3686187" y="6492875"/>
            <a:ext cx="4822804" cy="365125"/>
          </a:xfrm>
        </p:spPr>
        <p:txBody>
          <a:bodyPr/>
          <a:lstStyle/>
          <a:p>
            <a:r>
              <a:rPr lang="en-US">
                <a:solidFill>
                  <a:schemeClr val="accent1">
                    <a:lumMod val="60000"/>
                    <a:lumOff val="40000"/>
                  </a:schemeClr>
                </a:solidFill>
              </a:rPr>
              <a:t>October 2018</a:t>
            </a:r>
          </a:p>
          <a:p>
            <a:endParaRPr lang="en-US">
              <a:solidFill>
                <a:schemeClr val="accent1">
                  <a:lumMod val="60000"/>
                  <a:lumOff val="40000"/>
                </a:schemeClr>
              </a:solidFill>
            </a:endParaRPr>
          </a:p>
        </p:txBody>
      </p:sp>
    </p:spTree>
    <p:extLst>
      <p:ext uri="{BB962C8B-B14F-4D97-AF65-F5344CB8AC3E}">
        <p14:creationId xmlns:p14="http://schemas.microsoft.com/office/powerpoint/2010/main" val="2361570353"/>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a:xfrm>
            <a:off x="970906" y="1513885"/>
            <a:ext cx="10058400" cy="383022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lvl="1" algn="l">
              <a:buClr>
                <a:schemeClr val="accent2"/>
              </a:buClr>
            </a:pPr>
            <a:r>
              <a:rPr lang="en-US" sz="2400" b="1">
                <a:solidFill>
                  <a:schemeClr val="accent1"/>
                </a:solidFill>
                <a:latin typeface="Calibri" charset="0"/>
                <a:ea typeface="Calibri" charset="0"/>
                <a:cs typeface="Calibri" charset="0"/>
              </a:rPr>
              <a:t>Most of the documents referred to in this portion of the presentation can be found on TEA’s STAAR Alternate 2 Resources webpage.</a:t>
            </a:r>
            <a:endParaRPr lang="en-US" sz="2400">
              <a:solidFill>
                <a:schemeClr val="tx1">
                  <a:lumMod val="75000"/>
                  <a:lumOff val="25000"/>
                </a:schemeClr>
              </a:solidFill>
              <a:latin typeface="Calibri" charset="0"/>
              <a:ea typeface="Calibri" charset="0"/>
              <a:cs typeface="Calibri" charset="0"/>
            </a:endParaRPr>
          </a:p>
          <a:p>
            <a:r>
              <a:rPr lang="en-US">
                <a:hlinkClick r:id="rId3"/>
              </a:rPr>
              <a:t>https://tea.texas.gov/student.assessment/special-ed/staaralt/</a:t>
            </a:r>
            <a:endParaRPr lang="en-US"/>
          </a:p>
          <a:p>
            <a:endParaRPr lang="en-US"/>
          </a:p>
        </p:txBody>
      </p:sp>
      <p:sp>
        <p:nvSpPr>
          <p:cNvPr id="4" name="Title 10"/>
          <p:cNvSpPr txBox="1">
            <a:spLocks/>
          </p:cNvSpPr>
          <p:nvPr/>
        </p:nvSpPr>
        <p:spPr>
          <a:xfrm>
            <a:off x="1978570" y="248815"/>
            <a:ext cx="8221489" cy="67722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b="1" i="0">
                <a:solidFill>
                  <a:schemeClr val="accent1"/>
                </a:solidFill>
                <a:latin typeface="+mn-lt"/>
                <a:ea typeface="Open Sans" charset="0"/>
                <a:cs typeface="Open Sans" charset="0"/>
              </a:rPr>
              <a:t>STAAR Alternate 2 Resources</a:t>
            </a:r>
          </a:p>
        </p:txBody>
      </p:sp>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 y="6502667"/>
            <a:ext cx="12000217" cy="229917"/>
          </a:xfrm>
          <a:prstGeom prst="rect">
            <a:avLst/>
          </a:prstGeom>
        </p:spPr>
      </p:pic>
      <p:sp>
        <p:nvSpPr>
          <p:cNvPr id="6" name="Date Placeholder 3"/>
          <p:cNvSpPr>
            <a:spLocks noGrp="1"/>
          </p:cNvSpPr>
          <p:nvPr>
            <p:ph type="dt" sz="half" idx="10"/>
          </p:nvPr>
        </p:nvSpPr>
        <p:spPr>
          <a:xfrm>
            <a:off x="92467" y="6492875"/>
            <a:ext cx="2472271" cy="365125"/>
          </a:xfrm>
        </p:spPr>
        <p:txBody>
          <a:bodyPr/>
          <a:lstStyle/>
          <a:p>
            <a:fld id="{C5C05D33-2F5D-482A-8D2C-D96EBC369FAA}" type="datetime1">
              <a:rPr lang="en-US" smtClean="0">
                <a:solidFill>
                  <a:schemeClr val="accent1">
                    <a:lumMod val="60000"/>
                    <a:lumOff val="40000"/>
                  </a:schemeClr>
                </a:solidFill>
              </a:rPr>
              <a:pPr/>
              <a:t>10/1/2018</a:t>
            </a:fld>
            <a:r>
              <a:rPr lang="en-US">
                <a:solidFill>
                  <a:schemeClr val="accent1">
                    <a:lumMod val="60000"/>
                    <a:lumOff val="40000"/>
                  </a:schemeClr>
                </a:solidFill>
              </a:rPr>
              <a:t>     </a:t>
            </a:r>
            <a:fld id="{EA89072E-2125-40D6-847A-9E6B768971D4}" type="slidenum">
              <a:rPr lang="en-US" smtClean="0">
                <a:solidFill>
                  <a:schemeClr val="accent1">
                    <a:lumMod val="60000"/>
                    <a:lumOff val="40000"/>
                  </a:schemeClr>
                </a:solidFill>
              </a:rPr>
              <a:pPr/>
              <a:t>88</a:t>
            </a:fld>
            <a:endParaRPr lang="en-US">
              <a:solidFill>
                <a:schemeClr val="accent1">
                  <a:lumMod val="60000"/>
                  <a:lumOff val="40000"/>
                </a:schemeClr>
              </a:solidFill>
            </a:endParaRPr>
          </a:p>
        </p:txBody>
      </p:sp>
      <p:sp>
        <p:nvSpPr>
          <p:cNvPr id="7" name="Footer Placeholder 4"/>
          <p:cNvSpPr>
            <a:spLocks noGrp="1"/>
          </p:cNvSpPr>
          <p:nvPr>
            <p:ph type="ftr" sz="quarter" idx="11"/>
          </p:nvPr>
        </p:nvSpPr>
        <p:spPr>
          <a:xfrm>
            <a:off x="3686187" y="6492875"/>
            <a:ext cx="4822804" cy="365125"/>
          </a:xfrm>
        </p:spPr>
        <p:txBody>
          <a:bodyPr/>
          <a:lstStyle/>
          <a:p>
            <a:r>
              <a:rPr lang="en-US">
                <a:solidFill>
                  <a:schemeClr val="accent1">
                    <a:lumMod val="60000"/>
                    <a:lumOff val="40000"/>
                  </a:schemeClr>
                </a:solidFill>
              </a:rPr>
              <a:t>October 2018</a:t>
            </a:r>
          </a:p>
          <a:p>
            <a:endParaRPr lang="en-US">
              <a:solidFill>
                <a:schemeClr val="accent1">
                  <a:lumMod val="60000"/>
                  <a:lumOff val="40000"/>
                </a:schemeClr>
              </a:solidFill>
            </a:endParaRPr>
          </a:p>
        </p:txBody>
      </p:sp>
      <p:pic>
        <p:nvPicPr>
          <p:cNvPr id="8" name="Picture 7">
            <a:extLst>
              <a:ext uri="{FF2B5EF4-FFF2-40B4-BE49-F238E27FC236}">
                <a16:creationId xmlns:a16="http://schemas.microsoft.com/office/drawing/2014/main" xmlns="" id="{BBF0B2A6-C9C4-42B6-B687-C9D6D46B16BC}"/>
              </a:ext>
            </a:extLst>
          </p:cNvPr>
          <p:cNvPicPr>
            <a:picLocks noChangeAspect="1"/>
          </p:cNvPicPr>
          <p:nvPr/>
        </p:nvPicPr>
        <p:blipFill>
          <a:blip r:embed="rId5"/>
          <a:stretch>
            <a:fillRect/>
          </a:stretch>
        </p:blipFill>
        <p:spPr>
          <a:xfrm>
            <a:off x="2746261" y="3017202"/>
            <a:ext cx="6372225" cy="3219450"/>
          </a:xfrm>
          <a:prstGeom prst="rect">
            <a:avLst/>
          </a:prstGeom>
        </p:spPr>
      </p:pic>
    </p:spTree>
    <p:extLst>
      <p:ext uri="{BB962C8B-B14F-4D97-AF65-F5344CB8AC3E}">
        <p14:creationId xmlns:p14="http://schemas.microsoft.com/office/powerpoint/2010/main" val="296372153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a:xfrm>
            <a:off x="1097280" y="1708185"/>
            <a:ext cx="10058400" cy="4635360"/>
          </a:xfrm>
          <a:prstGeom prst="rect">
            <a:avLst/>
          </a:prstGeom>
        </p:spPr>
        <p:txBody>
          <a:bodyPr vert="horz" lIns="91440" tIns="45720" rIns="91440" bIns="45720" rtlCol="0" anchor="t">
            <a:noAutofit/>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lvl="1" algn="l">
              <a:buClr>
                <a:schemeClr val="accent2"/>
              </a:buClr>
            </a:pPr>
            <a:r>
              <a:rPr lang="en-US" sz="3200" b="1">
                <a:solidFill>
                  <a:schemeClr val="accent1"/>
                </a:solidFill>
                <a:latin typeface="Calibri" charset="0"/>
                <a:ea typeface="Calibri" charset="0"/>
                <a:cs typeface="Calibri" charset="0"/>
              </a:rPr>
              <a:t>OCTOBER POSTINGS</a:t>
            </a:r>
            <a:endParaRPr lang="en-US" sz="3200">
              <a:solidFill>
                <a:schemeClr val="accent1"/>
              </a:solidFill>
              <a:latin typeface="Calibri" charset="0"/>
              <a:ea typeface="Calibri" charset="0"/>
              <a:cs typeface="Calibri" charset="0"/>
            </a:endParaRPr>
          </a:p>
          <a:p>
            <a:pPr marL="800100" lvl="1" indent="-342900" algn="l">
              <a:buClr>
                <a:schemeClr val="accent2"/>
              </a:buClr>
              <a:buFont typeface="Wingdings" charset="2"/>
              <a:buChar char="§"/>
              <a:tabLst/>
            </a:pPr>
            <a:r>
              <a:rPr lang="en-US" sz="3000">
                <a:solidFill>
                  <a:schemeClr val="tx1">
                    <a:lumMod val="75000"/>
                    <a:lumOff val="25000"/>
                  </a:schemeClr>
                </a:solidFill>
                <a:latin typeface="Calibri" charset="0"/>
                <a:ea typeface="Calibri" charset="0"/>
                <a:cs typeface="Calibri" charset="0"/>
              </a:rPr>
              <a:t>Updated STAAR Alternate 2 Educator Guide</a:t>
            </a:r>
          </a:p>
          <a:p>
            <a:pPr marL="800100" lvl="1" indent="-342900" algn="l">
              <a:buClr>
                <a:schemeClr val="accent2"/>
              </a:buClr>
              <a:buFont typeface="Wingdings" charset="2"/>
              <a:buChar char="§"/>
              <a:tabLst/>
            </a:pPr>
            <a:r>
              <a:rPr lang="en-US" sz="3000" b="1">
                <a:solidFill>
                  <a:schemeClr val="tx1">
                    <a:lumMod val="75000"/>
                    <a:lumOff val="25000"/>
                  </a:schemeClr>
                </a:solidFill>
                <a:latin typeface="Calibri" charset="0"/>
                <a:ea typeface="Calibri" charset="0"/>
                <a:cs typeface="Calibri" charset="0"/>
              </a:rPr>
              <a:t>NEW</a:t>
            </a:r>
            <a:r>
              <a:rPr lang="en-US" sz="3000">
                <a:solidFill>
                  <a:schemeClr val="tx1">
                    <a:lumMod val="75000"/>
                    <a:lumOff val="25000"/>
                  </a:schemeClr>
                </a:solidFill>
                <a:latin typeface="Calibri" charset="0"/>
                <a:ea typeface="Calibri" charset="0"/>
                <a:cs typeface="Calibri" charset="0"/>
              </a:rPr>
              <a:t> revised Medical Exception Eligibility Requirements (English and Spanish)</a:t>
            </a:r>
          </a:p>
          <a:p>
            <a:pPr marL="800100" lvl="1" indent="-342900" algn="l">
              <a:buClr>
                <a:schemeClr val="accent2"/>
              </a:buClr>
              <a:buFont typeface="Wingdings" charset="2"/>
              <a:buChar char="§"/>
              <a:tabLst/>
            </a:pPr>
            <a:r>
              <a:rPr lang="en-US" sz="3000" b="1">
                <a:solidFill>
                  <a:schemeClr val="tx1">
                    <a:lumMod val="75000"/>
                    <a:lumOff val="25000"/>
                  </a:schemeClr>
                </a:solidFill>
                <a:latin typeface="Calibri" charset="0"/>
                <a:ea typeface="Calibri" charset="0"/>
                <a:cs typeface="Calibri" charset="0"/>
              </a:rPr>
              <a:t>NEW</a:t>
            </a:r>
            <a:r>
              <a:rPr lang="en-US" sz="3000">
                <a:solidFill>
                  <a:schemeClr val="tx1">
                    <a:lumMod val="75000"/>
                    <a:lumOff val="25000"/>
                  </a:schemeClr>
                </a:solidFill>
                <a:latin typeface="Calibri" charset="0"/>
                <a:ea typeface="Calibri" charset="0"/>
                <a:cs typeface="Calibri" charset="0"/>
              </a:rPr>
              <a:t> revised No Authentic Academic Response (English and Spanish)</a:t>
            </a:r>
          </a:p>
          <a:p>
            <a:pPr marL="800100" lvl="1" indent="-342900" algn="l">
              <a:buClr>
                <a:schemeClr val="accent2"/>
              </a:buClr>
              <a:buFont typeface="Wingdings" charset="2"/>
              <a:buChar char="§"/>
              <a:tabLst/>
            </a:pPr>
            <a:r>
              <a:rPr lang="en-US" sz="3000">
                <a:solidFill>
                  <a:schemeClr val="tx1">
                    <a:lumMod val="75000"/>
                    <a:lumOff val="25000"/>
                  </a:schemeClr>
                </a:solidFill>
                <a:latin typeface="Calibri" charset="0"/>
                <a:ea typeface="Calibri" charset="0"/>
                <a:cs typeface="Calibri" charset="0"/>
              </a:rPr>
              <a:t>Updated Instructional Terms Lists</a:t>
            </a:r>
          </a:p>
          <a:p>
            <a:pPr marL="800100" lvl="1" indent="-342900" algn="l">
              <a:buClr>
                <a:schemeClr val="accent2"/>
              </a:buClr>
              <a:buFont typeface="Wingdings" charset="2"/>
              <a:buChar char="§"/>
              <a:tabLst/>
            </a:pPr>
            <a:r>
              <a:rPr lang="en-US" sz="3000">
                <a:solidFill>
                  <a:schemeClr val="tx1">
                    <a:lumMod val="75000"/>
                    <a:lumOff val="25000"/>
                  </a:schemeClr>
                </a:solidFill>
                <a:latin typeface="Calibri" charset="0"/>
                <a:ea typeface="Calibri" charset="0"/>
                <a:cs typeface="Calibri" charset="0"/>
              </a:rPr>
              <a:t>Updated Essence Statements</a:t>
            </a:r>
          </a:p>
          <a:p>
            <a:pPr marL="800100" lvl="1" indent="-342900" algn="l">
              <a:buClr>
                <a:schemeClr val="accent2"/>
              </a:buClr>
              <a:buFont typeface="Wingdings" charset="2"/>
              <a:buChar char="§"/>
              <a:tabLst/>
            </a:pPr>
            <a:r>
              <a:rPr lang="en-US" sz="3000">
                <a:solidFill>
                  <a:schemeClr val="tx1">
                    <a:lumMod val="75000"/>
                    <a:lumOff val="25000"/>
                  </a:schemeClr>
                </a:solidFill>
                <a:latin typeface="Calibri" charset="0"/>
                <a:ea typeface="Calibri" charset="0"/>
                <a:cs typeface="Calibri" charset="0"/>
              </a:rPr>
              <a:t>Revised STAAR Alternate 2 Test Administrator Manual (non-secure portion)</a:t>
            </a:r>
          </a:p>
        </p:txBody>
      </p:sp>
      <p:sp>
        <p:nvSpPr>
          <p:cNvPr id="4" name="Title 10"/>
          <p:cNvSpPr txBox="1">
            <a:spLocks/>
          </p:cNvSpPr>
          <p:nvPr/>
        </p:nvSpPr>
        <p:spPr>
          <a:xfrm>
            <a:off x="1978570" y="248815"/>
            <a:ext cx="8221489" cy="67722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b="1" i="0">
                <a:solidFill>
                  <a:schemeClr val="accent1"/>
                </a:solidFill>
                <a:latin typeface="+mn-lt"/>
                <a:ea typeface="Open Sans" charset="0"/>
                <a:cs typeface="Open Sans" charset="0"/>
              </a:rPr>
              <a:t>STAAR Alternate 2 Webpage Updates</a:t>
            </a: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6502667"/>
            <a:ext cx="12000217" cy="229917"/>
          </a:xfrm>
          <a:prstGeom prst="rect">
            <a:avLst/>
          </a:prstGeom>
        </p:spPr>
      </p:pic>
      <p:sp>
        <p:nvSpPr>
          <p:cNvPr id="6" name="Date Placeholder 3"/>
          <p:cNvSpPr>
            <a:spLocks noGrp="1"/>
          </p:cNvSpPr>
          <p:nvPr>
            <p:ph type="dt" sz="half" idx="10"/>
          </p:nvPr>
        </p:nvSpPr>
        <p:spPr>
          <a:xfrm>
            <a:off x="92467" y="6492875"/>
            <a:ext cx="2472271" cy="365125"/>
          </a:xfrm>
        </p:spPr>
        <p:txBody>
          <a:bodyPr/>
          <a:lstStyle/>
          <a:p>
            <a:fld id="{C5C05D33-2F5D-482A-8D2C-D96EBC369FAA}" type="datetime1">
              <a:rPr lang="en-US" smtClean="0">
                <a:solidFill>
                  <a:schemeClr val="accent1">
                    <a:lumMod val="60000"/>
                    <a:lumOff val="40000"/>
                  </a:schemeClr>
                </a:solidFill>
              </a:rPr>
              <a:pPr/>
              <a:t>10/1/2018</a:t>
            </a:fld>
            <a:r>
              <a:rPr lang="en-US">
                <a:solidFill>
                  <a:schemeClr val="accent1">
                    <a:lumMod val="60000"/>
                    <a:lumOff val="40000"/>
                  </a:schemeClr>
                </a:solidFill>
              </a:rPr>
              <a:t>     </a:t>
            </a:r>
            <a:fld id="{EA89072E-2125-40D6-847A-9E6B768971D4}" type="slidenum">
              <a:rPr lang="en-US" smtClean="0">
                <a:solidFill>
                  <a:schemeClr val="accent1">
                    <a:lumMod val="60000"/>
                    <a:lumOff val="40000"/>
                  </a:schemeClr>
                </a:solidFill>
              </a:rPr>
              <a:pPr/>
              <a:t>89</a:t>
            </a:fld>
            <a:endParaRPr lang="en-US">
              <a:solidFill>
                <a:schemeClr val="accent1">
                  <a:lumMod val="60000"/>
                  <a:lumOff val="40000"/>
                </a:schemeClr>
              </a:solidFill>
            </a:endParaRPr>
          </a:p>
        </p:txBody>
      </p:sp>
      <p:sp>
        <p:nvSpPr>
          <p:cNvPr id="7" name="Footer Placeholder 4"/>
          <p:cNvSpPr>
            <a:spLocks noGrp="1"/>
          </p:cNvSpPr>
          <p:nvPr>
            <p:ph type="ftr" sz="quarter" idx="11"/>
          </p:nvPr>
        </p:nvSpPr>
        <p:spPr>
          <a:xfrm>
            <a:off x="3686187" y="6492875"/>
            <a:ext cx="4822804" cy="365125"/>
          </a:xfrm>
        </p:spPr>
        <p:txBody>
          <a:bodyPr/>
          <a:lstStyle/>
          <a:p>
            <a:r>
              <a:rPr lang="en-US">
                <a:solidFill>
                  <a:schemeClr val="accent1">
                    <a:lumMod val="60000"/>
                    <a:lumOff val="40000"/>
                  </a:schemeClr>
                </a:solidFill>
              </a:rPr>
              <a:t>October 2018</a:t>
            </a:r>
          </a:p>
          <a:p>
            <a:endParaRPr lang="en-US">
              <a:solidFill>
                <a:schemeClr val="accent1">
                  <a:lumMod val="60000"/>
                  <a:lumOff val="40000"/>
                </a:schemeClr>
              </a:solidFill>
            </a:endParaRPr>
          </a:p>
        </p:txBody>
      </p:sp>
      <p:sp>
        <p:nvSpPr>
          <p:cNvPr id="8" name="Explosion: 14 Points 7">
            <a:extLst>
              <a:ext uri="{FF2B5EF4-FFF2-40B4-BE49-F238E27FC236}">
                <a16:creationId xmlns:a16="http://schemas.microsoft.com/office/drawing/2014/main" xmlns="" id="{755C6BAC-4632-47A0-BD8F-5AA14B6A1715}"/>
              </a:ext>
            </a:extLst>
          </p:cNvPr>
          <p:cNvSpPr/>
          <p:nvPr/>
        </p:nvSpPr>
        <p:spPr>
          <a:xfrm>
            <a:off x="-27674" y="2971800"/>
            <a:ext cx="1552575" cy="914400"/>
          </a:xfrm>
          <a:prstGeom prst="irregularSeal2">
            <a:avLst/>
          </a:prstGeom>
          <a:solidFill>
            <a:srgbClr val="FF813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cs typeface="Calibri"/>
              </a:rPr>
              <a:t>NEW</a:t>
            </a:r>
            <a:endParaRPr lang="en-US"/>
          </a:p>
        </p:txBody>
      </p:sp>
    </p:spTree>
    <p:extLst>
      <p:ext uri="{BB962C8B-B14F-4D97-AF65-F5344CB8AC3E}">
        <p14:creationId xmlns:p14="http://schemas.microsoft.com/office/powerpoint/2010/main" val="3071424985"/>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a:xfrm>
            <a:off x="1097280" y="1621921"/>
            <a:ext cx="10058400" cy="4592228"/>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marL="800100" lvl="1" indent="-342900" algn="l">
              <a:buClr>
                <a:schemeClr val="accent2"/>
              </a:buClr>
              <a:buFont typeface="Wingdings" charset="2"/>
              <a:buChar char="§"/>
              <a:tabLst/>
            </a:pPr>
            <a:r>
              <a:rPr lang="en-US" sz="3000">
                <a:solidFill>
                  <a:schemeClr val="tx1">
                    <a:lumMod val="75000"/>
                    <a:lumOff val="25000"/>
                  </a:schemeClr>
                </a:solidFill>
                <a:latin typeface="Calibri" charset="0"/>
                <a:ea typeface="Calibri" charset="0"/>
                <a:cs typeface="Calibri" charset="0"/>
              </a:rPr>
              <a:t>Updated Science Vertical Alignment and Curriculum Framework documents for STAAR Alternate 2</a:t>
            </a:r>
          </a:p>
          <a:p>
            <a:pPr marL="800100" lvl="1" indent="-342900" algn="l">
              <a:buClr>
                <a:schemeClr val="accent2"/>
              </a:buClr>
              <a:buFont typeface="Wingdings" charset="2"/>
              <a:buChar char="§"/>
              <a:tabLst/>
            </a:pPr>
            <a:r>
              <a:rPr lang="en-US" sz="3000">
                <a:solidFill>
                  <a:schemeClr val="tx1">
                    <a:lumMod val="75000"/>
                    <a:lumOff val="25000"/>
                  </a:schemeClr>
                </a:solidFill>
                <a:latin typeface="Calibri" charset="0"/>
                <a:ea typeface="Calibri" charset="0"/>
                <a:cs typeface="Calibri" charset="0"/>
              </a:rPr>
              <a:t>Includes streamlined science TEKS for grades 5 and 8 and for Biology </a:t>
            </a:r>
          </a:p>
          <a:p>
            <a:pPr marL="800100" lvl="1" indent="-342900" algn="l">
              <a:buClr>
                <a:schemeClr val="accent2"/>
              </a:buClr>
              <a:buFont typeface="Wingdings" charset="2"/>
              <a:buChar char="§"/>
              <a:tabLst/>
            </a:pPr>
            <a:r>
              <a:rPr lang="en-US" sz="3000">
                <a:solidFill>
                  <a:schemeClr val="tx1">
                    <a:lumMod val="75000"/>
                    <a:lumOff val="25000"/>
                  </a:schemeClr>
                </a:solidFill>
                <a:latin typeface="Calibri" charset="0"/>
                <a:ea typeface="Calibri" charset="0"/>
                <a:cs typeface="Calibri" charset="0"/>
              </a:rPr>
              <a:t>Effective August 27, 2018</a:t>
            </a:r>
          </a:p>
          <a:p>
            <a:pPr marL="800100" lvl="1" indent="-342900" algn="l">
              <a:buClr>
                <a:schemeClr val="accent2"/>
              </a:buClr>
              <a:buFont typeface="Wingdings" charset="2"/>
              <a:buChar char="§"/>
              <a:tabLst/>
            </a:pPr>
            <a:r>
              <a:rPr lang="en-US" sz="3000">
                <a:solidFill>
                  <a:schemeClr val="tx1">
                    <a:lumMod val="75000"/>
                    <a:lumOff val="25000"/>
                  </a:schemeClr>
                </a:solidFill>
                <a:latin typeface="Calibri" charset="0"/>
                <a:ea typeface="Calibri" charset="0"/>
                <a:cs typeface="Calibri" charset="0"/>
              </a:rPr>
              <a:t>Implemented in classrooms beginning with the 2018-2019 school year</a:t>
            </a:r>
          </a:p>
          <a:p>
            <a:pPr marL="800100" lvl="1" indent="-342900" algn="l">
              <a:buClr>
                <a:schemeClr val="accent2"/>
              </a:buClr>
              <a:buFont typeface="Wingdings" charset="2"/>
              <a:buChar char="§"/>
              <a:tabLst/>
            </a:pPr>
            <a:r>
              <a:rPr lang="en-US" sz="3000">
                <a:solidFill>
                  <a:schemeClr val="tx1">
                    <a:lumMod val="75000"/>
                    <a:lumOff val="25000"/>
                  </a:schemeClr>
                </a:solidFill>
                <a:latin typeface="Calibri" charset="0"/>
                <a:ea typeface="Calibri" charset="0"/>
                <a:cs typeface="Calibri" charset="0"/>
              </a:rPr>
              <a:t>Look for an October posting at </a:t>
            </a:r>
            <a:r>
              <a:rPr lang="en-US" sz="3000">
                <a:solidFill>
                  <a:schemeClr val="tx1">
                    <a:lumMod val="75000"/>
                    <a:lumOff val="25000"/>
                  </a:schemeClr>
                </a:solidFill>
                <a:latin typeface="Calibri" charset="0"/>
                <a:ea typeface="Calibri" charset="0"/>
                <a:cs typeface="Calibri" charset="0"/>
                <a:hlinkClick r:id="rId3"/>
              </a:rPr>
              <a:t>https://tea.texas.gov/student.assessment/special-ed/staaralt/</a:t>
            </a:r>
            <a:endParaRPr lang="en-US" sz="3000">
              <a:solidFill>
                <a:schemeClr val="tx1">
                  <a:lumMod val="75000"/>
                  <a:lumOff val="25000"/>
                </a:schemeClr>
              </a:solidFill>
              <a:latin typeface="Calibri" charset="0"/>
              <a:ea typeface="Calibri" charset="0"/>
              <a:cs typeface="Calibri" charset="0"/>
            </a:endParaRPr>
          </a:p>
          <a:p>
            <a:pPr lvl="1" algn="l">
              <a:buClr>
                <a:schemeClr val="accent2"/>
              </a:buClr>
              <a:tabLst/>
            </a:pPr>
            <a:endParaRPr lang="en-US" sz="3000">
              <a:solidFill>
                <a:schemeClr val="tx1">
                  <a:lumMod val="75000"/>
                  <a:lumOff val="25000"/>
                </a:schemeClr>
              </a:solidFill>
              <a:latin typeface="Calibri" charset="0"/>
              <a:ea typeface="Calibri" charset="0"/>
              <a:cs typeface="Calibri" charset="0"/>
            </a:endParaRPr>
          </a:p>
        </p:txBody>
      </p:sp>
      <p:sp>
        <p:nvSpPr>
          <p:cNvPr id="4" name="Title 10"/>
          <p:cNvSpPr txBox="1">
            <a:spLocks/>
          </p:cNvSpPr>
          <p:nvPr/>
        </p:nvSpPr>
        <p:spPr>
          <a:xfrm>
            <a:off x="1978570" y="248815"/>
            <a:ext cx="8221489" cy="846207"/>
          </a:xfrm>
          <a:prstGeom prst="rect">
            <a:avLst/>
          </a:prstGeom>
        </p:spPr>
        <p:txBody>
          <a:bodyPr vert="horz" lIns="91440" tIns="45720" rIns="91440" bIns="45720" rtlCol="0" anchor="b">
            <a:normAutofit fontScale="925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b="1" i="0">
                <a:solidFill>
                  <a:schemeClr val="accent1"/>
                </a:solidFill>
                <a:latin typeface="+mn-lt"/>
                <a:ea typeface="Open Sans" charset="0"/>
                <a:cs typeface="Open Sans" charset="0"/>
              </a:rPr>
              <a:t>STAAR Alternate 2 </a:t>
            </a:r>
          </a:p>
          <a:p>
            <a:r>
              <a:rPr lang="en-US" sz="3600" b="1" i="0">
                <a:solidFill>
                  <a:schemeClr val="accent1"/>
                </a:solidFill>
                <a:latin typeface="+mn-lt"/>
                <a:ea typeface="Open Sans" charset="0"/>
                <a:cs typeface="Open Sans" charset="0"/>
              </a:rPr>
              <a:t>Science Resource Documents</a:t>
            </a:r>
          </a:p>
        </p:txBody>
      </p:sp>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 y="6502667"/>
            <a:ext cx="12000217" cy="229917"/>
          </a:xfrm>
          <a:prstGeom prst="rect">
            <a:avLst/>
          </a:prstGeom>
        </p:spPr>
      </p:pic>
      <p:sp>
        <p:nvSpPr>
          <p:cNvPr id="6" name="Date Placeholder 3"/>
          <p:cNvSpPr>
            <a:spLocks noGrp="1"/>
          </p:cNvSpPr>
          <p:nvPr>
            <p:ph type="dt" sz="half" idx="10"/>
          </p:nvPr>
        </p:nvSpPr>
        <p:spPr>
          <a:xfrm>
            <a:off x="92467" y="6492875"/>
            <a:ext cx="2472271" cy="365125"/>
          </a:xfrm>
        </p:spPr>
        <p:txBody>
          <a:bodyPr/>
          <a:lstStyle/>
          <a:p>
            <a:fld id="{C5C05D33-2F5D-482A-8D2C-D96EBC369FAA}" type="datetime1">
              <a:rPr lang="en-US" smtClean="0">
                <a:solidFill>
                  <a:schemeClr val="accent1">
                    <a:lumMod val="60000"/>
                    <a:lumOff val="40000"/>
                  </a:schemeClr>
                </a:solidFill>
              </a:rPr>
              <a:pPr/>
              <a:t>10/1/2018</a:t>
            </a:fld>
            <a:r>
              <a:rPr lang="en-US">
                <a:solidFill>
                  <a:schemeClr val="accent1">
                    <a:lumMod val="60000"/>
                    <a:lumOff val="40000"/>
                  </a:schemeClr>
                </a:solidFill>
              </a:rPr>
              <a:t>     </a:t>
            </a:r>
            <a:fld id="{EA89072E-2125-40D6-847A-9E6B768971D4}" type="slidenum">
              <a:rPr lang="en-US" smtClean="0">
                <a:solidFill>
                  <a:schemeClr val="accent1">
                    <a:lumMod val="60000"/>
                    <a:lumOff val="40000"/>
                  </a:schemeClr>
                </a:solidFill>
              </a:rPr>
              <a:pPr/>
              <a:t>90</a:t>
            </a:fld>
            <a:endParaRPr lang="en-US">
              <a:solidFill>
                <a:schemeClr val="accent1">
                  <a:lumMod val="60000"/>
                  <a:lumOff val="40000"/>
                </a:schemeClr>
              </a:solidFill>
            </a:endParaRPr>
          </a:p>
        </p:txBody>
      </p:sp>
      <p:sp>
        <p:nvSpPr>
          <p:cNvPr id="7" name="Footer Placeholder 4"/>
          <p:cNvSpPr>
            <a:spLocks noGrp="1"/>
          </p:cNvSpPr>
          <p:nvPr>
            <p:ph type="ftr" sz="quarter" idx="11"/>
          </p:nvPr>
        </p:nvSpPr>
        <p:spPr>
          <a:xfrm>
            <a:off x="3686187" y="6492875"/>
            <a:ext cx="4822804" cy="365125"/>
          </a:xfrm>
        </p:spPr>
        <p:txBody>
          <a:bodyPr/>
          <a:lstStyle/>
          <a:p>
            <a:r>
              <a:rPr lang="en-US">
                <a:solidFill>
                  <a:schemeClr val="accent1">
                    <a:lumMod val="60000"/>
                    <a:lumOff val="40000"/>
                  </a:schemeClr>
                </a:solidFill>
              </a:rPr>
              <a:t>October 2018</a:t>
            </a:r>
          </a:p>
        </p:txBody>
      </p:sp>
    </p:spTree>
    <p:extLst>
      <p:ext uri="{BB962C8B-B14F-4D97-AF65-F5344CB8AC3E}">
        <p14:creationId xmlns:p14="http://schemas.microsoft.com/office/powerpoint/2010/main" val="3869008384"/>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a:xfrm>
            <a:off x="852865" y="1693808"/>
            <a:ext cx="10446588" cy="4462832"/>
          </a:xfrm>
          <a:prstGeom prst="rect">
            <a:avLst/>
          </a:prstGeom>
        </p:spPr>
        <p:txBody>
          <a:bodyPr vert="horz" lIns="91440" tIns="45720" rIns="91440" bIns="45720" rtlCol="0" anchor="t">
            <a:normAutofit lnSpcReduction="10000"/>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marL="800100" lvl="1" indent="-342900" algn="l">
              <a:buClr>
                <a:schemeClr val="accent2"/>
              </a:buClr>
              <a:buFont typeface="Wingdings" charset="2"/>
              <a:buChar char="§"/>
              <a:tabLst/>
            </a:pPr>
            <a:r>
              <a:rPr lang="en-US" sz="2600">
                <a:solidFill>
                  <a:schemeClr val="tx1">
                    <a:lumMod val="75000"/>
                    <a:lumOff val="25000"/>
                  </a:schemeClr>
                </a:solidFill>
                <a:latin typeface="Calibri" charset="0"/>
                <a:ea typeface="Calibri" charset="0"/>
                <a:cs typeface="Calibri" charset="0"/>
              </a:rPr>
              <a:t>Roles and Responsibilities</a:t>
            </a:r>
          </a:p>
          <a:p>
            <a:pPr marL="800100" lvl="1" indent="-342900" algn="l">
              <a:buClr>
                <a:schemeClr val="accent2"/>
              </a:buClr>
              <a:buFont typeface="Wingdings" charset="2"/>
              <a:buChar char="§"/>
              <a:tabLst/>
            </a:pPr>
            <a:r>
              <a:rPr lang="en-US" sz="2600">
                <a:solidFill>
                  <a:schemeClr val="tx1">
                    <a:lumMod val="75000"/>
                    <a:lumOff val="25000"/>
                  </a:schemeClr>
                </a:solidFill>
                <a:latin typeface="Calibri" charset="0"/>
                <a:ea typeface="Calibri" charset="0"/>
                <a:cs typeface="Calibri" charset="0"/>
              </a:rPr>
              <a:t>Test Security</a:t>
            </a:r>
          </a:p>
          <a:p>
            <a:pPr marL="800100" lvl="1" indent="-342900" algn="l">
              <a:buClr>
                <a:schemeClr val="accent2"/>
              </a:buClr>
              <a:buFont typeface="Wingdings" charset="2"/>
              <a:buChar char="§"/>
              <a:tabLst/>
            </a:pPr>
            <a:r>
              <a:rPr lang="en-US" sz="2600">
                <a:solidFill>
                  <a:schemeClr val="tx1">
                    <a:lumMod val="75000"/>
                    <a:lumOff val="25000"/>
                  </a:schemeClr>
                </a:solidFill>
                <a:latin typeface="Calibri" charset="0"/>
                <a:ea typeface="Calibri" charset="0"/>
                <a:cs typeface="Calibri" charset="0"/>
              </a:rPr>
              <a:t>Scheduling Test Administrations</a:t>
            </a:r>
          </a:p>
          <a:p>
            <a:pPr marL="800100" lvl="1" indent="-342900" algn="l">
              <a:buClr>
                <a:schemeClr val="accent2"/>
              </a:buClr>
              <a:buFont typeface="Wingdings" charset="2"/>
              <a:buChar char="§"/>
              <a:tabLst/>
            </a:pPr>
            <a:r>
              <a:rPr lang="en-US" sz="2600">
                <a:solidFill>
                  <a:schemeClr val="tx1">
                    <a:lumMod val="75000"/>
                    <a:lumOff val="25000"/>
                  </a:schemeClr>
                </a:solidFill>
                <a:latin typeface="Calibri" charset="0"/>
                <a:ea typeface="Calibri" charset="0"/>
                <a:cs typeface="Calibri" charset="0"/>
              </a:rPr>
              <a:t>Preparing for Test Administrations</a:t>
            </a:r>
          </a:p>
          <a:p>
            <a:pPr marL="800100" lvl="1" indent="-342900" algn="l">
              <a:buClr>
                <a:schemeClr val="accent2"/>
              </a:buClr>
              <a:buFont typeface="Wingdings" charset="2"/>
              <a:buChar char="§"/>
              <a:tabLst/>
            </a:pPr>
            <a:r>
              <a:rPr lang="en-US" sz="2600">
                <a:solidFill>
                  <a:schemeClr val="tx1">
                    <a:lumMod val="75000"/>
                    <a:lumOff val="25000"/>
                  </a:schemeClr>
                </a:solidFill>
                <a:latin typeface="Calibri" charset="0"/>
                <a:ea typeface="Calibri" charset="0"/>
                <a:cs typeface="Calibri" charset="0"/>
              </a:rPr>
              <a:t>Testing with Accommodations</a:t>
            </a:r>
          </a:p>
          <a:p>
            <a:pPr marL="800100" lvl="1" indent="-342900" algn="l">
              <a:buClr>
                <a:schemeClr val="accent2"/>
              </a:buClr>
              <a:buFont typeface="Wingdings" charset="2"/>
              <a:buChar char="§"/>
              <a:tabLst/>
            </a:pPr>
            <a:r>
              <a:rPr lang="en-US" sz="2600">
                <a:solidFill>
                  <a:schemeClr val="tx1">
                    <a:lumMod val="75000"/>
                    <a:lumOff val="25000"/>
                  </a:schemeClr>
                </a:solidFill>
                <a:latin typeface="Calibri" charset="0"/>
                <a:ea typeface="Calibri" charset="0"/>
                <a:cs typeface="Calibri" charset="0"/>
              </a:rPr>
              <a:t>Monitoring Test Administrations</a:t>
            </a:r>
          </a:p>
          <a:p>
            <a:pPr marL="800100" lvl="1" indent="-342900" algn="l">
              <a:buClr>
                <a:schemeClr val="accent2"/>
              </a:buClr>
              <a:buFont typeface="Wingdings" charset="2"/>
              <a:buChar char="§"/>
              <a:tabLst/>
            </a:pPr>
            <a:r>
              <a:rPr lang="en-US" sz="2600">
                <a:solidFill>
                  <a:schemeClr val="tx1">
                    <a:lumMod val="75000"/>
                    <a:lumOff val="25000"/>
                  </a:schemeClr>
                </a:solidFill>
                <a:latin typeface="Calibri" charset="0"/>
                <a:ea typeface="Calibri" charset="0"/>
                <a:cs typeface="Calibri" charset="0"/>
              </a:rPr>
              <a:t>Returning Materials to District Coordinator</a:t>
            </a:r>
          </a:p>
          <a:p>
            <a:pPr lvl="1" algn="l">
              <a:buClr>
                <a:schemeClr val="accent2"/>
              </a:buClr>
              <a:tabLst/>
            </a:pPr>
            <a:endParaRPr lang="en-US" sz="2600">
              <a:solidFill>
                <a:schemeClr val="tx1">
                  <a:lumMod val="75000"/>
                  <a:lumOff val="25000"/>
                </a:schemeClr>
              </a:solidFill>
              <a:latin typeface="Calibri" charset="0"/>
              <a:ea typeface="Calibri" charset="0"/>
              <a:cs typeface="Calibri" charset="0"/>
            </a:endParaRPr>
          </a:p>
          <a:p>
            <a:pPr lvl="1" algn="l">
              <a:buClr>
                <a:schemeClr val="accent2"/>
              </a:buClr>
              <a:tabLst/>
            </a:pPr>
            <a:r>
              <a:rPr lang="en-US" sz="3000" b="1">
                <a:solidFill>
                  <a:schemeClr val="accent1"/>
                </a:solidFill>
                <a:latin typeface="Calibri" charset="0"/>
                <a:cs typeface="Calibri" charset="0"/>
              </a:rPr>
              <a:t>References for training materials:</a:t>
            </a:r>
          </a:p>
          <a:p>
            <a:pPr marL="800100" lvl="1" indent="-342900" algn="l">
              <a:buClr>
                <a:schemeClr val="accent2"/>
              </a:buClr>
              <a:buFont typeface="Wingdings" charset="2"/>
              <a:buChar char="§"/>
            </a:pPr>
            <a:r>
              <a:rPr lang="en-US" sz="2600">
                <a:solidFill>
                  <a:schemeClr val="tx1">
                    <a:lumMod val="75000"/>
                    <a:lumOff val="25000"/>
                  </a:schemeClr>
                </a:solidFill>
                <a:latin typeface="Calibri" charset="0"/>
                <a:ea typeface="Calibri" charset="0"/>
                <a:cs typeface="Calibri" charset="0"/>
              </a:rPr>
              <a:t>STAAR Alternate 2 section in the DCCR, STAAR Alternate 2 Test Administrator Manual non-secure, STAAR Alternate 2 Educator Guide </a:t>
            </a:r>
          </a:p>
          <a:p>
            <a:pPr lvl="1" algn="l">
              <a:buClr>
                <a:schemeClr val="accent2"/>
              </a:buClr>
              <a:tabLst/>
            </a:pPr>
            <a:endParaRPr lang="en-US" sz="2600">
              <a:solidFill>
                <a:schemeClr val="tx1">
                  <a:lumMod val="75000"/>
                  <a:lumOff val="25000"/>
                </a:schemeClr>
              </a:solidFill>
              <a:latin typeface="Calibri" charset="0"/>
              <a:ea typeface="Calibri" charset="0"/>
              <a:cs typeface="Calibri" charset="0"/>
            </a:endParaRPr>
          </a:p>
        </p:txBody>
      </p:sp>
      <p:sp>
        <p:nvSpPr>
          <p:cNvPr id="4" name="Title 10"/>
          <p:cNvSpPr txBox="1">
            <a:spLocks/>
          </p:cNvSpPr>
          <p:nvPr/>
        </p:nvSpPr>
        <p:spPr>
          <a:xfrm>
            <a:off x="1978570" y="248815"/>
            <a:ext cx="8221489" cy="936518"/>
          </a:xfrm>
          <a:prstGeom prst="rect">
            <a:avLst/>
          </a:prstGeom>
        </p:spPr>
        <p:txBody>
          <a:bodyPr vert="horz" lIns="91440" tIns="45720" rIns="91440" bIns="45720" rtlCol="0" anchor="b">
            <a:normAutofit fontScale="92500"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b="1" i="0">
                <a:solidFill>
                  <a:schemeClr val="accent1"/>
                </a:solidFill>
                <a:latin typeface="+mn-lt"/>
                <a:ea typeface="Open Sans" charset="0"/>
                <a:cs typeface="Open Sans" charset="0"/>
              </a:rPr>
              <a:t>STAAR Alternate 2 </a:t>
            </a:r>
          </a:p>
          <a:p>
            <a:r>
              <a:rPr lang="en-US" sz="3600" b="1" i="0">
                <a:solidFill>
                  <a:schemeClr val="accent1"/>
                </a:solidFill>
                <a:latin typeface="+mn-lt"/>
                <a:ea typeface="Open Sans" charset="0"/>
                <a:cs typeface="Open Sans" charset="0"/>
              </a:rPr>
              <a:t>Training Topics for Test Administrator Sessions</a:t>
            </a: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6502667"/>
            <a:ext cx="12000217" cy="229917"/>
          </a:xfrm>
          <a:prstGeom prst="rect">
            <a:avLst/>
          </a:prstGeom>
        </p:spPr>
      </p:pic>
      <p:sp>
        <p:nvSpPr>
          <p:cNvPr id="6" name="Date Placeholder 3"/>
          <p:cNvSpPr>
            <a:spLocks noGrp="1"/>
          </p:cNvSpPr>
          <p:nvPr>
            <p:ph type="dt" sz="half" idx="10"/>
          </p:nvPr>
        </p:nvSpPr>
        <p:spPr>
          <a:xfrm>
            <a:off x="92467" y="6492875"/>
            <a:ext cx="2472271" cy="365125"/>
          </a:xfrm>
        </p:spPr>
        <p:txBody>
          <a:bodyPr/>
          <a:lstStyle/>
          <a:p>
            <a:fld id="{C5C05D33-2F5D-482A-8D2C-D96EBC369FAA}" type="datetime1">
              <a:rPr lang="en-US" smtClean="0">
                <a:solidFill>
                  <a:schemeClr val="accent1">
                    <a:lumMod val="60000"/>
                    <a:lumOff val="40000"/>
                  </a:schemeClr>
                </a:solidFill>
              </a:rPr>
              <a:pPr/>
              <a:t>10/1/2018</a:t>
            </a:fld>
            <a:r>
              <a:rPr lang="en-US">
                <a:solidFill>
                  <a:schemeClr val="accent1">
                    <a:lumMod val="60000"/>
                    <a:lumOff val="40000"/>
                  </a:schemeClr>
                </a:solidFill>
              </a:rPr>
              <a:t>     </a:t>
            </a:r>
            <a:fld id="{EA89072E-2125-40D6-847A-9E6B768971D4}" type="slidenum">
              <a:rPr lang="en-US" smtClean="0">
                <a:solidFill>
                  <a:schemeClr val="accent1">
                    <a:lumMod val="60000"/>
                    <a:lumOff val="40000"/>
                  </a:schemeClr>
                </a:solidFill>
              </a:rPr>
              <a:pPr/>
              <a:t>91</a:t>
            </a:fld>
            <a:endParaRPr lang="en-US">
              <a:solidFill>
                <a:schemeClr val="accent1">
                  <a:lumMod val="60000"/>
                  <a:lumOff val="40000"/>
                </a:schemeClr>
              </a:solidFill>
            </a:endParaRPr>
          </a:p>
        </p:txBody>
      </p:sp>
      <p:sp>
        <p:nvSpPr>
          <p:cNvPr id="7" name="Footer Placeholder 4"/>
          <p:cNvSpPr>
            <a:spLocks noGrp="1"/>
          </p:cNvSpPr>
          <p:nvPr>
            <p:ph type="ftr" sz="quarter" idx="11"/>
          </p:nvPr>
        </p:nvSpPr>
        <p:spPr>
          <a:xfrm>
            <a:off x="3686187" y="6492875"/>
            <a:ext cx="4822804" cy="365125"/>
          </a:xfrm>
        </p:spPr>
        <p:txBody>
          <a:bodyPr/>
          <a:lstStyle/>
          <a:p>
            <a:r>
              <a:rPr lang="en-US">
                <a:solidFill>
                  <a:schemeClr val="accent1">
                    <a:lumMod val="60000"/>
                    <a:lumOff val="40000"/>
                  </a:schemeClr>
                </a:solidFill>
              </a:rPr>
              <a:t>October 2018</a:t>
            </a:r>
          </a:p>
          <a:p>
            <a:endParaRPr lang="en-US">
              <a:solidFill>
                <a:schemeClr val="accent1">
                  <a:lumMod val="60000"/>
                  <a:lumOff val="40000"/>
                </a:schemeClr>
              </a:solidFill>
            </a:endParaRPr>
          </a:p>
        </p:txBody>
      </p:sp>
    </p:spTree>
    <p:extLst>
      <p:ext uri="{BB962C8B-B14F-4D97-AF65-F5344CB8AC3E}">
        <p14:creationId xmlns:p14="http://schemas.microsoft.com/office/powerpoint/2010/main" val="755376784"/>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Date Placeholder 3"/>
          <p:cNvSpPr>
            <a:spLocks noGrp="1"/>
          </p:cNvSpPr>
          <p:nvPr>
            <p:ph type="dt" sz="half" idx="10"/>
          </p:nvPr>
        </p:nvSpPr>
        <p:spPr/>
        <p:txBody>
          <a:bodyPr/>
          <a:lstStyle/>
          <a:p>
            <a:fld id="{C5C05D33-2F5D-482A-8D2C-D96EBC369FAA}" type="datetime1">
              <a:rPr lang="en-US" smtClean="0">
                <a:solidFill>
                  <a:schemeClr val="accent1">
                    <a:lumMod val="60000"/>
                    <a:lumOff val="40000"/>
                  </a:schemeClr>
                </a:solidFill>
              </a:rPr>
              <a:pPr/>
              <a:t>10/1/2018</a:t>
            </a:fld>
            <a:r>
              <a:rPr lang="en-US">
                <a:solidFill>
                  <a:schemeClr val="accent1">
                    <a:lumMod val="60000"/>
                    <a:lumOff val="40000"/>
                  </a:schemeClr>
                </a:solidFill>
              </a:rPr>
              <a:t>     </a:t>
            </a:r>
            <a:fld id="{EA89072E-2125-40D6-847A-9E6B768971D4}" type="slidenum">
              <a:rPr lang="en-US" smtClean="0">
                <a:solidFill>
                  <a:schemeClr val="accent1">
                    <a:lumMod val="60000"/>
                    <a:lumOff val="40000"/>
                  </a:schemeClr>
                </a:solidFill>
              </a:rPr>
              <a:pPr/>
              <a:t>92</a:t>
            </a:fld>
            <a:endParaRPr lang="en-US">
              <a:solidFill>
                <a:schemeClr val="accent1">
                  <a:lumMod val="60000"/>
                  <a:lumOff val="40000"/>
                </a:schemeClr>
              </a:solidFill>
            </a:endParaRPr>
          </a:p>
        </p:txBody>
      </p:sp>
      <p:sp>
        <p:nvSpPr>
          <p:cNvPr id="17" name="Footer Placeholder 4"/>
          <p:cNvSpPr>
            <a:spLocks noGrp="1"/>
          </p:cNvSpPr>
          <p:nvPr>
            <p:ph type="ftr" sz="quarter" idx="11"/>
          </p:nvPr>
        </p:nvSpPr>
        <p:spPr/>
        <p:txBody>
          <a:bodyPr/>
          <a:lstStyle/>
          <a:p>
            <a:r>
              <a:rPr lang="en-US">
                <a:solidFill>
                  <a:schemeClr val="accent1">
                    <a:lumMod val="60000"/>
                    <a:lumOff val="40000"/>
                  </a:schemeClr>
                </a:solidFill>
              </a:rPr>
              <a:t>October 2018</a:t>
            </a:r>
          </a:p>
          <a:p>
            <a:endParaRPr lang="en-US">
              <a:solidFill>
                <a:schemeClr val="accent1">
                  <a:lumMod val="60000"/>
                  <a:lumOff val="40000"/>
                </a:schemeClr>
              </a:solidFill>
            </a:endParaRPr>
          </a:p>
        </p:txBody>
      </p:sp>
      <p:sp>
        <p:nvSpPr>
          <p:cNvPr id="9" name="Title 10"/>
          <p:cNvSpPr txBox="1">
            <a:spLocks/>
          </p:cNvSpPr>
          <p:nvPr/>
        </p:nvSpPr>
        <p:spPr>
          <a:xfrm>
            <a:off x="1978570" y="248815"/>
            <a:ext cx="8221489" cy="902652"/>
          </a:xfrm>
          <a:prstGeom prst="rect">
            <a:avLst/>
          </a:prstGeom>
        </p:spPr>
        <p:txBody>
          <a:bodyPr vert="horz" lIns="91440" tIns="45720" rIns="91440" bIns="45720" rtlCol="0" anchor="b">
            <a:normAutofit fontScale="92500"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b="1">
                <a:solidFill>
                  <a:schemeClr val="accent1"/>
                </a:solidFill>
                <a:latin typeface="Calibri" charset="0"/>
                <a:ea typeface="Calibri" charset="0"/>
                <a:cs typeface="Calibri" charset="0"/>
              </a:rPr>
              <a:t>Guidance on Administering</a:t>
            </a:r>
          </a:p>
          <a:p>
            <a:r>
              <a:rPr lang="en-US" sz="3600" b="1">
                <a:solidFill>
                  <a:schemeClr val="accent1"/>
                </a:solidFill>
                <a:latin typeface="Calibri" charset="0"/>
                <a:ea typeface="Calibri" charset="0"/>
                <a:cs typeface="Calibri" charset="0"/>
              </a:rPr>
              <a:t>STAAR Alternate 2</a:t>
            </a:r>
          </a:p>
        </p:txBody>
      </p:sp>
      <p:sp>
        <p:nvSpPr>
          <p:cNvPr id="10" name="Rectangle 9"/>
          <p:cNvSpPr/>
          <p:nvPr/>
        </p:nvSpPr>
        <p:spPr>
          <a:xfrm>
            <a:off x="322505" y="1666454"/>
            <a:ext cx="5348968" cy="4553724"/>
          </a:xfrm>
          <a:prstGeom prst="rect">
            <a:avLst/>
          </a:prstGeom>
          <a:gradFill flip="none" rotWithShape="1">
            <a:gsLst>
              <a:gs pos="0">
                <a:schemeClr val="accent5">
                  <a:alpha val="71000"/>
                  <a:lumMod val="80000"/>
                </a:schemeClr>
              </a:gs>
              <a:gs pos="100000">
                <a:schemeClr val="accent1">
                  <a:lumMod val="75000"/>
                </a:schemeClr>
              </a:gs>
            </a:gsLst>
            <a:lin ang="1200000" scaled="0"/>
            <a:tileRect/>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sz="2000">
              <a:latin typeface="Calibri" charset="0"/>
              <a:ea typeface="Calibri" charset="0"/>
              <a:cs typeface="Calibri" charset="0"/>
            </a:endParaRPr>
          </a:p>
        </p:txBody>
      </p:sp>
      <p:pic>
        <p:nvPicPr>
          <p:cNvPr id="7" name="Content Placeholder 5">
            <a:extLst>
              <a:ext uri="{FF2B5EF4-FFF2-40B4-BE49-F238E27FC236}">
                <a16:creationId xmlns:a16="http://schemas.microsoft.com/office/drawing/2014/main" xmlns="" id="{B0F463B8-F9E1-4C9D-A10F-0F6B6F83CC7C}"/>
              </a:ext>
            </a:extLst>
          </p:cNvPr>
          <p:cNvPicPr>
            <a:picLocks noChangeAspect="1"/>
          </p:cNvPicPr>
          <p:nvPr/>
        </p:nvPicPr>
        <p:blipFill>
          <a:blip r:embed="rId3"/>
          <a:stretch>
            <a:fillRect/>
          </a:stretch>
        </p:blipFill>
        <p:spPr>
          <a:xfrm>
            <a:off x="5714605" y="2524012"/>
            <a:ext cx="6389023" cy="2487846"/>
          </a:xfrm>
          <a:prstGeom prst="rect">
            <a:avLst/>
          </a:prstGeom>
        </p:spPr>
      </p:pic>
      <p:pic>
        <p:nvPicPr>
          <p:cNvPr id="8" name="Content Placeholder 7">
            <a:extLst>
              <a:ext uri="{FF2B5EF4-FFF2-40B4-BE49-F238E27FC236}">
                <a16:creationId xmlns:a16="http://schemas.microsoft.com/office/drawing/2014/main" xmlns="" id="{EDB63A2E-29C7-4D93-9AF5-DBAE53EFE7A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7434" y="2118107"/>
            <a:ext cx="5181600" cy="3788632"/>
          </a:xfrm>
          <a:prstGeom prst="rect">
            <a:avLst/>
          </a:prstGeom>
        </p:spPr>
      </p:pic>
    </p:spTree>
    <p:extLst>
      <p:ext uri="{BB962C8B-B14F-4D97-AF65-F5344CB8AC3E}">
        <p14:creationId xmlns:p14="http://schemas.microsoft.com/office/powerpoint/2010/main" val="3487386133"/>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a:xfrm>
            <a:off x="967884" y="1679430"/>
            <a:ext cx="10058400" cy="4750379"/>
          </a:xfrm>
          <a:prstGeom prst="rect">
            <a:avLst/>
          </a:prstGeom>
        </p:spPr>
        <p:txBody>
          <a:bodyPr vert="horz" lIns="91440" tIns="45720" rIns="91440" bIns="45720" rtlCol="0" anchor="t">
            <a:normAutofit/>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lvl="1" algn="l">
              <a:buClr>
                <a:schemeClr val="accent2"/>
              </a:buClr>
            </a:pPr>
            <a:r>
              <a:rPr lang="en-US" sz="2800" b="1">
                <a:solidFill>
                  <a:schemeClr val="accent1"/>
                </a:solidFill>
                <a:latin typeface="Calibri" charset="0"/>
                <a:ea typeface="Calibri" charset="0"/>
                <a:cs typeface="Calibri" charset="0"/>
              </a:rPr>
              <a:t>Who should administer STAAR Alternate 2?</a:t>
            </a:r>
            <a:endParaRPr lang="en-US" sz="2800">
              <a:solidFill>
                <a:schemeClr val="accent1"/>
              </a:solidFill>
              <a:latin typeface="Calibri" charset="0"/>
              <a:ea typeface="Calibri" charset="0"/>
              <a:cs typeface="Calibri" charset="0"/>
            </a:endParaRPr>
          </a:p>
          <a:p>
            <a:pPr marL="800100" lvl="1" indent="-342900" algn="l">
              <a:buClr>
                <a:schemeClr val="accent2"/>
              </a:buClr>
              <a:buFont typeface="Wingdings" charset="2"/>
              <a:buChar char="§"/>
              <a:tabLst/>
            </a:pPr>
            <a:r>
              <a:rPr lang="en-US" sz="2800">
                <a:solidFill>
                  <a:schemeClr val="tx1">
                    <a:lumMod val="75000"/>
                    <a:lumOff val="25000"/>
                  </a:schemeClr>
                </a:solidFill>
                <a:latin typeface="Calibri" charset="0"/>
                <a:ea typeface="Calibri" charset="0"/>
                <a:cs typeface="Calibri" charset="0"/>
              </a:rPr>
              <a:t>Ideally, the student’s teacher for the subject being tested who has a high level of familiarity with the student so that</a:t>
            </a:r>
          </a:p>
          <a:p>
            <a:pPr marL="1090295" lvl="2" indent="-175895" algn="l">
              <a:buClr>
                <a:schemeClr val="accent1"/>
              </a:buClr>
              <a:buSzPct val="95000"/>
              <a:buFont typeface="Arial" charset="0"/>
              <a:buChar char="•"/>
              <a:tabLst/>
            </a:pPr>
            <a:r>
              <a:rPr lang="en-US" sz="2400">
                <a:solidFill>
                  <a:schemeClr val="tx1">
                    <a:lumMod val="75000"/>
                    <a:lumOff val="25000"/>
                  </a:schemeClr>
                </a:solidFill>
                <a:latin typeface="Calibri" charset="0"/>
                <a:ea typeface="Calibri" charset="0"/>
                <a:cs typeface="Calibri" charset="0"/>
              </a:rPr>
              <a:t>Accommodations can be prepared appropriately and</a:t>
            </a:r>
          </a:p>
          <a:p>
            <a:pPr marL="1090295" lvl="2" indent="-175895" algn="l">
              <a:buClr>
                <a:schemeClr val="accent1"/>
              </a:buClr>
              <a:buSzPct val="95000"/>
              <a:buFont typeface="Arial" charset="0"/>
              <a:buChar char="•"/>
              <a:tabLst/>
            </a:pPr>
            <a:r>
              <a:rPr lang="en-US" sz="2400">
                <a:solidFill>
                  <a:schemeClr val="tx1">
                    <a:lumMod val="75000"/>
                    <a:lumOff val="25000"/>
                  </a:schemeClr>
                </a:solidFill>
                <a:latin typeface="Calibri" charset="0"/>
                <a:ea typeface="Calibri" charset="0"/>
                <a:cs typeface="Calibri" charset="0"/>
              </a:rPr>
              <a:t>The student’s typical response mode can be understood</a:t>
            </a:r>
          </a:p>
          <a:p>
            <a:pPr marL="1492250" lvl="3" indent="-215900" algn="l">
              <a:buClr>
                <a:schemeClr val="accent1"/>
              </a:buClr>
              <a:buSzPct val="80000"/>
              <a:buFont typeface="Courier New" charset="0"/>
              <a:buChar char="o"/>
              <a:tabLst/>
            </a:pPr>
            <a:r>
              <a:rPr lang="en-US" sz="2400">
                <a:solidFill>
                  <a:schemeClr val="tx1">
                    <a:lumMod val="75000"/>
                    <a:lumOff val="25000"/>
                  </a:schemeClr>
                </a:solidFill>
                <a:latin typeface="Calibri" charset="0"/>
                <a:ea typeface="Calibri" charset="0"/>
                <a:cs typeface="Calibri" charset="0"/>
              </a:rPr>
              <a:t>Paraprofessionals may serve as test administrators supervised by a certified professional on the same campus throughout the administration. (See other options in the District and Campus Coordinator Resources.)</a:t>
            </a:r>
          </a:p>
          <a:p>
            <a:pPr marL="2004695" lvl="4" indent="-175895" algn="l">
              <a:buClr>
                <a:schemeClr val="accent2"/>
              </a:buClr>
              <a:buFont typeface="Arial" charset="0"/>
              <a:buChar char="•"/>
            </a:pPr>
            <a:r>
              <a:rPr lang="en-US" sz="2000">
                <a:solidFill>
                  <a:schemeClr val="tx1">
                    <a:lumMod val="75000"/>
                    <a:lumOff val="25000"/>
                  </a:schemeClr>
                </a:solidFill>
                <a:latin typeface="Calibri" charset="0"/>
                <a:ea typeface="Calibri" charset="0"/>
                <a:cs typeface="Calibri" charset="0"/>
              </a:rPr>
              <a:t>Paraprofessionals may serve as test administrator assistants and assist in preparation of the test IF they are trained in test administration procedures and sign the oath. </a:t>
            </a:r>
          </a:p>
        </p:txBody>
      </p:sp>
      <p:sp>
        <p:nvSpPr>
          <p:cNvPr id="4" name="Title 10"/>
          <p:cNvSpPr txBox="1">
            <a:spLocks/>
          </p:cNvSpPr>
          <p:nvPr/>
        </p:nvSpPr>
        <p:spPr>
          <a:xfrm>
            <a:off x="1978570" y="248815"/>
            <a:ext cx="8221489" cy="959096"/>
          </a:xfrm>
          <a:prstGeom prst="rect">
            <a:avLst/>
          </a:prstGeom>
        </p:spPr>
        <p:txBody>
          <a:bodyPr vert="horz" lIns="91440" tIns="45720" rIns="91440" bIns="45720" rtlCol="0" anchor="b">
            <a:normAutofit fontScale="92500"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b="1" i="0">
                <a:solidFill>
                  <a:schemeClr val="accent1"/>
                </a:solidFill>
                <a:latin typeface="+mn-lt"/>
                <a:ea typeface="Open Sans" charset="0"/>
                <a:cs typeface="Open Sans" charset="0"/>
              </a:rPr>
              <a:t>STAAR Alternate 2</a:t>
            </a:r>
          </a:p>
          <a:p>
            <a:r>
              <a:rPr lang="en-US" sz="3600" b="1">
                <a:solidFill>
                  <a:schemeClr val="accent1"/>
                </a:solidFill>
                <a:latin typeface="+mn-lt"/>
                <a:ea typeface="Open Sans" charset="0"/>
                <a:cs typeface="Open Sans" charset="0"/>
              </a:rPr>
              <a:t>Roles/Responsibilities of Test Administrator</a:t>
            </a:r>
            <a:endParaRPr lang="en-US" sz="3600" b="1" i="0">
              <a:solidFill>
                <a:schemeClr val="accent1"/>
              </a:solidFill>
              <a:latin typeface="+mn-lt"/>
              <a:ea typeface="Open Sans" charset="0"/>
              <a:cs typeface="Open Sans" charset="0"/>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6502667"/>
            <a:ext cx="12000217" cy="229917"/>
          </a:xfrm>
          <a:prstGeom prst="rect">
            <a:avLst/>
          </a:prstGeom>
        </p:spPr>
      </p:pic>
      <p:sp>
        <p:nvSpPr>
          <p:cNvPr id="6" name="Date Placeholder 3"/>
          <p:cNvSpPr>
            <a:spLocks noGrp="1"/>
          </p:cNvSpPr>
          <p:nvPr>
            <p:ph type="dt" sz="half" idx="10"/>
          </p:nvPr>
        </p:nvSpPr>
        <p:spPr>
          <a:xfrm>
            <a:off x="92467" y="6492875"/>
            <a:ext cx="2472271" cy="365125"/>
          </a:xfrm>
        </p:spPr>
        <p:txBody>
          <a:bodyPr/>
          <a:lstStyle/>
          <a:p>
            <a:fld id="{C5C05D33-2F5D-482A-8D2C-D96EBC369FAA}" type="datetime1">
              <a:rPr lang="en-US" smtClean="0">
                <a:solidFill>
                  <a:schemeClr val="accent1">
                    <a:lumMod val="60000"/>
                    <a:lumOff val="40000"/>
                  </a:schemeClr>
                </a:solidFill>
              </a:rPr>
              <a:pPr/>
              <a:t>10/1/2018</a:t>
            </a:fld>
            <a:r>
              <a:rPr lang="en-US">
                <a:solidFill>
                  <a:schemeClr val="accent1">
                    <a:lumMod val="60000"/>
                    <a:lumOff val="40000"/>
                  </a:schemeClr>
                </a:solidFill>
              </a:rPr>
              <a:t>     </a:t>
            </a:r>
            <a:fld id="{EA89072E-2125-40D6-847A-9E6B768971D4}" type="slidenum">
              <a:rPr lang="en-US" smtClean="0">
                <a:solidFill>
                  <a:schemeClr val="accent1">
                    <a:lumMod val="60000"/>
                    <a:lumOff val="40000"/>
                  </a:schemeClr>
                </a:solidFill>
              </a:rPr>
              <a:pPr/>
              <a:t>93</a:t>
            </a:fld>
            <a:endParaRPr lang="en-US">
              <a:solidFill>
                <a:schemeClr val="accent1">
                  <a:lumMod val="60000"/>
                  <a:lumOff val="40000"/>
                </a:schemeClr>
              </a:solidFill>
            </a:endParaRPr>
          </a:p>
        </p:txBody>
      </p:sp>
      <p:sp>
        <p:nvSpPr>
          <p:cNvPr id="7" name="Footer Placeholder 4"/>
          <p:cNvSpPr>
            <a:spLocks noGrp="1"/>
          </p:cNvSpPr>
          <p:nvPr>
            <p:ph type="ftr" sz="quarter" idx="11"/>
          </p:nvPr>
        </p:nvSpPr>
        <p:spPr>
          <a:xfrm>
            <a:off x="3686187" y="6492875"/>
            <a:ext cx="4822804" cy="365125"/>
          </a:xfrm>
        </p:spPr>
        <p:txBody>
          <a:bodyPr/>
          <a:lstStyle/>
          <a:p>
            <a:r>
              <a:rPr lang="en-US">
                <a:solidFill>
                  <a:schemeClr val="accent1">
                    <a:lumMod val="60000"/>
                    <a:lumOff val="40000"/>
                  </a:schemeClr>
                </a:solidFill>
              </a:rPr>
              <a:t>October 2018</a:t>
            </a:r>
          </a:p>
          <a:p>
            <a:endParaRPr lang="en-US">
              <a:solidFill>
                <a:schemeClr val="accent1">
                  <a:lumMod val="60000"/>
                  <a:lumOff val="40000"/>
                </a:schemeClr>
              </a:solidFill>
            </a:endParaRPr>
          </a:p>
        </p:txBody>
      </p:sp>
    </p:spTree>
    <p:extLst>
      <p:ext uri="{BB962C8B-B14F-4D97-AF65-F5344CB8AC3E}">
        <p14:creationId xmlns:p14="http://schemas.microsoft.com/office/powerpoint/2010/main" val="942948174"/>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a:xfrm>
            <a:off x="53165" y="1673739"/>
            <a:ext cx="10762890" cy="4616142"/>
          </a:xfrm>
          <a:prstGeom prst="rect">
            <a:avLst/>
          </a:prstGeom>
        </p:spPr>
        <p:txBody>
          <a:bodyPr vert="horz" lIns="91440" tIns="45720" rIns="91440" bIns="45720" rtlCol="0" anchor="t">
            <a:normAutofit fontScale="92500"/>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lvl="1" algn="l">
              <a:buClr>
                <a:schemeClr val="accent2"/>
              </a:buClr>
            </a:pPr>
            <a:endParaRPr lang="en-US" sz="2400" b="1">
              <a:solidFill>
                <a:schemeClr val="accent1"/>
              </a:solidFill>
              <a:latin typeface="Calibri" charset="0"/>
              <a:ea typeface="Calibri" charset="0"/>
              <a:cs typeface="Calibri" charset="0"/>
            </a:endParaRPr>
          </a:p>
          <a:p>
            <a:pPr marL="800100" lvl="1" indent="-342900" algn="l">
              <a:buClr>
                <a:schemeClr val="accent6"/>
              </a:buClr>
              <a:buFont typeface="Wingdings" panose="05000000000000000000" pitchFamily="2" charset="2"/>
              <a:buChar char="ü"/>
              <a:tabLst/>
            </a:pPr>
            <a:r>
              <a:rPr lang="en-US" sz="2400">
                <a:solidFill>
                  <a:schemeClr val="tx1">
                    <a:lumMod val="75000"/>
                    <a:lumOff val="25000"/>
                  </a:schemeClr>
                </a:solidFill>
                <a:latin typeface="Calibri" charset="0"/>
                <a:ea typeface="Calibri" charset="0"/>
                <a:cs typeface="Calibri" charset="0"/>
              </a:rPr>
              <a:t>Practice reading the script and following the presentation instructions for test.</a:t>
            </a:r>
          </a:p>
          <a:p>
            <a:pPr marL="800100" lvl="1" indent="-342900" algn="l">
              <a:buClr>
                <a:schemeClr val="accent6"/>
              </a:buClr>
              <a:buFont typeface="Wingdings" panose="05000000000000000000" pitchFamily="2" charset="2"/>
              <a:buChar char="ü"/>
            </a:pPr>
            <a:endParaRPr lang="en-US" sz="2400">
              <a:solidFill>
                <a:schemeClr val="tx1">
                  <a:lumMod val="75000"/>
                  <a:lumOff val="25000"/>
                </a:schemeClr>
              </a:solidFill>
              <a:latin typeface="Calibri" charset="0"/>
              <a:ea typeface="Calibri" charset="0"/>
              <a:cs typeface="Calibri" charset="0"/>
            </a:endParaRPr>
          </a:p>
          <a:p>
            <a:pPr marL="800100" lvl="1" indent="-342900" algn="l">
              <a:buClr>
                <a:schemeClr val="accent6"/>
              </a:buClr>
              <a:buFont typeface="Wingdings" panose="05000000000000000000" pitchFamily="2" charset="2"/>
              <a:buChar char="ü"/>
              <a:tabLst/>
            </a:pPr>
            <a:r>
              <a:rPr lang="en-US" sz="2400">
                <a:solidFill>
                  <a:schemeClr val="tx1">
                    <a:lumMod val="75000"/>
                    <a:lumOff val="25000"/>
                  </a:schemeClr>
                </a:solidFill>
                <a:latin typeface="Calibri" charset="0"/>
                <a:ea typeface="Calibri" charset="0"/>
                <a:cs typeface="Calibri" charset="0"/>
              </a:rPr>
              <a:t>Review the Scoring Instructions for test questions and plan teacher assistance for items 2 and 3 in each cluster.</a:t>
            </a:r>
          </a:p>
          <a:p>
            <a:pPr marL="800100" lvl="1" indent="-342900" algn="l">
              <a:buClr>
                <a:schemeClr val="accent6"/>
              </a:buClr>
              <a:buFont typeface="Wingdings" panose="05000000000000000000" pitchFamily="2" charset="2"/>
              <a:buChar char="ü"/>
            </a:pPr>
            <a:endParaRPr lang="en-US" sz="2400">
              <a:solidFill>
                <a:schemeClr val="tx1">
                  <a:lumMod val="75000"/>
                  <a:lumOff val="25000"/>
                </a:schemeClr>
              </a:solidFill>
              <a:latin typeface="Calibri" charset="0"/>
              <a:ea typeface="Calibri" charset="0"/>
              <a:cs typeface="Calibri" charset="0"/>
            </a:endParaRPr>
          </a:p>
          <a:p>
            <a:pPr marL="800100" lvl="1" indent="-342900" algn="l">
              <a:buClr>
                <a:schemeClr val="accent6"/>
              </a:buClr>
              <a:buFont typeface="Wingdings" panose="05000000000000000000" pitchFamily="2" charset="2"/>
              <a:buChar char="ü"/>
              <a:tabLst/>
            </a:pPr>
            <a:r>
              <a:rPr lang="en-US" sz="2400">
                <a:solidFill>
                  <a:schemeClr val="tx1">
                    <a:lumMod val="75000"/>
                    <a:lumOff val="25000"/>
                  </a:schemeClr>
                </a:solidFill>
                <a:latin typeface="Calibri" charset="0"/>
                <a:ea typeface="Calibri" charset="0"/>
                <a:cs typeface="Calibri" charset="0"/>
              </a:rPr>
              <a:t>Review the student booklet and image cards to plan and prepare accommodations for any student who may need an accommodation according to the guidelines outlined in the “Accommodations” section of the test administrator manual.</a:t>
            </a:r>
          </a:p>
          <a:p>
            <a:pPr marL="800100" lvl="1" indent="-342900" algn="l">
              <a:buClr>
                <a:srgbClr val="FF0000"/>
              </a:buClr>
              <a:buFont typeface="Wingdings" panose="05000000000000000000" pitchFamily="2" charset="2"/>
              <a:buChar char="ü"/>
            </a:pPr>
            <a:endParaRPr lang="en-US" sz="2400">
              <a:solidFill>
                <a:schemeClr val="tx1">
                  <a:lumMod val="75000"/>
                  <a:lumOff val="25000"/>
                </a:schemeClr>
              </a:solidFill>
              <a:latin typeface="Calibri" charset="0"/>
              <a:ea typeface="Calibri" charset="0"/>
              <a:cs typeface="Calibri" charset="0"/>
            </a:endParaRPr>
          </a:p>
          <a:p>
            <a:pPr marL="800100" lvl="1" indent="-342900" algn="l">
              <a:buClr>
                <a:srgbClr val="FF0000"/>
              </a:buClr>
              <a:buFont typeface="Calibri" panose="020F0502020204030204" pitchFamily="34" charset="0"/>
              <a:buChar char="×"/>
              <a:tabLst/>
            </a:pPr>
            <a:r>
              <a:rPr lang="en-US" sz="2400">
                <a:solidFill>
                  <a:schemeClr val="tx1">
                    <a:lumMod val="75000"/>
                    <a:lumOff val="25000"/>
                  </a:schemeClr>
                </a:solidFill>
                <a:latin typeface="Calibri" charset="0"/>
                <a:ea typeface="Calibri" charset="0"/>
                <a:cs typeface="Calibri" charset="0"/>
              </a:rPr>
              <a:t>Any presentation of materials or introduction of concepts or topics to a student prior to the administration of the test is considered a serious irregularity and should be reported as such.</a:t>
            </a:r>
          </a:p>
          <a:p>
            <a:pPr marL="800100" lvl="1" indent="-342900" algn="l">
              <a:buClr>
                <a:srgbClr val="FF0000"/>
              </a:buClr>
              <a:buFont typeface="Calibri" panose="020F0502020204030204" pitchFamily="34" charset="0"/>
              <a:buChar char="×"/>
              <a:tabLst/>
            </a:pPr>
            <a:endParaRPr lang="en-US" sz="2400">
              <a:solidFill>
                <a:schemeClr val="tx1">
                  <a:lumMod val="75000"/>
                  <a:lumOff val="25000"/>
                </a:schemeClr>
              </a:solidFill>
              <a:latin typeface="Calibri" charset="0"/>
              <a:ea typeface="Calibri" charset="0"/>
              <a:cs typeface="Calibri" charset="0"/>
            </a:endParaRPr>
          </a:p>
          <a:p>
            <a:pPr marL="800100" lvl="1" indent="-342900" algn="l">
              <a:buClr>
                <a:srgbClr val="FF0000"/>
              </a:buClr>
              <a:buFont typeface="Calibri" panose="020F0502020204030204" pitchFamily="34" charset="0"/>
              <a:buChar char="×"/>
              <a:tabLst/>
            </a:pPr>
            <a:endParaRPr lang="en-US" sz="2400">
              <a:solidFill>
                <a:schemeClr val="tx1">
                  <a:lumMod val="75000"/>
                  <a:lumOff val="25000"/>
                </a:schemeClr>
              </a:solidFill>
              <a:latin typeface="Calibri" charset="0"/>
              <a:ea typeface="Calibri" charset="0"/>
              <a:cs typeface="Calibri" charset="0"/>
            </a:endParaRPr>
          </a:p>
        </p:txBody>
      </p:sp>
      <p:sp>
        <p:nvSpPr>
          <p:cNvPr id="4" name="Title 10"/>
          <p:cNvSpPr txBox="1">
            <a:spLocks/>
          </p:cNvSpPr>
          <p:nvPr/>
        </p:nvSpPr>
        <p:spPr>
          <a:xfrm>
            <a:off x="1978570" y="248815"/>
            <a:ext cx="8221489" cy="959096"/>
          </a:xfrm>
          <a:prstGeom prst="rect">
            <a:avLst/>
          </a:prstGeom>
        </p:spPr>
        <p:txBody>
          <a:bodyPr vert="horz" lIns="91440" tIns="45720" rIns="91440" bIns="45720" rtlCol="0" anchor="b">
            <a:normAutofit fontScale="92500"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b="1" i="0">
                <a:solidFill>
                  <a:schemeClr val="accent1"/>
                </a:solidFill>
                <a:latin typeface="+mn-lt"/>
                <a:ea typeface="Open Sans" charset="0"/>
                <a:cs typeface="Open Sans" charset="0"/>
              </a:rPr>
              <a:t>STAAR Alternate 2</a:t>
            </a:r>
          </a:p>
          <a:p>
            <a:r>
              <a:rPr lang="en-US" sz="3600" b="1">
                <a:solidFill>
                  <a:schemeClr val="accent1"/>
                </a:solidFill>
                <a:latin typeface="+mn-lt"/>
                <a:ea typeface="Open Sans" charset="0"/>
                <a:cs typeface="Open Sans" charset="0"/>
              </a:rPr>
              <a:t>Test Security-Preview Window Procedures</a:t>
            </a:r>
            <a:endParaRPr lang="en-US" sz="3600" b="1" i="0">
              <a:solidFill>
                <a:schemeClr val="accent1"/>
              </a:solidFill>
              <a:latin typeface="+mn-lt"/>
              <a:ea typeface="Open Sans" charset="0"/>
              <a:cs typeface="Open Sans" charset="0"/>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6502667"/>
            <a:ext cx="12000217" cy="229917"/>
          </a:xfrm>
          <a:prstGeom prst="rect">
            <a:avLst/>
          </a:prstGeom>
        </p:spPr>
      </p:pic>
      <p:sp>
        <p:nvSpPr>
          <p:cNvPr id="6" name="Date Placeholder 3"/>
          <p:cNvSpPr>
            <a:spLocks noGrp="1"/>
          </p:cNvSpPr>
          <p:nvPr>
            <p:ph type="dt" sz="half" idx="10"/>
          </p:nvPr>
        </p:nvSpPr>
        <p:spPr>
          <a:xfrm>
            <a:off x="92467" y="6492875"/>
            <a:ext cx="2472271" cy="365125"/>
          </a:xfrm>
        </p:spPr>
        <p:txBody>
          <a:bodyPr/>
          <a:lstStyle/>
          <a:p>
            <a:fld id="{C5C05D33-2F5D-482A-8D2C-D96EBC369FAA}" type="datetime1">
              <a:rPr lang="en-US" smtClean="0">
                <a:solidFill>
                  <a:schemeClr val="accent1">
                    <a:lumMod val="60000"/>
                    <a:lumOff val="40000"/>
                  </a:schemeClr>
                </a:solidFill>
              </a:rPr>
              <a:pPr/>
              <a:t>10/1/2018</a:t>
            </a:fld>
            <a:r>
              <a:rPr lang="en-US">
                <a:solidFill>
                  <a:schemeClr val="accent1">
                    <a:lumMod val="60000"/>
                    <a:lumOff val="40000"/>
                  </a:schemeClr>
                </a:solidFill>
              </a:rPr>
              <a:t>     </a:t>
            </a:r>
            <a:fld id="{EA89072E-2125-40D6-847A-9E6B768971D4}" type="slidenum">
              <a:rPr lang="en-US" smtClean="0">
                <a:solidFill>
                  <a:schemeClr val="accent1">
                    <a:lumMod val="60000"/>
                    <a:lumOff val="40000"/>
                  </a:schemeClr>
                </a:solidFill>
              </a:rPr>
              <a:pPr/>
              <a:t>94</a:t>
            </a:fld>
            <a:endParaRPr lang="en-US">
              <a:solidFill>
                <a:schemeClr val="accent1">
                  <a:lumMod val="60000"/>
                  <a:lumOff val="40000"/>
                </a:schemeClr>
              </a:solidFill>
            </a:endParaRPr>
          </a:p>
        </p:txBody>
      </p:sp>
      <p:sp>
        <p:nvSpPr>
          <p:cNvPr id="7" name="Footer Placeholder 4"/>
          <p:cNvSpPr>
            <a:spLocks noGrp="1"/>
          </p:cNvSpPr>
          <p:nvPr>
            <p:ph type="ftr" sz="quarter" idx="11"/>
          </p:nvPr>
        </p:nvSpPr>
        <p:spPr>
          <a:xfrm>
            <a:off x="3686187" y="6492875"/>
            <a:ext cx="4822804" cy="365125"/>
          </a:xfrm>
        </p:spPr>
        <p:txBody>
          <a:bodyPr/>
          <a:lstStyle/>
          <a:p>
            <a:r>
              <a:rPr lang="en-US">
                <a:solidFill>
                  <a:schemeClr val="accent1">
                    <a:lumMod val="60000"/>
                    <a:lumOff val="40000"/>
                  </a:schemeClr>
                </a:solidFill>
              </a:rPr>
              <a:t>October 2018</a:t>
            </a:r>
          </a:p>
          <a:p>
            <a:endParaRPr lang="en-US">
              <a:solidFill>
                <a:schemeClr val="accent1">
                  <a:lumMod val="60000"/>
                  <a:lumOff val="40000"/>
                </a:schemeClr>
              </a:solidFill>
            </a:endParaRPr>
          </a:p>
        </p:txBody>
      </p:sp>
    </p:spTree>
    <p:extLst>
      <p:ext uri="{BB962C8B-B14F-4D97-AF65-F5344CB8AC3E}">
        <p14:creationId xmlns:p14="http://schemas.microsoft.com/office/powerpoint/2010/main" val="2217581178"/>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a:xfrm>
            <a:off x="1097280" y="2038864"/>
            <a:ext cx="10058400" cy="3830229"/>
          </a:xfrm>
          <a:prstGeom prst="rect">
            <a:avLst/>
          </a:prstGeom>
        </p:spPr>
        <p:txBody>
          <a:bodyPr vert="horz" lIns="91440" tIns="45720" rIns="91440" bIns="45720" rtlCol="0" anchor="t">
            <a:normAutofit/>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marL="800100" lvl="1" indent="-342900" algn="l">
              <a:buClr>
                <a:schemeClr val="accent2"/>
              </a:buClr>
              <a:buFont typeface="Wingdings" charset="2"/>
              <a:buChar char="§"/>
              <a:tabLst/>
            </a:pPr>
            <a:r>
              <a:rPr lang="en-US" sz="3200">
                <a:solidFill>
                  <a:schemeClr val="tx1">
                    <a:lumMod val="75000"/>
                    <a:lumOff val="25000"/>
                  </a:schemeClr>
                </a:solidFill>
                <a:latin typeface="Calibri" charset="0"/>
                <a:ea typeface="Calibri" charset="0"/>
                <a:cs typeface="Calibri" charset="0"/>
              </a:rPr>
              <a:t>Beginning with the 2018-2019 school year, the general oath will no longer be found in the back of STAAR Alternate 2 Test Administrator Manual.</a:t>
            </a:r>
          </a:p>
          <a:p>
            <a:pPr marL="800100" lvl="1" indent="-342900" algn="l">
              <a:buClr>
                <a:schemeClr val="accent2"/>
              </a:buClr>
              <a:buFont typeface="Wingdings" charset="2"/>
              <a:buChar char="§"/>
            </a:pPr>
            <a:endParaRPr lang="en-US" sz="3200">
              <a:solidFill>
                <a:schemeClr val="tx1">
                  <a:lumMod val="75000"/>
                  <a:lumOff val="25000"/>
                </a:schemeClr>
              </a:solidFill>
              <a:latin typeface="Calibri" charset="0"/>
              <a:ea typeface="Calibri" charset="0"/>
              <a:cs typeface="Calibri" charset="0"/>
            </a:endParaRPr>
          </a:p>
          <a:p>
            <a:pPr marL="800100" lvl="1" indent="-342900" algn="l">
              <a:buClr>
                <a:schemeClr val="accent2"/>
              </a:buClr>
              <a:buFont typeface="Wingdings" charset="2"/>
              <a:buChar char="§"/>
              <a:tabLst/>
            </a:pPr>
            <a:r>
              <a:rPr lang="en-US" sz="3200">
                <a:solidFill>
                  <a:schemeClr val="tx1">
                    <a:lumMod val="75000"/>
                    <a:lumOff val="25000"/>
                  </a:schemeClr>
                </a:solidFill>
                <a:latin typeface="Calibri" charset="0"/>
                <a:ea typeface="Calibri" charset="0"/>
                <a:cs typeface="Calibri" charset="0"/>
              </a:rPr>
              <a:t>The new online DCCR includes the new interactive oath.</a:t>
            </a:r>
          </a:p>
        </p:txBody>
      </p:sp>
      <p:sp>
        <p:nvSpPr>
          <p:cNvPr id="4" name="Title 10"/>
          <p:cNvSpPr txBox="1">
            <a:spLocks/>
          </p:cNvSpPr>
          <p:nvPr/>
        </p:nvSpPr>
        <p:spPr>
          <a:xfrm>
            <a:off x="1978570" y="248815"/>
            <a:ext cx="8221489" cy="959096"/>
          </a:xfrm>
          <a:prstGeom prst="rect">
            <a:avLst/>
          </a:prstGeom>
        </p:spPr>
        <p:txBody>
          <a:bodyPr vert="horz" lIns="91440" tIns="45720" rIns="91440" bIns="45720" rtlCol="0" anchor="b">
            <a:normAutofit fontScale="92500"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b="1" i="0">
                <a:solidFill>
                  <a:schemeClr val="accent1"/>
                </a:solidFill>
                <a:latin typeface="+mn-lt"/>
                <a:ea typeface="Open Sans" charset="0"/>
                <a:cs typeface="Open Sans" charset="0"/>
              </a:rPr>
              <a:t>STAAR Alternate 2</a:t>
            </a:r>
          </a:p>
          <a:p>
            <a:r>
              <a:rPr lang="en-US" sz="3600" b="1">
                <a:solidFill>
                  <a:schemeClr val="accent1"/>
                </a:solidFill>
                <a:latin typeface="+mn-lt"/>
                <a:ea typeface="Open Sans" charset="0"/>
                <a:cs typeface="Open Sans" charset="0"/>
              </a:rPr>
              <a:t>Oaths for 2018-2019 School Year</a:t>
            </a:r>
            <a:endParaRPr lang="en-US" sz="3600" b="1" i="0">
              <a:solidFill>
                <a:schemeClr val="accent1"/>
              </a:solidFill>
              <a:latin typeface="+mn-lt"/>
              <a:ea typeface="Open Sans" charset="0"/>
              <a:cs typeface="Open Sans" charset="0"/>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6502667"/>
            <a:ext cx="12000217" cy="229917"/>
          </a:xfrm>
          <a:prstGeom prst="rect">
            <a:avLst/>
          </a:prstGeom>
        </p:spPr>
      </p:pic>
      <p:sp>
        <p:nvSpPr>
          <p:cNvPr id="6" name="Date Placeholder 3"/>
          <p:cNvSpPr>
            <a:spLocks noGrp="1"/>
          </p:cNvSpPr>
          <p:nvPr>
            <p:ph type="dt" sz="half" idx="10"/>
          </p:nvPr>
        </p:nvSpPr>
        <p:spPr>
          <a:xfrm>
            <a:off x="92467" y="6492875"/>
            <a:ext cx="2472271" cy="365125"/>
          </a:xfrm>
        </p:spPr>
        <p:txBody>
          <a:bodyPr/>
          <a:lstStyle/>
          <a:p>
            <a:fld id="{C5C05D33-2F5D-482A-8D2C-D96EBC369FAA}" type="datetime1">
              <a:rPr lang="en-US" smtClean="0">
                <a:solidFill>
                  <a:schemeClr val="accent1">
                    <a:lumMod val="60000"/>
                    <a:lumOff val="40000"/>
                  </a:schemeClr>
                </a:solidFill>
              </a:rPr>
              <a:pPr/>
              <a:t>10/1/2018</a:t>
            </a:fld>
            <a:r>
              <a:rPr lang="en-US">
                <a:solidFill>
                  <a:schemeClr val="accent1">
                    <a:lumMod val="60000"/>
                    <a:lumOff val="40000"/>
                  </a:schemeClr>
                </a:solidFill>
              </a:rPr>
              <a:t>     </a:t>
            </a:r>
            <a:fld id="{EA89072E-2125-40D6-847A-9E6B768971D4}" type="slidenum">
              <a:rPr lang="en-US" smtClean="0">
                <a:solidFill>
                  <a:schemeClr val="accent1">
                    <a:lumMod val="60000"/>
                    <a:lumOff val="40000"/>
                  </a:schemeClr>
                </a:solidFill>
              </a:rPr>
              <a:pPr/>
              <a:t>95</a:t>
            </a:fld>
            <a:endParaRPr lang="en-US">
              <a:solidFill>
                <a:schemeClr val="accent1">
                  <a:lumMod val="60000"/>
                  <a:lumOff val="40000"/>
                </a:schemeClr>
              </a:solidFill>
            </a:endParaRPr>
          </a:p>
        </p:txBody>
      </p:sp>
      <p:sp>
        <p:nvSpPr>
          <p:cNvPr id="7" name="Footer Placeholder 4"/>
          <p:cNvSpPr>
            <a:spLocks noGrp="1"/>
          </p:cNvSpPr>
          <p:nvPr>
            <p:ph type="ftr" sz="quarter" idx="11"/>
          </p:nvPr>
        </p:nvSpPr>
        <p:spPr>
          <a:xfrm>
            <a:off x="3686187" y="6492875"/>
            <a:ext cx="4822804" cy="365125"/>
          </a:xfrm>
        </p:spPr>
        <p:txBody>
          <a:bodyPr/>
          <a:lstStyle/>
          <a:p>
            <a:r>
              <a:rPr lang="en-US">
                <a:solidFill>
                  <a:schemeClr val="accent1">
                    <a:lumMod val="60000"/>
                    <a:lumOff val="40000"/>
                  </a:schemeClr>
                </a:solidFill>
              </a:rPr>
              <a:t>October 2018</a:t>
            </a:r>
          </a:p>
          <a:p>
            <a:endParaRPr lang="en-US">
              <a:solidFill>
                <a:schemeClr val="accent1">
                  <a:lumMod val="60000"/>
                  <a:lumOff val="40000"/>
                </a:schemeClr>
              </a:solidFill>
            </a:endParaRPr>
          </a:p>
        </p:txBody>
      </p:sp>
    </p:spTree>
    <p:extLst>
      <p:ext uri="{BB962C8B-B14F-4D97-AF65-F5344CB8AC3E}">
        <p14:creationId xmlns:p14="http://schemas.microsoft.com/office/powerpoint/2010/main" val="2886217578"/>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a:xfrm>
            <a:off x="1097280" y="1851959"/>
            <a:ext cx="10058400" cy="4017134"/>
          </a:xfrm>
          <a:prstGeom prst="rect">
            <a:avLst/>
          </a:prstGeom>
        </p:spPr>
        <p:txBody>
          <a:bodyPr vert="horz" lIns="91440" tIns="45720" rIns="91440" bIns="45720" rtlCol="0" anchor="t">
            <a:normAutofit/>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marL="800100" lvl="1" indent="-342900" algn="l">
              <a:buClr>
                <a:schemeClr val="accent2"/>
              </a:buClr>
              <a:buFont typeface="Wingdings" charset="2"/>
              <a:buChar char="§"/>
            </a:pPr>
            <a:r>
              <a:rPr lang="en-US" sz="2800">
                <a:solidFill>
                  <a:schemeClr val="tx1">
                    <a:lumMod val="75000"/>
                    <a:lumOff val="25000"/>
                  </a:schemeClr>
                </a:solidFill>
                <a:latin typeface="Calibri" charset="0"/>
                <a:ea typeface="Calibri" charset="0"/>
                <a:cs typeface="Calibri" charset="0"/>
              </a:rPr>
              <a:t>No verification window this year. </a:t>
            </a:r>
          </a:p>
          <a:p>
            <a:pPr marL="800100" lvl="1" indent="-342900" algn="l">
              <a:buClr>
                <a:schemeClr val="accent2"/>
              </a:buClr>
              <a:buFont typeface="Wingdings" charset="2"/>
              <a:buChar char="§"/>
            </a:pPr>
            <a:endParaRPr lang="en-US" sz="2800">
              <a:solidFill>
                <a:schemeClr val="tx1">
                  <a:lumMod val="75000"/>
                  <a:lumOff val="25000"/>
                </a:schemeClr>
              </a:solidFill>
              <a:latin typeface="Calibri" charset="0"/>
              <a:ea typeface="Calibri" charset="0"/>
              <a:cs typeface="Calibri" charset="0"/>
            </a:endParaRPr>
          </a:p>
          <a:p>
            <a:pPr marL="800100" lvl="1" indent="-342900" algn="l">
              <a:buClr>
                <a:schemeClr val="accent2"/>
              </a:buClr>
              <a:buFont typeface="Wingdings" charset="2"/>
              <a:buChar char="§"/>
            </a:pPr>
            <a:r>
              <a:rPr lang="en-US" sz="2800" b="1">
                <a:solidFill>
                  <a:schemeClr val="tx1">
                    <a:lumMod val="75000"/>
                    <a:lumOff val="25000"/>
                  </a:schemeClr>
                </a:solidFill>
                <a:latin typeface="Calibri" charset="0"/>
                <a:ea typeface="Calibri" charset="0"/>
                <a:cs typeface="Calibri" charset="0"/>
              </a:rPr>
              <a:t>NEW</a:t>
            </a:r>
            <a:r>
              <a:rPr lang="en-US" sz="2800">
                <a:solidFill>
                  <a:schemeClr val="tx1">
                    <a:lumMod val="75000"/>
                    <a:lumOff val="25000"/>
                  </a:schemeClr>
                </a:solidFill>
                <a:latin typeface="Calibri" charset="0"/>
                <a:ea typeface="Calibri" charset="0"/>
                <a:cs typeface="Calibri" charset="0"/>
              </a:rPr>
              <a:t> Each district is responsible for developing a local schedule for the STAAR Alternate 2 assessments during the designated test administration window specified in the Calendar of Events. </a:t>
            </a:r>
          </a:p>
          <a:p>
            <a:pPr marL="800100" lvl="1" indent="-342900" algn="l">
              <a:buClr>
                <a:schemeClr val="accent2"/>
              </a:buClr>
              <a:buFont typeface="Wingdings" charset="2"/>
              <a:buChar char="§"/>
            </a:pPr>
            <a:endParaRPr lang="en-US" sz="2800">
              <a:solidFill>
                <a:schemeClr val="tx1">
                  <a:lumMod val="75000"/>
                  <a:lumOff val="25000"/>
                </a:schemeClr>
              </a:solidFill>
              <a:latin typeface="Calibri" charset="0"/>
              <a:ea typeface="Calibri" charset="0"/>
              <a:cs typeface="Calibri" charset="0"/>
            </a:endParaRPr>
          </a:p>
          <a:p>
            <a:pPr marL="800100" lvl="1" indent="-342900" algn="l">
              <a:buClr>
                <a:schemeClr val="accent2"/>
              </a:buClr>
              <a:buFont typeface="Wingdings" charset="2"/>
              <a:buChar char="§"/>
            </a:pPr>
            <a:r>
              <a:rPr lang="en-US" sz="2800">
                <a:solidFill>
                  <a:schemeClr val="tx1">
                    <a:lumMod val="75000"/>
                    <a:lumOff val="25000"/>
                  </a:schemeClr>
                </a:solidFill>
                <a:latin typeface="Calibri" charset="0"/>
                <a:ea typeface="Calibri" charset="0"/>
                <a:cs typeface="Calibri" charset="0"/>
              </a:rPr>
              <a:t>District or campus coordinator should communicate the schedule that test administrators should follow. </a:t>
            </a:r>
          </a:p>
          <a:p>
            <a:pPr marL="800100" lvl="1" indent="-342900" algn="l">
              <a:buClr>
                <a:schemeClr val="accent2"/>
              </a:buClr>
              <a:buFont typeface="Wingdings" charset="2"/>
              <a:buChar char="§"/>
              <a:tabLst/>
            </a:pPr>
            <a:endParaRPr lang="en-US" sz="2400">
              <a:solidFill>
                <a:schemeClr val="tx1">
                  <a:lumMod val="75000"/>
                  <a:lumOff val="25000"/>
                </a:schemeClr>
              </a:solidFill>
              <a:latin typeface="Calibri" charset="0"/>
              <a:ea typeface="Calibri" charset="0"/>
              <a:cs typeface="Calibri" charset="0"/>
            </a:endParaRPr>
          </a:p>
          <a:p>
            <a:pPr lvl="1" algn="l">
              <a:buClr>
                <a:schemeClr val="accent2"/>
              </a:buClr>
              <a:tabLst/>
            </a:pPr>
            <a:endParaRPr lang="en-US" sz="2400">
              <a:solidFill>
                <a:schemeClr val="tx1">
                  <a:lumMod val="75000"/>
                  <a:lumOff val="25000"/>
                </a:schemeClr>
              </a:solidFill>
              <a:latin typeface="Calibri" charset="0"/>
              <a:ea typeface="Calibri" charset="0"/>
              <a:cs typeface="Calibri" charset="0"/>
            </a:endParaRPr>
          </a:p>
        </p:txBody>
      </p:sp>
      <p:sp>
        <p:nvSpPr>
          <p:cNvPr id="4" name="Title 10"/>
          <p:cNvSpPr txBox="1">
            <a:spLocks/>
          </p:cNvSpPr>
          <p:nvPr/>
        </p:nvSpPr>
        <p:spPr>
          <a:xfrm>
            <a:off x="1978570" y="248815"/>
            <a:ext cx="8221489" cy="959096"/>
          </a:xfrm>
          <a:prstGeom prst="rect">
            <a:avLst/>
          </a:prstGeom>
        </p:spPr>
        <p:txBody>
          <a:bodyPr vert="horz" lIns="91440" tIns="45720" rIns="91440" bIns="45720" rtlCol="0" anchor="b">
            <a:normAutofit fontScale="92500"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b="1" i="0">
                <a:solidFill>
                  <a:schemeClr val="accent1"/>
                </a:solidFill>
                <a:latin typeface="+mn-lt"/>
                <a:ea typeface="Open Sans" charset="0"/>
                <a:cs typeface="Open Sans" charset="0"/>
              </a:rPr>
              <a:t>STAAR Alternate 2</a:t>
            </a:r>
          </a:p>
          <a:p>
            <a:r>
              <a:rPr lang="en-US" sz="3600" b="1">
                <a:solidFill>
                  <a:schemeClr val="accent1"/>
                </a:solidFill>
                <a:latin typeface="+mn-lt"/>
                <a:ea typeface="Open Sans" charset="0"/>
                <a:cs typeface="Open Sans" charset="0"/>
              </a:rPr>
              <a:t>Scheduling-Test Administration Calendar</a:t>
            </a:r>
            <a:endParaRPr lang="en-US" sz="3600" b="1" i="0">
              <a:solidFill>
                <a:schemeClr val="accent1"/>
              </a:solidFill>
              <a:latin typeface="+mn-lt"/>
              <a:ea typeface="Open Sans" charset="0"/>
              <a:cs typeface="Open Sans" charset="0"/>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6502667"/>
            <a:ext cx="12000217" cy="229917"/>
          </a:xfrm>
          <a:prstGeom prst="rect">
            <a:avLst/>
          </a:prstGeom>
        </p:spPr>
      </p:pic>
      <p:sp>
        <p:nvSpPr>
          <p:cNvPr id="6" name="Date Placeholder 3"/>
          <p:cNvSpPr>
            <a:spLocks noGrp="1"/>
          </p:cNvSpPr>
          <p:nvPr>
            <p:ph type="dt" sz="half" idx="10"/>
          </p:nvPr>
        </p:nvSpPr>
        <p:spPr>
          <a:xfrm>
            <a:off x="92467" y="6492875"/>
            <a:ext cx="2472271" cy="365125"/>
          </a:xfrm>
        </p:spPr>
        <p:txBody>
          <a:bodyPr/>
          <a:lstStyle/>
          <a:p>
            <a:fld id="{C5C05D33-2F5D-482A-8D2C-D96EBC369FAA}" type="datetime1">
              <a:rPr lang="en-US" smtClean="0">
                <a:solidFill>
                  <a:schemeClr val="accent1">
                    <a:lumMod val="60000"/>
                    <a:lumOff val="40000"/>
                  </a:schemeClr>
                </a:solidFill>
              </a:rPr>
              <a:pPr/>
              <a:t>10/1/2018</a:t>
            </a:fld>
            <a:r>
              <a:rPr lang="en-US">
                <a:solidFill>
                  <a:schemeClr val="accent1">
                    <a:lumMod val="60000"/>
                    <a:lumOff val="40000"/>
                  </a:schemeClr>
                </a:solidFill>
              </a:rPr>
              <a:t>     </a:t>
            </a:r>
            <a:fld id="{EA89072E-2125-40D6-847A-9E6B768971D4}" type="slidenum">
              <a:rPr lang="en-US" smtClean="0">
                <a:solidFill>
                  <a:schemeClr val="accent1">
                    <a:lumMod val="60000"/>
                    <a:lumOff val="40000"/>
                  </a:schemeClr>
                </a:solidFill>
              </a:rPr>
              <a:pPr/>
              <a:t>96</a:t>
            </a:fld>
            <a:endParaRPr lang="en-US">
              <a:solidFill>
                <a:schemeClr val="accent1">
                  <a:lumMod val="60000"/>
                  <a:lumOff val="40000"/>
                </a:schemeClr>
              </a:solidFill>
            </a:endParaRPr>
          </a:p>
        </p:txBody>
      </p:sp>
      <p:sp>
        <p:nvSpPr>
          <p:cNvPr id="7" name="Footer Placeholder 4"/>
          <p:cNvSpPr>
            <a:spLocks noGrp="1"/>
          </p:cNvSpPr>
          <p:nvPr>
            <p:ph type="ftr" sz="quarter" idx="11"/>
          </p:nvPr>
        </p:nvSpPr>
        <p:spPr>
          <a:xfrm>
            <a:off x="3686187" y="6492875"/>
            <a:ext cx="4822804" cy="365125"/>
          </a:xfrm>
        </p:spPr>
        <p:txBody>
          <a:bodyPr/>
          <a:lstStyle/>
          <a:p>
            <a:r>
              <a:rPr lang="en-US">
                <a:solidFill>
                  <a:schemeClr val="accent1">
                    <a:lumMod val="60000"/>
                    <a:lumOff val="40000"/>
                  </a:schemeClr>
                </a:solidFill>
              </a:rPr>
              <a:t>October 2018</a:t>
            </a:r>
          </a:p>
          <a:p>
            <a:endParaRPr lang="en-US">
              <a:solidFill>
                <a:schemeClr val="accent1">
                  <a:lumMod val="60000"/>
                  <a:lumOff val="40000"/>
                </a:schemeClr>
              </a:solidFill>
            </a:endParaRPr>
          </a:p>
        </p:txBody>
      </p:sp>
      <p:sp>
        <p:nvSpPr>
          <p:cNvPr id="8" name="Explosion: 14 Points 7">
            <a:extLst>
              <a:ext uri="{FF2B5EF4-FFF2-40B4-BE49-F238E27FC236}">
                <a16:creationId xmlns:a16="http://schemas.microsoft.com/office/drawing/2014/main" xmlns="" id="{4CB1781A-68B5-405F-A90B-7FF611D544E6}"/>
              </a:ext>
            </a:extLst>
          </p:cNvPr>
          <p:cNvSpPr/>
          <p:nvPr/>
        </p:nvSpPr>
        <p:spPr>
          <a:xfrm>
            <a:off x="-25416" y="2294467"/>
            <a:ext cx="1552575" cy="914400"/>
          </a:xfrm>
          <a:prstGeom prst="irregularSeal2">
            <a:avLst/>
          </a:prstGeom>
          <a:solidFill>
            <a:srgbClr val="FF813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cs typeface="Calibri"/>
              </a:rPr>
              <a:t>NEW</a:t>
            </a:r>
            <a:endParaRPr lang="en-US"/>
          </a:p>
        </p:txBody>
      </p:sp>
    </p:spTree>
    <p:extLst>
      <p:ext uri="{BB962C8B-B14F-4D97-AF65-F5344CB8AC3E}">
        <p14:creationId xmlns:p14="http://schemas.microsoft.com/office/powerpoint/2010/main" val="2245335333"/>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a:xfrm>
            <a:off x="1097280" y="2038864"/>
            <a:ext cx="10058400" cy="383022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lvl="1" algn="l">
              <a:buClr>
                <a:schemeClr val="accent2"/>
              </a:buClr>
              <a:tabLst/>
            </a:pPr>
            <a:r>
              <a:rPr lang="en-US" sz="2400" b="1">
                <a:solidFill>
                  <a:schemeClr val="accent1"/>
                </a:solidFill>
                <a:latin typeface="Calibri" charset="0"/>
                <a:cs typeface="Calibri" charset="0"/>
              </a:rPr>
              <a:t>STAAR Alternate 2 is an untimed assessment, and the test does not have to be given in one session. Some timing options include</a:t>
            </a:r>
          </a:p>
          <a:p>
            <a:pPr marL="800100" lvl="1" indent="-342900" algn="l">
              <a:buClr>
                <a:schemeClr val="accent2"/>
              </a:buClr>
              <a:buFont typeface="Wingdings" charset="2"/>
              <a:buChar char="§"/>
              <a:tabLst/>
            </a:pPr>
            <a:r>
              <a:rPr lang="en-US" sz="2400">
                <a:solidFill>
                  <a:schemeClr val="tx1">
                    <a:lumMod val="75000"/>
                    <a:lumOff val="25000"/>
                  </a:schemeClr>
                </a:solidFill>
                <a:latin typeface="Calibri" charset="0"/>
                <a:ea typeface="Calibri" charset="0"/>
                <a:cs typeface="Calibri" charset="0"/>
              </a:rPr>
              <a:t>Administering the assessment at a time that is most appropriate for a student;</a:t>
            </a:r>
          </a:p>
          <a:p>
            <a:pPr marL="800100" lvl="1" indent="-342900" algn="l">
              <a:buClr>
                <a:schemeClr val="accent2"/>
              </a:buClr>
              <a:buFont typeface="Wingdings" charset="2"/>
              <a:buChar char="§"/>
              <a:tabLst/>
            </a:pPr>
            <a:r>
              <a:rPr lang="en-US" sz="2400">
                <a:solidFill>
                  <a:schemeClr val="tx1">
                    <a:lumMod val="75000"/>
                    <a:lumOff val="25000"/>
                  </a:schemeClr>
                </a:solidFill>
                <a:latin typeface="Calibri" charset="0"/>
                <a:ea typeface="Calibri" charset="0"/>
                <a:cs typeface="Calibri" charset="0"/>
              </a:rPr>
              <a:t>Allowing breaks, as necessary;</a:t>
            </a:r>
          </a:p>
          <a:p>
            <a:pPr marL="800100" lvl="1" indent="-342900" algn="l">
              <a:buClr>
                <a:schemeClr val="accent2"/>
              </a:buClr>
              <a:buFont typeface="Wingdings" charset="2"/>
              <a:buChar char="§"/>
              <a:tabLst/>
            </a:pPr>
            <a:r>
              <a:rPr lang="en-US" sz="2400">
                <a:solidFill>
                  <a:schemeClr val="tx1">
                    <a:lumMod val="75000"/>
                    <a:lumOff val="25000"/>
                  </a:schemeClr>
                </a:solidFill>
                <a:latin typeface="Calibri" charset="0"/>
                <a:ea typeface="Calibri" charset="0"/>
                <a:cs typeface="Calibri" charset="0"/>
              </a:rPr>
              <a:t>Administering the test over several days with several sessions per day; or</a:t>
            </a:r>
          </a:p>
          <a:p>
            <a:pPr marL="800100" lvl="1" indent="-342900" algn="l">
              <a:buClr>
                <a:schemeClr val="accent2"/>
              </a:buClr>
              <a:buFont typeface="Wingdings" charset="2"/>
              <a:buChar char="§"/>
              <a:tabLst/>
            </a:pPr>
            <a:r>
              <a:rPr lang="en-US" sz="2400">
                <a:solidFill>
                  <a:schemeClr val="tx1">
                    <a:lumMod val="75000"/>
                    <a:lumOff val="25000"/>
                  </a:schemeClr>
                </a:solidFill>
                <a:latin typeface="Calibri" charset="0"/>
                <a:ea typeface="Calibri" charset="0"/>
                <a:cs typeface="Calibri" charset="0"/>
              </a:rPr>
              <a:t>Administering the test over several days, one session each day. </a:t>
            </a:r>
          </a:p>
          <a:p>
            <a:pPr lvl="1" algn="l">
              <a:buClr>
                <a:schemeClr val="accent2"/>
              </a:buClr>
              <a:tabLst/>
            </a:pPr>
            <a:r>
              <a:rPr lang="en-US" sz="2400" b="1">
                <a:solidFill>
                  <a:schemeClr val="accent1"/>
                </a:solidFill>
                <a:latin typeface="Calibri" charset="0"/>
                <a:cs typeface="Calibri" charset="0"/>
              </a:rPr>
              <a:t>Items are best tested with the entire four-item cluster in tact, one cluster at a time. However, frequent breaks within the 4-item cluster may be required and necessary for some students. </a:t>
            </a:r>
          </a:p>
          <a:p>
            <a:pPr marL="800100" lvl="1" indent="-342900" algn="l">
              <a:buClr>
                <a:schemeClr val="accent2"/>
              </a:buClr>
              <a:buFont typeface="Wingdings" charset="2"/>
              <a:buChar char="§"/>
              <a:tabLst/>
            </a:pPr>
            <a:endParaRPr lang="en-US" sz="2200">
              <a:solidFill>
                <a:schemeClr val="tx1">
                  <a:lumMod val="75000"/>
                  <a:lumOff val="25000"/>
                </a:schemeClr>
              </a:solidFill>
              <a:latin typeface="Calibri" charset="0"/>
              <a:ea typeface="Calibri" charset="0"/>
              <a:cs typeface="Calibri" charset="0"/>
            </a:endParaRPr>
          </a:p>
          <a:p>
            <a:pPr lvl="1" algn="l">
              <a:buClr>
                <a:schemeClr val="accent2"/>
              </a:buClr>
              <a:tabLst/>
            </a:pPr>
            <a:endParaRPr lang="en-US" sz="2400">
              <a:solidFill>
                <a:schemeClr val="tx1">
                  <a:lumMod val="75000"/>
                  <a:lumOff val="25000"/>
                </a:schemeClr>
              </a:solidFill>
              <a:latin typeface="Calibri" charset="0"/>
              <a:ea typeface="Calibri" charset="0"/>
              <a:cs typeface="Calibri" charset="0"/>
            </a:endParaRPr>
          </a:p>
        </p:txBody>
      </p:sp>
      <p:sp>
        <p:nvSpPr>
          <p:cNvPr id="4" name="Title 10"/>
          <p:cNvSpPr txBox="1">
            <a:spLocks/>
          </p:cNvSpPr>
          <p:nvPr/>
        </p:nvSpPr>
        <p:spPr>
          <a:xfrm>
            <a:off x="1978570" y="248815"/>
            <a:ext cx="8221489" cy="959096"/>
          </a:xfrm>
          <a:prstGeom prst="rect">
            <a:avLst/>
          </a:prstGeom>
        </p:spPr>
        <p:txBody>
          <a:bodyPr vert="horz" lIns="91440" tIns="45720" rIns="91440" bIns="45720" rtlCol="0" anchor="b">
            <a:normAutofit fontScale="92500"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b="1" i="0">
                <a:solidFill>
                  <a:schemeClr val="accent1"/>
                </a:solidFill>
                <a:latin typeface="+mn-lt"/>
                <a:ea typeface="Open Sans" charset="0"/>
                <a:cs typeface="Open Sans" charset="0"/>
              </a:rPr>
              <a:t>STAAR Alternate 2</a:t>
            </a:r>
          </a:p>
          <a:p>
            <a:r>
              <a:rPr lang="en-US" sz="3600" b="1">
                <a:solidFill>
                  <a:schemeClr val="accent1"/>
                </a:solidFill>
                <a:latin typeface="+mn-lt"/>
                <a:ea typeface="Open Sans" charset="0"/>
                <a:cs typeface="Open Sans" charset="0"/>
              </a:rPr>
              <a:t>Scheduling-Test Administration Sessions</a:t>
            </a:r>
            <a:endParaRPr lang="en-US" sz="3600" b="1" i="0">
              <a:solidFill>
                <a:schemeClr val="accent1"/>
              </a:solidFill>
              <a:latin typeface="+mn-lt"/>
              <a:ea typeface="Open Sans" charset="0"/>
              <a:cs typeface="Open Sans" charset="0"/>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6502667"/>
            <a:ext cx="12000217" cy="229917"/>
          </a:xfrm>
          <a:prstGeom prst="rect">
            <a:avLst/>
          </a:prstGeom>
        </p:spPr>
      </p:pic>
      <p:sp>
        <p:nvSpPr>
          <p:cNvPr id="6" name="Date Placeholder 3"/>
          <p:cNvSpPr>
            <a:spLocks noGrp="1"/>
          </p:cNvSpPr>
          <p:nvPr>
            <p:ph type="dt" sz="half" idx="10"/>
          </p:nvPr>
        </p:nvSpPr>
        <p:spPr>
          <a:xfrm>
            <a:off x="92467" y="6492875"/>
            <a:ext cx="2472271" cy="365125"/>
          </a:xfrm>
        </p:spPr>
        <p:txBody>
          <a:bodyPr/>
          <a:lstStyle/>
          <a:p>
            <a:fld id="{C5C05D33-2F5D-482A-8D2C-D96EBC369FAA}" type="datetime1">
              <a:rPr lang="en-US" smtClean="0">
                <a:solidFill>
                  <a:schemeClr val="accent1">
                    <a:lumMod val="60000"/>
                    <a:lumOff val="40000"/>
                  </a:schemeClr>
                </a:solidFill>
              </a:rPr>
              <a:pPr/>
              <a:t>10/1/2018</a:t>
            </a:fld>
            <a:r>
              <a:rPr lang="en-US">
                <a:solidFill>
                  <a:schemeClr val="accent1">
                    <a:lumMod val="60000"/>
                    <a:lumOff val="40000"/>
                  </a:schemeClr>
                </a:solidFill>
              </a:rPr>
              <a:t>     </a:t>
            </a:r>
            <a:fld id="{EA89072E-2125-40D6-847A-9E6B768971D4}" type="slidenum">
              <a:rPr lang="en-US" smtClean="0">
                <a:solidFill>
                  <a:schemeClr val="accent1">
                    <a:lumMod val="60000"/>
                    <a:lumOff val="40000"/>
                  </a:schemeClr>
                </a:solidFill>
              </a:rPr>
              <a:pPr/>
              <a:t>97</a:t>
            </a:fld>
            <a:endParaRPr lang="en-US">
              <a:solidFill>
                <a:schemeClr val="accent1">
                  <a:lumMod val="60000"/>
                  <a:lumOff val="40000"/>
                </a:schemeClr>
              </a:solidFill>
            </a:endParaRPr>
          </a:p>
        </p:txBody>
      </p:sp>
      <p:sp>
        <p:nvSpPr>
          <p:cNvPr id="7" name="Footer Placeholder 4"/>
          <p:cNvSpPr>
            <a:spLocks noGrp="1"/>
          </p:cNvSpPr>
          <p:nvPr>
            <p:ph type="ftr" sz="quarter" idx="11"/>
          </p:nvPr>
        </p:nvSpPr>
        <p:spPr>
          <a:xfrm>
            <a:off x="3686187" y="6492875"/>
            <a:ext cx="4822804" cy="365125"/>
          </a:xfrm>
        </p:spPr>
        <p:txBody>
          <a:bodyPr/>
          <a:lstStyle/>
          <a:p>
            <a:r>
              <a:rPr lang="en-US">
                <a:solidFill>
                  <a:schemeClr val="accent1">
                    <a:lumMod val="60000"/>
                    <a:lumOff val="40000"/>
                  </a:schemeClr>
                </a:solidFill>
              </a:rPr>
              <a:t>October 2018</a:t>
            </a:r>
          </a:p>
        </p:txBody>
      </p:sp>
    </p:spTree>
    <p:extLst>
      <p:ext uri="{BB962C8B-B14F-4D97-AF65-F5344CB8AC3E}">
        <p14:creationId xmlns:p14="http://schemas.microsoft.com/office/powerpoint/2010/main" val="2749728229"/>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a:xfrm>
            <a:off x="1097280" y="1780072"/>
            <a:ext cx="10058400" cy="437656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lvl="1" algn="l">
              <a:buClr>
                <a:schemeClr val="accent2"/>
              </a:buClr>
              <a:tabLst/>
            </a:pPr>
            <a:r>
              <a:rPr lang="en-US" sz="2400" b="1">
                <a:solidFill>
                  <a:schemeClr val="accent1"/>
                </a:solidFill>
                <a:latin typeface="Calibri" charset="0"/>
                <a:cs typeface="Calibri" charset="0"/>
              </a:rPr>
              <a:t>Presentation Instructions</a:t>
            </a:r>
          </a:p>
          <a:p>
            <a:pPr lvl="1" algn="l">
              <a:buClr>
                <a:schemeClr val="accent2"/>
              </a:buClr>
              <a:tabLst/>
            </a:pPr>
            <a:r>
              <a:rPr lang="en-US" sz="2400" b="1">
                <a:solidFill>
                  <a:schemeClr val="accent1"/>
                </a:solidFill>
                <a:latin typeface="Calibri" charset="0"/>
                <a:cs typeface="Calibri" charset="0"/>
              </a:rPr>
              <a:t>Bolded text in the Presentation Instructions can be</a:t>
            </a:r>
          </a:p>
          <a:p>
            <a:pPr marL="800100" lvl="1" indent="-342900" algn="l">
              <a:buClr>
                <a:schemeClr val="accent2"/>
              </a:buClr>
              <a:buFont typeface="Wingdings" charset="2"/>
              <a:buChar char="§"/>
              <a:tabLst/>
            </a:pPr>
            <a:r>
              <a:rPr lang="en-US" sz="2400">
                <a:solidFill>
                  <a:schemeClr val="tx1">
                    <a:lumMod val="75000"/>
                    <a:lumOff val="25000"/>
                  </a:schemeClr>
                </a:solidFill>
                <a:latin typeface="Calibri" charset="0"/>
                <a:ea typeface="Calibri" charset="0"/>
                <a:cs typeface="Calibri" charset="0"/>
              </a:rPr>
              <a:t>stated as written,</a:t>
            </a:r>
          </a:p>
          <a:p>
            <a:pPr marL="800100" lvl="1" indent="-342900" algn="l">
              <a:buClr>
                <a:schemeClr val="accent2"/>
              </a:buClr>
              <a:buFont typeface="Wingdings" charset="2"/>
              <a:buChar char="§"/>
              <a:tabLst/>
            </a:pPr>
            <a:r>
              <a:rPr lang="en-US" sz="2400">
                <a:solidFill>
                  <a:schemeClr val="tx1">
                    <a:lumMod val="75000"/>
                    <a:lumOff val="25000"/>
                  </a:schemeClr>
                </a:solidFill>
                <a:latin typeface="Calibri" charset="0"/>
                <a:ea typeface="Calibri" charset="0"/>
                <a:cs typeface="Calibri" charset="0"/>
              </a:rPr>
              <a:t>signed,</a:t>
            </a:r>
          </a:p>
          <a:p>
            <a:pPr marL="800100" lvl="1" indent="-342900" algn="l">
              <a:buClr>
                <a:schemeClr val="accent2"/>
              </a:buClr>
              <a:buFont typeface="Wingdings" charset="2"/>
              <a:buChar char="§"/>
              <a:tabLst/>
            </a:pPr>
            <a:r>
              <a:rPr lang="en-US" sz="2400">
                <a:solidFill>
                  <a:schemeClr val="tx1">
                    <a:lumMod val="75000"/>
                    <a:lumOff val="25000"/>
                  </a:schemeClr>
                </a:solidFill>
                <a:latin typeface="Calibri" charset="0"/>
                <a:ea typeface="Calibri" charset="0"/>
                <a:cs typeface="Calibri" charset="0"/>
              </a:rPr>
              <a:t>translated into any other language routinely used with the student in instruction,</a:t>
            </a:r>
          </a:p>
          <a:p>
            <a:pPr marL="800100" lvl="1" indent="-342900" algn="l">
              <a:buClr>
                <a:schemeClr val="accent2"/>
              </a:buClr>
              <a:buFont typeface="Wingdings" charset="2"/>
              <a:buChar char="§"/>
              <a:tabLst/>
            </a:pPr>
            <a:r>
              <a:rPr lang="en-US" sz="2400">
                <a:solidFill>
                  <a:schemeClr val="tx1">
                    <a:lumMod val="75000"/>
                    <a:lumOff val="25000"/>
                  </a:schemeClr>
                </a:solidFill>
                <a:latin typeface="Calibri" charset="0"/>
                <a:ea typeface="Calibri" charset="0"/>
                <a:cs typeface="Calibri" charset="0"/>
              </a:rPr>
              <a:t>provided in written form, or,</a:t>
            </a:r>
          </a:p>
          <a:p>
            <a:pPr marL="800100" lvl="1" indent="-342900" algn="l">
              <a:buClr>
                <a:schemeClr val="accent2"/>
              </a:buClr>
              <a:buFont typeface="Wingdings" charset="2"/>
              <a:buChar char="§"/>
              <a:tabLst/>
            </a:pPr>
            <a:r>
              <a:rPr lang="en-US" sz="2400">
                <a:solidFill>
                  <a:schemeClr val="tx1">
                    <a:lumMod val="75000"/>
                    <a:lumOff val="25000"/>
                  </a:schemeClr>
                </a:solidFill>
                <a:latin typeface="Calibri" charset="0"/>
                <a:ea typeface="Calibri" charset="0"/>
                <a:cs typeface="Calibri" charset="0"/>
              </a:rPr>
              <a:t>paired with tactile or picture symbols. </a:t>
            </a:r>
          </a:p>
          <a:p>
            <a:pPr marL="1090613" lvl="2" indent="-176213" algn="l">
              <a:buClr>
                <a:schemeClr val="accent1"/>
              </a:buClr>
              <a:buSzPct val="95000"/>
              <a:buFont typeface="Arial" charset="0"/>
              <a:buChar char="•"/>
              <a:tabLst/>
            </a:pPr>
            <a:r>
              <a:rPr lang="en-US" sz="2200">
                <a:solidFill>
                  <a:schemeClr val="tx1">
                    <a:lumMod val="75000"/>
                    <a:lumOff val="25000"/>
                  </a:schemeClr>
                </a:solidFill>
                <a:latin typeface="Calibri" charset="0"/>
                <a:ea typeface="Calibri" charset="0"/>
                <a:cs typeface="Calibri" charset="0"/>
              </a:rPr>
              <a:t>Information in the reading passages and text of Stimulus A and B cannot be paraphrased, simplified, or shortened and must be presented as they appear in the stimulus. </a:t>
            </a:r>
          </a:p>
          <a:p>
            <a:pPr marL="800100" lvl="1" indent="-342900" algn="l">
              <a:buClr>
                <a:schemeClr val="accent2"/>
              </a:buClr>
              <a:buFont typeface="Wingdings" charset="2"/>
              <a:buChar char="§"/>
              <a:tabLst/>
            </a:pPr>
            <a:endParaRPr lang="en-US" sz="2200">
              <a:solidFill>
                <a:schemeClr val="tx1">
                  <a:lumMod val="75000"/>
                  <a:lumOff val="25000"/>
                </a:schemeClr>
              </a:solidFill>
              <a:latin typeface="Calibri" charset="0"/>
              <a:ea typeface="Calibri" charset="0"/>
              <a:cs typeface="Calibri" charset="0"/>
            </a:endParaRPr>
          </a:p>
          <a:p>
            <a:pPr lvl="1" algn="l">
              <a:buClr>
                <a:schemeClr val="accent2"/>
              </a:buClr>
              <a:tabLst/>
            </a:pPr>
            <a:endParaRPr lang="en-US" sz="2400">
              <a:solidFill>
                <a:schemeClr val="tx1">
                  <a:lumMod val="75000"/>
                  <a:lumOff val="25000"/>
                </a:schemeClr>
              </a:solidFill>
              <a:latin typeface="Calibri" charset="0"/>
              <a:ea typeface="Calibri" charset="0"/>
              <a:cs typeface="Calibri" charset="0"/>
            </a:endParaRPr>
          </a:p>
        </p:txBody>
      </p:sp>
      <p:sp>
        <p:nvSpPr>
          <p:cNvPr id="4" name="Title 10"/>
          <p:cNvSpPr txBox="1">
            <a:spLocks/>
          </p:cNvSpPr>
          <p:nvPr/>
        </p:nvSpPr>
        <p:spPr>
          <a:xfrm>
            <a:off x="1820526" y="-38153"/>
            <a:ext cx="8824897" cy="1166267"/>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b="1" i="0">
                <a:solidFill>
                  <a:schemeClr val="accent1"/>
                </a:solidFill>
                <a:latin typeface="+mn-lt"/>
                <a:ea typeface="Open Sans" charset="0"/>
                <a:cs typeface="Open Sans" charset="0"/>
              </a:rPr>
              <a:t>STAAR Alternate 2</a:t>
            </a:r>
          </a:p>
          <a:p>
            <a:r>
              <a:rPr lang="en-US" sz="3600" b="1">
                <a:solidFill>
                  <a:schemeClr val="accent1"/>
                </a:solidFill>
                <a:latin typeface="+mn-lt"/>
                <a:ea typeface="Open Sans" charset="0"/>
                <a:cs typeface="Open Sans" charset="0"/>
              </a:rPr>
              <a:t>Preparing Test Materials</a:t>
            </a:r>
            <a:endParaRPr lang="en-US" sz="3600" b="1" i="0">
              <a:solidFill>
                <a:schemeClr val="accent1"/>
              </a:solidFill>
              <a:latin typeface="+mn-lt"/>
              <a:ea typeface="Open Sans" charset="0"/>
              <a:cs typeface="Open Sans" charset="0"/>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6502667"/>
            <a:ext cx="12000217" cy="229917"/>
          </a:xfrm>
          <a:prstGeom prst="rect">
            <a:avLst/>
          </a:prstGeom>
        </p:spPr>
      </p:pic>
      <p:sp>
        <p:nvSpPr>
          <p:cNvPr id="6" name="Date Placeholder 3"/>
          <p:cNvSpPr>
            <a:spLocks noGrp="1"/>
          </p:cNvSpPr>
          <p:nvPr>
            <p:ph type="dt" sz="half" idx="10"/>
          </p:nvPr>
        </p:nvSpPr>
        <p:spPr>
          <a:xfrm>
            <a:off x="92467" y="6492875"/>
            <a:ext cx="2472271" cy="365125"/>
          </a:xfrm>
        </p:spPr>
        <p:txBody>
          <a:bodyPr/>
          <a:lstStyle/>
          <a:p>
            <a:fld id="{C5C05D33-2F5D-482A-8D2C-D96EBC369FAA}" type="datetime1">
              <a:rPr lang="en-US" smtClean="0">
                <a:solidFill>
                  <a:schemeClr val="accent1">
                    <a:lumMod val="60000"/>
                    <a:lumOff val="40000"/>
                  </a:schemeClr>
                </a:solidFill>
              </a:rPr>
              <a:pPr/>
              <a:t>10/1/2018</a:t>
            </a:fld>
            <a:r>
              <a:rPr lang="en-US">
                <a:solidFill>
                  <a:schemeClr val="accent1">
                    <a:lumMod val="60000"/>
                    <a:lumOff val="40000"/>
                  </a:schemeClr>
                </a:solidFill>
              </a:rPr>
              <a:t>     </a:t>
            </a:r>
            <a:fld id="{EA89072E-2125-40D6-847A-9E6B768971D4}" type="slidenum">
              <a:rPr lang="en-US" smtClean="0">
                <a:solidFill>
                  <a:schemeClr val="accent1">
                    <a:lumMod val="60000"/>
                    <a:lumOff val="40000"/>
                  </a:schemeClr>
                </a:solidFill>
              </a:rPr>
              <a:pPr/>
              <a:t>98</a:t>
            </a:fld>
            <a:endParaRPr lang="en-US">
              <a:solidFill>
                <a:schemeClr val="accent1">
                  <a:lumMod val="60000"/>
                  <a:lumOff val="40000"/>
                </a:schemeClr>
              </a:solidFill>
            </a:endParaRPr>
          </a:p>
        </p:txBody>
      </p:sp>
      <p:sp>
        <p:nvSpPr>
          <p:cNvPr id="7" name="Footer Placeholder 4"/>
          <p:cNvSpPr>
            <a:spLocks noGrp="1"/>
          </p:cNvSpPr>
          <p:nvPr>
            <p:ph type="ftr" sz="quarter" idx="11"/>
          </p:nvPr>
        </p:nvSpPr>
        <p:spPr>
          <a:xfrm>
            <a:off x="3686187" y="6492875"/>
            <a:ext cx="4822804" cy="365125"/>
          </a:xfrm>
        </p:spPr>
        <p:txBody>
          <a:bodyPr/>
          <a:lstStyle/>
          <a:p>
            <a:r>
              <a:rPr lang="en-US">
                <a:solidFill>
                  <a:schemeClr val="accent1">
                    <a:lumMod val="60000"/>
                    <a:lumOff val="40000"/>
                  </a:schemeClr>
                </a:solidFill>
              </a:rPr>
              <a:t>October 2018</a:t>
            </a:r>
          </a:p>
          <a:p>
            <a:endParaRPr lang="en-US">
              <a:solidFill>
                <a:schemeClr val="accent1">
                  <a:lumMod val="60000"/>
                  <a:lumOff val="40000"/>
                </a:schemeClr>
              </a:solidFill>
            </a:endParaRPr>
          </a:p>
        </p:txBody>
      </p:sp>
    </p:spTree>
    <p:extLst>
      <p:ext uri="{BB962C8B-B14F-4D97-AF65-F5344CB8AC3E}">
        <p14:creationId xmlns:p14="http://schemas.microsoft.com/office/powerpoint/2010/main" val="3870857441"/>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a:xfrm>
            <a:off x="1097280" y="1650675"/>
            <a:ext cx="10058400" cy="4232795"/>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lvl="1" algn="l">
              <a:buClr>
                <a:schemeClr val="accent2"/>
              </a:buClr>
              <a:tabLst/>
            </a:pPr>
            <a:r>
              <a:rPr lang="en-US" sz="2400" b="1">
                <a:solidFill>
                  <a:schemeClr val="accent1"/>
                </a:solidFill>
                <a:latin typeface="Calibri" charset="0"/>
                <a:cs typeface="Calibri" charset="0"/>
              </a:rPr>
              <a:t>Image Cards</a:t>
            </a:r>
          </a:p>
          <a:p>
            <a:pPr lvl="1" algn="l">
              <a:buClr>
                <a:schemeClr val="accent2"/>
              </a:buClr>
              <a:tabLst/>
            </a:pPr>
            <a:r>
              <a:rPr lang="en-US" sz="2400" b="1">
                <a:solidFill>
                  <a:schemeClr val="accent1"/>
                </a:solidFill>
                <a:latin typeface="Calibri" charset="0"/>
                <a:cs typeface="Calibri" charset="0"/>
              </a:rPr>
              <a:t>2018 Test Administrator survey indicated overwhelming support of image cards.</a:t>
            </a:r>
          </a:p>
          <a:p>
            <a:pPr marL="800100" lvl="1" indent="-342900" algn="l">
              <a:buClr>
                <a:schemeClr val="accent2"/>
              </a:buClr>
              <a:buFont typeface="Wingdings" charset="2"/>
              <a:buChar char="§"/>
              <a:tabLst/>
            </a:pPr>
            <a:r>
              <a:rPr lang="en-US" sz="2400">
                <a:solidFill>
                  <a:schemeClr val="tx1">
                    <a:lumMod val="75000"/>
                    <a:lumOff val="25000"/>
                  </a:schemeClr>
                </a:solidFill>
                <a:latin typeface="Calibri" charset="0"/>
                <a:ea typeface="Calibri" charset="0"/>
                <a:cs typeface="Calibri" charset="0"/>
              </a:rPr>
              <a:t>Survey responses indicated 85% of test administrators reported a significant reduction in prep time.</a:t>
            </a:r>
          </a:p>
          <a:p>
            <a:pPr marL="800100" lvl="1" indent="-342900" algn="l">
              <a:buClr>
                <a:schemeClr val="accent2"/>
              </a:buClr>
              <a:buFont typeface="Wingdings" charset="2"/>
              <a:buChar char="§"/>
              <a:tabLst/>
            </a:pPr>
            <a:r>
              <a:rPr lang="en-US" sz="2400">
                <a:solidFill>
                  <a:schemeClr val="tx1">
                    <a:lumMod val="75000"/>
                    <a:lumOff val="25000"/>
                  </a:schemeClr>
                </a:solidFill>
                <a:latin typeface="Calibri" charset="0"/>
                <a:ea typeface="Calibri" charset="0"/>
                <a:cs typeface="Calibri" charset="0"/>
              </a:rPr>
              <a:t>Test administrators comments included</a:t>
            </a:r>
          </a:p>
          <a:p>
            <a:pPr marL="1090613" lvl="2" indent="-176213" algn="l">
              <a:buClr>
                <a:schemeClr val="accent1"/>
              </a:buClr>
              <a:buSzPct val="95000"/>
              <a:buFont typeface="Arial" charset="0"/>
              <a:buChar char="•"/>
              <a:tabLst/>
            </a:pPr>
            <a:r>
              <a:rPr lang="en-US" sz="2200">
                <a:solidFill>
                  <a:schemeClr val="tx1">
                    <a:lumMod val="75000"/>
                    <a:lumOff val="25000"/>
                  </a:schemeClr>
                </a:solidFill>
                <a:latin typeface="Calibri" charset="0"/>
                <a:ea typeface="Calibri" charset="0"/>
                <a:cs typeface="Calibri" charset="0"/>
              </a:rPr>
              <a:t>“Loved the color pictures!”</a:t>
            </a:r>
          </a:p>
          <a:p>
            <a:pPr marL="1090613" lvl="2" indent="-176213" algn="l">
              <a:buClr>
                <a:schemeClr val="accent1"/>
              </a:buClr>
              <a:buSzPct val="95000"/>
              <a:buFont typeface="Arial" charset="0"/>
              <a:buChar char="•"/>
              <a:tabLst/>
            </a:pPr>
            <a:r>
              <a:rPr lang="en-US" sz="2200">
                <a:solidFill>
                  <a:schemeClr val="tx1">
                    <a:lumMod val="75000"/>
                    <a:lumOff val="25000"/>
                  </a:schemeClr>
                </a:solidFill>
                <a:latin typeface="Calibri" charset="0"/>
                <a:ea typeface="Calibri" charset="0"/>
                <a:cs typeface="Calibri" charset="0"/>
              </a:rPr>
              <a:t>“a big help and an improvement over past years”</a:t>
            </a:r>
          </a:p>
          <a:p>
            <a:pPr marL="1090613" lvl="2" indent="-176213" algn="l">
              <a:buClr>
                <a:schemeClr val="accent1"/>
              </a:buClr>
              <a:buSzPct val="95000"/>
              <a:buFont typeface="Arial" charset="0"/>
              <a:buChar char="•"/>
              <a:tabLst/>
            </a:pPr>
            <a:r>
              <a:rPr lang="en-US" sz="2200">
                <a:solidFill>
                  <a:schemeClr val="tx1">
                    <a:lumMod val="75000"/>
                    <a:lumOff val="25000"/>
                  </a:schemeClr>
                </a:solidFill>
                <a:latin typeface="Calibri" charset="0"/>
                <a:ea typeface="Calibri" charset="0"/>
                <a:cs typeface="Calibri" charset="0"/>
              </a:rPr>
              <a:t>“greatly cut down on the time I had to prepare tests”</a:t>
            </a:r>
          </a:p>
          <a:p>
            <a:pPr marL="1090613" lvl="2" indent="-176213" algn="l">
              <a:buClr>
                <a:schemeClr val="accent1"/>
              </a:buClr>
              <a:buSzPct val="95000"/>
              <a:buFont typeface="Arial" charset="0"/>
              <a:buChar char="•"/>
              <a:tabLst/>
            </a:pPr>
            <a:r>
              <a:rPr lang="en-US" sz="2200">
                <a:solidFill>
                  <a:schemeClr val="tx1">
                    <a:lumMod val="75000"/>
                    <a:lumOff val="25000"/>
                  </a:schemeClr>
                </a:solidFill>
                <a:latin typeface="Calibri" charset="0"/>
                <a:ea typeface="Calibri" charset="0"/>
                <a:cs typeface="Calibri" charset="0"/>
              </a:rPr>
              <a:t>“great for students who need to be presented with answer choices one at a time”</a:t>
            </a:r>
          </a:p>
          <a:p>
            <a:pPr lvl="1" algn="l">
              <a:buClr>
                <a:schemeClr val="accent2"/>
              </a:buClr>
              <a:tabLst/>
            </a:pPr>
            <a:endParaRPr lang="en-US" sz="2200">
              <a:solidFill>
                <a:schemeClr val="tx1">
                  <a:lumMod val="75000"/>
                  <a:lumOff val="25000"/>
                </a:schemeClr>
              </a:solidFill>
              <a:latin typeface="Calibri" charset="0"/>
              <a:ea typeface="Calibri" charset="0"/>
              <a:cs typeface="Calibri" charset="0"/>
            </a:endParaRPr>
          </a:p>
          <a:p>
            <a:pPr lvl="1" algn="l">
              <a:buClr>
                <a:schemeClr val="accent2"/>
              </a:buClr>
              <a:tabLst/>
            </a:pPr>
            <a:endParaRPr lang="en-US" sz="2400">
              <a:solidFill>
                <a:schemeClr val="tx1">
                  <a:lumMod val="75000"/>
                  <a:lumOff val="25000"/>
                </a:schemeClr>
              </a:solidFill>
              <a:latin typeface="Calibri" charset="0"/>
              <a:ea typeface="Calibri" charset="0"/>
              <a:cs typeface="Calibri" charset="0"/>
            </a:endParaRPr>
          </a:p>
        </p:txBody>
      </p:sp>
      <p:sp>
        <p:nvSpPr>
          <p:cNvPr id="4" name="Title 10"/>
          <p:cNvSpPr txBox="1">
            <a:spLocks/>
          </p:cNvSpPr>
          <p:nvPr/>
        </p:nvSpPr>
        <p:spPr>
          <a:xfrm>
            <a:off x="1820526" y="-38153"/>
            <a:ext cx="8824897" cy="1166267"/>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b="1" i="0">
                <a:solidFill>
                  <a:schemeClr val="accent1"/>
                </a:solidFill>
                <a:latin typeface="+mn-lt"/>
                <a:ea typeface="Open Sans" charset="0"/>
                <a:cs typeface="Open Sans" charset="0"/>
              </a:rPr>
              <a:t>STAAR Alternate 2</a:t>
            </a:r>
          </a:p>
          <a:p>
            <a:r>
              <a:rPr lang="en-US" sz="3600" b="1">
                <a:solidFill>
                  <a:schemeClr val="accent1"/>
                </a:solidFill>
                <a:latin typeface="+mn-lt"/>
                <a:ea typeface="Open Sans" charset="0"/>
                <a:cs typeface="Open Sans" charset="0"/>
              </a:rPr>
              <a:t>Preparing Test Materials</a:t>
            </a:r>
            <a:endParaRPr lang="en-US" sz="3600" b="1" i="0">
              <a:solidFill>
                <a:schemeClr val="accent1"/>
              </a:solidFill>
              <a:latin typeface="+mn-lt"/>
              <a:ea typeface="Open Sans" charset="0"/>
              <a:cs typeface="Open Sans" charset="0"/>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6502667"/>
            <a:ext cx="12000217" cy="229917"/>
          </a:xfrm>
          <a:prstGeom prst="rect">
            <a:avLst/>
          </a:prstGeom>
        </p:spPr>
      </p:pic>
      <p:sp>
        <p:nvSpPr>
          <p:cNvPr id="6" name="Date Placeholder 3"/>
          <p:cNvSpPr>
            <a:spLocks noGrp="1"/>
          </p:cNvSpPr>
          <p:nvPr>
            <p:ph type="dt" sz="half" idx="10"/>
          </p:nvPr>
        </p:nvSpPr>
        <p:spPr>
          <a:xfrm>
            <a:off x="92467" y="6492875"/>
            <a:ext cx="2472271" cy="365125"/>
          </a:xfrm>
        </p:spPr>
        <p:txBody>
          <a:bodyPr/>
          <a:lstStyle/>
          <a:p>
            <a:fld id="{C5C05D33-2F5D-482A-8D2C-D96EBC369FAA}" type="datetime1">
              <a:rPr lang="en-US" smtClean="0">
                <a:solidFill>
                  <a:schemeClr val="accent1">
                    <a:lumMod val="60000"/>
                    <a:lumOff val="40000"/>
                  </a:schemeClr>
                </a:solidFill>
              </a:rPr>
              <a:pPr/>
              <a:t>10/1/2018</a:t>
            </a:fld>
            <a:r>
              <a:rPr lang="en-US">
                <a:solidFill>
                  <a:schemeClr val="accent1">
                    <a:lumMod val="60000"/>
                    <a:lumOff val="40000"/>
                  </a:schemeClr>
                </a:solidFill>
              </a:rPr>
              <a:t>     </a:t>
            </a:r>
            <a:fld id="{EA89072E-2125-40D6-847A-9E6B768971D4}" type="slidenum">
              <a:rPr lang="en-US" smtClean="0">
                <a:solidFill>
                  <a:schemeClr val="accent1">
                    <a:lumMod val="60000"/>
                    <a:lumOff val="40000"/>
                  </a:schemeClr>
                </a:solidFill>
              </a:rPr>
              <a:pPr/>
              <a:t>99</a:t>
            </a:fld>
            <a:endParaRPr lang="en-US">
              <a:solidFill>
                <a:schemeClr val="accent1">
                  <a:lumMod val="60000"/>
                  <a:lumOff val="40000"/>
                </a:schemeClr>
              </a:solidFill>
            </a:endParaRPr>
          </a:p>
        </p:txBody>
      </p:sp>
      <p:sp>
        <p:nvSpPr>
          <p:cNvPr id="7" name="Footer Placeholder 4"/>
          <p:cNvSpPr>
            <a:spLocks noGrp="1"/>
          </p:cNvSpPr>
          <p:nvPr>
            <p:ph type="ftr" sz="quarter" idx="11"/>
          </p:nvPr>
        </p:nvSpPr>
        <p:spPr>
          <a:xfrm>
            <a:off x="3686187" y="6492875"/>
            <a:ext cx="4822804" cy="365125"/>
          </a:xfrm>
        </p:spPr>
        <p:txBody>
          <a:bodyPr/>
          <a:lstStyle/>
          <a:p>
            <a:r>
              <a:rPr lang="en-US">
                <a:solidFill>
                  <a:schemeClr val="accent1">
                    <a:lumMod val="60000"/>
                    <a:lumOff val="40000"/>
                  </a:schemeClr>
                </a:solidFill>
              </a:rPr>
              <a:t>October 2018</a:t>
            </a:r>
          </a:p>
          <a:p>
            <a:endParaRPr lang="en-US">
              <a:solidFill>
                <a:schemeClr val="accent1">
                  <a:lumMod val="60000"/>
                  <a:lumOff val="40000"/>
                </a:schemeClr>
              </a:solidFill>
            </a:endParaRPr>
          </a:p>
        </p:txBody>
      </p:sp>
    </p:spTree>
    <p:extLst>
      <p:ext uri="{BB962C8B-B14F-4D97-AF65-F5344CB8AC3E}">
        <p14:creationId xmlns:p14="http://schemas.microsoft.com/office/powerpoint/2010/main" val="1070748601"/>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a:xfrm>
            <a:off x="1097280" y="1722563"/>
            <a:ext cx="10058400" cy="4534718"/>
          </a:xfrm>
          <a:prstGeom prst="rect">
            <a:avLst/>
          </a:prstGeom>
        </p:spPr>
        <p:txBody>
          <a:bodyPr vert="horz" lIns="91440" tIns="45720" rIns="91440" bIns="45720" rtlCol="0" anchor="t">
            <a:normAutofit lnSpcReduction="10000"/>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lvl="1" algn="l">
              <a:buClr>
                <a:schemeClr val="accent2"/>
              </a:buClr>
              <a:tabLst/>
            </a:pPr>
            <a:r>
              <a:rPr lang="en-US" sz="2800" b="1">
                <a:solidFill>
                  <a:schemeClr val="accent1"/>
                </a:solidFill>
                <a:latin typeface="Calibri" charset="0"/>
                <a:cs typeface="Calibri" charset="0"/>
              </a:rPr>
              <a:t>Image Cards</a:t>
            </a:r>
          </a:p>
          <a:p>
            <a:pPr marL="800100" lvl="1" indent="-342900" algn="l">
              <a:buClr>
                <a:schemeClr val="accent2"/>
              </a:buClr>
              <a:buFont typeface="Wingdings" charset="2"/>
              <a:buChar char="§"/>
            </a:pPr>
            <a:r>
              <a:rPr lang="en-US" sz="2800">
                <a:solidFill>
                  <a:schemeClr val="tx1">
                    <a:lumMod val="75000"/>
                    <a:lumOff val="25000"/>
                  </a:schemeClr>
                </a:solidFill>
                <a:latin typeface="Calibri" charset="0"/>
                <a:ea typeface="Calibri" charset="0"/>
                <a:cs typeface="Calibri" charset="0"/>
              </a:rPr>
              <a:t>STAAR Alternate 2 must be administered with the student booklet. </a:t>
            </a:r>
          </a:p>
          <a:p>
            <a:pPr marL="800100" lvl="1" indent="-342900" algn="l">
              <a:buClr>
                <a:schemeClr val="accent2"/>
              </a:buClr>
              <a:buFont typeface="Wingdings" charset="2"/>
              <a:buChar char="§"/>
              <a:tabLst/>
            </a:pPr>
            <a:r>
              <a:rPr lang="en-US" sz="2800">
                <a:solidFill>
                  <a:schemeClr val="tx1">
                    <a:lumMod val="75000"/>
                    <a:lumOff val="25000"/>
                  </a:schemeClr>
                </a:solidFill>
                <a:latin typeface="Calibri" charset="0"/>
                <a:ea typeface="Calibri" charset="0"/>
                <a:cs typeface="Calibri" charset="0"/>
              </a:rPr>
              <a:t>Image cards are optional.</a:t>
            </a:r>
          </a:p>
          <a:p>
            <a:pPr marL="800100" lvl="1" indent="-342900" algn="l">
              <a:buClr>
                <a:schemeClr val="accent2"/>
              </a:buClr>
              <a:buFont typeface="Wingdings" charset="2"/>
              <a:buChar char="§"/>
              <a:tabLst/>
            </a:pPr>
            <a:r>
              <a:rPr lang="en-US" sz="2800">
                <a:solidFill>
                  <a:schemeClr val="tx1">
                    <a:lumMod val="75000"/>
                    <a:lumOff val="25000"/>
                  </a:schemeClr>
                </a:solidFill>
                <a:latin typeface="Calibri" charset="0"/>
                <a:ea typeface="Calibri" charset="0"/>
                <a:cs typeface="Calibri" charset="0"/>
              </a:rPr>
              <a:t>A test administrator may use image cards for multiple students:</a:t>
            </a:r>
          </a:p>
          <a:p>
            <a:pPr marL="1090295" lvl="2" indent="-175895" algn="l">
              <a:buClr>
                <a:schemeClr val="accent1"/>
              </a:buClr>
              <a:buSzPct val="95000"/>
              <a:buFont typeface="Arial" charset="0"/>
              <a:buChar char="•"/>
            </a:pPr>
            <a:r>
              <a:rPr lang="en-US" sz="2400">
                <a:solidFill>
                  <a:schemeClr val="tx1">
                    <a:lumMod val="75000"/>
                    <a:lumOff val="25000"/>
                  </a:schemeClr>
                </a:solidFill>
                <a:latin typeface="Calibri" charset="0"/>
                <a:ea typeface="Calibri" charset="0"/>
                <a:cs typeface="Calibri" charset="0"/>
              </a:rPr>
              <a:t>NO appearance of reuse whatsoever - no accommodations applied (e.g. highlighting, coloring, cropping, etc.)</a:t>
            </a:r>
          </a:p>
          <a:p>
            <a:pPr marL="1090295" lvl="2" indent="-175895" algn="l">
              <a:buClr>
                <a:schemeClr val="accent1"/>
              </a:buClr>
              <a:buSzPct val="95000"/>
              <a:buFont typeface="Arial" charset="0"/>
              <a:buChar char="•"/>
            </a:pPr>
            <a:r>
              <a:rPr lang="en-US" sz="2400">
                <a:solidFill>
                  <a:schemeClr val="tx1">
                    <a:lumMod val="75000"/>
                    <a:lumOff val="25000"/>
                  </a:schemeClr>
                </a:solidFill>
                <a:latin typeface="Calibri" charset="0"/>
                <a:ea typeface="Calibri" charset="0"/>
                <a:cs typeface="Calibri" charset="0"/>
              </a:rPr>
              <a:t>Examples of ways “clean” image cards may be used for multiple students </a:t>
            </a:r>
          </a:p>
          <a:p>
            <a:pPr marL="1204595" lvl="3" indent="-175895" algn="l">
              <a:buClr>
                <a:schemeClr val="accent1"/>
              </a:buClr>
              <a:buSzPct val="95000"/>
              <a:buFont typeface="Arial" charset="0"/>
              <a:buChar char="•"/>
              <a:tabLst/>
            </a:pPr>
            <a:r>
              <a:rPr lang="en-US" sz="2400">
                <a:solidFill>
                  <a:schemeClr val="tx1">
                    <a:lumMod val="75000"/>
                    <a:lumOff val="25000"/>
                  </a:schemeClr>
                </a:solidFill>
                <a:latin typeface="Calibri" charset="0"/>
                <a:ea typeface="Calibri" charset="0"/>
                <a:cs typeface="Calibri" charset="0"/>
              </a:rPr>
              <a:t>Pairing with text</a:t>
            </a:r>
          </a:p>
          <a:p>
            <a:pPr marL="1204595" lvl="3" indent="-175895" algn="l">
              <a:buClr>
                <a:schemeClr val="accent1"/>
              </a:buClr>
              <a:buSzPct val="95000"/>
              <a:buFont typeface="Arial" charset="0"/>
              <a:buChar char="•"/>
              <a:tabLst/>
            </a:pPr>
            <a:r>
              <a:rPr lang="en-US" sz="2400">
                <a:solidFill>
                  <a:schemeClr val="tx1">
                    <a:lumMod val="75000"/>
                    <a:lumOff val="25000"/>
                  </a:schemeClr>
                </a:solidFill>
                <a:latin typeface="Calibri" charset="0"/>
                <a:ea typeface="Calibri" charset="0"/>
                <a:cs typeface="Calibri" charset="0"/>
              </a:rPr>
              <a:t>Presenting answer choices one at a time</a:t>
            </a:r>
          </a:p>
          <a:p>
            <a:pPr lvl="1" algn="l">
              <a:buClr>
                <a:schemeClr val="accent2"/>
              </a:buClr>
              <a:tabLst/>
            </a:pPr>
            <a:endParaRPr lang="en-US" sz="2200">
              <a:solidFill>
                <a:schemeClr val="tx1">
                  <a:lumMod val="75000"/>
                  <a:lumOff val="25000"/>
                </a:schemeClr>
              </a:solidFill>
              <a:latin typeface="Calibri" charset="0"/>
              <a:ea typeface="Calibri" charset="0"/>
              <a:cs typeface="Calibri" charset="0"/>
            </a:endParaRPr>
          </a:p>
          <a:p>
            <a:pPr lvl="1" algn="l">
              <a:buClr>
                <a:schemeClr val="accent2"/>
              </a:buClr>
              <a:tabLst/>
            </a:pPr>
            <a:endParaRPr lang="en-US" sz="2400">
              <a:solidFill>
                <a:schemeClr val="tx1">
                  <a:lumMod val="75000"/>
                  <a:lumOff val="25000"/>
                </a:schemeClr>
              </a:solidFill>
              <a:latin typeface="Calibri" charset="0"/>
              <a:ea typeface="Calibri" charset="0"/>
              <a:cs typeface="Calibri" charset="0"/>
            </a:endParaRPr>
          </a:p>
        </p:txBody>
      </p:sp>
      <p:sp>
        <p:nvSpPr>
          <p:cNvPr id="4" name="Title 10"/>
          <p:cNvSpPr txBox="1">
            <a:spLocks/>
          </p:cNvSpPr>
          <p:nvPr/>
        </p:nvSpPr>
        <p:spPr>
          <a:xfrm>
            <a:off x="1820526" y="-38153"/>
            <a:ext cx="8824897" cy="1166267"/>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b="1" i="0">
                <a:solidFill>
                  <a:schemeClr val="accent1"/>
                </a:solidFill>
                <a:latin typeface="+mn-lt"/>
                <a:ea typeface="Open Sans" charset="0"/>
                <a:cs typeface="Open Sans" charset="0"/>
              </a:rPr>
              <a:t>STAAR Alternate 2</a:t>
            </a:r>
          </a:p>
          <a:p>
            <a:r>
              <a:rPr lang="en-US" sz="3600" b="1">
                <a:solidFill>
                  <a:schemeClr val="accent1"/>
                </a:solidFill>
                <a:latin typeface="+mn-lt"/>
                <a:ea typeface="Open Sans" charset="0"/>
                <a:cs typeface="Open Sans" charset="0"/>
              </a:rPr>
              <a:t>Preparing Test Materials</a:t>
            </a:r>
            <a:endParaRPr lang="en-US" sz="3600" b="1" i="0">
              <a:solidFill>
                <a:schemeClr val="accent1"/>
              </a:solidFill>
              <a:latin typeface="+mn-lt"/>
              <a:ea typeface="Open Sans" charset="0"/>
              <a:cs typeface="Open Sans" charset="0"/>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6502667"/>
            <a:ext cx="12000217" cy="229917"/>
          </a:xfrm>
          <a:prstGeom prst="rect">
            <a:avLst/>
          </a:prstGeom>
        </p:spPr>
      </p:pic>
      <p:sp>
        <p:nvSpPr>
          <p:cNvPr id="6" name="Date Placeholder 3"/>
          <p:cNvSpPr>
            <a:spLocks noGrp="1"/>
          </p:cNvSpPr>
          <p:nvPr>
            <p:ph type="dt" sz="half" idx="10"/>
          </p:nvPr>
        </p:nvSpPr>
        <p:spPr>
          <a:xfrm>
            <a:off x="92467" y="6492875"/>
            <a:ext cx="2472271" cy="365125"/>
          </a:xfrm>
        </p:spPr>
        <p:txBody>
          <a:bodyPr/>
          <a:lstStyle/>
          <a:p>
            <a:fld id="{C5C05D33-2F5D-482A-8D2C-D96EBC369FAA}" type="datetime1">
              <a:rPr lang="en-US" smtClean="0">
                <a:solidFill>
                  <a:schemeClr val="accent1">
                    <a:lumMod val="60000"/>
                    <a:lumOff val="40000"/>
                  </a:schemeClr>
                </a:solidFill>
              </a:rPr>
              <a:pPr/>
              <a:t>10/1/2018</a:t>
            </a:fld>
            <a:r>
              <a:rPr lang="en-US">
                <a:solidFill>
                  <a:schemeClr val="accent1">
                    <a:lumMod val="60000"/>
                    <a:lumOff val="40000"/>
                  </a:schemeClr>
                </a:solidFill>
              </a:rPr>
              <a:t>     </a:t>
            </a:r>
            <a:fld id="{EA89072E-2125-40D6-847A-9E6B768971D4}" type="slidenum">
              <a:rPr lang="en-US" smtClean="0">
                <a:solidFill>
                  <a:schemeClr val="accent1">
                    <a:lumMod val="60000"/>
                    <a:lumOff val="40000"/>
                  </a:schemeClr>
                </a:solidFill>
              </a:rPr>
              <a:pPr/>
              <a:t>100</a:t>
            </a:fld>
            <a:endParaRPr lang="en-US">
              <a:solidFill>
                <a:schemeClr val="accent1">
                  <a:lumMod val="60000"/>
                  <a:lumOff val="40000"/>
                </a:schemeClr>
              </a:solidFill>
            </a:endParaRPr>
          </a:p>
        </p:txBody>
      </p:sp>
      <p:sp>
        <p:nvSpPr>
          <p:cNvPr id="7" name="Footer Placeholder 4"/>
          <p:cNvSpPr>
            <a:spLocks noGrp="1"/>
          </p:cNvSpPr>
          <p:nvPr>
            <p:ph type="ftr" sz="quarter" idx="11"/>
          </p:nvPr>
        </p:nvSpPr>
        <p:spPr>
          <a:xfrm>
            <a:off x="3686187" y="6492875"/>
            <a:ext cx="4822804" cy="365125"/>
          </a:xfrm>
        </p:spPr>
        <p:txBody>
          <a:bodyPr/>
          <a:lstStyle/>
          <a:p>
            <a:r>
              <a:rPr lang="en-US">
                <a:solidFill>
                  <a:schemeClr val="accent1">
                    <a:lumMod val="60000"/>
                    <a:lumOff val="40000"/>
                  </a:schemeClr>
                </a:solidFill>
              </a:rPr>
              <a:t>October 2018</a:t>
            </a:r>
          </a:p>
          <a:p>
            <a:endParaRPr lang="en-US">
              <a:solidFill>
                <a:schemeClr val="accent1">
                  <a:lumMod val="60000"/>
                  <a:lumOff val="40000"/>
                </a:schemeClr>
              </a:solidFill>
            </a:endParaRPr>
          </a:p>
        </p:txBody>
      </p:sp>
    </p:spTree>
    <p:extLst>
      <p:ext uri="{BB962C8B-B14F-4D97-AF65-F5344CB8AC3E}">
        <p14:creationId xmlns:p14="http://schemas.microsoft.com/office/powerpoint/2010/main" val="1546888973"/>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a:xfrm>
            <a:off x="1097280" y="1708185"/>
            <a:ext cx="10058400" cy="4664115"/>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lvl="1" algn="l">
              <a:buClr>
                <a:schemeClr val="accent2"/>
              </a:buClr>
              <a:tabLst/>
            </a:pPr>
            <a:r>
              <a:rPr lang="en-US" sz="2400" b="1">
                <a:solidFill>
                  <a:schemeClr val="accent1"/>
                </a:solidFill>
                <a:latin typeface="Calibri" charset="0"/>
                <a:cs typeface="Calibri" charset="0"/>
              </a:rPr>
              <a:t>Image Cards</a:t>
            </a:r>
          </a:p>
          <a:p>
            <a:pPr marL="800100" lvl="1" indent="-342900" algn="l">
              <a:buClr>
                <a:schemeClr val="accent2"/>
              </a:buClr>
              <a:buFont typeface="Wingdings" charset="2"/>
              <a:buChar char="§"/>
              <a:tabLst/>
            </a:pPr>
            <a:r>
              <a:rPr lang="en-US" sz="2400">
                <a:solidFill>
                  <a:schemeClr val="tx1">
                    <a:lumMod val="75000"/>
                    <a:lumOff val="25000"/>
                  </a:schemeClr>
                </a:solidFill>
                <a:latin typeface="Calibri" charset="0"/>
                <a:ea typeface="Calibri" charset="0"/>
                <a:cs typeface="Calibri" charset="0"/>
              </a:rPr>
              <a:t>Test administrators should utilize image cards in the same way they previously accommodated the student booklet page.</a:t>
            </a:r>
          </a:p>
          <a:p>
            <a:pPr marL="800100" lvl="1" indent="-342900" algn="l">
              <a:buClr>
                <a:schemeClr val="accent2"/>
              </a:buClr>
              <a:buFont typeface="Wingdings" charset="2"/>
              <a:buChar char="§"/>
              <a:tabLst/>
            </a:pPr>
            <a:r>
              <a:rPr lang="en-US" sz="2400">
                <a:solidFill>
                  <a:schemeClr val="tx1">
                    <a:lumMod val="75000"/>
                    <a:lumOff val="25000"/>
                  </a:schemeClr>
                </a:solidFill>
                <a:latin typeface="Calibri" charset="0"/>
                <a:ea typeface="Calibri" charset="0"/>
                <a:cs typeface="Calibri" charset="0"/>
              </a:rPr>
              <a:t> EXAMPLES of accommodations that image cards may replace:</a:t>
            </a:r>
          </a:p>
          <a:p>
            <a:pPr marL="1090613" lvl="2" indent="-176213" algn="l">
              <a:buClr>
                <a:schemeClr val="accent1"/>
              </a:buClr>
              <a:buSzPct val="95000"/>
              <a:buFont typeface="Arial" charset="0"/>
              <a:buChar char="•"/>
              <a:tabLst/>
            </a:pPr>
            <a:r>
              <a:rPr lang="en-US" sz="2200">
                <a:solidFill>
                  <a:schemeClr val="tx1">
                    <a:lumMod val="75000"/>
                    <a:lumOff val="25000"/>
                  </a:schemeClr>
                </a:solidFill>
                <a:latin typeface="Calibri" charset="0"/>
                <a:ea typeface="Calibri" charset="0"/>
                <a:cs typeface="Calibri" charset="0"/>
              </a:rPr>
              <a:t>Photocopying and then cutting apart answer choices in order to present answer choices one at a time</a:t>
            </a:r>
          </a:p>
          <a:p>
            <a:pPr marL="1090613" lvl="2" indent="-176213" algn="l">
              <a:buClr>
                <a:schemeClr val="accent1"/>
              </a:buClr>
              <a:buSzPct val="95000"/>
              <a:buFont typeface="Arial" charset="0"/>
              <a:buChar char="•"/>
              <a:tabLst/>
            </a:pPr>
            <a:r>
              <a:rPr lang="en-US" sz="2200">
                <a:solidFill>
                  <a:schemeClr val="tx1">
                    <a:lumMod val="75000"/>
                    <a:lumOff val="25000"/>
                  </a:schemeClr>
                </a:solidFill>
                <a:latin typeface="Calibri" charset="0"/>
                <a:ea typeface="Calibri" charset="0"/>
                <a:cs typeface="Calibri" charset="0"/>
              </a:rPr>
              <a:t>Photocopying and then cutting out an image to pair with text</a:t>
            </a:r>
          </a:p>
          <a:p>
            <a:pPr marL="1090613" lvl="2" indent="-176213" algn="l">
              <a:buClr>
                <a:schemeClr val="accent1"/>
              </a:buClr>
              <a:buSzPct val="95000"/>
              <a:buFont typeface="Arial" charset="0"/>
              <a:buChar char="•"/>
              <a:tabLst/>
            </a:pPr>
            <a:r>
              <a:rPr lang="en-US" sz="2200">
                <a:solidFill>
                  <a:schemeClr val="tx1">
                    <a:lumMod val="75000"/>
                    <a:lumOff val="25000"/>
                  </a:schemeClr>
                </a:solidFill>
                <a:latin typeface="Calibri" charset="0"/>
                <a:ea typeface="Calibri" charset="0"/>
                <a:cs typeface="Calibri" charset="0"/>
              </a:rPr>
              <a:t>Other accommodations that required photocopying and then making a “card” to assist with test administration</a:t>
            </a:r>
          </a:p>
          <a:p>
            <a:pPr marL="1090613" lvl="2" indent="-176213" algn="l">
              <a:buClr>
                <a:schemeClr val="accent1"/>
              </a:buClr>
              <a:buSzPct val="95000"/>
              <a:buFont typeface="Arial" charset="0"/>
              <a:buChar char="•"/>
              <a:tabLst/>
            </a:pPr>
            <a:r>
              <a:rPr lang="en-US" sz="2200">
                <a:solidFill>
                  <a:schemeClr val="tx1">
                    <a:lumMod val="75000"/>
                    <a:lumOff val="25000"/>
                  </a:schemeClr>
                </a:solidFill>
                <a:latin typeface="Calibri" charset="0"/>
                <a:ea typeface="Calibri" charset="0"/>
                <a:cs typeface="Calibri" charset="0"/>
              </a:rPr>
              <a:t>Image cards have a number stamp on the back to correspond with test items.</a:t>
            </a:r>
          </a:p>
          <a:p>
            <a:pPr marL="1090613" lvl="2" indent="-176213" algn="l">
              <a:buClr>
                <a:schemeClr val="accent1"/>
              </a:buClr>
              <a:buSzPct val="95000"/>
              <a:buFont typeface="Arial" charset="0"/>
              <a:buChar char="•"/>
              <a:tabLst/>
            </a:pPr>
            <a:r>
              <a:rPr lang="en-US" sz="2200">
                <a:solidFill>
                  <a:schemeClr val="tx1">
                    <a:lumMod val="75000"/>
                    <a:lumOff val="25000"/>
                  </a:schemeClr>
                </a:solidFill>
                <a:latin typeface="Calibri" charset="0"/>
                <a:ea typeface="Calibri" charset="0"/>
                <a:cs typeface="Calibri" charset="0"/>
              </a:rPr>
              <a:t>On rare occasions, test items do not have an accompanying image card due to nature of the stimulus. </a:t>
            </a:r>
          </a:p>
          <a:p>
            <a:pPr lvl="1" algn="l">
              <a:buClr>
                <a:schemeClr val="accent2"/>
              </a:buClr>
              <a:tabLst/>
            </a:pPr>
            <a:endParaRPr lang="en-US" sz="2200">
              <a:solidFill>
                <a:schemeClr val="tx1">
                  <a:lumMod val="75000"/>
                  <a:lumOff val="25000"/>
                </a:schemeClr>
              </a:solidFill>
              <a:latin typeface="Calibri" charset="0"/>
              <a:ea typeface="Calibri" charset="0"/>
              <a:cs typeface="Calibri" charset="0"/>
            </a:endParaRPr>
          </a:p>
          <a:p>
            <a:pPr lvl="1" algn="l">
              <a:buClr>
                <a:schemeClr val="accent2"/>
              </a:buClr>
              <a:tabLst/>
            </a:pPr>
            <a:endParaRPr lang="en-US" sz="2400">
              <a:solidFill>
                <a:schemeClr val="tx1">
                  <a:lumMod val="75000"/>
                  <a:lumOff val="25000"/>
                </a:schemeClr>
              </a:solidFill>
              <a:latin typeface="Calibri" charset="0"/>
              <a:ea typeface="Calibri" charset="0"/>
              <a:cs typeface="Calibri" charset="0"/>
            </a:endParaRPr>
          </a:p>
        </p:txBody>
      </p:sp>
      <p:sp>
        <p:nvSpPr>
          <p:cNvPr id="4" name="Title 10"/>
          <p:cNvSpPr txBox="1">
            <a:spLocks/>
          </p:cNvSpPr>
          <p:nvPr/>
        </p:nvSpPr>
        <p:spPr>
          <a:xfrm>
            <a:off x="1820526" y="-38153"/>
            <a:ext cx="8824897" cy="1166267"/>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b="1" i="0">
                <a:solidFill>
                  <a:schemeClr val="accent1"/>
                </a:solidFill>
                <a:latin typeface="+mn-lt"/>
                <a:ea typeface="Open Sans" charset="0"/>
                <a:cs typeface="Open Sans" charset="0"/>
              </a:rPr>
              <a:t>STAAR Alternate 2</a:t>
            </a:r>
          </a:p>
          <a:p>
            <a:r>
              <a:rPr lang="en-US" sz="3600" b="1">
                <a:solidFill>
                  <a:schemeClr val="accent1"/>
                </a:solidFill>
                <a:latin typeface="+mn-lt"/>
                <a:ea typeface="Open Sans" charset="0"/>
                <a:cs typeface="Open Sans" charset="0"/>
              </a:rPr>
              <a:t>Preparing Test Materials</a:t>
            </a:r>
            <a:endParaRPr lang="en-US" sz="3600" b="1" i="0">
              <a:solidFill>
                <a:schemeClr val="accent1"/>
              </a:solidFill>
              <a:latin typeface="+mn-lt"/>
              <a:ea typeface="Open Sans" charset="0"/>
              <a:cs typeface="Open Sans" charset="0"/>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6502667"/>
            <a:ext cx="12000217" cy="229917"/>
          </a:xfrm>
          <a:prstGeom prst="rect">
            <a:avLst/>
          </a:prstGeom>
        </p:spPr>
      </p:pic>
      <p:sp>
        <p:nvSpPr>
          <p:cNvPr id="6" name="Date Placeholder 3"/>
          <p:cNvSpPr>
            <a:spLocks noGrp="1"/>
          </p:cNvSpPr>
          <p:nvPr>
            <p:ph type="dt" sz="half" idx="10"/>
          </p:nvPr>
        </p:nvSpPr>
        <p:spPr>
          <a:xfrm>
            <a:off x="92467" y="6492875"/>
            <a:ext cx="2472271" cy="365125"/>
          </a:xfrm>
        </p:spPr>
        <p:txBody>
          <a:bodyPr/>
          <a:lstStyle/>
          <a:p>
            <a:fld id="{C5C05D33-2F5D-482A-8D2C-D96EBC369FAA}" type="datetime1">
              <a:rPr lang="en-US" smtClean="0">
                <a:solidFill>
                  <a:schemeClr val="accent1">
                    <a:lumMod val="60000"/>
                    <a:lumOff val="40000"/>
                  </a:schemeClr>
                </a:solidFill>
              </a:rPr>
              <a:pPr/>
              <a:t>10/1/2018</a:t>
            </a:fld>
            <a:r>
              <a:rPr lang="en-US">
                <a:solidFill>
                  <a:schemeClr val="accent1">
                    <a:lumMod val="60000"/>
                    <a:lumOff val="40000"/>
                  </a:schemeClr>
                </a:solidFill>
              </a:rPr>
              <a:t>     </a:t>
            </a:r>
            <a:fld id="{EA89072E-2125-40D6-847A-9E6B768971D4}" type="slidenum">
              <a:rPr lang="en-US" smtClean="0">
                <a:solidFill>
                  <a:schemeClr val="accent1">
                    <a:lumMod val="60000"/>
                    <a:lumOff val="40000"/>
                  </a:schemeClr>
                </a:solidFill>
              </a:rPr>
              <a:pPr/>
              <a:t>101</a:t>
            </a:fld>
            <a:endParaRPr lang="en-US">
              <a:solidFill>
                <a:schemeClr val="accent1">
                  <a:lumMod val="60000"/>
                  <a:lumOff val="40000"/>
                </a:schemeClr>
              </a:solidFill>
            </a:endParaRPr>
          </a:p>
        </p:txBody>
      </p:sp>
      <p:sp>
        <p:nvSpPr>
          <p:cNvPr id="7" name="Footer Placeholder 4"/>
          <p:cNvSpPr>
            <a:spLocks noGrp="1"/>
          </p:cNvSpPr>
          <p:nvPr>
            <p:ph type="ftr" sz="quarter" idx="11"/>
          </p:nvPr>
        </p:nvSpPr>
        <p:spPr>
          <a:xfrm>
            <a:off x="3686187" y="6492875"/>
            <a:ext cx="4822804" cy="365125"/>
          </a:xfrm>
        </p:spPr>
        <p:txBody>
          <a:bodyPr/>
          <a:lstStyle/>
          <a:p>
            <a:r>
              <a:rPr lang="en-US">
                <a:solidFill>
                  <a:schemeClr val="accent1">
                    <a:lumMod val="60000"/>
                    <a:lumOff val="40000"/>
                  </a:schemeClr>
                </a:solidFill>
              </a:rPr>
              <a:t>October 2018</a:t>
            </a:r>
          </a:p>
          <a:p>
            <a:endParaRPr lang="en-US">
              <a:solidFill>
                <a:schemeClr val="accent1">
                  <a:lumMod val="60000"/>
                  <a:lumOff val="40000"/>
                </a:schemeClr>
              </a:solidFill>
            </a:endParaRPr>
          </a:p>
        </p:txBody>
      </p:sp>
    </p:spTree>
    <p:extLst>
      <p:ext uri="{BB962C8B-B14F-4D97-AF65-F5344CB8AC3E}">
        <p14:creationId xmlns:p14="http://schemas.microsoft.com/office/powerpoint/2010/main" val="437879716"/>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a:xfrm>
            <a:off x="1097280" y="1794449"/>
            <a:ext cx="10058400" cy="4390945"/>
          </a:xfrm>
          <a:prstGeom prst="rect">
            <a:avLst/>
          </a:prstGeom>
        </p:spPr>
        <p:txBody>
          <a:bodyPr vert="horz" lIns="91440" tIns="45720" rIns="91440" bIns="45720" rtlCol="0" anchor="t">
            <a:normAutofit/>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lvl="1" algn="l">
              <a:buClr>
                <a:schemeClr val="accent2"/>
              </a:buClr>
              <a:tabLst/>
            </a:pPr>
            <a:r>
              <a:rPr lang="en-US" sz="2400" b="1">
                <a:solidFill>
                  <a:schemeClr val="accent1"/>
                </a:solidFill>
                <a:latin typeface="Calibri" charset="0"/>
                <a:cs typeface="Calibri" charset="0"/>
              </a:rPr>
              <a:t>Student Booklets</a:t>
            </a:r>
          </a:p>
          <a:p>
            <a:pPr marL="800100" lvl="1" indent="-342900" algn="l">
              <a:buClr>
                <a:schemeClr val="accent2"/>
              </a:buClr>
              <a:buFont typeface="Wingdings" charset="2"/>
              <a:buChar char="§"/>
              <a:tabLst/>
            </a:pPr>
            <a:r>
              <a:rPr lang="en-US" sz="2400">
                <a:solidFill>
                  <a:schemeClr val="tx1">
                    <a:lumMod val="75000"/>
                    <a:lumOff val="25000"/>
                  </a:schemeClr>
                </a:solidFill>
                <a:latin typeface="Calibri" charset="0"/>
                <a:ea typeface="Calibri" charset="0"/>
                <a:cs typeface="Calibri" charset="0"/>
              </a:rPr>
              <a:t>Survey results revealed overwhelming positive responses to color images in the STAAR Alternate 2 student booklet. </a:t>
            </a:r>
          </a:p>
          <a:p>
            <a:pPr marL="800100" lvl="1" indent="-342900" algn="l">
              <a:buClr>
                <a:schemeClr val="accent2"/>
              </a:buClr>
              <a:buFont typeface="Wingdings" charset="2"/>
              <a:buChar char="§"/>
              <a:tabLst/>
            </a:pPr>
            <a:r>
              <a:rPr lang="en-US" sz="2400">
                <a:solidFill>
                  <a:schemeClr val="tx1">
                    <a:lumMod val="75000"/>
                    <a:lumOff val="25000"/>
                  </a:schemeClr>
                </a:solidFill>
                <a:latin typeface="Calibri" charset="0"/>
                <a:ea typeface="Calibri" charset="0"/>
                <a:cs typeface="Calibri" charset="0"/>
              </a:rPr>
              <a:t>2019 Administration: student booklet images will be in full color except for</a:t>
            </a:r>
          </a:p>
          <a:p>
            <a:pPr marL="1090295" lvl="2" indent="-175895" algn="l">
              <a:buClr>
                <a:schemeClr val="accent1"/>
              </a:buClr>
              <a:buSzPct val="95000"/>
              <a:buFont typeface="Arial" charset="0"/>
              <a:buChar char="•"/>
              <a:tabLst/>
            </a:pPr>
            <a:r>
              <a:rPr lang="en-US" sz="2200">
                <a:solidFill>
                  <a:schemeClr val="tx1">
                    <a:lumMod val="75000"/>
                    <a:lumOff val="25000"/>
                  </a:schemeClr>
                </a:solidFill>
                <a:latin typeface="Calibri" charset="0"/>
                <a:ea typeface="Calibri" charset="0"/>
                <a:cs typeface="Calibri" charset="0"/>
              </a:rPr>
              <a:t>historical photos; and</a:t>
            </a:r>
          </a:p>
          <a:p>
            <a:pPr marL="1090295" lvl="2" indent="-175895" algn="l">
              <a:buClr>
                <a:schemeClr val="accent1"/>
              </a:buClr>
              <a:buSzPct val="95000"/>
              <a:buFont typeface="Arial" charset="0"/>
              <a:buChar char="•"/>
              <a:tabLst/>
            </a:pPr>
            <a:r>
              <a:rPr lang="en-US" sz="2200">
                <a:solidFill>
                  <a:schemeClr val="tx1">
                    <a:lumMod val="75000"/>
                    <a:lumOff val="25000"/>
                  </a:schemeClr>
                </a:solidFill>
                <a:latin typeface="Calibri" charset="0"/>
                <a:ea typeface="Calibri" charset="0"/>
                <a:cs typeface="Calibri" charset="0"/>
              </a:rPr>
              <a:t>Images where color is found to be distracting (e.g. multiple sets of geometric shapes, line drawings that appear simpler in black and white, etc.).</a:t>
            </a:r>
          </a:p>
          <a:p>
            <a:pPr lvl="1" algn="l">
              <a:buClr>
                <a:schemeClr val="accent2"/>
              </a:buClr>
              <a:tabLst/>
            </a:pPr>
            <a:endParaRPr lang="en-US" sz="2200">
              <a:solidFill>
                <a:schemeClr val="tx1">
                  <a:lumMod val="75000"/>
                  <a:lumOff val="25000"/>
                </a:schemeClr>
              </a:solidFill>
              <a:latin typeface="Calibri" charset="0"/>
              <a:ea typeface="Calibri" charset="0"/>
              <a:cs typeface="Calibri" charset="0"/>
            </a:endParaRPr>
          </a:p>
          <a:p>
            <a:pPr lvl="1" algn="l">
              <a:buClr>
                <a:schemeClr val="accent2"/>
              </a:buClr>
              <a:tabLst/>
            </a:pPr>
            <a:endParaRPr lang="en-US" sz="2400">
              <a:solidFill>
                <a:schemeClr val="tx1">
                  <a:lumMod val="75000"/>
                  <a:lumOff val="25000"/>
                </a:schemeClr>
              </a:solidFill>
              <a:latin typeface="Calibri" charset="0"/>
              <a:ea typeface="Calibri" charset="0"/>
              <a:cs typeface="Calibri" charset="0"/>
            </a:endParaRPr>
          </a:p>
        </p:txBody>
      </p:sp>
      <p:sp>
        <p:nvSpPr>
          <p:cNvPr id="4" name="Title 10"/>
          <p:cNvSpPr txBox="1">
            <a:spLocks/>
          </p:cNvSpPr>
          <p:nvPr/>
        </p:nvSpPr>
        <p:spPr>
          <a:xfrm>
            <a:off x="1820526" y="-38153"/>
            <a:ext cx="8824897" cy="1166267"/>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b="1" i="0">
                <a:solidFill>
                  <a:schemeClr val="accent1"/>
                </a:solidFill>
                <a:latin typeface="+mn-lt"/>
                <a:ea typeface="Open Sans" charset="0"/>
                <a:cs typeface="Open Sans" charset="0"/>
              </a:rPr>
              <a:t>STAAR Alternate 2</a:t>
            </a:r>
          </a:p>
          <a:p>
            <a:r>
              <a:rPr lang="en-US" sz="3600" b="1">
                <a:solidFill>
                  <a:schemeClr val="accent1"/>
                </a:solidFill>
                <a:latin typeface="+mn-lt"/>
                <a:ea typeface="Open Sans" charset="0"/>
                <a:cs typeface="Open Sans" charset="0"/>
              </a:rPr>
              <a:t>Preparing Test Materials</a:t>
            </a:r>
            <a:endParaRPr lang="en-US" sz="3600" b="1" i="0">
              <a:solidFill>
                <a:schemeClr val="accent1"/>
              </a:solidFill>
              <a:latin typeface="+mn-lt"/>
              <a:ea typeface="Open Sans" charset="0"/>
              <a:cs typeface="Open Sans" charset="0"/>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6502667"/>
            <a:ext cx="12000217" cy="229917"/>
          </a:xfrm>
          <a:prstGeom prst="rect">
            <a:avLst/>
          </a:prstGeom>
        </p:spPr>
      </p:pic>
      <p:sp>
        <p:nvSpPr>
          <p:cNvPr id="6" name="Date Placeholder 3"/>
          <p:cNvSpPr>
            <a:spLocks noGrp="1"/>
          </p:cNvSpPr>
          <p:nvPr>
            <p:ph type="dt" sz="half" idx="10"/>
          </p:nvPr>
        </p:nvSpPr>
        <p:spPr>
          <a:xfrm>
            <a:off x="92467" y="6492875"/>
            <a:ext cx="2472271" cy="365125"/>
          </a:xfrm>
        </p:spPr>
        <p:txBody>
          <a:bodyPr/>
          <a:lstStyle/>
          <a:p>
            <a:fld id="{C5C05D33-2F5D-482A-8D2C-D96EBC369FAA}" type="datetime1">
              <a:rPr lang="en-US" smtClean="0">
                <a:solidFill>
                  <a:schemeClr val="accent1">
                    <a:lumMod val="60000"/>
                    <a:lumOff val="40000"/>
                  </a:schemeClr>
                </a:solidFill>
              </a:rPr>
              <a:pPr/>
              <a:t>10/1/2018</a:t>
            </a:fld>
            <a:r>
              <a:rPr lang="en-US">
                <a:solidFill>
                  <a:schemeClr val="accent1">
                    <a:lumMod val="60000"/>
                    <a:lumOff val="40000"/>
                  </a:schemeClr>
                </a:solidFill>
              </a:rPr>
              <a:t>     </a:t>
            </a:r>
            <a:fld id="{EA89072E-2125-40D6-847A-9E6B768971D4}" type="slidenum">
              <a:rPr lang="en-US" smtClean="0">
                <a:solidFill>
                  <a:schemeClr val="accent1">
                    <a:lumMod val="60000"/>
                    <a:lumOff val="40000"/>
                  </a:schemeClr>
                </a:solidFill>
              </a:rPr>
              <a:pPr/>
              <a:t>102</a:t>
            </a:fld>
            <a:endParaRPr lang="en-US">
              <a:solidFill>
                <a:schemeClr val="accent1">
                  <a:lumMod val="60000"/>
                  <a:lumOff val="40000"/>
                </a:schemeClr>
              </a:solidFill>
            </a:endParaRPr>
          </a:p>
        </p:txBody>
      </p:sp>
      <p:sp>
        <p:nvSpPr>
          <p:cNvPr id="7" name="Footer Placeholder 4"/>
          <p:cNvSpPr>
            <a:spLocks noGrp="1"/>
          </p:cNvSpPr>
          <p:nvPr>
            <p:ph type="ftr" sz="quarter" idx="11"/>
          </p:nvPr>
        </p:nvSpPr>
        <p:spPr>
          <a:xfrm>
            <a:off x="3686187" y="6492875"/>
            <a:ext cx="4822804" cy="365125"/>
          </a:xfrm>
        </p:spPr>
        <p:txBody>
          <a:bodyPr/>
          <a:lstStyle/>
          <a:p>
            <a:r>
              <a:rPr lang="en-US">
                <a:solidFill>
                  <a:schemeClr val="accent1">
                    <a:lumMod val="60000"/>
                    <a:lumOff val="40000"/>
                  </a:schemeClr>
                </a:solidFill>
              </a:rPr>
              <a:t>October 2018</a:t>
            </a:r>
          </a:p>
          <a:p>
            <a:endParaRPr lang="en-US">
              <a:solidFill>
                <a:schemeClr val="accent1">
                  <a:lumMod val="60000"/>
                  <a:lumOff val="40000"/>
                </a:schemeClr>
              </a:solidFill>
            </a:endParaRPr>
          </a:p>
        </p:txBody>
      </p:sp>
    </p:spTree>
    <p:extLst>
      <p:ext uri="{BB962C8B-B14F-4D97-AF65-F5344CB8AC3E}">
        <p14:creationId xmlns:p14="http://schemas.microsoft.com/office/powerpoint/2010/main" val="733876217"/>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a:xfrm>
            <a:off x="1097280" y="1679431"/>
            <a:ext cx="10058400" cy="4520341"/>
          </a:xfrm>
          <a:prstGeom prst="rect">
            <a:avLst/>
          </a:prstGeom>
        </p:spPr>
        <p:txBody>
          <a:bodyPr vert="horz" lIns="91440" tIns="45720" rIns="91440" bIns="45720" rtlCol="0" anchor="t">
            <a:normAutofit/>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lvl="1" algn="l">
              <a:buClr>
                <a:schemeClr val="accent2"/>
              </a:buClr>
              <a:tabLst/>
            </a:pPr>
            <a:r>
              <a:rPr lang="en-US" sz="2400" b="1">
                <a:solidFill>
                  <a:schemeClr val="accent1"/>
                </a:solidFill>
                <a:latin typeface="Calibri" charset="0"/>
                <a:cs typeface="Calibri" charset="0"/>
              </a:rPr>
              <a:t>Bundling</a:t>
            </a:r>
          </a:p>
          <a:p>
            <a:pPr marL="800100" lvl="1" indent="-342900" algn="l">
              <a:buClr>
                <a:schemeClr val="accent2"/>
              </a:buClr>
              <a:buFont typeface="Wingdings" charset="2"/>
              <a:buChar char="§"/>
              <a:tabLst/>
            </a:pPr>
            <a:r>
              <a:rPr lang="en-US" sz="2400">
                <a:solidFill>
                  <a:schemeClr val="tx1">
                    <a:lumMod val="75000"/>
                    <a:lumOff val="25000"/>
                  </a:schemeClr>
                </a:solidFill>
                <a:latin typeface="Calibri" charset="0"/>
                <a:ea typeface="Calibri" charset="0"/>
                <a:cs typeface="Calibri" charset="0"/>
              </a:rPr>
              <a:t>Standard size student booklet</a:t>
            </a:r>
          </a:p>
          <a:p>
            <a:pPr marL="1257300" lvl="2" indent="-342900" algn="l">
              <a:buClr>
                <a:schemeClr val="accent1"/>
              </a:buClr>
              <a:buFont typeface="Arial" panose="020B0604020202020204" pitchFamily="34" charset="0"/>
              <a:buChar char="•"/>
            </a:pPr>
            <a:r>
              <a:rPr lang="en-US" sz="2200">
                <a:solidFill>
                  <a:schemeClr val="tx1">
                    <a:lumMod val="75000"/>
                    <a:lumOff val="25000"/>
                  </a:schemeClr>
                </a:solidFill>
                <a:latin typeface="Calibri" charset="0"/>
                <a:ea typeface="Calibri" charset="0"/>
                <a:cs typeface="Calibri" charset="0"/>
              </a:rPr>
              <a:t>Set of image cards</a:t>
            </a:r>
          </a:p>
          <a:p>
            <a:pPr marL="1257300" lvl="2" indent="-342900" algn="l">
              <a:buClr>
                <a:schemeClr val="accent1"/>
              </a:buClr>
              <a:buFont typeface="Arial" panose="020B0604020202020204" pitchFamily="34" charset="0"/>
              <a:buChar char="•"/>
            </a:pPr>
            <a:r>
              <a:rPr lang="en-US" sz="2200">
                <a:solidFill>
                  <a:schemeClr val="tx1">
                    <a:lumMod val="75000"/>
                    <a:lumOff val="25000"/>
                  </a:schemeClr>
                </a:solidFill>
                <a:latin typeface="Calibri" charset="0"/>
                <a:ea typeface="Calibri" charset="0"/>
                <a:cs typeface="Calibri" charset="0"/>
              </a:rPr>
              <a:t>Secure STAAR Alternate 2 test administrator manual</a:t>
            </a:r>
          </a:p>
          <a:p>
            <a:pPr marL="800100" lvl="1" indent="-342900" algn="l">
              <a:buClr>
                <a:schemeClr val="accent2"/>
              </a:buClr>
              <a:buFont typeface="Wingdings" charset="2"/>
              <a:buChar char="§"/>
              <a:tabLst/>
            </a:pPr>
            <a:r>
              <a:rPr lang="en-US" sz="2400">
                <a:solidFill>
                  <a:schemeClr val="tx1">
                    <a:lumMod val="75000"/>
                    <a:lumOff val="25000"/>
                  </a:schemeClr>
                </a:solidFill>
                <a:latin typeface="Calibri" charset="0"/>
                <a:ea typeface="Calibri" charset="0"/>
                <a:cs typeface="Calibri" charset="0"/>
              </a:rPr>
              <a:t>Large print student booklet</a:t>
            </a:r>
          </a:p>
          <a:p>
            <a:pPr marL="1090295" lvl="2" indent="-175895" algn="l">
              <a:buClr>
                <a:schemeClr val="accent1"/>
              </a:buClr>
              <a:buSzPct val="95000"/>
              <a:buFont typeface="Arial" charset="0"/>
              <a:buChar char="•"/>
              <a:tabLst/>
            </a:pPr>
            <a:r>
              <a:rPr lang="en-US" sz="2200">
                <a:solidFill>
                  <a:schemeClr val="tx1">
                    <a:lumMod val="75000"/>
                    <a:lumOff val="25000"/>
                  </a:schemeClr>
                </a:solidFill>
                <a:latin typeface="Calibri" charset="0"/>
                <a:ea typeface="Calibri" charset="0"/>
                <a:cs typeface="Calibri" charset="0"/>
              </a:rPr>
              <a:t>Set of image cards</a:t>
            </a:r>
          </a:p>
          <a:p>
            <a:pPr marL="1090295" lvl="2" indent="-175895" algn="l">
              <a:buClr>
                <a:schemeClr val="accent1"/>
              </a:buClr>
              <a:buSzPct val="95000"/>
              <a:buFont typeface="Arial" charset="0"/>
              <a:buChar char="•"/>
              <a:tabLst/>
            </a:pPr>
            <a:r>
              <a:rPr lang="en-US" sz="2200">
                <a:solidFill>
                  <a:schemeClr val="tx1">
                    <a:lumMod val="75000"/>
                    <a:lumOff val="25000"/>
                  </a:schemeClr>
                </a:solidFill>
                <a:latin typeface="Calibri" charset="0"/>
                <a:ea typeface="Calibri" charset="0"/>
                <a:cs typeface="Calibri" charset="0"/>
              </a:rPr>
              <a:t>Secure STAAR Alternate 2 test administrator manual</a:t>
            </a:r>
          </a:p>
          <a:p>
            <a:pPr lvl="2" algn="l">
              <a:buClr>
                <a:schemeClr val="accent1"/>
              </a:buClr>
              <a:buSzPct val="95000"/>
              <a:tabLst/>
            </a:pPr>
            <a:endParaRPr lang="en-US" sz="2200">
              <a:solidFill>
                <a:schemeClr val="tx1">
                  <a:lumMod val="75000"/>
                  <a:lumOff val="25000"/>
                </a:schemeClr>
              </a:solidFill>
              <a:latin typeface="Calibri" charset="0"/>
              <a:ea typeface="Calibri" charset="0"/>
              <a:cs typeface="Calibri" charset="0"/>
            </a:endParaRPr>
          </a:p>
          <a:p>
            <a:pPr lvl="1" algn="l">
              <a:buClr>
                <a:schemeClr val="accent2"/>
              </a:buClr>
              <a:tabLst/>
            </a:pPr>
            <a:r>
              <a:rPr lang="en-US" sz="2400" b="1">
                <a:solidFill>
                  <a:schemeClr val="accent1"/>
                </a:solidFill>
                <a:latin typeface="Calibri" charset="0"/>
                <a:cs typeface="Calibri" charset="0"/>
              </a:rPr>
              <a:t>*Test materials will be packaged this year so that the bar code is accessible without requiring plastic packaging to be opened. </a:t>
            </a:r>
          </a:p>
          <a:p>
            <a:pPr lvl="1" algn="l">
              <a:buClr>
                <a:schemeClr val="accent2"/>
              </a:buClr>
              <a:tabLst/>
            </a:pPr>
            <a:endParaRPr lang="en-US" sz="2400">
              <a:solidFill>
                <a:schemeClr val="tx1">
                  <a:lumMod val="75000"/>
                  <a:lumOff val="25000"/>
                </a:schemeClr>
              </a:solidFill>
              <a:latin typeface="Calibri" charset="0"/>
              <a:ea typeface="Calibri" charset="0"/>
              <a:cs typeface="Calibri" charset="0"/>
            </a:endParaRPr>
          </a:p>
        </p:txBody>
      </p:sp>
      <p:sp>
        <p:nvSpPr>
          <p:cNvPr id="4" name="Title 10"/>
          <p:cNvSpPr txBox="1">
            <a:spLocks/>
          </p:cNvSpPr>
          <p:nvPr/>
        </p:nvSpPr>
        <p:spPr>
          <a:xfrm>
            <a:off x="1820526" y="-38153"/>
            <a:ext cx="8824897" cy="1166267"/>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b="1" i="0">
                <a:solidFill>
                  <a:schemeClr val="accent1"/>
                </a:solidFill>
                <a:latin typeface="+mn-lt"/>
                <a:ea typeface="Open Sans" charset="0"/>
                <a:cs typeface="Open Sans" charset="0"/>
              </a:rPr>
              <a:t>STAAR Alternate 2</a:t>
            </a:r>
          </a:p>
          <a:p>
            <a:r>
              <a:rPr lang="en-US" sz="3600" b="1">
                <a:solidFill>
                  <a:schemeClr val="accent1"/>
                </a:solidFill>
                <a:latin typeface="+mn-lt"/>
                <a:ea typeface="Open Sans" charset="0"/>
                <a:cs typeface="Open Sans" charset="0"/>
              </a:rPr>
              <a:t>Preparing Test Materials</a:t>
            </a:r>
            <a:endParaRPr lang="en-US" sz="3600" b="1" i="0">
              <a:solidFill>
                <a:schemeClr val="accent1"/>
              </a:solidFill>
              <a:latin typeface="+mn-lt"/>
              <a:ea typeface="Open Sans" charset="0"/>
              <a:cs typeface="Open Sans" charset="0"/>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6502667"/>
            <a:ext cx="12000217" cy="229917"/>
          </a:xfrm>
          <a:prstGeom prst="rect">
            <a:avLst/>
          </a:prstGeom>
        </p:spPr>
      </p:pic>
      <p:sp>
        <p:nvSpPr>
          <p:cNvPr id="6" name="Date Placeholder 3"/>
          <p:cNvSpPr>
            <a:spLocks noGrp="1"/>
          </p:cNvSpPr>
          <p:nvPr>
            <p:ph type="dt" sz="half" idx="10"/>
          </p:nvPr>
        </p:nvSpPr>
        <p:spPr>
          <a:xfrm>
            <a:off x="92467" y="6492875"/>
            <a:ext cx="2472271" cy="365125"/>
          </a:xfrm>
        </p:spPr>
        <p:txBody>
          <a:bodyPr/>
          <a:lstStyle/>
          <a:p>
            <a:fld id="{C5C05D33-2F5D-482A-8D2C-D96EBC369FAA}" type="datetime1">
              <a:rPr lang="en-US" smtClean="0">
                <a:solidFill>
                  <a:schemeClr val="accent1">
                    <a:lumMod val="60000"/>
                    <a:lumOff val="40000"/>
                  </a:schemeClr>
                </a:solidFill>
              </a:rPr>
              <a:pPr/>
              <a:t>10/1/2018</a:t>
            </a:fld>
            <a:r>
              <a:rPr lang="en-US">
                <a:solidFill>
                  <a:schemeClr val="accent1">
                    <a:lumMod val="60000"/>
                    <a:lumOff val="40000"/>
                  </a:schemeClr>
                </a:solidFill>
              </a:rPr>
              <a:t>     </a:t>
            </a:r>
            <a:fld id="{EA89072E-2125-40D6-847A-9E6B768971D4}" type="slidenum">
              <a:rPr lang="en-US" smtClean="0">
                <a:solidFill>
                  <a:schemeClr val="accent1">
                    <a:lumMod val="60000"/>
                    <a:lumOff val="40000"/>
                  </a:schemeClr>
                </a:solidFill>
              </a:rPr>
              <a:pPr/>
              <a:t>103</a:t>
            </a:fld>
            <a:endParaRPr lang="en-US">
              <a:solidFill>
                <a:schemeClr val="accent1">
                  <a:lumMod val="60000"/>
                  <a:lumOff val="40000"/>
                </a:schemeClr>
              </a:solidFill>
            </a:endParaRPr>
          </a:p>
        </p:txBody>
      </p:sp>
      <p:sp>
        <p:nvSpPr>
          <p:cNvPr id="7" name="Footer Placeholder 4"/>
          <p:cNvSpPr>
            <a:spLocks noGrp="1"/>
          </p:cNvSpPr>
          <p:nvPr>
            <p:ph type="ftr" sz="quarter" idx="11"/>
          </p:nvPr>
        </p:nvSpPr>
        <p:spPr>
          <a:xfrm>
            <a:off x="3686187" y="6492875"/>
            <a:ext cx="4822804" cy="365125"/>
          </a:xfrm>
        </p:spPr>
        <p:txBody>
          <a:bodyPr/>
          <a:lstStyle/>
          <a:p>
            <a:r>
              <a:rPr lang="en-US">
                <a:solidFill>
                  <a:schemeClr val="accent1">
                    <a:lumMod val="60000"/>
                    <a:lumOff val="40000"/>
                  </a:schemeClr>
                </a:solidFill>
              </a:rPr>
              <a:t>October 2018</a:t>
            </a:r>
          </a:p>
          <a:p>
            <a:endParaRPr lang="en-US">
              <a:solidFill>
                <a:schemeClr val="accent1">
                  <a:lumMod val="60000"/>
                  <a:lumOff val="40000"/>
                </a:schemeClr>
              </a:solidFill>
            </a:endParaRPr>
          </a:p>
        </p:txBody>
      </p:sp>
    </p:spTree>
    <p:extLst>
      <p:ext uri="{BB962C8B-B14F-4D97-AF65-F5344CB8AC3E}">
        <p14:creationId xmlns:p14="http://schemas.microsoft.com/office/powerpoint/2010/main" val="1450692902"/>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a:xfrm>
            <a:off x="1097280" y="2038864"/>
            <a:ext cx="10058400" cy="3830229"/>
          </a:xfrm>
          <a:prstGeom prst="rect">
            <a:avLst/>
          </a:prstGeom>
        </p:spPr>
        <p:txBody>
          <a:bodyPr vert="horz" lIns="91440" tIns="45720" rIns="91440" bIns="45720" rtlCol="0">
            <a:normAutofit fontScale="92500"/>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marL="800100" lvl="1" indent="-342900" algn="l">
              <a:buClr>
                <a:schemeClr val="accent2"/>
              </a:buClr>
              <a:buFont typeface="Wingdings" charset="2"/>
              <a:buChar char="§"/>
              <a:tabLst/>
            </a:pPr>
            <a:r>
              <a:rPr lang="en-US" sz="2400">
                <a:solidFill>
                  <a:schemeClr val="tx1">
                    <a:lumMod val="75000"/>
                    <a:lumOff val="25000"/>
                  </a:schemeClr>
                </a:solidFill>
                <a:latin typeface="Calibri" charset="0"/>
                <a:ea typeface="Calibri" charset="0"/>
                <a:cs typeface="Calibri" charset="0"/>
              </a:rPr>
              <a:t>Test administrators must prepare the environment for the administration of STAAR Alternate 2.</a:t>
            </a:r>
          </a:p>
          <a:p>
            <a:pPr marL="800100" lvl="1" indent="-342900" algn="l">
              <a:buClr>
                <a:schemeClr val="accent2"/>
              </a:buClr>
              <a:buFont typeface="Wingdings" charset="2"/>
              <a:buChar char="§"/>
              <a:tabLst/>
            </a:pPr>
            <a:r>
              <a:rPr lang="en-US" sz="2400">
                <a:solidFill>
                  <a:schemeClr val="tx1">
                    <a:lumMod val="75000"/>
                    <a:lumOff val="25000"/>
                  </a:schemeClr>
                </a:solidFill>
                <a:latin typeface="Calibri" charset="0"/>
                <a:ea typeface="Calibri" charset="0"/>
                <a:cs typeface="Calibri" charset="0"/>
              </a:rPr>
              <a:t>STAAR Alternate 2 is administered to students in a one-on-one setting.</a:t>
            </a:r>
          </a:p>
          <a:p>
            <a:pPr marL="800100" lvl="1" indent="-342900" algn="l">
              <a:buClr>
                <a:schemeClr val="accent2"/>
              </a:buClr>
              <a:buFont typeface="Wingdings" charset="2"/>
              <a:buChar char="§"/>
              <a:tabLst/>
            </a:pPr>
            <a:r>
              <a:rPr lang="en-US" sz="2400">
                <a:solidFill>
                  <a:schemeClr val="tx1">
                    <a:lumMod val="75000"/>
                    <a:lumOff val="25000"/>
                  </a:schemeClr>
                </a:solidFill>
                <a:latin typeface="Calibri" charset="0"/>
                <a:ea typeface="Calibri" charset="0"/>
                <a:cs typeface="Calibri" charset="0"/>
              </a:rPr>
              <a:t>Test sessions</a:t>
            </a:r>
            <a:endParaRPr lang="en-US" sz="2200">
              <a:solidFill>
                <a:schemeClr val="tx1">
                  <a:lumMod val="75000"/>
                  <a:lumOff val="25000"/>
                </a:schemeClr>
              </a:solidFill>
              <a:latin typeface="Calibri" charset="0"/>
              <a:ea typeface="Calibri" charset="0"/>
              <a:cs typeface="Calibri" charset="0"/>
            </a:endParaRPr>
          </a:p>
          <a:p>
            <a:pPr marL="1090613" lvl="2" indent="-176213" algn="l">
              <a:buClr>
                <a:schemeClr val="accent1"/>
              </a:buClr>
              <a:buSzPct val="95000"/>
              <a:buFont typeface="Arial" charset="0"/>
              <a:buChar char="•"/>
              <a:tabLst/>
            </a:pPr>
            <a:r>
              <a:rPr lang="en-US" sz="2200">
                <a:solidFill>
                  <a:schemeClr val="tx1">
                    <a:lumMod val="75000"/>
                    <a:lumOff val="25000"/>
                  </a:schemeClr>
                </a:solidFill>
                <a:latin typeface="Calibri" charset="0"/>
                <a:ea typeface="Calibri" charset="0"/>
                <a:cs typeface="Calibri" charset="0"/>
              </a:rPr>
              <a:t>must be conducted under the best possible conditions with minimal distractions</a:t>
            </a:r>
          </a:p>
          <a:p>
            <a:pPr marL="1090613" lvl="2" indent="-176213" algn="l">
              <a:buClr>
                <a:schemeClr val="accent1"/>
              </a:buClr>
              <a:buSzPct val="95000"/>
              <a:buFont typeface="Arial" charset="0"/>
              <a:buChar char="•"/>
              <a:tabLst/>
            </a:pPr>
            <a:r>
              <a:rPr lang="en-US" sz="2200">
                <a:solidFill>
                  <a:schemeClr val="tx1">
                    <a:lumMod val="75000"/>
                    <a:lumOff val="25000"/>
                  </a:schemeClr>
                </a:solidFill>
                <a:latin typeface="Calibri" charset="0"/>
                <a:ea typeface="Calibri" charset="0"/>
                <a:cs typeface="Calibri" charset="0"/>
              </a:rPr>
              <a:t>and in a setting that is arranged to maintain confidentiality of test material and responses of individual students.</a:t>
            </a:r>
          </a:p>
          <a:p>
            <a:pPr marL="800100" lvl="1" indent="-342900" algn="l">
              <a:lnSpc>
                <a:spcPct val="100000"/>
              </a:lnSpc>
              <a:spcBef>
                <a:spcPts val="0"/>
              </a:spcBef>
              <a:buClr>
                <a:srgbClr val="FF8134"/>
              </a:buClr>
              <a:buFont typeface="Wingdings" charset="2"/>
              <a:buChar char="§"/>
            </a:pPr>
            <a:r>
              <a:rPr lang="en-US" sz="2400">
                <a:solidFill>
                  <a:srgbClr val="000000">
                    <a:lumMod val="75000"/>
                    <a:lumOff val="25000"/>
                  </a:srgbClr>
                </a:solidFill>
                <a:latin typeface="Calibri" charset="0"/>
                <a:ea typeface="Calibri" charset="0"/>
                <a:cs typeface="Calibri" charset="0"/>
              </a:rPr>
              <a:t>Districts with cameras in self-contained classrooms should use locally-developed policy which includes “penalties for prohibited conduct” in the event that a request is made to view video that was recorded during a test administration session. </a:t>
            </a:r>
          </a:p>
          <a:p>
            <a:pPr lvl="2" algn="l">
              <a:buClr>
                <a:schemeClr val="accent1"/>
              </a:buClr>
              <a:buSzPct val="95000"/>
              <a:tabLst/>
            </a:pPr>
            <a:endParaRPr lang="en-US" sz="2200">
              <a:solidFill>
                <a:schemeClr val="tx1">
                  <a:lumMod val="75000"/>
                  <a:lumOff val="25000"/>
                </a:schemeClr>
              </a:solidFill>
              <a:latin typeface="Calibri" charset="0"/>
              <a:ea typeface="Calibri" charset="0"/>
              <a:cs typeface="Calibri" charset="0"/>
            </a:endParaRPr>
          </a:p>
          <a:p>
            <a:pPr lvl="2" algn="l">
              <a:buClr>
                <a:schemeClr val="accent1"/>
              </a:buClr>
              <a:buSzPct val="95000"/>
              <a:tabLst/>
            </a:pPr>
            <a:endParaRPr lang="en-US" sz="2200">
              <a:solidFill>
                <a:schemeClr val="tx1">
                  <a:lumMod val="75000"/>
                  <a:lumOff val="25000"/>
                </a:schemeClr>
              </a:solidFill>
              <a:latin typeface="Calibri" charset="0"/>
              <a:ea typeface="Calibri" charset="0"/>
              <a:cs typeface="Calibri" charset="0"/>
            </a:endParaRPr>
          </a:p>
          <a:p>
            <a:pPr lvl="1" algn="l">
              <a:buClr>
                <a:schemeClr val="accent2"/>
              </a:buClr>
              <a:tabLst/>
            </a:pPr>
            <a:endParaRPr lang="en-US" sz="2400">
              <a:solidFill>
                <a:schemeClr val="tx1">
                  <a:lumMod val="75000"/>
                  <a:lumOff val="25000"/>
                </a:schemeClr>
              </a:solidFill>
              <a:latin typeface="Calibri" charset="0"/>
              <a:ea typeface="Calibri" charset="0"/>
              <a:cs typeface="Calibri" charset="0"/>
            </a:endParaRPr>
          </a:p>
        </p:txBody>
      </p:sp>
      <p:sp>
        <p:nvSpPr>
          <p:cNvPr id="4" name="Title 10"/>
          <p:cNvSpPr txBox="1">
            <a:spLocks/>
          </p:cNvSpPr>
          <p:nvPr/>
        </p:nvSpPr>
        <p:spPr>
          <a:xfrm>
            <a:off x="1820526" y="-38153"/>
            <a:ext cx="8824897" cy="1166267"/>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b="1" i="0">
                <a:solidFill>
                  <a:schemeClr val="accent1"/>
                </a:solidFill>
                <a:latin typeface="+mn-lt"/>
                <a:ea typeface="Open Sans" charset="0"/>
                <a:cs typeface="Open Sans" charset="0"/>
              </a:rPr>
              <a:t>STAAR Alternate 2</a:t>
            </a:r>
          </a:p>
          <a:p>
            <a:r>
              <a:rPr lang="en-US" sz="3600" b="1">
                <a:solidFill>
                  <a:schemeClr val="accent1"/>
                </a:solidFill>
                <a:latin typeface="+mn-lt"/>
                <a:ea typeface="Open Sans" charset="0"/>
                <a:cs typeface="Open Sans" charset="0"/>
              </a:rPr>
              <a:t>Testing Environment</a:t>
            </a:r>
            <a:endParaRPr lang="en-US" sz="3600" b="1" i="0">
              <a:solidFill>
                <a:schemeClr val="accent1"/>
              </a:solidFill>
              <a:latin typeface="+mn-lt"/>
              <a:ea typeface="Open Sans" charset="0"/>
              <a:cs typeface="Open Sans" charset="0"/>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6502667"/>
            <a:ext cx="12000217" cy="229917"/>
          </a:xfrm>
          <a:prstGeom prst="rect">
            <a:avLst/>
          </a:prstGeom>
        </p:spPr>
      </p:pic>
      <p:sp>
        <p:nvSpPr>
          <p:cNvPr id="6" name="Date Placeholder 3"/>
          <p:cNvSpPr>
            <a:spLocks noGrp="1"/>
          </p:cNvSpPr>
          <p:nvPr>
            <p:ph type="dt" sz="half" idx="10"/>
          </p:nvPr>
        </p:nvSpPr>
        <p:spPr>
          <a:xfrm>
            <a:off x="92467" y="6492875"/>
            <a:ext cx="2472271" cy="365125"/>
          </a:xfrm>
        </p:spPr>
        <p:txBody>
          <a:bodyPr/>
          <a:lstStyle/>
          <a:p>
            <a:fld id="{C5C05D33-2F5D-482A-8D2C-D96EBC369FAA}" type="datetime1">
              <a:rPr lang="en-US" smtClean="0">
                <a:solidFill>
                  <a:schemeClr val="accent1">
                    <a:lumMod val="60000"/>
                    <a:lumOff val="40000"/>
                  </a:schemeClr>
                </a:solidFill>
              </a:rPr>
              <a:pPr/>
              <a:t>10/1/2018</a:t>
            </a:fld>
            <a:r>
              <a:rPr lang="en-US">
                <a:solidFill>
                  <a:schemeClr val="accent1">
                    <a:lumMod val="60000"/>
                    <a:lumOff val="40000"/>
                  </a:schemeClr>
                </a:solidFill>
              </a:rPr>
              <a:t>     </a:t>
            </a:r>
            <a:fld id="{EA89072E-2125-40D6-847A-9E6B768971D4}" type="slidenum">
              <a:rPr lang="en-US" smtClean="0">
                <a:solidFill>
                  <a:schemeClr val="accent1">
                    <a:lumMod val="60000"/>
                    <a:lumOff val="40000"/>
                  </a:schemeClr>
                </a:solidFill>
              </a:rPr>
              <a:pPr/>
              <a:t>104</a:t>
            </a:fld>
            <a:endParaRPr lang="en-US">
              <a:solidFill>
                <a:schemeClr val="accent1">
                  <a:lumMod val="60000"/>
                  <a:lumOff val="40000"/>
                </a:schemeClr>
              </a:solidFill>
            </a:endParaRPr>
          </a:p>
        </p:txBody>
      </p:sp>
      <p:sp>
        <p:nvSpPr>
          <p:cNvPr id="7" name="Footer Placeholder 4"/>
          <p:cNvSpPr>
            <a:spLocks noGrp="1"/>
          </p:cNvSpPr>
          <p:nvPr>
            <p:ph type="ftr" sz="quarter" idx="11"/>
          </p:nvPr>
        </p:nvSpPr>
        <p:spPr>
          <a:xfrm>
            <a:off x="3686187" y="6492875"/>
            <a:ext cx="4822804" cy="365125"/>
          </a:xfrm>
        </p:spPr>
        <p:txBody>
          <a:bodyPr/>
          <a:lstStyle/>
          <a:p>
            <a:r>
              <a:rPr lang="en-US">
                <a:solidFill>
                  <a:schemeClr val="accent1">
                    <a:lumMod val="60000"/>
                    <a:lumOff val="40000"/>
                  </a:schemeClr>
                </a:solidFill>
              </a:rPr>
              <a:t>October 2018</a:t>
            </a:r>
          </a:p>
          <a:p>
            <a:endParaRPr lang="en-US">
              <a:solidFill>
                <a:schemeClr val="accent1">
                  <a:lumMod val="60000"/>
                  <a:lumOff val="40000"/>
                </a:schemeClr>
              </a:solidFill>
            </a:endParaRPr>
          </a:p>
        </p:txBody>
      </p:sp>
    </p:spTree>
    <p:extLst>
      <p:ext uri="{BB962C8B-B14F-4D97-AF65-F5344CB8AC3E}">
        <p14:creationId xmlns:p14="http://schemas.microsoft.com/office/powerpoint/2010/main" val="1173351857"/>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a:xfrm>
            <a:off x="1097280" y="2038864"/>
            <a:ext cx="10058400" cy="383022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marL="800100" lvl="1" indent="-342900" algn="l">
              <a:buClr>
                <a:schemeClr val="accent2"/>
              </a:buClr>
              <a:buFont typeface="Wingdings" charset="2"/>
              <a:buChar char="§"/>
              <a:tabLst/>
            </a:pPr>
            <a:r>
              <a:rPr lang="en-US" sz="2400">
                <a:solidFill>
                  <a:schemeClr val="tx1">
                    <a:lumMod val="75000"/>
                    <a:lumOff val="25000"/>
                  </a:schemeClr>
                </a:solidFill>
                <a:latin typeface="Calibri" charset="0"/>
                <a:ea typeface="Calibri" charset="0"/>
                <a:cs typeface="Calibri" charset="0"/>
              </a:rPr>
              <a:t>Students taking the STAAR Alternate 2 administration communicate answers directly to the test administrator. </a:t>
            </a:r>
          </a:p>
          <a:p>
            <a:pPr marL="800100" lvl="1" indent="-342900" algn="l">
              <a:buClr>
                <a:schemeClr val="accent2"/>
              </a:buClr>
              <a:buFont typeface="Wingdings" charset="2"/>
              <a:buChar char="§"/>
              <a:tabLst/>
            </a:pPr>
            <a:r>
              <a:rPr lang="en-US" sz="2400">
                <a:solidFill>
                  <a:schemeClr val="tx1">
                    <a:lumMod val="75000"/>
                    <a:lumOff val="25000"/>
                  </a:schemeClr>
                </a:solidFill>
                <a:latin typeface="Calibri" charset="0"/>
                <a:ea typeface="Calibri" charset="0"/>
                <a:cs typeface="Calibri" charset="0"/>
              </a:rPr>
              <a:t>The test administrator records the student’s response on the STAAR Alternate 2 Scoring Document based on scoring information provided for each item. </a:t>
            </a:r>
          </a:p>
          <a:p>
            <a:pPr marL="800100" lvl="1" indent="-342900" algn="l">
              <a:buClr>
                <a:schemeClr val="accent2"/>
              </a:buClr>
              <a:buFont typeface="Wingdings" charset="2"/>
              <a:buChar char="§"/>
              <a:tabLst/>
            </a:pPr>
            <a:r>
              <a:rPr lang="en-US" sz="2400">
                <a:solidFill>
                  <a:schemeClr val="tx1">
                    <a:lumMod val="75000"/>
                    <a:lumOff val="25000"/>
                  </a:schemeClr>
                </a:solidFill>
                <a:latin typeface="Calibri" charset="0"/>
                <a:ea typeface="Calibri" charset="0"/>
                <a:cs typeface="Calibri" charset="0"/>
              </a:rPr>
              <a:t>The students’ responses are then entered into the Assessment Management System.</a:t>
            </a:r>
          </a:p>
          <a:p>
            <a:pPr marL="800100" lvl="1" indent="-342900" algn="l">
              <a:buClr>
                <a:schemeClr val="accent2"/>
              </a:buClr>
              <a:buFont typeface="Wingdings" charset="2"/>
              <a:buChar char="§"/>
              <a:tabLst/>
            </a:pPr>
            <a:r>
              <a:rPr lang="en-US" sz="2400">
                <a:solidFill>
                  <a:schemeClr val="tx1">
                    <a:lumMod val="75000"/>
                    <a:lumOff val="25000"/>
                  </a:schemeClr>
                </a:solidFill>
                <a:latin typeface="Calibri" charset="0"/>
                <a:ea typeface="Calibri" charset="0"/>
                <a:cs typeface="Calibri" charset="0"/>
              </a:rPr>
              <a:t>The district coordinator, campus coordinator, or other authorized personnel who have completed training and signed oath will enter scoring information into an online system. </a:t>
            </a:r>
          </a:p>
        </p:txBody>
      </p:sp>
      <p:sp>
        <p:nvSpPr>
          <p:cNvPr id="4" name="Title 10"/>
          <p:cNvSpPr txBox="1">
            <a:spLocks/>
          </p:cNvSpPr>
          <p:nvPr/>
        </p:nvSpPr>
        <p:spPr>
          <a:xfrm>
            <a:off x="1978570" y="248815"/>
            <a:ext cx="8221489" cy="891363"/>
          </a:xfrm>
          <a:prstGeom prst="rect">
            <a:avLst/>
          </a:prstGeom>
        </p:spPr>
        <p:txBody>
          <a:bodyPr vert="horz" lIns="91440" tIns="45720" rIns="91440" bIns="45720" rtlCol="0" anchor="b">
            <a:normAutofit fontScale="925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b="1" i="0">
                <a:solidFill>
                  <a:schemeClr val="accent1"/>
                </a:solidFill>
                <a:latin typeface="+mn-lt"/>
                <a:ea typeface="Open Sans" charset="0"/>
                <a:cs typeface="Open Sans" charset="0"/>
              </a:rPr>
              <a:t>STAAR Alternate 2</a:t>
            </a:r>
          </a:p>
          <a:p>
            <a:r>
              <a:rPr lang="en-US" sz="3600" b="1">
                <a:solidFill>
                  <a:schemeClr val="accent1"/>
                </a:solidFill>
                <a:latin typeface="+mn-lt"/>
                <a:ea typeface="Open Sans" charset="0"/>
                <a:cs typeface="Open Sans" charset="0"/>
              </a:rPr>
              <a:t>Entering Responses Online</a:t>
            </a:r>
            <a:endParaRPr lang="en-US" sz="3600" b="1" i="0">
              <a:solidFill>
                <a:schemeClr val="accent1"/>
              </a:solidFill>
              <a:latin typeface="+mn-lt"/>
              <a:ea typeface="Open Sans" charset="0"/>
              <a:cs typeface="Open Sans" charset="0"/>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6502667"/>
            <a:ext cx="12000217" cy="229917"/>
          </a:xfrm>
          <a:prstGeom prst="rect">
            <a:avLst/>
          </a:prstGeom>
        </p:spPr>
      </p:pic>
      <p:sp>
        <p:nvSpPr>
          <p:cNvPr id="6" name="Date Placeholder 3"/>
          <p:cNvSpPr>
            <a:spLocks noGrp="1"/>
          </p:cNvSpPr>
          <p:nvPr>
            <p:ph type="dt" sz="half" idx="10"/>
          </p:nvPr>
        </p:nvSpPr>
        <p:spPr>
          <a:xfrm>
            <a:off x="92467" y="6492875"/>
            <a:ext cx="2472271" cy="365125"/>
          </a:xfrm>
        </p:spPr>
        <p:txBody>
          <a:bodyPr/>
          <a:lstStyle/>
          <a:p>
            <a:fld id="{C5C05D33-2F5D-482A-8D2C-D96EBC369FAA}" type="datetime1">
              <a:rPr lang="en-US" smtClean="0">
                <a:solidFill>
                  <a:schemeClr val="accent1">
                    <a:lumMod val="60000"/>
                    <a:lumOff val="40000"/>
                  </a:schemeClr>
                </a:solidFill>
              </a:rPr>
              <a:pPr/>
              <a:t>10/1/2018</a:t>
            </a:fld>
            <a:r>
              <a:rPr lang="en-US">
                <a:solidFill>
                  <a:schemeClr val="accent1">
                    <a:lumMod val="60000"/>
                    <a:lumOff val="40000"/>
                  </a:schemeClr>
                </a:solidFill>
              </a:rPr>
              <a:t>     </a:t>
            </a:r>
            <a:fld id="{EA89072E-2125-40D6-847A-9E6B768971D4}" type="slidenum">
              <a:rPr lang="en-US" smtClean="0">
                <a:solidFill>
                  <a:schemeClr val="accent1">
                    <a:lumMod val="60000"/>
                    <a:lumOff val="40000"/>
                  </a:schemeClr>
                </a:solidFill>
              </a:rPr>
              <a:pPr/>
              <a:t>105</a:t>
            </a:fld>
            <a:endParaRPr lang="en-US">
              <a:solidFill>
                <a:schemeClr val="accent1">
                  <a:lumMod val="60000"/>
                  <a:lumOff val="40000"/>
                </a:schemeClr>
              </a:solidFill>
            </a:endParaRPr>
          </a:p>
        </p:txBody>
      </p:sp>
      <p:sp>
        <p:nvSpPr>
          <p:cNvPr id="7" name="Footer Placeholder 4"/>
          <p:cNvSpPr>
            <a:spLocks noGrp="1"/>
          </p:cNvSpPr>
          <p:nvPr>
            <p:ph type="ftr" sz="quarter" idx="11"/>
          </p:nvPr>
        </p:nvSpPr>
        <p:spPr>
          <a:xfrm>
            <a:off x="3686187" y="6492875"/>
            <a:ext cx="4822804" cy="365125"/>
          </a:xfrm>
        </p:spPr>
        <p:txBody>
          <a:bodyPr/>
          <a:lstStyle/>
          <a:p>
            <a:r>
              <a:rPr lang="en-US">
                <a:solidFill>
                  <a:schemeClr val="accent1">
                    <a:lumMod val="60000"/>
                    <a:lumOff val="40000"/>
                  </a:schemeClr>
                </a:solidFill>
              </a:rPr>
              <a:t>October 2018</a:t>
            </a:r>
          </a:p>
          <a:p>
            <a:endParaRPr lang="en-US">
              <a:solidFill>
                <a:schemeClr val="accent1">
                  <a:lumMod val="60000"/>
                  <a:lumOff val="40000"/>
                </a:schemeClr>
              </a:solidFill>
            </a:endParaRPr>
          </a:p>
        </p:txBody>
      </p:sp>
    </p:spTree>
    <p:extLst>
      <p:ext uri="{BB962C8B-B14F-4D97-AF65-F5344CB8AC3E}">
        <p14:creationId xmlns:p14="http://schemas.microsoft.com/office/powerpoint/2010/main" val="831789968"/>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a:xfrm>
            <a:off x="1097280" y="1722563"/>
            <a:ext cx="10058400" cy="4405322"/>
          </a:xfrm>
          <a:prstGeom prst="rect">
            <a:avLst/>
          </a:prstGeom>
        </p:spPr>
        <p:txBody>
          <a:bodyPr vert="horz" lIns="91440" tIns="45720" rIns="91440" bIns="45720" rtlCol="0" anchor="t">
            <a:normAutofit/>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lvl="1" algn="l">
              <a:buClr>
                <a:schemeClr val="accent2"/>
              </a:buClr>
            </a:pPr>
            <a:r>
              <a:rPr lang="en-US" sz="2800" b="1">
                <a:solidFill>
                  <a:schemeClr val="accent1"/>
                </a:solidFill>
                <a:latin typeface="Calibri" charset="0"/>
                <a:cs typeface="Calibri" charset="0"/>
              </a:rPr>
              <a:t>Once the testing window has closed, test administrators should return all secure materials to the campus coordinator, including: </a:t>
            </a:r>
          </a:p>
          <a:p>
            <a:pPr marL="800100" lvl="1" indent="-342900" algn="l">
              <a:buClr>
                <a:schemeClr val="accent2"/>
              </a:buClr>
              <a:buFont typeface="Wingdings" charset="2"/>
              <a:buChar char="§"/>
            </a:pPr>
            <a:r>
              <a:rPr lang="en-US" sz="2800">
                <a:solidFill>
                  <a:schemeClr val="tx1">
                    <a:lumMod val="75000"/>
                    <a:lumOff val="25000"/>
                  </a:schemeClr>
                </a:solidFill>
                <a:latin typeface="Calibri" charset="0"/>
                <a:ea typeface="Calibri" charset="0"/>
                <a:cs typeface="Calibri" charset="0"/>
              </a:rPr>
              <a:t>used and unused student booklets, including large-print test booklets; </a:t>
            </a:r>
          </a:p>
          <a:p>
            <a:pPr marL="800100" lvl="1" indent="-342900" algn="l">
              <a:buClr>
                <a:schemeClr val="accent2"/>
              </a:buClr>
              <a:buFont typeface="Wingdings" charset="2"/>
              <a:buChar char="§"/>
            </a:pPr>
            <a:r>
              <a:rPr lang="en-US" sz="2800">
                <a:solidFill>
                  <a:schemeClr val="tx1">
                    <a:lumMod val="75000"/>
                    <a:lumOff val="25000"/>
                  </a:schemeClr>
                </a:solidFill>
                <a:latin typeface="Calibri" charset="0"/>
                <a:ea typeface="Calibri" charset="0"/>
                <a:cs typeface="Calibri" charset="0"/>
              </a:rPr>
              <a:t>used and unused image cards;  </a:t>
            </a:r>
          </a:p>
          <a:p>
            <a:pPr marL="800100" lvl="1" indent="-342900" algn="l">
              <a:buClr>
                <a:schemeClr val="accent2"/>
              </a:buClr>
              <a:buFont typeface="Wingdings" charset="2"/>
              <a:buChar char="§"/>
            </a:pPr>
            <a:r>
              <a:rPr lang="en-US" sz="2800">
                <a:solidFill>
                  <a:schemeClr val="tx1">
                    <a:lumMod val="75000"/>
                    <a:lumOff val="25000"/>
                  </a:schemeClr>
                </a:solidFill>
                <a:latin typeface="Calibri" charset="0"/>
                <a:ea typeface="Calibri" charset="0"/>
                <a:cs typeface="Calibri" charset="0"/>
              </a:rPr>
              <a:t>secure STAAR Alternate 2 test administrator manuals;  </a:t>
            </a:r>
          </a:p>
          <a:p>
            <a:pPr marL="800100" lvl="1" indent="-342900" algn="l">
              <a:buClr>
                <a:schemeClr val="accent2"/>
              </a:buClr>
              <a:buFont typeface="Wingdings" charset="2"/>
              <a:buChar char="§"/>
            </a:pPr>
            <a:r>
              <a:rPr lang="en-US" sz="2800">
                <a:solidFill>
                  <a:schemeClr val="tx1">
                    <a:lumMod val="75000"/>
                    <a:lumOff val="25000"/>
                  </a:schemeClr>
                </a:solidFill>
                <a:latin typeface="Calibri" charset="0"/>
                <a:ea typeface="Calibri" charset="0"/>
                <a:cs typeface="Calibri" charset="0"/>
              </a:rPr>
              <a:t>STAAR Alternate 2 Scoring Documents; and  </a:t>
            </a:r>
          </a:p>
          <a:p>
            <a:pPr marL="800100" lvl="1" indent="-342900" algn="l">
              <a:buClr>
                <a:schemeClr val="accent2"/>
              </a:buClr>
              <a:buFont typeface="Wingdings" charset="2"/>
              <a:buChar char="§"/>
              <a:tabLst/>
            </a:pPr>
            <a:r>
              <a:rPr lang="en-US" sz="2800">
                <a:solidFill>
                  <a:schemeClr val="tx1">
                    <a:lumMod val="75000"/>
                    <a:lumOff val="25000"/>
                  </a:schemeClr>
                </a:solidFill>
                <a:latin typeface="Calibri" charset="0"/>
                <a:ea typeface="Calibri" charset="0"/>
                <a:cs typeface="Calibri" charset="0"/>
              </a:rPr>
              <a:t>photocopies or any other type of reproduction of secure test materials, if used.</a:t>
            </a:r>
          </a:p>
          <a:p>
            <a:pPr lvl="2" algn="l">
              <a:buClr>
                <a:schemeClr val="accent1"/>
              </a:buClr>
              <a:buSzPct val="95000"/>
              <a:tabLst/>
            </a:pPr>
            <a:endParaRPr lang="en-US" sz="2200">
              <a:solidFill>
                <a:schemeClr val="tx1">
                  <a:lumMod val="75000"/>
                  <a:lumOff val="25000"/>
                </a:schemeClr>
              </a:solidFill>
              <a:latin typeface="Calibri" charset="0"/>
              <a:ea typeface="Calibri" charset="0"/>
              <a:cs typeface="Calibri" charset="0"/>
            </a:endParaRPr>
          </a:p>
          <a:p>
            <a:pPr lvl="1" algn="l">
              <a:buClr>
                <a:schemeClr val="accent2"/>
              </a:buClr>
              <a:tabLst/>
            </a:pPr>
            <a:endParaRPr lang="en-US" sz="2400">
              <a:solidFill>
                <a:schemeClr val="tx1">
                  <a:lumMod val="75000"/>
                  <a:lumOff val="25000"/>
                </a:schemeClr>
              </a:solidFill>
              <a:latin typeface="Calibri" charset="0"/>
              <a:ea typeface="Calibri" charset="0"/>
              <a:cs typeface="Calibri" charset="0"/>
            </a:endParaRPr>
          </a:p>
        </p:txBody>
      </p:sp>
      <p:sp>
        <p:nvSpPr>
          <p:cNvPr id="4" name="Title 10"/>
          <p:cNvSpPr txBox="1">
            <a:spLocks/>
          </p:cNvSpPr>
          <p:nvPr/>
        </p:nvSpPr>
        <p:spPr>
          <a:xfrm>
            <a:off x="1820526" y="-38153"/>
            <a:ext cx="8824897" cy="1166267"/>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b="1" i="0">
                <a:solidFill>
                  <a:schemeClr val="accent1"/>
                </a:solidFill>
                <a:latin typeface="+mn-lt"/>
                <a:ea typeface="Open Sans" charset="0"/>
                <a:cs typeface="Open Sans" charset="0"/>
              </a:rPr>
              <a:t>STAAR Alternate 2</a:t>
            </a:r>
          </a:p>
          <a:p>
            <a:r>
              <a:rPr lang="en-US" sz="3600" b="1">
                <a:solidFill>
                  <a:schemeClr val="accent1"/>
                </a:solidFill>
                <a:latin typeface="+mn-lt"/>
                <a:ea typeface="Open Sans" charset="0"/>
                <a:cs typeface="Open Sans" charset="0"/>
              </a:rPr>
              <a:t>Returning Test Materials</a:t>
            </a:r>
            <a:endParaRPr lang="en-US" sz="3600" b="1" i="0">
              <a:solidFill>
                <a:schemeClr val="accent1"/>
              </a:solidFill>
              <a:latin typeface="+mn-lt"/>
              <a:ea typeface="Open Sans" charset="0"/>
              <a:cs typeface="Calibri"/>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6502667"/>
            <a:ext cx="12000217" cy="229917"/>
          </a:xfrm>
          <a:prstGeom prst="rect">
            <a:avLst/>
          </a:prstGeom>
        </p:spPr>
      </p:pic>
      <p:sp>
        <p:nvSpPr>
          <p:cNvPr id="6" name="Date Placeholder 3"/>
          <p:cNvSpPr>
            <a:spLocks noGrp="1"/>
          </p:cNvSpPr>
          <p:nvPr>
            <p:ph type="dt" sz="half" idx="10"/>
          </p:nvPr>
        </p:nvSpPr>
        <p:spPr>
          <a:xfrm>
            <a:off x="92467" y="6492875"/>
            <a:ext cx="2472271" cy="365125"/>
          </a:xfrm>
        </p:spPr>
        <p:txBody>
          <a:bodyPr/>
          <a:lstStyle/>
          <a:p>
            <a:fld id="{C5C05D33-2F5D-482A-8D2C-D96EBC369FAA}" type="datetime1">
              <a:rPr lang="en-US" smtClean="0">
                <a:solidFill>
                  <a:schemeClr val="accent1">
                    <a:lumMod val="60000"/>
                    <a:lumOff val="40000"/>
                  </a:schemeClr>
                </a:solidFill>
              </a:rPr>
              <a:pPr/>
              <a:t>10/1/2018</a:t>
            </a:fld>
            <a:r>
              <a:rPr lang="en-US">
                <a:solidFill>
                  <a:schemeClr val="accent1">
                    <a:lumMod val="60000"/>
                    <a:lumOff val="40000"/>
                  </a:schemeClr>
                </a:solidFill>
              </a:rPr>
              <a:t>     </a:t>
            </a:r>
            <a:fld id="{EA89072E-2125-40D6-847A-9E6B768971D4}" type="slidenum">
              <a:rPr lang="en-US" smtClean="0">
                <a:solidFill>
                  <a:schemeClr val="accent1">
                    <a:lumMod val="60000"/>
                    <a:lumOff val="40000"/>
                  </a:schemeClr>
                </a:solidFill>
              </a:rPr>
              <a:pPr/>
              <a:t>106</a:t>
            </a:fld>
            <a:endParaRPr lang="en-US">
              <a:solidFill>
                <a:schemeClr val="accent1">
                  <a:lumMod val="60000"/>
                  <a:lumOff val="40000"/>
                </a:schemeClr>
              </a:solidFill>
            </a:endParaRPr>
          </a:p>
        </p:txBody>
      </p:sp>
      <p:sp>
        <p:nvSpPr>
          <p:cNvPr id="7" name="Footer Placeholder 4"/>
          <p:cNvSpPr>
            <a:spLocks noGrp="1"/>
          </p:cNvSpPr>
          <p:nvPr>
            <p:ph type="ftr" sz="quarter" idx="11"/>
          </p:nvPr>
        </p:nvSpPr>
        <p:spPr>
          <a:xfrm>
            <a:off x="3686187" y="6492875"/>
            <a:ext cx="4822804" cy="365125"/>
          </a:xfrm>
        </p:spPr>
        <p:txBody>
          <a:bodyPr/>
          <a:lstStyle/>
          <a:p>
            <a:r>
              <a:rPr lang="en-US">
                <a:solidFill>
                  <a:schemeClr val="accent1">
                    <a:lumMod val="60000"/>
                    <a:lumOff val="40000"/>
                  </a:schemeClr>
                </a:solidFill>
              </a:rPr>
              <a:t>October 2018</a:t>
            </a:r>
          </a:p>
          <a:p>
            <a:endParaRPr lang="en-US">
              <a:solidFill>
                <a:schemeClr val="accent1">
                  <a:lumMod val="60000"/>
                  <a:lumOff val="40000"/>
                </a:schemeClr>
              </a:solidFill>
            </a:endParaRPr>
          </a:p>
        </p:txBody>
      </p:sp>
    </p:spTree>
    <p:extLst>
      <p:ext uri="{BB962C8B-B14F-4D97-AF65-F5344CB8AC3E}">
        <p14:creationId xmlns:p14="http://schemas.microsoft.com/office/powerpoint/2010/main" val="3108307176"/>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Date Placeholder 3"/>
          <p:cNvSpPr>
            <a:spLocks noGrp="1"/>
          </p:cNvSpPr>
          <p:nvPr>
            <p:ph type="dt" sz="half" idx="10"/>
          </p:nvPr>
        </p:nvSpPr>
        <p:spPr/>
        <p:txBody>
          <a:bodyPr/>
          <a:lstStyle/>
          <a:p>
            <a:fld id="{C5C05D33-2F5D-482A-8D2C-D96EBC369FAA}" type="datetime1">
              <a:rPr lang="en-US" smtClean="0">
                <a:solidFill>
                  <a:schemeClr val="accent1">
                    <a:lumMod val="60000"/>
                    <a:lumOff val="40000"/>
                  </a:schemeClr>
                </a:solidFill>
              </a:rPr>
              <a:pPr/>
              <a:t>10/1/2018</a:t>
            </a:fld>
            <a:r>
              <a:rPr lang="en-US">
                <a:solidFill>
                  <a:schemeClr val="accent1">
                    <a:lumMod val="60000"/>
                    <a:lumOff val="40000"/>
                  </a:schemeClr>
                </a:solidFill>
              </a:rPr>
              <a:t>     </a:t>
            </a:r>
            <a:fld id="{EA89072E-2125-40D6-847A-9E6B768971D4}" type="slidenum">
              <a:rPr lang="en-US" smtClean="0">
                <a:solidFill>
                  <a:schemeClr val="accent1">
                    <a:lumMod val="60000"/>
                    <a:lumOff val="40000"/>
                  </a:schemeClr>
                </a:solidFill>
              </a:rPr>
              <a:pPr/>
              <a:t>107</a:t>
            </a:fld>
            <a:endParaRPr lang="en-US">
              <a:solidFill>
                <a:schemeClr val="accent1">
                  <a:lumMod val="60000"/>
                  <a:lumOff val="40000"/>
                </a:schemeClr>
              </a:solidFill>
            </a:endParaRPr>
          </a:p>
        </p:txBody>
      </p:sp>
      <p:sp>
        <p:nvSpPr>
          <p:cNvPr id="17" name="Footer Placeholder 4"/>
          <p:cNvSpPr>
            <a:spLocks noGrp="1"/>
          </p:cNvSpPr>
          <p:nvPr>
            <p:ph type="ftr" sz="quarter" idx="11"/>
          </p:nvPr>
        </p:nvSpPr>
        <p:spPr/>
        <p:txBody>
          <a:bodyPr/>
          <a:lstStyle/>
          <a:p>
            <a:r>
              <a:rPr lang="en-US">
                <a:solidFill>
                  <a:schemeClr val="accent1">
                    <a:lumMod val="60000"/>
                    <a:lumOff val="40000"/>
                  </a:schemeClr>
                </a:solidFill>
              </a:rPr>
              <a:t>October 2018</a:t>
            </a:r>
          </a:p>
          <a:p>
            <a:endParaRPr lang="en-US">
              <a:solidFill>
                <a:schemeClr val="accent1">
                  <a:lumMod val="60000"/>
                  <a:lumOff val="40000"/>
                </a:schemeClr>
              </a:solidFill>
            </a:endParaRPr>
          </a:p>
        </p:txBody>
      </p:sp>
      <p:sp>
        <p:nvSpPr>
          <p:cNvPr id="9" name="Title 10"/>
          <p:cNvSpPr txBox="1">
            <a:spLocks/>
          </p:cNvSpPr>
          <p:nvPr/>
        </p:nvSpPr>
        <p:spPr>
          <a:xfrm>
            <a:off x="1978570" y="248815"/>
            <a:ext cx="8221489" cy="67722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b="1">
                <a:solidFill>
                  <a:schemeClr val="accent1"/>
                </a:solidFill>
                <a:latin typeface="+mn-lt"/>
                <a:ea typeface="Calibri" charset="0"/>
                <a:cs typeface="Calibri" charset="0"/>
              </a:rPr>
              <a:t>ESSA 1% Waiver</a:t>
            </a:r>
          </a:p>
        </p:txBody>
      </p:sp>
      <p:pic>
        <p:nvPicPr>
          <p:cNvPr id="4" name="Picture 3"/>
          <p:cNvPicPr>
            <a:picLocks noChangeAspect="1"/>
          </p:cNvPicPr>
          <p:nvPr/>
        </p:nvPicPr>
        <p:blipFill>
          <a:blip r:embed="rId3"/>
          <a:stretch>
            <a:fillRect/>
          </a:stretch>
        </p:blipFill>
        <p:spPr>
          <a:xfrm>
            <a:off x="5006340" y="2146652"/>
            <a:ext cx="6964680" cy="3560375"/>
          </a:xfrm>
          <a:prstGeom prst="rect">
            <a:avLst/>
          </a:prstGeom>
        </p:spPr>
      </p:pic>
      <p:sp>
        <p:nvSpPr>
          <p:cNvPr id="10" name="Rectangle 9"/>
          <p:cNvSpPr/>
          <p:nvPr/>
        </p:nvSpPr>
        <p:spPr>
          <a:xfrm>
            <a:off x="325120" y="1605280"/>
            <a:ext cx="4394633" cy="4643120"/>
          </a:xfrm>
          <a:prstGeom prst="rect">
            <a:avLst/>
          </a:prstGeom>
          <a:gradFill flip="none" rotWithShape="1">
            <a:gsLst>
              <a:gs pos="0">
                <a:schemeClr val="accent5">
                  <a:alpha val="71000"/>
                  <a:lumMod val="80000"/>
                </a:schemeClr>
              </a:gs>
              <a:gs pos="100000">
                <a:schemeClr val="accent1">
                  <a:lumMod val="75000"/>
                </a:schemeClr>
              </a:gs>
            </a:gsLst>
            <a:lin ang="1200000" scaled="0"/>
            <a:tileRect/>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000"/>
              <a:t>TEA’s 2018 request for a limited waiver to assess more than 1% of students using an alternate assessment in the 2017-2018 school year in reading/language arts, science and mathematics was approved by the United States Department of Education (USDE) in March, 2018.</a:t>
            </a:r>
          </a:p>
          <a:p>
            <a:endParaRPr lang="en-US" sz="2000"/>
          </a:p>
          <a:p>
            <a:r>
              <a:rPr lang="en-US" sz="2000"/>
              <a:t>Based on state assessment data for 2017-2018, TEA will again be requesting a waiver for the 2018-2019 school year</a:t>
            </a:r>
            <a:r>
              <a:rPr lang="en-US" sz="2000">
                <a:cs typeface="Calibri"/>
              </a:rPr>
              <a:t>. </a:t>
            </a:r>
          </a:p>
        </p:txBody>
      </p:sp>
    </p:spTree>
    <p:extLst>
      <p:ext uri="{BB962C8B-B14F-4D97-AF65-F5344CB8AC3E}">
        <p14:creationId xmlns:p14="http://schemas.microsoft.com/office/powerpoint/2010/main" val="2947930660"/>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a:xfrm>
            <a:off x="1097280" y="2038864"/>
            <a:ext cx="10058400" cy="3830229"/>
          </a:xfrm>
          <a:prstGeom prst="rect">
            <a:avLst/>
          </a:prstGeom>
        </p:spPr>
        <p:txBody>
          <a:bodyPr vert="horz" lIns="91440" tIns="45720" rIns="91440" bIns="45720" rtlCol="0">
            <a:normAutofit lnSpcReduction="10000"/>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marL="800100" lvl="1" indent="-342900" algn="l">
              <a:buClr>
                <a:schemeClr val="accent2"/>
              </a:buClr>
              <a:buFont typeface="Wingdings" charset="2"/>
              <a:buChar char="§"/>
              <a:tabLst/>
            </a:pPr>
            <a:r>
              <a:rPr lang="en-US" sz="2400">
                <a:solidFill>
                  <a:schemeClr val="tx1">
                    <a:lumMod val="75000"/>
                    <a:lumOff val="25000"/>
                  </a:schemeClr>
                </a:solidFill>
                <a:latin typeface="Calibri" charset="0"/>
                <a:ea typeface="Calibri" charset="0"/>
                <a:cs typeface="Calibri" charset="0"/>
              </a:rPr>
              <a:t>Districts should only have very few (if any) students who have been identified as eligible for the No Authentic Academic Response (NAAR) and Medical Exception (ME) exception from STAAR Alternate 2.</a:t>
            </a:r>
          </a:p>
          <a:p>
            <a:pPr marL="800100" lvl="1" indent="-342900" algn="l">
              <a:buClr>
                <a:schemeClr val="accent2"/>
              </a:buClr>
              <a:buFont typeface="Wingdings" charset="2"/>
              <a:buChar char="§"/>
              <a:tabLst/>
            </a:pPr>
            <a:endParaRPr lang="en-US" sz="2400">
              <a:solidFill>
                <a:schemeClr val="tx1">
                  <a:lumMod val="75000"/>
                  <a:lumOff val="25000"/>
                </a:schemeClr>
              </a:solidFill>
              <a:latin typeface="Calibri" charset="0"/>
              <a:ea typeface="Calibri" charset="0"/>
              <a:cs typeface="Calibri" charset="0"/>
            </a:endParaRPr>
          </a:p>
          <a:p>
            <a:pPr marL="800100" lvl="1" indent="-342900" algn="l">
              <a:buClr>
                <a:schemeClr val="accent2"/>
              </a:buClr>
              <a:buFont typeface="Wingdings" charset="2"/>
              <a:buChar char="§"/>
              <a:tabLst/>
            </a:pPr>
            <a:r>
              <a:rPr lang="en-US" sz="2400">
                <a:solidFill>
                  <a:schemeClr val="tx1">
                    <a:lumMod val="75000"/>
                    <a:lumOff val="25000"/>
                  </a:schemeClr>
                </a:solidFill>
                <a:latin typeface="Calibri" charset="0"/>
                <a:ea typeface="Calibri" charset="0"/>
                <a:cs typeface="Calibri" charset="0"/>
              </a:rPr>
              <a:t>As of June 2018, many other states who were denied their waiver request failed to show that at least 95% of all students and 95% of students with disabilities participated in reading/language arts, mathematics, and science assessments</a:t>
            </a:r>
          </a:p>
          <a:p>
            <a:pPr marL="800100" lvl="1" indent="-342900" algn="l">
              <a:buClr>
                <a:schemeClr val="accent2"/>
              </a:buClr>
              <a:buFont typeface="Wingdings" charset="2"/>
              <a:buChar char="§"/>
              <a:tabLst/>
            </a:pPr>
            <a:endParaRPr lang="en-US" sz="2400">
              <a:solidFill>
                <a:schemeClr val="tx1">
                  <a:lumMod val="75000"/>
                  <a:lumOff val="25000"/>
                </a:schemeClr>
              </a:solidFill>
              <a:latin typeface="Calibri" charset="0"/>
              <a:ea typeface="Calibri" charset="0"/>
              <a:cs typeface="Calibri" charset="0"/>
            </a:endParaRPr>
          </a:p>
          <a:p>
            <a:pPr marL="800100" lvl="1" indent="-342900" algn="l">
              <a:buClr>
                <a:schemeClr val="accent2"/>
              </a:buClr>
              <a:buFont typeface="Wingdings" charset="2"/>
              <a:buChar char="§"/>
              <a:tabLst/>
            </a:pPr>
            <a:r>
              <a:rPr lang="en-US" sz="2400">
                <a:solidFill>
                  <a:schemeClr val="tx1">
                    <a:lumMod val="75000"/>
                    <a:lumOff val="25000"/>
                  </a:schemeClr>
                </a:solidFill>
                <a:latin typeface="Calibri" charset="0"/>
                <a:ea typeface="Calibri" charset="0"/>
                <a:cs typeface="Calibri" charset="0"/>
              </a:rPr>
              <a:t>Districts should closely adhere to eligibility requirements for NAAR and ME. </a:t>
            </a:r>
          </a:p>
        </p:txBody>
      </p:sp>
      <p:sp>
        <p:nvSpPr>
          <p:cNvPr id="4" name="Title 10"/>
          <p:cNvSpPr txBox="1">
            <a:spLocks/>
          </p:cNvSpPr>
          <p:nvPr/>
        </p:nvSpPr>
        <p:spPr>
          <a:xfrm>
            <a:off x="1978570" y="248815"/>
            <a:ext cx="8221489" cy="891363"/>
          </a:xfrm>
          <a:prstGeom prst="rect">
            <a:avLst/>
          </a:prstGeom>
        </p:spPr>
        <p:txBody>
          <a:bodyPr vert="horz" lIns="91440" tIns="45720" rIns="91440" bIns="45720" rtlCol="0" anchor="b">
            <a:normAutofit fontScale="925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b="1" i="0">
                <a:solidFill>
                  <a:schemeClr val="accent1"/>
                </a:solidFill>
                <a:latin typeface="+mn-lt"/>
                <a:ea typeface="Open Sans" charset="0"/>
                <a:cs typeface="Open Sans" charset="0"/>
              </a:rPr>
              <a:t>STAAR Alternate 2</a:t>
            </a:r>
          </a:p>
          <a:p>
            <a:r>
              <a:rPr lang="en-US" sz="3600" b="1">
                <a:solidFill>
                  <a:schemeClr val="accent1"/>
                </a:solidFill>
                <a:latin typeface="+mn-lt"/>
                <a:ea typeface="Open Sans" charset="0"/>
                <a:cs typeface="Open Sans" charset="0"/>
              </a:rPr>
              <a:t>Waiver Request (2</a:t>
            </a:r>
            <a:r>
              <a:rPr lang="en-US" sz="3600" b="1" baseline="30000">
                <a:solidFill>
                  <a:schemeClr val="accent1"/>
                </a:solidFill>
                <a:latin typeface="+mn-lt"/>
                <a:ea typeface="Open Sans" charset="0"/>
                <a:cs typeface="Open Sans" charset="0"/>
              </a:rPr>
              <a:t>nd</a:t>
            </a:r>
            <a:r>
              <a:rPr lang="en-US" sz="3600" b="1">
                <a:solidFill>
                  <a:schemeClr val="accent1"/>
                </a:solidFill>
                <a:latin typeface="+mn-lt"/>
                <a:ea typeface="Open Sans" charset="0"/>
                <a:cs typeface="Open Sans" charset="0"/>
              </a:rPr>
              <a:t> Year)</a:t>
            </a:r>
            <a:endParaRPr lang="en-US" sz="3600" b="1" i="0">
              <a:solidFill>
                <a:schemeClr val="accent1"/>
              </a:solidFill>
              <a:latin typeface="+mn-lt"/>
              <a:ea typeface="Open Sans" charset="0"/>
              <a:cs typeface="Open Sans" charset="0"/>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6502667"/>
            <a:ext cx="12000217" cy="229917"/>
          </a:xfrm>
          <a:prstGeom prst="rect">
            <a:avLst/>
          </a:prstGeom>
        </p:spPr>
      </p:pic>
      <p:sp>
        <p:nvSpPr>
          <p:cNvPr id="6" name="Date Placeholder 3"/>
          <p:cNvSpPr>
            <a:spLocks noGrp="1"/>
          </p:cNvSpPr>
          <p:nvPr>
            <p:ph type="dt" sz="half" idx="10"/>
          </p:nvPr>
        </p:nvSpPr>
        <p:spPr>
          <a:xfrm>
            <a:off x="92467" y="6492875"/>
            <a:ext cx="2472271" cy="365125"/>
          </a:xfrm>
        </p:spPr>
        <p:txBody>
          <a:bodyPr/>
          <a:lstStyle/>
          <a:p>
            <a:fld id="{C5C05D33-2F5D-482A-8D2C-D96EBC369FAA}" type="datetime1">
              <a:rPr lang="en-US" smtClean="0">
                <a:solidFill>
                  <a:schemeClr val="accent1">
                    <a:lumMod val="60000"/>
                    <a:lumOff val="40000"/>
                  </a:schemeClr>
                </a:solidFill>
              </a:rPr>
              <a:pPr/>
              <a:t>10/1/2018</a:t>
            </a:fld>
            <a:r>
              <a:rPr lang="en-US">
                <a:solidFill>
                  <a:schemeClr val="accent1">
                    <a:lumMod val="60000"/>
                    <a:lumOff val="40000"/>
                  </a:schemeClr>
                </a:solidFill>
              </a:rPr>
              <a:t>     </a:t>
            </a:r>
            <a:fld id="{EA89072E-2125-40D6-847A-9E6B768971D4}" type="slidenum">
              <a:rPr lang="en-US" smtClean="0">
                <a:solidFill>
                  <a:schemeClr val="accent1">
                    <a:lumMod val="60000"/>
                    <a:lumOff val="40000"/>
                  </a:schemeClr>
                </a:solidFill>
              </a:rPr>
              <a:pPr/>
              <a:t>108</a:t>
            </a:fld>
            <a:endParaRPr lang="en-US">
              <a:solidFill>
                <a:schemeClr val="accent1">
                  <a:lumMod val="60000"/>
                  <a:lumOff val="40000"/>
                </a:schemeClr>
              </a:solidFill>
            </a:endParaRPr>
          </a:p>
        </p:txBody>
      </p:sp>
      <p:sp>
        <p:nvSpPr>
          <p:cNvPr id="7" name="Footer Placeholder 4"/>
          <p:cNvSpPr>
            <a:spLocks noGrp="1"/>
          </p:cNvSpPr>
          <p:nvPr>
            <p:ph type="ftr" sz="quarter" idx="11"/>
          </p:nvPr>
        </p:nvSpPr>
        <p:spPr>
          <a:xfrm>
            <a:off x="3686187" y="6492875"/>
            <a:ext cx="4822804" cy="365125"/>
          </a:xfrm>
        </p:spPr>
        <p:txBody>
          <a:bodyPr/>
          <a:lstStyle/>
          <a:p>
            <a:r>
              <a:rPr lang="en-US">
                <a:solidFill>
                  <a:schemeClr val="accent1">
                    <a:lumMod val="60000"/>
                    <a:lumOff val="40000"/>
                  </a:schemeClr>
                </a:solidFill>
              </a:rPr>
              <a:t>October 2018</a:t>
            </a:r>
          </a:p>
          <a:p>
            <a:endParaRPr lang="en-US">
              <a:solidFill>
                <a:schemeClr val="accent1">
                  <a:lumMod val="60000"/>
                  <a:lumOff val="40000"/>
                </a:schemeClr>
              </a:solidFill>
            </a:endParaRPr>
          </a:p>
        </p:txBody>
      </p:sp>
    </p:spTree>
    <p:extLst>
      <p:ext uri="{BB962C8B-B14F-4D97-AF65-F5344CB8AC3E}">
        <p14:creationId xmlns:p14="http://schemas.microsoft.com/office/powerpoint/2010/main" val="371757602"/>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0"/>
          <p:cNvSpPr txBox="1">
            <a:spLocks/>
          </p:cNvSpPr>
          <p:nvPr/>
        </p:nvSpPr>
        <p:spPr>
          <a:xfrm>
            <a:off x="1978570" y="248815"/>
            <a:ext cx="8221489" cy="89136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b="1">
                <a:solidFill>
                  <a:schemeClr val="accent1"/>
                </a:solidFill>
                <a:latin typeface="+mn-lt"/>
                <a:ea typeface="Open Sans" charset="0"/>
                <a:cs typeface="Open Sans" charset="0"/>
              </a:rPr>
              <a:t>Waiver Request (2</a:t>
            </a:r>
            <a:r>
              <a:rPr lang="en-US" sz="3600" b="1" baseline="30000">
                <a:solidFill>
                  <a:schemeClr val="accent1"/>
                </a:solidFill>
                <a:latin typeface="+mn-lt"/>
                <a:ea typeface="Open Sans" charset="0"/>
                <a:cs typeface="Open Sans" charset="0"/>
              </a:rPr>
              <a:t>nd</a:t>
            </a:r>
            <a:r>
              <a:rPr lang="en-US" sz="3600" b="1">
                <a:solidFill>
                  <a:schemeClr val="accent1"/>
                </a:solidFill>
                <a:latin typeface="+mn-lt"/>
                <a:ea typeface="Open Sans" charset="0"/>
                <a:cs typeface="Open Sans" charset="0"/>
              </a:rPr>
              <a:t> Year)</a:t>
            </a:r>
            <a:endParaRPr lang="en-US" sz="3600" b="1" i="0">
              <a:solidFill>
                <a:schemeClr val="accent1"/>
              </a:solidFill>
              <a:latin typeface="+mn-lt"/>
              <a:ea typeface="Open Sans" charset="0"/>
              <a:cs typeface="Open Sans" charset="0"/>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6502667"/>
            <a:ext cx="12000217" cy="229917"/>
          </a:xfrm>
          <a:prstGeom prst="rect">
            <a:avLst/>
          </a:prstGeom>
        </p:spPr>
      </p:pic>
      <p:sp>
        <p:nvSpPr>
          <p:cNvPr id="6" name="Date Placeholder 3"/>
          <p:cNvSpPr>
            <a:spLocks noGrp="1"/>
          </p:cNvSpPr>
          <p:nvPr>
            <p:ph type="dt" sz="half" idx="10"/>
          </p:nvPr>
        </p:nvSpPr>
        <p:spPr>
          <a:xfrm>
            <a:off x="92467" y="6492875"/>
            <a:ext cx="2472271" cy="365125"/>
          </a:xfrm>
        </p:spPr>
        <p:txBody>
          <a:bodyPr/>
          <a:lstStyle/>
          <a:p>
            <a:fld id="{C5C05D33-2F5D-482A-8D2C-D96EBC369FAA}" type="datetime1">
              <a:rPr lang="en-US" smtClean="0">
                <a:solidFill>
                  <a:schemeClr val="accent1">
                    <a:lumMod val="60000"/>
                    <a:lumOff val="40000"/>
                  </a:schemeClr>
                </a:solidFill>
              </a:rPr>
              <a:pPr/>
              <a:t>10/1/2018</a:t>
            </a:fld>
            <a:r>
              <a:rPr lang="en-US">
                <a:solidFill>
                  <a:schemeClr val="accent1">
                    <a:lumMod val="60000"/>
                    <a:lumOff val="40000"/>
                  </a:schemeClr>
                </a:solidFill>
              </a:rPr>
              <a:t>     </a:t>
            </a:r>
            <a:fld id="{EA89072E-2125-40D6-847A-9E6B768971D4}" type="slidenum">
              <a:rPr lang="en-US" smtClean="0">
                <a:solidFill>
                  <a:schemeClr val="accent1">
                    <a:lumMod val="60000"/>
                    <a:lumOff val="40000"/>
                  </a:schemeClr>
                </a:solidFill>
              </a:rPr>
              <a:pPr/>
              <a:t>109</a:t>
            </a:fld>
            <a:endParaRPr lang="en-US">
              <a:solidFill>
                <a:schemeClr val="accent1">
                  <a:lumMod val="60000"/>
                  <a:lumOff val="40000"/>
                </a:schemeClr>
              </a:solidFill>
            </a:endParaRPr>
          </a:p>
        </p:txBody>
      </p:sp>
      <p:sp>
        <p:nvSpPr>
          <p:cNvPr id="7" name="Footer Placeholder 4"/>
          <p:cNvSpPr>
            <a:spLocks noGrp="1"/>
          </p:cNvSpPr>
          <p:nvPr>
            <p:ph type="ftr" sz="quarter" idx="11"/>
          </p:nvPr>
        </p:nvSpPr>
        <p:spPr>
          <a:xfrm>
            <a:off x="3686187" y="6492875"/>
            <a:ext cx="4822804" cy="365125"/>
          </a:xfrm>
        </p:spPr>
        <p:txBody>
          <a:bodyPr/>
          <a:lstStyle/>
          <a:p>
            <a:r>
              <a:rPr lang="en-US">
                <a:solidFill>
                  <a:schemeClr val="accent1">
                    <a:lumMod val="60000"/>
                    <a:lumOff val="40000"/>
                  </a:schemeClr>
                </a:solidFill>
              </a:rPr>
              <a:t>October 2018</a:t>
            </a:r>
          </a:p>
          <a:p>
            <a:endParaRPr lang="en-US">
              <a:solidFill>
                <a:schemeClr val="accent1">
                  <a:lumMod val="60000"/>
                  <a:lumOff val="40000"/>
                </a:schemeClr>
              </a:solidFill>
            </a:endParaRPr>
          </a:p>
        </p:txBody>
      </p:sp>
      <p:graphicFrame>
        <p:nvGraphicFramePr>
          <p:cNvPr id="8" name="Content Placeholder 6">
            <a:extLst>
              <a:ext uri="{FF2B5EF4-FFF2-40B4-BE49-F238E27FC236}">
                <a16:creationId xmlns:a16="http://schemas.microsoft.com/office/drawing/2014/main" xmlns="" id="{AF303463-17E2-47A0-A5E5-A16F3A8B0556}"/>
              </a:ext>
            </a:extLst>
          </p:cNvPr>
          <p:cNvGraphicFramePr>
            <a:graphicFrameLocks/>
          </p:cNvGraphicFramePr>
          <p:nvPr>
            <p:extLst>
              <p:ext uri="{D42A27DB-BD31-4B8C-83A1-F6EECF244321}">
                <p14:modId xmlns:p14="http://schemas.microsoft.com/office/powerpoint/2010/main" val="2437142523"/>
              </p:ext>
            </p:extLst>
          </p:nvPr>
        </p:nvGraphicFramePr>
        <p:xfrm>
          <a:off x="838200" y="1825625"/>
          <a:ext cx="9762067" cy="3566160"/>
        </p:xfrm>
        <a:graphic>
          <a:graphicData uri="http://schemas.openxmlformats.org/drawingml/2006/table">
            <a:tbl>
              <a:tblPr firstRow="1" bandRow="1"/>
              <a:tblGrid>
                <a:gridCol w="6582924">
                  <a:extLst>
                    <a:ext uri="{9D8B030D-6E8A-4147-A177-3AD203B41FA5}">
                      <a16:colId xmlns:a16="http://schemas.microsoft.com/office/drawing/2014/main" xmlns="" val="3073540236"/>
                    </a:ext>
                  </a:extLst>
                </a:gridCol>
                <a:gridCol w="1657550">
                  <a:extLst>
                    <a:ext uri="{9D8B030D-6E8A-4147-A177-3AD203B41FA5}">
                      <a16:colId xmlns:a16="http://schemas.microsoft.com/office/drawing/2014/main" xmlns="" val="2213625911"/>
                    </a:ext>
                  </a:extLst>
                </a:gridCol>
                <a:gridCol w="1521593">
                  <a:extLst>
                    <a:ext uri="{9D8B030D-6E8A-4147-A177-3AD203B41FA5}">
                      <a16:colId xmlns:a16="http://schemas.microsoft.com/office/drawing/2014/main" xmlns="" val="2879388540"/>
                    </a:ext>
                  </a:extLst>
                </a:gridCol>
              </a:tblGrid>
              <a:tr h="457200">
                <a:tc>
                  <a:txBody>
                    <a:bodyPr/>
                    <a:lstStyle/>
                    <a:p>
                      <a:pPr algn="ctr"/>
                      <a:r>
                        <a:rPr lang="en-US" sz="2400" b="1" kern="1200">
                          <a:solidFill>
                            <a:schemeClr val="tx1">
                              <a:lumMod val="75000"/>
                              <a:lumOff val="25000"/>
                            </a:schemeClr>
                          </a:solidFill>
                          <a:latin typeface="Calibri" charset="0"/>
                          <a:cs typeface="Calibri" charset="0"/>
                        </a:rPr>
                        <a:t>Based on 2017-2018 Data</a:t>
                      </a:r>
                    </a:p>
                  </a:txBody>
                  <a:tcPr>
                    <a:solidFill>
                      <a:schemeClr val="accent6"/>
                    </a:solidFill>
                  </a:tcPr>
                </a:tc>
                <a:tc>
                  <a:txBody>
                    <a:bodyPr/>
                    <a:lstStyle/>
                    <a:p>
                      <a:pPr algn="ctr"/>
                      <a:r>
                        <a:rPr lang="en-US" sz="2400" b="1" kern="1200">
                          <a:solidFill>
                            <a:schemeClr val="tx1">
                              <a:lumMod val="75000"/>
                              <a:lumOff val="25000"/>
                            </a:schemeClr>
                          </a:solidFill>
                          <a:latin typeface="Calibri" charset="0"/>
                          <a:cs typeface="Calibri" charset="0"/>
                        </a:rPr>
                        <a:t>Number</a:t>
                      </a:r>
                    </a:p>
                  </a:txBody>
                  <a:tcPr>
                    <a:solidFill>
                      <a:schemeClr val="accent6"/>
                    </a:solidFill>
                  </a:tcPr>
                </a:tc>
                <a:tc>
                  <a:txBody>
                    <a:bodyPr/>
                    <a:lstStyle/>
                    <a:p>
                      <a:pPr algn="ctr"/>
                      <a:r>
                        <a:rPr lang="en-US" sz="2400" b="1" kern="1200">
                          <a:solidFill>
                            <a:schemeClr val="tx1">
                              <a:lumMod val="75000"/>
                              <a:lumOff val="25000"/>
                            </a:schemeClr>
                          </a:solidFill>
                          <a:latin typeface="Calibri" charset="0"/>
                          <a:cs typeface="Calibri" charset="0"/>
                        </a:rPr>
                        <a:t>Percent</a:t>
                      </a:r>
                    </a:p>
                  </a:txBody>
                  <a:tcPr>
                    <a:solidFill>
                      <a:schemeClr val="accent6"/>
                    </a:solidFill>
                  </a:tcPr>
                </a:tc>
                <a:extLst>
                  <a:ext uri="{0D108BD9-81ED-4DB2-BD59-A6C34878D82A}">
                    <a16:rowId xmlns:a16="http://schemas.microsoft.com/office/drawing/2014/main" xmlns="" val="1459588878"/>
                  </a:ext>
                </a:extLst>
              </a:tr>
              <a:tr h="518160">
                <a:tc>
                  <a:txBody>
                    <a:bodyPr/>
                    <a:lstStyle/>
                    <a:p>
                      <a:r>
                        <a:rPr lang="en-US" sz="2400" kern="1200">
                          <a:solidFill>
                            <a:schemeClr val="tx1">
                              <a:lumMod val="75000"/>
                              <a:lumOff val="25000"/>
                            </a:schemeClr>
                          </a:solidFill>
                          <a:latin typeface="Calibri" charset="0"/>
                          <a:cs typeface="Calibri" charset="0"/>
                        </a:rPr>
                        <a:t>Alternate 2 Tests, All Students Mathematics</a:t>
                      </a:r>
                    </a:p>
                  </a:txBody>
                  <a:tcPr>
                    <a:solidFill>
                      <a:schemeClr val="accent5">
                        <a:lumMod val="20000"/>
                        <a:lumOff val="80000"/>
                      </a:schemeClr>
                    </a:solidFill>
                  </a:tcPr>
                </a:tc>
                <a:tc>
                  <a:txBody>
                    <a:bodyPr/>
                    <a:lstStyle/>
                    <a:p>
                      <a:pPr algn="r"/>
                      <a:r>
                        <a:rPr lang="en-US" sz="2400" kern="1200">
                          <a:solidFill>
                            <a:schemeClr val="tx1">
                              <a:lumMod val="75000"/>
                              <a:lumOff val="25000"/>
                            </a:schemeClr>
                          </a:solidFill>
                          <a:latin typeface="Calibri" charset="0"/>
                          <a:cs typeface="Calibri" charset="0"/>
                        </a:rPr>
                        <a:t>40,646</a:t>
                      </a:r>
                    </a:p>
                  </a:txBody>
                  <a:tcPr>
                    <a:solidFill>
                      <a:schemeClr val="accent5">
                        <a:lumMod val="20000"/>
                        <a:lumOff val="80000"/>
                      </a:schemeClr>
                    </a:solidFill>
                  </a:tcPr>
                </a:tc>
                <a:tc rowSpan="2">
                  <a:txBody>
                    <a:bodyPr/>
                    <a:lstStyle/>
                    <a:p>
                      <a:pPr algn="r"/>
                      <a:r>
                        <a:rPr lang="en-US" sz="2400" kern="1200">
                          <a:solidFill>
                            <a:schemeClr val="tx1">
                              <a:lumMod val="75000"/>
                              <a:lumOff val="25000"/>
                            </a:schemeClr>
                          </a:solidFill>
                          <a:latin typeface="Calibri" charset="0"/>
                          <a:cs typeface="Calibri" charset="0"/>
                        </a:rPr>
                        <a:t>1.4%</a:t>
                      </a:r>
                    </a:p>
                  </a:txBody>
                  <a:tcPr anchor="ctr">
                    <a:solidFill>
                      <a:schemeClr val="accent5">
                        <a:lumMod val="20000"/>
                        <a:lumOff val="80000"/>
                      </a:schemeClr>
                    </a:solidFill>
                  </a:tcPr>
                </a:tc>
                <a:extLst>
                  <a:ext uri="{0D108BD9-81ED-4DB2-BD59-A6C34878D82A}">
                    <a16:rowId xmlns:a16="http://schemas.microsoft.com/office/drawing/2014/main" xmlns="" val="3027703252"/>
                  </a:ext>
                </a:extLst>
              </a:tr>
              <a:tr h="518160">
                <a:tc>
                  <a:txBody>
                    <a:bodyPr/>
                    <a:lstStyle/>
                    <a:p>
                      <a:r>
                        <a:rPr lang="en-US" sz="2400" kern="1200">
                          <a:solidFill>
                            <a:schemeClr val="tx1">
                              <a:lumMod val="75000"/>
                              <a:lumOff val="25000"/>
                            </a:schemeClr>
                          </a:solidFill>
                          <a:latin typeface="Calibri" charset="0"/>
                          <a:cs typeface="Calibri" charset="0"/>
                        </a:rPr>
                        <a:t>All Students, STAAR Mathematics</a:t>
                      </a:r>
                    </a:p>
                  </a:txBody>
                  <a:tcPr>
                    <a:solidFill>
                      <a:schemeClr val="accent5">
                        <a:lumMod val="20000"/>
                        <a:lumOff val="80000"/>
                      </a:schemeClr>
                    </a:solidFill>
                  </a:tcPr>
                </a:tc>
                <a:tc>
                  <a:txBody>
                    <a:bodyPr/>
                    <a:lstStyle/>
                    <a:p>
                      <a:pPr algn="r"/>
                      <a:r>
                        <a:rPr lang="en-US" sz="2400" kern="1200">
                          <a:solidFill>
                            <a:schemeClr val="tx1">
                              <a:lumMod val="75000"/>
                              <a:lumOff val="25000"/>
                            </a:schemeClr>
                          </a:solidFill>
                          <a:latin typeface="Calibri" charset="0"/>
                          <a:cs typeface="Calibri" charset="0"/>
                        </a:rPr>
                        <a:t>2,804,047</a:t>
                      </a:r>
                    </a:p>
                  </a:txBody>
                  <a:tcPr>
                    <a:solidFill>
                      <a:schemeClr val="accent5">
                        <a:lumMod val="20000"/>
                        <a:lumOff val="80000"/>
                      </a:schemeClr>
                    </a:solidFill>
                  </a:tcPr>
                </a:tc>
                <a:tc vMerge="1">
                  <a:txBody>
                    <a:bodyPr/>
                    <a:lstStyle/>
                    <a:p>
                      <a:pPr algn="r"/>
                      <a:endParaRPr lang="en-US"/>
                    </a:p>
                  </a:txBody>
                  <a:tcPr/>
                </a:tc>
                <a:extLst>
                  <a:ext uri="{0D108BD9-81ED-4DB2-BD59-A6C34878D82A}">
                    <a16:rowId xmlns:a16="http://schemas.microsoft.com/office/drawing/2014/main" xmlns="" val="4212973680"/>
                  </a:ext>
                </a:extLst>
              </a:tr>
              <a:tr h="518160">
                <a:tc>
                  <a:txBody>
                    <a:bodyPr/>
                    <a:lstStyle/>
                    <a:p>
                      <a:r>
                        <a:rPr lang="en-US" sz="2400" kern="1200">
                          <a:solidFill>
                            <a:schemeClr val="tx1">
                              <a:lumMod val="75000"/>
                              <a:lumOff val="25000"/>
                            </a:schemeClr>
                          </a:solidFill>
                          <a:latin typeface="Calibri" charset="0"/>
                          <a:cs typeface="Calibri" charset="0"/>
                        </a:rPr>
                        <a:t>Alternate 2 Tests, All Students Reading/ELA</a:t>
                      </a:r>
                    </a:p>
                  </a:txBody>
                  <a:tcPr>
                    <a:solidFill>
                      <a:schemeClr val="accent5"/>
                    </a:solidFill>
                  </a:tcPr>
                </a:tc>
                <a:tc>
                  <a:txBody>
                    <a:bodyPr/>
                    <a:lstStyle/>
                    <a:p>
                      <a:pPr algn="r"/>
                      <a:r>
                        <a:rPr lang="en-US" sz="2400" kern="1200">
                          <a:solidFill>
                            <a:schemeClr val="tx1">
                              <a:lumMod val="75000"/>
                              <a:lumOff val="25000"/>
                            </a:schemeClr>
                          </a:solidFill>
                          <a:latin typeface="Calibri" charset="0"/>
                          <a:cs typeface="Calibri" charset="0"/>
                        </a:rPr>
                        <a:t>45,392</a:t>
                      </a:r>
                    </a:p>
                  </a:txBody>
                  <a:tcPr>
                    <a:solidFill>
                      <a:schemeClr val="accent5"/>
                    </a:solidFill>
                  </a:tcPr>
                </a:tc>
                <a:tc rowSpan="2">
                  <a:txBody>
                    <a:bodyPr/>
                    <a:lstStyle/>
                    <a:p>
                      <a:pPr algn="r"/>
                      <a:r>
                        <a:rPr lang="en-US" sz="2400" kern="1200">
                          <a:solidFill>
                            <a:schemeClr val="tx1">
                              <a:lumMod val="75000"/>
                              <a:lumOff val="25000"/>
                            </a:schemeClr>
                          </a:solidFill>
                          <a:latin typeface="Calibri" charset="0"/>
                          <a:cs typeface="Calibri" charset="0"/>
                        </a:rPr>
                        <a:t>1.3%</a:t>
                      </a:r>
                    </a:p>
                  </a:txBody>
                  <a:tcPr anchor="ctr">
                    <a:solidFill>
                      <a:schemeClr val="accent5"/>
                    </a:solidFill>
                  </a:tcPr>
                </a:tc>
                <a:extLst>
                  <a:ext uri="{0D108BD9-81ED-4DB2-BD59-A6C34878D82A}">
                    <a16:rowId xmlns:a16="http://schemas.microsoft.com/office/drawing/2014/main" xmlns="" val="4255411087"/>
                  </a:ext>
                </a:extLst>
              </a:tr>
              <a:tr h="518160">
                <a:tc>
                  <a:txBody>
                    <a:bodyPr/>
                    <a:lstStyle/>
                    <a:p>
                      <a:r>
                        <a:rPr lang="en-US" sz="2400" kern="1200">
                          <a:solidFill>
                            <a:schemeClr val="tx1">
                              <a:lumMod val="75000"/>
                              <a:lumOff val="25000"/>
                            </a:schemeClr>
                          </a:solidFill>
                          <a:latin typeface="Calibri" charset="0"/>
                          <a:cs typeface="Calibri" charset="0"/>
                        </a:rPr>
                        <a:t>All Students, STAAR Reading/ELA</a:t>
                      </a:r>
                    </a:p>
                  </a:txBody>
                  <a:tcPr>
                    <a:solidFill>
                      <a:schemeClr val="accent5"/>
                    </a:solidFill>
                  </a:tcPr>
                </a:tc>
                <a:tc>
                  <a:txBody>
                    <a:bodyPr/>
                    <a:lstStyle/>
                    <a:p>
                      <a:pPr algn="r"/>
                      <a:r>
                        <a:rPr lang="en-US" sz="2400" kern="1200">
                          <a:solidFill>
                            <a:schemeClr val="tx1">
                              <a:lumMod val="75000"/>
                              <a:lumOff val="25000"/>
                            </a:schemeClr>
                          </a:solidFill>
                          <a:latin typeface="Calibri" charset="0"/>
                          <a:ea typeface="+mn-ea"/>
                          <a:cs typeface="Calibri" charset="0"/>
                        </a:rPr>
                        <a:t>3,487,018</a:t>
                      </a:r>
                      <a:endParaRPr lang="en-US" sz="2400" kern="1200">
                        <a:solidFill>
                          <a:schemeClr val="tx1">
                            <a:lumMod val="75000"/>
                            <a:lumOff val="25000"/>
                          </a:schemeClr>
                        </a:solidFill>
                        <a:latin typeface="Calibri" charset="0"/>
                        <a:cs typeface="Calibri" charset="0"/>
                      </a:endParaRPr>
                    </a:p>
                  </a:txBody>
                  <a:tcPr>
                    <a:solidFill>
                      <a:schemeClr val="accent5"/>
                    </a:solidFill>
                  </a:tcPr>
                </a:tc>
                <a:tc vMerge="1">
                  <a:txBody>
                    <a:bodyPr/>
                    <a:lstStyle/>
                    <a:p>
                      <a:pPr algn="r"/>
                      <a:endParaRPr lang="en-US"/>
                    </a:p>
                  </a:txBody>
                  <a:tcPr>
                    <a:solidFill>
                      <a:schemeClr val="accent5">
                        <a:lumMod val="40000"/>
                        <a:lumOff val="60000"/>
                      </a:schemeClr>
                    </a:solidFill>
                  </a:tcPr>
                </a:tc>
                <a:extLst>
                  <a:ext uri="{0D108BD9-81ED-4DB2-BD59-A6C34878D82A}">
                    <a16:rowId xmlns:a16="http://schemas.microsoft.com/office/drawing/2014/main" xmlns="" val="3129008015"/>
                  </a:ext>
                </a:extLst>
              </a:tr>
              <a:tr h="518160">
                <a:tc>
                  <a:txBody>
                    <a:bodyPr/>
                    <a:lstStyle/>
                    <a:p>
                      <a:r>
                        <a:rPr lang="en-US" sz="2400" kern="1200">
                          <a:solidFill>
                            <a:schemeClr val="tx1">
                              <a:lumMod val="75000"/>
                              <a:lumOff val="25000"/>
                            </a:schemeClr>
                          </a:solidFill>
                          <a:latin typeface="Calibri" charset="0"/>
                          <a:cs typeface="Calibri" charset="0"/>
                        </a:rPr>
                        <a:t>Alternate 2 Tests, All Students Science</a:t>
                      </a:r>
                    </a:p>
                  </a:txBody>
                  <a:tcPr>
                    <a:solidFill>
                      <a:schemeClr val="accent5">
                        <a:lumMod val="20000"/>
                        <a:lumOff val="80000"/>
                      </a:schemeClr>
                    </a:solidFill>
                  </a:tcPr>
                </a:tc>
                <a:tc>
                  <a:txBody>
                    <a:bodyPr/>
                    <a:lstStyle/>
                    <a:p>
                      <a:pPr algn="r"/>
                      <a:r>
                        <a:rPr lang="en-US" sz="2400" kern="1200">
                          <a:solidFill>
                            <a:schemeClr val="tx1">
                              <a:lumMod val="75000"/>
                              <a:lumOff val="25000"/>
                            </a:schemeClr>
                          </a:solidFill>
                          <a:latin typeface="Calibri" charset="0"/>
                          <a:ea typeface="+mn-ea"/>
                          <a:cs typeface="Calibri" charset="0"/>
                        </a:rPr>
                        <a:t>16,780</a:t>
                      </a:r>
                      <a:endParaRPr lang="en-US" sz="2400" kern="1200">
                        <a:solidFill>
                          <a:schemeClr val="tx1">
                            <a:lumMod val="75000"/>
                            <a:lumOff val="25000"/>
                          </a:schemeClr>
                        </a:solidFill>
                        <a:latin typeface="Calibri" charset="0"/>
                        <a:cs typeface="Calibri" charset="0"/>
                      </a:endParaRPr>
                    </a:p>
                  </a:txBody>
                  <a:tcPr>
                    <a:solidFill>
                      <a:schemeClr val="accent5">
                        <a:lumMod val="20000"/>
                        <a:lumOff val="80000"/>
                      </a:schemeClr>
                    </a:solidFill>
                  </a:tcPr>
                </a:tc>
                <a:tc rowSpan="2">
                  <a:txBody>
                    <a:bodyPr/>
                    <a:lstStyle/>
                    <a:p>
                      <a:pPr algn="r"/>
                      <a:r>
                        <a:rPr lang="en-US" sz="2400" kern="1200">
                          <a:solidFill>
                            <a:schemeClr val="tx1">
                              <a:lumMod val="75000"/>
                              <a:lumOff val="25000"/>
                            </a:schemeClr>
                          </a:solidFill>
                          <a:latin typeface="Calibri" charset="0"/>
                          <a:cs typeface="Calibri" charset="0"/>
                        </a:rPr>
                        <a:t>1.3%</a:t>
                      </a:r>
                    </a:p>
                  </a:txBody>
                  <a:tcPr anchor="ctr">
                    <a:solidFill>
                      <a:schemeClr val="accent5">
                        <a:lumMod val="20000"/>
                        <a:lumOff val="80000"/>
                      </a:schemeClr>
                    </a:solidFill>
                  </a:tcPr>
                </a:tc>
                <a:extLst>
                  <a:ext uri="{0D108BD9-81ED-4DB2-BD59-A6C34878D82A}">
                    <a16:rowId xmlns:a16="http://schemas.microsoft.com/office/drawing/2014/main" xmlns="" val="2465687424"/>
                  </a:ext>
                </a:extLst>
              </a:tr>
              <a:tr h="518160">
                <a:tc>
                  <a:txBody>
                    <a:bodyPr/>
                    <a:lstStyle/>
                    <a:p>
                      <a:r>
                        <a:rPr lang="en-US" sz="2400" kern="1200">
                          <a:solidFill>
                            <a:schemeClr val="tx1">
                              <a:lumMod val="75000"/>
                              <a:lumOff val="25000"/>
                            </a:schemeClr>
                          </a:solidFill>
                          <a:latin typeface="Calibri" charset="0"/>
                          <a:cs typeface="Calibri" charset="0"/>
                        </a:rPr>
                        <a:t>All Students, STAAR Science</a:t>
                      </a:r>
                    </a:p>
                  </a:txBody>
                  <a:tcPr>
                    <a:solidFill>
                      <a:schemeClr val="accent5">
                        <a:lumMod val="20000"/>
                        <a:lumOff val="80000"/>
                      </a:schemeClr>
                    </a:solidFill>
                  </a:tcPr>
                </a:tc>
                <a:tc>
                  <a:txBody>
                    <a:bodyPr/>
                    <a:lstStyle/>
                    <a:p>
                      <a:pPr algn="r"/>
                      <a:r>
                        <a:rPr lang="en-US" sz="2400" kern="1200">
                          <a:solidFill>
                            <a:schemeClr val="tx1">
                              <a:lumMod val="75000"/>
                              <a:lumOff val="25000"/>
                            </a:schemeClr>
                          </a:solidFill>
                          <a:latin typeface="Calibri" charset="0"/>
                          <a:ea typeface="+mn-ea"/>
                          <a:cs typeface="Calibri" charset="0"/>
                        </a:rPr>
                        <a:t>1,271,379</a:t>
                      </a:r>
                      <a:endParaRPr lang="en-US" sz="2400" kern="1200">
                        <a:solidFill>
                          <a:schemeClr val="tx1">
                            <a:lumMod val="75000"/>
                            <a:lumOff val="25000"/>
                          </a:schemeClr>
                        </a:solidFill>
                        <a:latin typeface="Calibri" charset="0"/>
                        <a:cs typeface="Calibri" charset="0"/>
                      </a:endParaRPr>
                    </a:p>
                  </a:txBody>
                  <a:tcPr>
                    <a:solidFill>
                      <a:schemeClr val="accent5">
                        <a:lumMod val="20000"/>
                        <a:lumOff val="80000"/>
                      </a:schemeClr>
                    </a:solidFill>
                  </a:tcPr>
                </a:tc>
                <a:tc vMerge="1">
                  <a:txBody>
                    <a:bodyPr/>
                    <a:lstStyle/>
                    <a:p>
                      <a:pPr algn="r"/>
                      <a:endParaRPr lang="en-US"/>
                    </a:p>
                  </a:txBody>
                  <a:tcPr>
                    <a:solidFill>
                      <a:schemeClr val="accent5">
                        <a:lumMod val="20000"/>
                        <a:lumOff val="80000"/>
                      </a:schemeClr>
                    </a:solidFill>
                  </a:tcPr>
                </a:tc>
                <a:extLst>
                  <a:ext uri="{0D108BD9-81ED-4DB2-BD59-A6C34878D82A}">
                    <a16:rowId xmlns:a16="http://schemas.microsoft.com/office/drawing/2014/main" xmlns="" val="3377193724"/>
                  </a:ext>
                </a:extLst>
              </a:tr>
            </a:tbl>
          </a:graphicData>
        </a:graphic>
      </p:graphicFrame>
      <p:sp>
        <p:nvSpPr>
          <p:cNvPr id="9" name="Callout: Left Arrow 8">
            <a:extLst>
              <a:ext uri="{FF2B5EF4-FFF2-40B4-BE49-F238E27FC236}">
                <a16:creationId xmlns:a16="http://schemas.microsoft.com/office/drawing/2014/main" xmlns="" id="{868102C6-D50D-471C-9C0C-CD70E6869019}"/>
              </a:ext>
            </a:extLst>
          </p:cNvPr>
          <p:cNvSpPr/>
          <p:nvPr/>
        </p:nvSpPr>
        <p:spPr>
          <a:xfrm>
            <a:off x="10577815" y="3358444"/>
            <a:ext cx="1422401" cy="936978"/>
          </a:xfrm>
          <a:prstGeom prst="leftArrowCallout">
            <a:avLst>
              <a:gd name="adj1" fmla="val 25000"/>
              <a:gd name="adj2" fmla="val 25000"/>
              <a:gd name="adj3" fmla="val 46687"/>
              <a:gd name="adj4" fmla="val 64977"/>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2016-2017 1.2%</a:t>
            </a:r>
          </a:p>
        </p:txBody>
      </p:sp>
      <p:sp>
        <p:nvSpPr>
          <p:cNvPr id="11" name="Callout: Left Arrow 10">
            <a:extLst>
              <a:ext uri="{FF2B5EF4-FFF2-40B4-BE49-F238E27FC236}">
                <a16:creationId xmlns:a16="http://schemas.microsoft.com/office/drawing/2014/main" xmlns="" id="{21FFADDB-969D-4CBE-9F44-646743027C8E}"/>
              </a:ext>
            </a:extLst>
          </p:cNvPr>
          <p:cNvSpPr/>
          <p:nvPr/>
        </p:nvSpPr>
        <p:spPr>
          <a:xfrm>
            <a:off x="10600264" y="4436460"/>
            <a:ext cx="1422401" cy="936978"/>
          </a:xfrm>
          <a:prstGeom prst="leftArrowCallout">
            <a:avLst>
              <a:gd name="adj1" fmla="val 25000"/>
              <a:gd name="adj2" fmla="val 25000"/>
              <a:gd name="adj3" fmla="val 46687"/>
              <a:gd name="adj4" fmla="val 64977"/>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2016-2017 1.2%</a:t>
            </a:r>
          </a:p>
        </p:txBody>
      </p:sp>
    </p:spTree>
    <p:extLst>
      <p:ext uri="{BB962C8B-B14F-4D97-AF65-F5344CB8AC3E}">
        <p14:creationId xmlns:p14="http://schemas.microsoft.com/office/powerpoint/2010/main" val="3517213494"/>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a:xfrm>
            <a:off x="1097280" y="2038864"/>
            <a:ext cx="10058400" cy="3830229"/>
          </a:xfrm>
          <a:prstGeom prst="rect">
            <a:avLst/>
          </a:prstGeom>
        </p:spPr>
        <p:txBody>
          <a:bodyPr vert="horz" lIns="91440" tIns="45720" rIns="91440" bIns="45720" rtlCol="0">
            <a:normAutofit fontScale="92500"/>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marL="800100" lvl="1" indent="-342900" algn="l">
              <a:buClr>
                <a:schemeClr val="accent2"/>
              </a:buClr>
              <a:buFont typeface="Wingdings" charset="2"/>
              <a:buChar char="§"/>
              <a:tabLst/>
            </a:pPr>
            <a:r>
              <a:rPr lang="en-US" sz="2400">
                <a:solidFill>
                  <a:schemeClr val="tx1">
                    <a:lumMod val="75000"/>
                    <a:lumOff val="25000"/>
                  </a:schemeClr>
                </a:solidFill>
                <a:latin typeface="Calibri" charset="0"/>
                <a:ea typeface="Calibri" charset="0"/>
                <a:cs typeface="Calibri" charset="0"/>
              </a:rPr>
              <a:t>A state may not prohibit a district from assessing more than 1% of its assessed students with an alternate academic assessment. </a:t>
            </a:r>
          </a:p>
          <a:p>
            <a:pPr marL="800100" lvl="1" indent="-342900" algn="l">
              <a:buClr>
                <a:schemeClr val="accent2"/>
              </a:buClr>
              <a:buFont typeface="Wingdings" charset="2"/>
              <a:buChar char="§"/>
              <a:tabLst/>
            </a:pPr>
            <a:r>
              <a:rPr lang="en-US" sz="2400">
                <a:solidFill>
                  <a:schemeClr val="tx1">
                    <a:lumMod val="75000"/>
                    <a:lumOff val="25000"/>
                  </a:schemeClr>
                </a:solidFill>
                <a:latin typeface="Calibri" charset="0"/>
                <a:ea typeface="Calibri" charset="0"/>
                <a:cs typeface="Calibri" charset="0"/>
              </a:rPr>
              <a:t>In order to complete the waiver request, school districts/charter schools will be required to submit information justifying the need of the school district/charter school to assess more than 1% of its assessed students with STAAR Alternate 2. </a:t>
            </a:r>
          </a:p>
          <a:p>
            <a:pPr marL="800100" lvl="1" indent="-342900" algn="l">
              <a:buClr>
                <a:schemeClr val="accent2"/>
              </a:buClr>
              <a:buFont typeface="Wingdings" charset="2"/>
              <a:buChar char="§"/>
              <a:tabLst/>
            </a:pPr>
            <a:r>
              <a:rPr lang="en-US" sz="2400">
                <a:solidFill>
                  <a:schemeClr val="tx1">
                    <a:lumMod val="75000"/>
                    <a:lumOff val="25000"/>
                  </a:schemeClr>
                </a:solidFill>
                <a:latin typeface="Calibri" charset="0"/>
                <a:ea typeface="Calibri" charset="0"/>
                <a:cs typeface="Calibri" charset="0"/>
              </a:rPr>
              <a:t>School districts/charters will provide assurances that if they will assess more than 1% of students using STAAR Alternate 2, they have followed all State guidelines determining eligibility and that they will address any subgroup disproportionality in the percentage of students taking STAAR Alternate 2. </a:t>
            </a:r>
          </a:p>
          <a:p>
            <a:pPr marL="800100" lvl="1" indent="-342900" algn="l">
              <a:buClr>
                <a:schemeClr val="accent2"/>
              </a:buClr>
              <a:buFont typeface="Wingdings" charset="2"/>
              <a:buChar char="§"/>
              <a:tabLst/>
            </a:pPr>
            <a:r>
              <a:rPr lang="en-US" sz="2400">
                <a:solidFill>
                  <a:schemeClr val="tx1">
                    <a:lumMod val="75000"/>
                    <a:lumOff val="25000"/>
                  </a:schemeClr>
                </a:solidFill>
                <a:latin typeface="Calibri" charset="0"/>
                <a:ea typeface="Calibri" charset="0"/>
                <a:cs typeface="Calibri" charset="0"/>
              </a:rPr>
              <a:t>States will make the information submitted by an school districts/charter schools publicly available.</a:t>
            </a:r>
          </a:p>
        </p:txBody>
      </p:sp>
      <p:sp>
        <p:nvSpPr>
          <p:cNvPr id="4" name="Title 10"/>
          <p:cNvSpPr txBox="1">
            <a:spLocks/>
          </p:cNvSpPr>
          <p:nvPr/>
        </p:nvSpPr>
        <p:spPr>
          <a:xfrm>
            <a:off x="1978570" y="248815"/>
            <a:ext cx="8221489" cy="891363"/>
          </a:xfrm>
          <a:prstGeom prst="rect">
            <a:avLst/>
          </a:prstGeom>
        </p:spPr>
        <p:txBody>
          <a:bodyPr vert="horz" lIns="91440" tIns="45720" rIns="91440" bIns="45720" rtlCol="0" anchor="b">
            <a:normAutofit fontScale="925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b="1" i="0">
                <a:solidFill>
                  <a:schemeClr val="accent1"/>
                </a:solidFill>
                <a:latin typeface="+mn-lt"/>
                <a:ea typeface="Open Sans" charset="0"/>
                <a:cs typeface="Open Sans" charset="0"/>
              </a:rPr>
              <a:t>STAAR Alternate 2</a:t>
            </a:r>
          </a:p>
          <a:p>
            <a:r>
              <a:rPr lang="en-US" sz="3600" b="1">
                <a:solidFill>
                  <a:schemeClr val="accent1"/>
                </a:solidFill>
                <a:latin typeface="+mn-lt"/>
                <a:ea typeface="Open Sans" charset="0"/>
                <a:cs typeface="Open Sans" charset="0"/>
              </a:rPr>
              <a:t>Waiver Request (2</a:t>
            </a:r>
            <a:r>
              <a:rPr lang="en-US" sz="3600" b="1" baseline="30000">
                <a:solidFill>
                  <a:schemeClr val="accent1"/>
                </a:solidFill>
                <a:latin typeface="+mn-lt"/>
                <a:ea typeface="Open Sans" charset="0"/>
                <a:cs typeface="Open Sans" charset="0"/>
              </a:rPr>
              <a:t>nd</a:t>
            </a:r>
            <a:r>
              <a:rPr lang="en-US" sz="3600" b="1">
                <a:solidFill>
                  <a:schemeClr val="accent1"/>
                </a:solidFill>
                <a:latin typeface="+mn-lt"/>
                <a:ea typeface="Open Sans" charset="0"/>
                <a:cs typeface="Open Sans" charset="0"/>
              </a:rPr>
              <a:t> Year)</a:t>
            </a:r>
            <a:endParaRPr lang="en-US" sz="3600" b="1" i="0">
              <a:solidFill>
                <a:schemeClr val="accent1"/>
              </a:solidFill>
              <a:latin typeface="+mn-lt"/>
              <a:ea typeface="Open Sans" charset="0"/>
              <a:cs typeface="Open Sans" charset="0"/>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6502667"/>
            <a:ext cx="12000217" cy="229917"/>
          </a:xfrm>
          <a:prstGeom prst="rect">
            <a:avLst/>
          </a:prstGeom>
        </p:spPr>
      </p:pic>
      <p:sp>
        <p:nvSpPr>
          <p:cNvPr id="6" name="Date Placeholder 3"/>
          <p:cNvSpPr>
            <a:spLocks noGrp="1"/>
          </p:cNvSpPr>
          <p:nvPr>
            <p:ph type="dt" sz="half" idx="10"/>
          </p:nvPr>
        </p:nvSpPr>
        <p:spPr>
          <a:xfrm>
            <a:off x="92467" y="6492875"/>
            <a:ext cx="2472271" cy="365125"/>
          </a:xfrm>
        </p:spPr>
        <p:txBody>
          <a:bodyPr/>
          <a:lstStyle/>
          <a:p>
            <a:fld id="{C5C05D33-2F5D-482A-8D2C-D96EBC369FAA}" type="datetime1">
              <a:rPr lang="en-US" smtClean="0">
                <a:solidFill>
                  <a:schemeClr val="accent1">
                    <a:lumMod val="60000"/>
                    <a:lumOff val="40000"/>
                  </a:schemeClr>
                </a:solidFill>
              </a:rPr>
              <a:pPr/>
              <a:t>10/1/2018</a:t>
            </a:fld>
            <a:r>
              <a:rPr lang="en-US">
                <a:solidFill>
                  <a:schemeClr val="accent1">
                    <a:lumMod val="60000"/>
                    <a:lumOff val="40000"/>
                  </a:schemeClr>
                </a:solidFill>
              </a:rPr>
              <a:t>     </a:t>
            </a:r>
            <a:fld id="{EA89072E-2125-40D6-847A-9E6B768971D4}" type="slidenum">
              <a:rPr lang="en-US" smtClean="0">
                <a:solidFill>
                  <a:schemeClr val="accent1">
                    <a:lumMod val="60000"/>
                    <a:lumOff val="40000"/>
                  </a:schemeClr>
                </a:solidFill>
              </a:rPr>
              <a:pPr/>
              <a:t>110</a:t>
            </a:fld>
            <a:endParaRPr lang="en-US">
              <a:solidFill>
                <a:schemeClr val="accent1">
                  <a:lumMod val="60000"/>
                  <a:lumOff val="40000"/>
                </a:schemeClr>
              </a:solidFill>
            </a:endParaRPr>
          </a:p>
        </p:txBody>
      </p:sp>
      <p:sp>
        <p:nvSpPr>
          <p:cNvPr id="7" name="Footer Placeholder 4"/>
          <p:cNvSpPr>
            <a:spLocks noGrp="1"/>
          </p:cNvSpPr>
          <p:nvPr>
            <p:ph type="ftr" sz="quarter" idx="11"/>
          </p:nvPr>
        </p:nvSpPr>
        <p:spPr>
          <a:xfrm>
            <a:off x="3686187" y="6492875"/>
            <a:ext cx="4822804" cy="365125"/>
          </a:xfrm>
        </p:spPr>
        <p:txBody>
          <a:bodyPr/>
          <a:lstStyle/>
          <a:p>
            <a:r>
              <a:rPr lang="en-US">
                <a:solidFill>
                  <a:schemeClr val="accent1">
                    <a:lumMod val="60000"/>
                    <a:lumOff val="40000"/>
                  </a:schemeClr>
                </a:solidFill>
              </a:rPr>
              <a:t>October 2018</a:t>
            </a:r>
          </a:p>
          <a:p>
            <a:endParaRPr lang="en-US">
              <a:solidFill>
                <a:schemeClr val="accent1">
                  <a:lumMod val="60000"/>
                  <a:lumOff val="40000"/>
                </a:schemeClr>
              </a:solidFill>
            </a:endParaRPr>
          </a:p>
        </p:txBody>
      </p:sp>
    </p:spTree>
    <p:extLst>
      <p:ext uri="{BB962C8B-B14F-4D97-AF65-F5344CB8AC3E}">
        <p14:creationId xmlns:p14="http://schemas.microsoft.com/office/powerpoint/2010/main" val="3849031779"/>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a:xfrm>
            <a:off x="1097280" y="1621921"/>
            <a:ext cx="10058400" cy="4505964"/>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lvl="1" algn="l">
              <a:buClr>
                <a:schemeClr val="accent2"/>
              </a:buClr>
              <a:tabLst/>
            </a:pPr>
            <a:r>
              <a:rPr lang="en-US" sz="2600" b="1">
                <a:solidFill>
                  <a:schemeClr val="accent1"/>
                </a:solidFill>
                <a:latin typeface="Calibri" charset="0"/>
                <a:cs typeface="Calibri" charset="0"/>
              </a:rPr>
              <a:t>How to submit:</a:t>
            </a:r>
          </a:p>
          <a:p>
            <a:pPr marL="800100" lvl="1" indent="-342900" algn="l">
              <a:buClr>
                <a:schemeClr val="accent2"/>
              </a:buClr>
              <a:buFont typeface="Wingdings" charset="2"/>
              <a:buChar char="§"/>
              <a:tabLst/>
            </a:pPr>
            <a:r>
              <a:rPr lang="en-US" sz="2400">
                <a:solidFill>
                  <a:schemeClr val="tx1">
                    <a:lumMod val="75000"/>
                    <a:lumOff val="25000"/>
                  </a:schemeClr>
                </a:solidFill>
                <a:latin typeface="Calibri" charset="0"/>
                <a:ea typeface="Calibri" charset="0"/>
                <a:cs typeface="Calibri" charset="0"/>
              </a:rPr>
              <a:t>School districts/charters will receive an email notification indicating that based on 2017-2018 data the LEA assessed more than 1% of its assessed students with STAAR Alternate 2. </a:t>
            </a:r>
          </a:p>
          <a:p>
            <a:pPr marL="1257300" lvl="2" indent="-342900" algn="l">
              <a:buClr>
                <a:schemeClr val="accent1"/>
              </a:buClr>
              <a:buFont typeface="Arial" panose="020B0604020202020204" pitchFamily="34" charset="0"/>
              <a:buChar char="•"/>
            </a:pPr>
            <a:r>
              <a:rPr lang="en-US" sz="2200">
                <a:solidFill>
                  <a:schemeClr val="tx1">
                    <a:lumMod val="75000"/>
                    <a:lumOff val="25000"/>
                  </a:schemeClr>
                </a:solidFill>
                <a:latin typeface="Calibri" charset="0"/>
                <a:ea typeface="Calibri" charset="0"/>
                <a:cs typeface="Calibri" charset="0"/>
              </a:rPr>
              <a:t>Email will include a PDF attachment of district/charter specific STAAR Alternate 2 participation data</a:t>
            </a:r>
          </a:p>
          <a:p>
            <a:pPr marL="1257300" lvl="2" indent="-342900" algn="l">
              <a:buClr>
                <a:schemeClr val="accent1"/>
              </a:buClr>
              <a:buFont typeface="Arial" panose="020B0604020202020204" pitchFamily="34" charset="0"/>
              <a:buChar char="•"/>
            </a:pPr>
            <a:r>
              <a:rPr lang="en-US" sz="2200">
                <a:solidFill>
                  <a:schemeClr val="tx1">
                    <a:lumMod val="75000"/>
                    <a:lumOff val="25000"/>
                  </a:schemeClr>
                </a:solidFill>
                <a:latin typeface="Calibri" charset="0"/>
                <a:ea typeface="Calibri" charset="0"/>
                <a:cs typeface="Calibri" charset="0"/>
              </a:rPr>
              <a:t>Email will include a link to complete the waiver form. </a:t>
            </a:r>
          </a:p>
          <a:p>
            <a:pPr marL="800100" lvl="1" indent="-342900" algn="l">
              <a:buClr>
                <a:schemeClr val="accent2"/>
              </a:buClr>
              <a:buFont typeface="Wingdings" charset="2"/>
              <a:buChar char="§"/>
              <a:tabLst/>
            </a:pPr>
            <a:r>
              <a:rPr lang="en-US" sz="2400">
                <a:solidFill>
                  <a:schemeClr val="tx1">
                    <a:lumMod val="75000"/>
                    <a:lumOff val="25000"/>
                  </a:schemeClr>
                </a:solidFill>
                <a:latin typeface="Calibri" charset="0"/>
                <a:ea typeface="Calibri" charset="0"/>
                <a:cs typeface="Calibri" charset="0"/>
              </a:rPr>
              <a:t>Email notification will be sent to the Superintendent of the school district or the Chief Administrative Official of the charter school and copied to DTCs. </a:t>
            </a:r>
          </a:p>
          <a:p>
            <a:pPr marL="800100" lvl="1" indent="-342900" algn="l">
              <a:buClr>
                <a:schemeClr val="accent2"/>
              </a:buClr>
              <a:buFont typeface="Wingdings" charset="2"/>
              <a:buChar char="§"/>
              <a:tabLst/>
            </a:pPr>
            <a:r>
              <a:rPr lang="en-US" sz="2400">
                <a:solidFill>
                  <a:schemeClr val="tx1">
                    <a:lumMod val="75000"/>
                    <a:lumOff val="25000"/>
                  </a:schemeClr>
                </a:solidFill>
                <a:latin typeface="Calibri" charset="0"/>
                <a:ea typeface="Calibri" charset="0"/>
                <a:cs typeface="Calibri" charset="0"/>
              </a:rPr>
              <a:t>Districts/charters will receive an email acknowledgement that the district’s waiver information has been received. </a:t>
            </a:r>
          </a:p>
        </p:txBody>
      </p:sp>
      <p:sp>
        <p:nvSpPr>
          <p:cNvPr id="4" name="Title 10"/>
          <p:cNvSpPr txBox="1">
            <a:spLocks/>
          </p:cNvSpPr>
          <p:nvPr/>
        </p:nvSpPr>
        <p:spPr>
          <a:xfrm>
            <a:off x="1978570" y="248815"/>
            <a:ext cx="8221489" cy="891363"/>
          </a:xfrm>
          <a:prstGeom prst="rect">
            <a:avLst/>
          </a:prstGeom>
        </p:spPr>
        <p:txBody>
          <a:bodyPr vert="horz" lIns="91440" tIns="45720" rIns="91440" bIns="45720" rtlCol="0" anchor="b">
            <a:normAutofit fontScale="925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b="1" i="0">
                <a:solidFill>
                  <a:schemeClr val="accent1"/>
                </a:solidFill>
                <a:latin typeface="+mn-lt"/>
                <a:ea typeface="Open Sans" charset="0"/>
                <a:cs typeface="Open Sans" charset="0"/>
              </a:rPr>
              <a:t>STAAR Alternate 2</a:t>
            </a:r>
          </a:p>
          <a:p>
            <a:r>
              <a:rPr lang="en-US" sz="3600" b="1">
                <a:solidFill>
                  <a:schemeClr val="accent1"/>
                </a:solidFill>
                <a:latin typeface="+mn-lt"/>
                <a:ea typeface="Open Sans" charset="0"/>
                <a:cs typeface="Open Sans" charset="0"/>
              </a:rPr>
              <a:t>Waiver Request (2</a:t>
            </a:r>
            <a:r>
              <a:rPr lang="en-US" sz="3600" b="1" baseline="30000">
                <a:solidFill>
                  <a:schemeClr val="accent1"/>
                </a:solidFill>
                <a:latin typeface="+mn-lt"/>
                <a:ea typeface="Open Sans" charset="0"/>
                <a:cs typeface="Open Sans" charset="0"/>
              </a:rPr>
              <a:t>nd</a:t>
            </a:r>
            <a:r>
              <a:rPr lang="en-US" sz="3600" b="1">
                <a:solidFill>
                  <a:schemeClr val="accent1"/>
                </a:solidFill>
                <a:latin typeface="+mn-lt"/>
                <a:ea typeface="Open Sans" charset="0"/>
                <a:cs typeface="Open Sans" charset="0"/>
              </a:rPr>
              <a:t> Year)</a:t>
            </a:r>
            <a:endParaRPr lang="en-US" sz="3600" b="1" i="0">
              <a:solidFill>
                <a:schemeClr val="accent1"/>
              </a:solidFill>
              <a:latin typeface="+mn-lt"/>
              <a:ea typeface="Open Sans" charset="0"/>
              <a:cs typeface="Open Sans" charset="0"/>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6502667"/>
            <a:ext cx="12000217" cy="229917"/>
          </a:xfrm>
          <a:prstGeom prst="rect">
            <a:avLst/>
          </a:prstGeom>
        </p:spPr>
      </p:pic>
      <p:sp>
        <p:nvSpPr>
          <p:cNvPr id="6" name="Date Placeholder 3"/>
          <p:cNvSpPr>
            <a:spLocks noGrp="1"/>
          </p:cNvSpPr>
          <p:nvPr>
            <p:ph type="dt" sz="half" idx="10"/>
          </p:nvPr>
        </p:nvSpPr>
        <p:spPr>
          <a:xfrm>
            <a:off x="92467" y="6492875"/>
            <a:ext cx="2472271" cy="365125"/>
          </a:xfrm>
        </p:spPr>
        <p:txBody>
          <a:bodyPr/>
          <a:lstStyle/>
          <a:p>
            <a:fld id="{C5C05D33-2F5D-482A-8D2C-D96EBC369FAA}" type="datetime1">
              <a:rPr lang="en-US" smtClean="0">
                <a:solidFill>
                  <a:schemeClr val="accent1">
                    <a:lumMod val="60000"/>
                    <a:lumOff val="40000"/>
                  </a:schemeClr>
                </a:solidFill>
              </a:rPr>
              <a:pPr/>
              <a:t>10/1/2018</a:t>
            </a:fld>
            <a:r>
              <a:rPr lang="en-US">
                <a:solidFill>
                  <a:schemeClr val="accent1">
                    <a:lumMod val="60000"/>
                    <a:lumOff val="40000"/>
                  </a:schemeClr>
                </a:solidFill>
              </a:rPr>
              <a:t>     </a:t>
            </a:r>
            <a:fld id="{EA89072E-2125-40D6-847A-9E6B768971D4}" type="slidenum">
              <a:rPr lang="en-US" smtClean="0">
                <a:solidFill>
                  <a:schemeClr val="accent1">
                    <a:lumMod val="60000"/>
                    <a:lumOff val="40000"/>
                  </a:schemeClr>
                </a:solidFill>
              </a:rPr>
              <a:pPr/>
              <a:t>111</a:t>
            </a:fld>
            <a:endParaRPr lang="en-US">
              <a:solidFill>
                <a:schemeClr val="accent1">
                  <a:lumMod val="60000"/>
                  <a:lumOff val="40000"/>
                </a:schemeClr>
              </a:solidFill>
            </a:endParaRPr>
          </a:p>
        </p:txBody>
      </p:sp>
      <p:sp>
        <p:nvSpPr>
          <p:cNvPr id="7" name="Footer Placeholder 4"/>
          <p:cNvSpPr>
            <a:spLocks noGrp="1"/>
          </p:cNvSpPr>
          <p:nvPr>
            <p:ph type="ftr" sz="quarter" idx="11"/>
          </p:nvPr>
        </p:nvSpPr>
        <p:spPr>
          <a:xfrm>
            <a:off x="3686187" y="6492875"/>
            <a:ext cx="4822804" cy="365125"/>
          </a:xfrm>
        </p:spPr>
        <p:txBody>
          <a:bodyPr/>
          <a:lstStyle/>
          <a:p>
            <a:r>
              <a:rPr lang="en-US">
                <a:solidFill>
                  <a:schemeClr val="accent1">
                    <a:lumMod val="60000"/>
                    <a:lumOff val="40000"/>
                  </a:schemeClr>
                </a:solidFill>
              </a:rPr>
              <a:t>October 2018</a:t>
            </a:r>
          </a:p>
          <a:p>
            <a:endParaRPr lang="en-US">
              <a:solidFill>
                <a:schemeClr val="accent1">
                  <a:lumMod val="60000"/>
                  <a:lumOff val="40000"/>
                </a:schemeClr>
              </a:solidFill>
            </a:endParaRPr>
          </a:p>
        </p:txBody>
      </p:sp>
    </p:spTree>
    <p:extLst>
      <p:ext uri="{BB962C8B-B14F-4D97-AF65-F5344CB8AC3E}">
        <p14:creationId xmlns:p14="http://schemas.microsoft.com/office/powerpoint/2010/main" val="1551940459"/>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a:xfrm>
            <a:off x="1097280" y="2038864"/>
            <a:ext cx="10058400" cy="3830229"/>
          </a:xfrm>
          <a:prstGeom prst="rect">
            <a:avLst/>
          </a:prstGeom>
        </p:spPr>
        <p:txBody>
          <a:bodyPr vert="horz" lIns="91440" tIns="45720" rIns="91440" bIns="45720" rtlCol="0">
            <a:normAutofit fontScale="92500" lnSpcReduction="10000"/>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lvl="1" algn="l">
              <a:buClr>
                <a:schemeClr val="accent2"/>
              </a:buClr>
              <a:tabLst/>
            </a:pPr>
            <a:r>
              <a:rPr lang="en-US" sz="2600" b="1">
                <a:solidFill>
                  <a:schemeClr val="accent1"/>
                </a:solidFill>
                <a:latin typeface="Calibri" charset="0"/>
                <a:cs typeface="Calibri" charset="0"/>
              </a:rPr>
              <a:t>In order to demonstrate substantial progress towards achieving each component of the USDE plan and timeline: </a:t>
            </a:r>
          </a:p>
          <a:p>
            <a:pPr marL="800100" lvl="1" indent="-342900" algn="l">
              <a:buClr>
                <a:schemeClr val="accent2"/>
              </a:buClr>
              <a:buFont typeface="Wingdings" charset="2"/>
              <a:buChar char="§"/>
              <a:tabLst/>
            </a:pPr>
            <a:r>
              <a:rPr lang="en-US" sz="2400">
                <a:solidFill>
                  <a:schemeClr val="tx1">
                    <a:lumMod val="75000"/>
                    <a:lumOff val="25000"/>
                  </a:schemeClr>
                </a:solidFill>
                <a:latin typeface="Calibri" charset="0"/>
                <a:ea typeface="Calibri" charset="0"/>
                <a:cs typeface="Calibri" charset="0"/>
              </a:rPr>
              <a:t>TEA along with Texas educators created a definition for significant cognitive disability.</a:t>
            </a:r>
          </a:p>
          <a:p>
            <a:pPr marL="800100" lvl="1" indent="-342900" algn="l">
              <a:buClr>
                <a:schemeClr val="accent2"/>
              </a:buClr>
              <a:buFont typeface="Wingdings" charset="2"/>
              <a:buChar char="§"/>
              <a:tabLst/>
            </a:pPr>
            <a:r>
              <a:rPr lang="en-US" sz="2400">
                <a:solidFill>
                  <a:schemeClr val="tx1">
                    <a:lumMod val="75000"/>
                    <a:lumOff val="25000"/>
                  </a:schemeClr>
                </a:solidFill>
                <a:latin typeface="Calibri" charset="0"/>
                <a:ea typeface="Calibri" charset="0"/>
                <a:cs typeface="Calibri" charset="0"/>
              </a:rPr>
              <a:t>TEA along with Texas educators revised Participation Requirements for STAAR Alternate 2.</a:t>
            </a:r>
          </a:p>
          <a:p>
            <a:pPr marL="800100" lvl="1" indent="-342900" algn="l">
              <a:buClr>
                <a:schemeClr val="accent2"/>
              </a:buClr>
              <a:buFont typeface="Wingdings" charset="2"/>
              <a:buChar char="§"/>
              <a:tabLst/>
            </a:pPr>
            <a:r>
              <a:rPr lang="en-US" sz="2400">
                <a:solidFill>
                  <a:schemeClr val="tx1">
                    <a:lumMod val="75000"/>
                    <a:lumOff val="25000"/>
                  </a:schemeClr>
                </a:solidFill>
                <a:latin typeface="Calibri" charset="0"/>
                <a:ea typeface="Calibri" charset="0"/>
                <a:cs typeface="Calibri" charset="0"/>
              </a:rPr>
              <a:t>TEA is currently working to revise the data validation monitoring plan for districts over 1%.</a:t>
            </a:r>
          </a:p>
          <a:p>
            <a:pPr marL="800100" lvl="1" indent="-342900" algn="l">
              <a:buClr>
                <a:schemeClr val="accent2"/>
              </a:buClr>
              <a:buFont typeface="Wingdings" charset="2"/>
              <a:buChar char="§"/>
              <a:tabLst/>
            </a:pPr>
            <a:r>
              <a:rPr lang="en-US" sz="2400">
                <a:solidFill>
                  <a:schemeClr val="tx1">
                    <a:lumMod val="75000"/>
                    <a:lumOff val="25000"/>
                  </a:schemeClr>
                </a:solidFill>
                <a:latin typeface="Calibri" charset="0"/>
                <a:ea typeface="Calibri" charset="0"/>
                <a:cs typeface="Calibri" charset="0"/>
              </a:rPr>
              <a:t>TEA will be requesting information from districts over the 1% threshold for the 2018-2019 waiver.</a:t>
            </a:r>
          </a:p>
          <a:p>
            <a:pPr marL="800100" lvl="1" indent="-342900" algn="l">
              <a:buClr>
                <a:schemeClr val="accent2"/>
              </a:buClr>
              <a:buFont typeface="Wingdings" charset="2"/>
              <a:buChar char="§"/>
              <a:tabLst/>
            </a:pPr>
            <a:r>
              <a:rPr lang="en-US" sz="2400">
                <a:solidFill>
                  <a:schemeClr val="tx1">
                    <a:lumMod val="75000"/>
                    <a:lumOff val="25000"/>
                  </a:schemeClr>
                </a:solidFill>
                <a:latin typeface="Calibri" charset="0"/>
                <a:ea typeface="Calibri" charset="0"/>
                <a:cs typeface="Calibri" charset="0"/>
              </a:rPr>
              <a:t>TEA is providing specific 1% Waiver Training on October 2 at the ESC training. </a:t>
            </a:r>
          </a:p>
          <a:p>
            <a:pPr marL="800100" lvl="1" indent="-342900" algn="l">
              <a:buClr>
                <a:schemeClr val="accent2"/>
              </a:buClr>
              <a:buFont typeface="Wingdings" charset="2"/>
              <a:buChar char="§"/>
              <a:tabLst/>
            </a:pPr>
            <a:r>
              <a:rPr lang="en-US" sz="2400">
                <a:solidFill>
                  <a:schemeClr val="tx1">
                    <a:lumMod val="75000"/>
                    <a:lumOff val="25000"/>
                  </a:schemeClr>
                </a:solidFill>
                <a:latin typeface="Calibri" charset="0"/>
                <a:ea typeface="Calibri" charset="0"/>
                <a:cs typeface="Calibri" charset="0"/>
              </a:rPr>
              <a:t>TEA is developing additional training for districts. </a:t>
            </a:r>
          </a:p>
        </p:txBody>
      </p:sp>
      <p:sp>
        <p:nvSpPr>
          <p:cNvPr id="4" name="Title 10"/>
          <p:cNvSpPr txBox="1">
            <a:spLocks/>
          </p:cNvSpPr>
          <p:nvPr/>
        </p:nvSpPr>
        <p:spPr>
          <a:xfrm>
            <a:off x="1978570" y="248815"/>
            <a:ext cx="8221489" cy="891363"/>
          </a:xfrm>
          <a:prstGeom prst="rect">
            <a:avLst/>
          </a:prstGeom>
        </p:spPr>
        <p:txBody>
          <a:bodyPr vert="horz" lIns="91440" tIns="45720" rIns="91440" bIns="45720" rtlCol="0" anchor="b">
            <a:normAutofit fontScale="925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b="1" i="0">
                <a:solidFill>
                  <a:schemeClr val="accent1"/>
                </a:solidFill>
                <a:latin typeface="+mn-lt"/>
                <a:ea typeface="Open Sans" charset="0"/>
                <a:cs typeface="Open Sans" charset="0"/>
              </a:rPr>
              <a:t>STAAR Alternate 2</a:t>
            </a:r>
          </a:p>
          <a:p>
            <a:r>
              <a:rPr lang="en-US" sz="3600" b="1">
                <a:solidFill>
                  <a:schemeClr val="accent1"/>
                </a:solidFill>
                <a:latin typeface="+mn-lt"/>
                <a:ea typeface="Open Sans" charset="0"/>
                <a:cs typeface="Open Sans" charset="0"/>
              </a:rPr>
              <a:t>Plan for Monitoring 1% Threshold</a:t>
            </a:r>
            <a:endParaRPr lang="en-US" sz="3600" b="1" i="0">
              <a:solidFill>
                <a:schemeClr val="accent1"/>
              </a:solidFill>
              <a:latin typeface="+mn-lt"/>
              <a:ea typeface="Open Sans" charset="0"/>
              <a:cs typeface="Open Sans" charset="0"/>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6502667"/>
            <a:ext cx="12000217" cy="229917"/>
          </a:xfrm>
          <a:prstGeom prst="rect">
            <a:avLst/>
          </a:prstGeom>
        </p:spPr>
      </p:pic>
      <p:sp>
        <p:nvSpPr>
          <p:cNvPr id="6" name="Date Placeholder 3"/>
          <p:cNvSpPr>
            <a:spLocks noGrp="1"/>
          </p:cNvSpPr>
          <p:nvPr>
            <p:ph type="dt" sz="half" idx="10"/>
          </p:nvPr>
        </p:nvSpPr>
        <p:spPr>
          <a:xfrm>
            <a:off x="92467" y="6492875"/>
            <a:ext cx="2472271" cy="365125"/>
          </a:xfrm>
        </p:spPr>
        <p:txBody>
          <a:bodyPr/>
          <a:lstStyle/>
          <a:p>
            <a:fld id="{C5C05D33-2F5D-482A-8D2C-D96EBC369FAA}" type="datetime1">
              <a:rPr lang="en-US" smtClean="0">
                <a:solidFill>
                  <a:schemeClr val="accent1">
                    <a:lumMod val="60000"/>
                    <a:lumOff val="40000"/>
                  </a:schemeClr>
                </a:solidFill>
              </a:rPr>
              <a:pPr/>
              <a:t>10/1/2018</a:t>
            </a:fld>
            <a:r>
              <a:rPr lang="en-US">
                <a:solidFill>
                  <a:schemeClr val="accent1">
                    <a:lumMod val="60000"/>
                    <a:lumOff val="40000"/>
                  </a:schemeClr>
                </a:solidFill>
              </a:rPr>
              <a:t>     </a:t>
            </a:r>
            <a:fld id="{EA89072E-2125-40D6-847A-9E6B768971D4}" type="slidenum">
              <a:rPr lang="en-US" smtClean="0">
                <a:solidFill>
                  <a:schemeClr val="accent1">
                    <a:lumMod val="60000"/>
                    <a:lumOff val="40000"/>
                  </a:schemeClr>
                </a:solidFill>
              </a:rPr>
              <a:pPr/>
              <a:t>112</a:t>
            </a:fld>
            <a:endParaRPr lang="en-US">
              <a:solidFill>
                <a:schemeClr val="accent1">
                  <a:lumMod val="60000"/>
                  <a:lumOff val="40000"/>
                </a:schemeClr>
              </a:solidFill>
            </a:endParaRPr>
          </a:p>
        </p:txBody>
      </p:sp>
      <p:sp>
        <p:nvSpPr>
          <p:cNvPr id="7" name="Footer Placeholder 4"/>
          <p:cNvSpPr>
            <a:spLocks noGrp="1"/>
          </p:cNvSpPr>
          <p:nvPr>
            <p:ph type="ftr" sz="quarter" idx="11"/>
          </p:nvPr>
        </p:nvSpPr>
        <p:spPr>
          <a:xfrm>
            <a:off x="3686187" y="6492875"/>
            <a:ext cx="4822804" cy="365125"/>
          </a:xfrm>
        </p:spPr>
        <p:txBody>
          <a:bodyPr/>
          <a:lstStyle/>
          <a:p>
            <a:r>
              <a:rPr lang="en-US">
                <a:solidFill>
                  <a:schemeClr val="accent1">
                    <a:lumMod val="60000"/>
                    <a:lumOff val="40000"/>
                  </a:schemeClr>
                </a:solidFill>
              </a:rPr>
              <a:t>October 2018</a:t>
            </a:r>
          </a:p>
          <a:p>
            <a:endParaRPr lang="en-US">
              <a:solidFill>
                <a:schemeClr val="accent1">
                  <a:lumMod val="60000"/>
                  <a:lumOff val="40000"/>
                </a:schemeClr>
              </a:solidFill>
            </a:endParaRPr>
          </a:p>
        </p:txBody>
      </p:sp>
    </p:spTree>
    <p:extLst>
      <p:ext uri="{BB962C8B-B14F-4D97-AF65-F5344CB8AC3E}">
        <p14:creationId xmlns:p14="http://schemas.microsoft.com/office/powerpoint/2010/main" val="1726505330"/>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Date Placeholder 3"/>
          <p:cNvSpPr>
            <a:spLocks noGrp="1"/>
          </p:cNvSpPr>
          <p:nvPr>
            <p:ph type="dt" sz="half" idx="10"/>
          </p:nvPr>
        </p:nvSpPr>
        <p:spPr/>
        <p:txBody>
          <a:bodyPr/>
          <a:lstStyle/>
          <a:p>
            <a:fld id="{C5C05D33-2F5D-482A-8D2C-D96EBC369FAA}" type="datetime1">
              <a:rPr lang="en-US" smtClean="0">
                <a:solidFill>
                  <a:schemeClr val="accent1">
                    <a:lumMod val="60000"/>
                    <a:lumOff val="40000"/>
                  </a:schemeClr>
                </a:solidFill>
              </a:rPr>
              <a:pPr/>
              <a:t>10/1/2018</a:t>
            </a:fld>
            <a:r>
              <a:rPr lang="en-US">
                <a:solidFill>
                  <a:schemeClr val="accent1">
                    <a:lumMod val="60000"/>
                    <a:lumOff val="40000"/>
                  </a:schemeClr>
                </a:solidFill>
              </a:rPr>
              <a:t>     </a:t>
            </a:r>
            <a:fld id="{EA89072E-2125-40D6-847A-9E6B768971D4}" type="slidenum">
              <a:rPr lang="en-US" smtClean="0">
                <a:solidFill>
                  <a:schemeClr val="accent1">
                    <a:lumMod val="60000"/>
                    <a:lumOff val="40000"/>
                  </a:schemeClr>
                </a:solidFill>
              </a:rPr>
              <a:pPr/>
              <a:t>113</a:t>
            </a:fld>
            <a:endParaRPr lang="en-US">
              <a:solidFill>
                <a:schemeClr val="accent1">
                  <a:lumMod val="60000"/>
                  <a:lumOff val="40000"/>
                </a:schemeClr>
              </a:solidFill>
            </a:endParaRPr>
          </a:p>
        </p:txBody>
      </p:sp>
      <p:sp>
        <p:nvSpPr>
          <p:cNvPr id="17" name="Footer Placeholder 4"/>
          <p:cNvSpPr>
            <a:spLocks noGrp="1"/>
          </p:cNvSpPr>
          <p:nvPr>
            <p:ph type="ftr" sz="quarter" idx="11"/>
          </p:nvPr>
        </p:nvSpPr>
        <p:spPr/>
        <p:txBody>
          <a:bodyPr/>
          <a:lstStyle/>
          <a:p>
            <a:r>
              <a:rPr lang="en-US">
                <a:solidFill>
                  <a:schemeClr val="accent1">
                    <a:lumMod val="60000"/>
                    <a:lumOff val="40000"/>
                  </a:schemeClr>
                </a:solidFill>
              </a:rPr>
              <a:t>October 2018</a:t>
            </a:r>
          </a:p>
          <a:p>
            <a:endParaRPr lang="en-US">
              <a:solidFill>
                <a:schemeClr val="accent1">
                  <a:lumMod val="60000"/>
                  <a:lumOff val="40000"/>
                </a:schemeClr>
              </a:solidFill>
            </a:endParaRPr>
          </a:p>
        </p:txBody>
      </p:sp>
      <p:sp>
        <p:nvSpPr>
          <p:cNvPr id="9" name="Title 10"/>
          <p:cNvSpPr txBox="1">
            <a:spLocks/>
          </p:cNvSpPr>
          <p:nvPr/>
        </p:nvSpPr>
        <p:spPr>
          <a:xfrm>
            <a:off x="1978570" y="248815"/>
            <a:ext cx="8221489" cy="67722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b="1">
                <a:solidFill>
                  <a:schemeClr val="accent1"/>
                </a:solidFill>
                <a:latin typeface="+mn-lt"/>
                <a:ea typeface="Calibri" charset="0"/>
                <a:cs typeface="Calibri" charset="0"/>
              </a:rPr>
              <a:t>TELPAS</a:t>
            </a:r>
          </a:p>
        </p:txBody>
      </p:sp>
      <p:pic>
        <p:nvPicPr>
          <p:cNvPr id="4" name="Picture 3"/>
          <p:cNvPicPr>
            <a:picLocks noChangeAspect="1"/>
          </p:cNvPicPr>
          <p:nvPr/>
        </p:nvPicPr>
        <p:blipFill>
          <a:blip r:embed="rId3"/>
          <a:stretch>
            <a:fillRect/>
          </a:stretch>
        </p:blipFill>
        <p:spPr>
          <a:xfrm>
            <a:off x="5006340" y="1642425"/>
            <a:ext cx="6964680" cy="4568830"/>
          </a:xfrm>
          <a:prstGeom prst="rect">
            <a:avLst/>
          </a:prstGeom>
        </p:spPr>
      </p:pic>
      <p:sp>
        <p:nvSpPr>
          <p:cNvPr id="10" name="Rectangle 9"/>
          <p:cNvSpPr/>
          <p:nvPr/>
        </p:nvSpPr>
        <p:spPr>
          <a:xfrm>
            <a:off x="325120" y="1605280"/>
            <a:ext cx="4394633" cy="4643120"/>
          </a:xfrm>
          <a:prstGeom prst="rect">
            <a:avLst/>
          </a:prstGeom>
          <a:gradFill flip="none" rotWithShape="1">
            <a:gsLst>
              <a:gs pos="0">
                <a:schemeClr val="accent5">
                  <a:alpha val="71000"/>
                  <a:lumMod val="80000"/>
                </a:schemeClr>
              </a:gs>
              <a:gs pos="100000">
                <a:schemeClr val="accent1">
                  <a:lumMod val="75000"/>
                </a:schemeClr>
              </a:gs>
            </a:gsLst>
            <a:lin ang="1200000" scaled="0"/>
            <a:tileRect/>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US" sz="2000">
                <a:latin typeface="Calibri" charset="0"/>
                <a:ea typeface="Calibri" charset="0"/>
                <a:cs typeface="Calibri" charset="0"/>
              </a:rPr>
              <a:t>TELPAS annually assesses the progress that English learners (ELs) make in learning the English language. </a:t>
            </a:r>
          </a:p>
          <a:p>
            <a:pPr algn="ctr">
              <a:defRPr/>
            </a:pPr>
            <a:endParaRPr lang="en-US" sz="2000">
              <a:latin typeface="Calibri" charset="0"/>
              <a:ea typeface="Calibri" charset="0"/>
              <a:cs typeface="Calibri" charset="0"/>
            </a:endParaRPr>
          </a:p>
          <a:p>
            <a:pPr algn="ctr">
              <a:defRPr/>
            </a:pPr>
            <a:r>
              <a:rPr lang="en-US" sz="2000">
                <a:solidFill>
                  <a:schemeClr val="bg1"/>
                </a:solidFill>
                <a:latin typeface="Calibri" charset="0"/>
                <a:ea typeface="Calibri" charset="0"/>
                <a:cs typeface="Calibri" charset="0"/>
              </a:rPr>
              <a:t>All K-12 students classified as LEP in the Public Education Information Management System (PEIMS) are required to participate in TELPAS, including those who have parents who have declined bilingual/English as a Second Language (ESL) program services. </a:t>
            </a:r>
          </a:p>
        </p:txBody>
      </p:sp>
    </p:spTree>
    <p:extLst>
      <p:ext uri="{BB962C8B-B14F-4D97-AF65-F5344CB8AC3E}">
        <p14:creationId xmlns:p14="http://schemas.microsoft.com/office/powerpoint/2010/main" val="3825294165"/>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a:xfrm>
            <a:off x="1097280" y="2038864"/>
            <a:ext cx="10058400" cy="82425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lvl="1" algn="l">
              <a:buClr>
                <a:schemeClr val="accent2"/>
              </a:buClr>
            </a:pPr>
            <a:r>
              <a:rPr lang="en-US" sz="2800" b="1">
                <a:solidFill>
                  <a:schemeClr val="accent1"/>
                </a:solidFill>
                <a:ea typeface="Calibri" charset="0"/>
                <a:cs typeface="Calibri" charset="0"/>
              </a:rPr>
              <a:t>Most of the documents referred to in this portion of the presentation can be found on TEA’s TELPAS Resources webpage. </a:t>
            </a:r>
          </a:p>
        </p:txBody>
      </p:sp>
      <p:sp>
        <p:nvSpPr>
          <p:cNvPr id="4" name="Title 10"/>
          <p:cNvSpPr txBox="1">
            <a:spLocks/>
          </p:cNvSpPr>
          <p:nvPr/>
        </p:nvSpPr>
        <p:spPr>
          <a:xfrm>
            <a:off x="1978570" y="248815"/>
            <a:ext cx="8221489" cy="67722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b="1" i="0">
                <a:solidFill>
                  <a:schemeClr val="accent1"/>
                </a:solidFill>
                <a:latin typeface="+mn-lt"/>
                <a:ea typeface="Open Sans" charset="0"/>
                <a:cs typeface="Open Sans" charset="0"/>
              </a:rPr>
              <a:t>Resources</a:t>
            </a: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6502667"/>
            <a:ext cx="12000217" cy="229917"/>
          </a:xfrm>
          <a:prstGeom prst="rect">
            <a:avLst/>
          </a:prstGeom>
        </p:spPr>
      </p:pic>
      <p:sp>
        <p:nvSpPr>
          <p:cNvPr id="6" name="Date Placeholder 3"/>
          <p:cNvSpPr>
            <a:spLocks noGrp="1"/>
          </p:cNvSpPr>
          <p:nvPr>
            <p:ph type="dt" sz="half" idx="10"/>
          </p:nvPr>
        </p:nvSpPr>
        <p:spPr>
          <a:xfrm>
            <a:off x="92467" y="6492875"/>
            <a:ext cx="2472271" cy="365125"/>
          </a:xfrm>
        </p:spPr>
        <p:txBody>
          <a:bodyPr/>
          <a:lstStyle/>
          <a:p>
            <a:fld id="{C5C05D33-2F5D-482A-8D2C-D96EBC369FAA}" type="datetime1">
              <a:rPr lang="en-US" smtClean="0">
                <a:solidFill>
                  <a:schemeClr val="accent1">
                    <a:lumMod val="60000"/>
                    <a:lumOff val="40000"/>
                  </a:schemeClr>
                </a:solidFill>
              </a:rPr>
              <a:pPr/>
              <a:t>10/1/2018</a:t>
            </a:fld>
            <a:r>
              <a:rPr lang="en-US">
                <a:solidFill>
                  <a:schemeClr val="accent1">
                    <a:lumMod val="60000"/>
                    <a:lumOff val="40000"/>
                  </a:schemeClr>
                </a:solidFill>
              </a:rPr>
              <a:t>     </a:t>
            </a:r>
            <a:fld id="{EA89072E-2125-40D6-847A-9E6B768971D4}" type="slidenum">
              <a:rPr lang="en-US" smtClean="0">
                <a:solidFill>
                  <a:schemeClr val="accent1">
                    <a:lumMod val="60000"/>
                    <a:lumOff val="40000"/>
                  </a:schemeClr>
                </a:solidFill>
              </a:rPr>
              <a:pPr/>
              <a:t>114</a:t>
            </a:fld>
            <a:endParaRPr lang="en-US">
              <a:solidFill>
                <a:schemeClr val="accent1">
                  <a:lumMod val="60000"/>
                  <a:lumOff val="40000"/>
                </a:schemeClr>
              </a:solidFill>
            </a:endParaRPr>
          </a:p>
        </p:txBody>
      </p:sp>
      <p:sp>
        <p:nvSpPr>
          <p:cNvPr id="7" name="Footer Placeholder 4"/>
          <p:cNvSpPr>
            <a:spLocks noGrp="1"/>
          </p:cNvSpPr>
          <p:nvPr>
            <p:ph type="ftr" sz="quarter" idx="11"/>
          </p:nvPr>
        </p:nvSpPr>
        <p:spPr>
          <a:xfrm>
            <a:off x="3686187" y="6492875"/>
            <a:ext cx="4822804" cy="365125"/>
          </a:xfrm>
        </p:spPr>
        <p:txBody>
          <a:bodyPr/>
          <a:lstStyle/>
          <a:p>
            <a:r>
              <a:rPr lang="en-US">
                <a:solidFill>
                  <a:schemeClr val="accent1">
                    <a:lumMod val="60000"/>
                    <a:lumOff val="40000"/>
                  </a:schemeClr>
                </a:solidFill>
              </a:rPr>
              <a:t>October 2018</a:t>
            </a:r>
          </a:p>
          <a:p>
            <a:endParaRPr lang="en-US">
              <a:solidFill>
                <a:schemeClr val="accent1">
                  <a:lumMod val="60000"/>
                  <a:lumOff val="40000"/>
                </a:schemeClr>
              </a:solidFill>
            </a:endParaRPr>
          </a:p>
        </p:txBody>
      </p:sp>
      <p:pic>
        <p:nvPicPr>
          <p:cNvPr id="8" name="Picture 7">
            <a:extLst>
              <a:ext uri="{FF2B5EF4-FFF2-40B4-BE49-F238E27FC236}">
                <a16:creationId xmlns:a16="http://schemas.microsoft.com/office/drawing/2014/main" xmlns="" id="{3543EF4F-EC40-437E-8092-39517CC701E5}"/>
              </a:ext>
            </a:extLst>
          </p:cNvPr>
          <p:cNvPicPr>
            <a:picLocks noChangeAspect="1"/>
          </p:cNvPicPr>
          <p:nvPr/>
        </p:nvPicPr>
        <p:blipFill rotWithShape="1">
          <a:blip r:embed="rId4"/>
          <a:srcRect l="57528" t="43068" r="16811" b="24148"/>
          <a:stretch/>
        </p:blipFill>
        <p:spPr>
          <a:xfrm>
            <a:off x="2141838" y="3429000"/>
            <a:ext cx="7908324" cy="3048000"/>
          </a:xfrm>
          <a:prstGeom prst="rect">
            <a:avLst/>
          </a:prstGeom>
        </p:spPr>
      </p:pic>
    </p:spTree>
    <p:extLst>
      <p:ext uri="{BB962C8B-B14F-4D97-AF65-F5344CB8AC3E}">
        <p14:creationId xmlns:p14="http://schemas.microsoft.com/office/powerpoint/2010/main" val="2859287850"/>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0"/>
          <p:cNvSpPr txBox="1">
            <a:spLocks/>
          </p:cNvSpPr>
          <p:nvPr/>
        </p:nvSpPr>
        <p:spPr>
          <a:xfrm>
            <a:off x="1978570" y="248815"/>
            <a:ext cx="8221489" cy="67722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b="1" i="0">
                <a:solidFill>
                  <a:schemeClr val="accent1"/>
                </a:solidFill>
                <a:latin typeface="+mn-lt"/>
                <a:ea typeface="Open Sans" charset="0"/>
                <a:cs typeface="Open Sans" charset="0"/>
              </a:rPr>
              <a:t>TELPAS Components</a:t>
            </a: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6502667"/>
            <a:ext cx="12000217" cy="229917"/>
          </a:xfrm>
          <a:prstGeom prst="rect">
            <a:avLst/>
          </a:prstGeom>
        </p:spPr>
      </p:pic>
      <p:sp>
        <p:nvSpPr>
          <p:cNvPr id="6" name="Date Placeholder 3"/>
          <p:cNvSpPr>
            <a:spLocks noGrp="1"/>
          </p:cNvSpPr>
          <p:nvPr>
            <p:ph type="dt" sz="half" idx="10"/>
          </p:nvPr>
        </p:nvSpPr>
        <p:spPr>
          <a:xfrm>
            <a:off x="92467" y="6492875"/>
            <a:ext cx="2472271" cy="365125"/>
          </a:xfrm>
        </p:spPr>
        <p:txBody>
          <a:bodyPr/>
          <a:lstStyle/>
          <a:p>
            <a:fld id="{C5C05D33-2F5D-482A-8D2C-D96EBC369FAA}" type="datetime1">
              <a:rPr lang="en-US" smtClean="0">
                <a:solidFill>
                  <a:schemeClr val="accent1">
                    <a:lumMod val="60000"/>
                    <a:lumOff val="40000"/>
                  </a:schemeClr>
                </a:solidFill>
              </a:rPr>
              <a:pPr/>
              <a:t>10/1/2018</a:t>
            </a:fld>
            <a:r>
              <a:rPr lang="en-US">
                <a:solidFill>
                  <a:schemeClr val="accent1">
                    <a:lumMod val="60000"/>
                    <a:lumOff val="40000"/>
                  </a:schemeClr>
                </a:solidFill>
              </a:rPr>
              <a:t>     </a:t>
            </a:r>
            <a:fld id="{EA89072E-2125-40D6-847A-9E6B768971D4}" type="slidenum">
              <a:rPr lang="en-US" smtClean="0">
                <a:solidFill>
                  <a:schemeClr val="accent1">
                    <a:lumMod val="60000"/>
                    <a:lumOff val="40000"/>
                  </a:schemeClr>
                </a:solidFill>
              </a:rPr>
              <a:pPr/>
              <a:t>115</a:t>
            </a:fld>
            <a:endParaRPr lang="en-US">
              <a:solidFill>
                <a:schemeClr val="accent1">
                  <a:lumMod val="60000"/>
                  <a:lumOff val="40000"/>
                </a:schemeClr>
              </a:solidFill>
            </a:endParaRPr>
          </a:p>
        </p:txBody>
      </p:sp>
      <p:sp>
        <p:nvSpPr>
          <p:cNvPr id="7" name="Footer Placeholder 4"/>
          <p:cNvSpPr>
            <a:spLocks noGrp="1"/>
          </p:cNvSpPr>
          <p:nvPr>
            <p:ph type="ftr" sz="quarter" idx="11"/>
          </p:nvPr>
        </p:nvSpPr>
        <p:spPr>
          <a:xfrm>
            <a:off x="3686187" y="6492875"/>
            <a:ext cx="4822804" cy="365125"/>
          </a:xfrm>
        </p:spPr>
        <p:txBody>
          <a:bodyPr/>
          <a:lstStyle/>
          <a:p>
            <a:r>
              <a:rPr lang="en-US">
                <a:solidFill>
                  <a:schemeClr val="accent1">
                    <a:lumMod val="60000"/>
                    <a:lumOff val="40000"/>
                  </a:schemeClr>
                </a:solidFill>
              </a:rPr>
              <a:t>October 2018</a:t>
            </a:r>
          </a:p>
          <a:p>
            <a:endParaRPr lang="en-US">
              <a:solidFill>
                <a:schemeClr val="accent1">
                  <a:lumMod val="60000"/>
                  <a:lumOff val="40000"/>
                </a:schemeClr>
              </a:solidFill>
            </a:endParaRPr>
          </a:p>
        </p:txBody>
      </p:sp>
      <p:graphicFrame>
        <p:nvGraphicFramePr>
          <p:cNvPr id="2" name="Table 1">
            <a:extLst>
              <a:ext uri="{FF2B5EF4-FFF2-40B4-BE49-F238E27FC236}">
                <a16:creationId xmlns:a16="http://schemas.microsoft.com/office/drawing/2014/main" xmlns="" id="{1F62C4E4-80E4-4EBE-B354-396596661785}"/>
              </a:ext>
            </a:extLst>
          </p:cNvPr>
          <p:cNvGraphicFramePr>
            <a:graphicFrameLocks noGrp="1"/>
          </p:cNvGraphicFramePr>
          <p:nvPr>
            <p:extLst>
              <p:ext uri="{D42A27DB-BD31-4B8C-83A1-F6EECF244321}">
                <p14:modId xmlns:p14="http://schemas.microsoft.com/office/powerpoint/2010/main" val="254199731"/>
              </p:ext>
            </p:extLst>
          </p:nvPr>
        </p:nvGraphicFramePr>
        <p:xfrm>
          <a:off x="1049546" y="1754037"/>
          <a:ext cx="10071122" cy="4084320"/>
        </p:xfrm>
        <a:graphic>
          <a:graphicData uri="http://schemas.openxmlformats.org/drawingml/2006/table">
            <a:tbl>
              <a:tblPr firstRow="1" bandRow="1">
                <a:tableStyleId>{5C22544A-7EE6-4342-B048-85BDC9FD1C3A}</a:tableStyleId>
              </a:tblPr>
              <a:tblGrid>
                <a:gridCol w="5035561">
                  <a:extLst>
                    <a:ext uri="{9D8B030D-6E8A-4147-A177-3AD203B41FA5}">
                      <a16:colId xmlns:a16="http://schemas.microsoft.com/office/drawing/2014/main" xmlns="" val="2147832281"/>
                    </a:ext>
                  </a:extLst>
                </a:gridCol>
                <a:gridCol w="5035561">
                  <a:extLst>
                    <a:ext uri="{9D8B030D-6E8A-4147-A177-3AD203B41FA5}">
                      <a16:colId xmlns:a16="http://schemas.microsoft.com/office/drawing/2014/main" xmlns="" val="87296903"/>
                    </a:ext>
                  </a:extLst>
                </a:gridCol>
              </a:tblGrid>
              <a:tr h="370840">
                <a:tc>
                  <a:txBody>
                    <a:bodyPr/>
                    <a:lstStyle/>
                    <a:p>
                      <a:pPr algn="ctr"/>
                      <a:r>
                        <a:rPr lang="en-US" sz="3200">
                          <a:latin typeface="+mn-lt"/>
                        </a:rPr>
                        <a:t>Grades K-1</a:t>
                      </a:r>
                    </a:p>
                  </a:txBody>
                  <a:tcPr/>
                </a:tc>
                <a:tc>
                  <a:txBody>
                    <a:bodyPr/>
                    <a:lstStyle/>
                    <a:p>
                      <a:pPr algn="ctr"/>
                      <a:r>
                        <a:rPr lang="en-US" sz="3200">
                          <a:latin typeface="+mn-lt"/>
                        </a:rPr>
                        <a:t>Grades 2-12</a:t>
                      </a:r>
                    </a:p>
                  </a:txBody>
                  <a:tcPr/>
                </a:tc>
                <a:extLst>
                  <a:ext uri="{0D108BD9-81ED-4DB2-BD59-A6C34878D82A}">
                    <a16:rowId xmlns:a16="http://schemas.microsoft.com/office/drawing/2014/main" xmlns="" val="1131926185"/>
                  </a:ext>
                </a:extLst>
              </a:tr>
              <a:tr h="370840">
                <a:tc>
                  <a:txBody>
                    <a:bodyPr/>
                    <a:lstStyle/>
                    <a:p>
                      <a:pPr marL="285750" indent="-285750">
                        <a:buFont typeface="Wingdings" panose="05000000000000000000" pitchFamily="2" charset="2"/>
                        <a:buChar char="§"/>
                      </a:pPr>
                      <a:r>
                        <a:rPr lang="en-US" sz="3200">
                          <a:latin typeface="+mn-lt"/>
                        </a:rPr>
                        <a:t>Holistically-rated assessments in listening, speaking, reading, and writing </a:t>
                      </a:r>
                    </a:p>
                    <a:p>
                      <a:pPr marL="285750" lvl="0" indent="-285750">
                        <a:buFont typeface="Wingdings" panose="05000000000000000000" pitchFamily="2" charset="2"/>
                        <a:buChar char="§"/>
                      </a:pPr>
                      <a:endParaRPr lang="en-US" sz="3200">
                        <a:latin typeface="+mn-lt"/>
                      </a:endParaRPr>
                    </a:p>
                    <a:p>
                      <a:pPr marL="285750" indent="-285750">
                        <a:buFont typeface="Wingdings" panose="05000000000000000000" pitchFamily="2" charset="2"/>
                        <a:buChar char="§"/>
                      </a:pPr>
                      <a:r>
                        <a:rPr lang="en-US" sz="3200">
                          <a:latin typeface="+mn-lt"/>
                        </a:rPr>
                        <a:t>Classroom observations and student interactions</a:t>
                      </a:r>
                    </a:p>
                  </a:txBody>
                  <a:tcPr/>
                </a:tc>
                <a:tc>
                  <a:txBody>
                    <a:bodyPr/>
                    <a:lstStyle/>
                    <a:p>
                      <a:pPr marL="285750" indent="-285750">
                        <a:buFont typeface="Wingdings" panose="05000000000000000000" pitchFamily="2" charset="2"/>
                        <a:buChar char="§"/>
                      </a:pPr>
                      <a:r>
                        <a:rPr lang="en-US" sz="3200">
                          <a:latin typeface="+mn-lt"/>
                        </a:rPr>
                        <a:t>Online tests for reading, listening, and speaking</a:t>
                      </a:r>
                    </a:p>
                    <a:p>
                      <a:pPr marL="285750" lvl="0" indent="-285750">
                        <a:buFont typeface="Wingdings" panose="05000000000000000000" pitchFamily="2" charset="2"/>
                        <a:buChar char="§"/>
                      </a:pPr>
                      <a:endParaRPr lang="en-US" sz="3200">
                        <a:latin typeface="+mn-lt"/>
                      </a:endParaRPr>
                    </a:p>
                    <a:p>
                      <a:pPr marL="285750" indent="-285750">
                        <a:buFont typeface="Wingdings" panose="05000000000000000000" pitchFamily="2" charset="2"/>
                        <a:buChar char="§"/>
                      </a:pPr>
                      <a:r>
                        <a:rPr lang="en-US" sz="3200">
                          <a:latin typeface="+mn-lt"/>
                        </a:rPr>
                        <a:t>Holistically-rated student writing collection</a:t>
                      </a:r>
                    </a:p>
                  </a:txBody>
                  <a:tcPr/>
                </a:tc>
                <a:extLst>
                  <a:ext uri="{0D108BD9-81ED-4DB2-BD59-A6C34878D82A}">
                    <a16:rowId xmlns:a16="http://schemas.microsoft.com/office/drawing/2014/main" xmlns="" val="687034044"/>
                  </a:ext>
                </a:extLst>
              </a:tr>
            </a:tbl>
          </a:graphicData>
        </a:graphic>
      </p:graphicFrame>
    </p:spTree>
    <p:extLst>
      <p:ext uri="{BB962C8B-B14F-4D97-AF65-F5344CB8AC3E}">
        <p14:creationId xmlns:p14="http://schemas.microsoft.com/office/powerpoint/2010/main" val="950721081"/>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a:xfrm>
            <a:off x="1097280" y="2038864"/>
            <a:ext cx="10058400" cy="4328595"/>
          </a:xfrm>
          <a:prstGeom prst="rect">
            <a:avLst/>
          </a:prstGeom>
        </p:spPr>
        <p:txBody>
          <a:bodyPr vert="horz" lIns="91440" tIns="45720" rIns="91440" bIns="45720" rtlCol="0">
            <a:normAutofit fontScale="92500"/>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algn="l">
              <a:buClr>
                <a:schemeClr val="accent2"/>
              </a:buClr>
            </a:pPr>
            <a:r>
              <a:rPr lang="en-US" sz="2600" b="1">
                <a:solidFill>
                  <a:schemeClr val="accent1"/>
                </a:solidFill>
                <a:ea typeface="Calibri" charset="0"/>
                <a:cs typeface="Calibri" charset="0"/>
              </a:rPr>
              <a:t>There are exceptions to an EL being assessed in one or more language domain. </a:t>
            </a:r>
          </a:p>
          <a:p>
            <a:pPr marL="457200" indent="-457200" algn="l">
              <a:buClr>
                <a:schemeClr val="accent2"/>
              </a:buClr>
              <a:buFont typeface="Wingdings" panose="05000000000000000000" pitchFamily="2" charset="2"/>
              <a:buChar char="§"/>
            </a:pPr>
            <a:r>
              <a:rPr lang="en-US">
                <a:solidFill>
                  <a:schemeClr val="tx1">
                    <a:lumMod val="75000"/>
                    <a:lumOff val="25000"/>
                  </a:schemeClr>
                </a:solidFill>
                <a:latin typeface="Calibri" charset="0"/>
                <a:cs typeface="Calibri" charset="0"/>
              </a:rPr>
              <a:t>An EL receiving special education services</a:t>
            </a:r>
          </a:p>
          <a:p>
            <a:pPr marL="914400" lvl="1" indent="-457200" algn="l">
              <a:buClr>
                <a:schemeClr val="accent1"/>
              </a:buClr>
              <a:buFont typeface="Arial" panose="020B0604020202020204" pitchFamily="34" charset="0"/>
              <a:buChar char="•"/>
            </a:pPr>
            <a:r>
              <a:rPr lang="en-US" sz="2400">
                <a:solidFill>
                  <a:schemeClr val="tx1">
                    <a:lumMod val="75000"/>
                    <a:lumOff val="25000"/>
                  </a:schemeClr>
                </a:solidFill>
                <a:latin typeface="Calibri" charset="0"/>
                <a:cs typeface="Calibri" charset="0"/>
              </a:rPr>
              <a:t>Decision must be made by ARD committee in conjunction with the LPAC.</a:t>
            </a:r>
          </a:p>
          <a:p>
            <a:pPr marL="914400" lvl="1" indent="-457200" algn="l">
              <a:buClr>
                <a:schemeClr val="accent1"/>
              </a:buClr>
              <a:buFont typeface="Arial" panose="020B0604020202020204" pitchFamily="34" charset="0"/>
              <a:buChar char="•"/>
            </a:pPr>
            <a:r>
              <a:rPr lang="en-US" sz="2400">
                <a:solidFill>
                  <a:schemeClr val="tx1">
                    <a:lumMod val="75000"/>
                    <a:lumOff val="25000"/>
                  </a:schemeClr>
                </a:solidFill>
                <a:latin typeface="Calibri" charset="0"/>
                <a:cs typeface="Calibri" charset="0"/>
              </a:rPr>
              <a:t>Participation must be considered on a domain-by-domain basis.</a:t>
            </a:r>
          </a:p>
          <a:p>
            <a:pPr marL="914400" lvl="1" indent="-457200" algn="l">
              <a:buClr>
                <a:schemeClr val="accent1"/>
              </a:buClr>
              <a:buFont typeface="Arial" panose="020B0604020202020204" pitchFamily="34" charset="0"/>
              <a:buChar char="•"/>
            </a:pPr>
            <a:r>
              <a:rPr lang="en-US" sz="2400">
                <a:solidFill>
                  <a:schemeClr val="tx1">
                    <a:lumMod val="75000"/>
                    <a:lumOff val="25000"/>
                  </a:schemeClr>
                </a:solidFill>
                <a:latin typeface="Calibri" charset="0"/>
                <a:cs typeface="Calibri" charset="0"/>
              </a:rPr>
              <a:t>Reason for not assessing student must be well-supported and documented. </a:t>
            </a:r>
          </a:p>
          <a:p>
            <a:pPr marL="461963" indent="-461963" algn="l">
              <a:buClr>
                <a:schemeClr val="accent2"/>
              </a:buClr>
              <a:buFont typeface="Wingdings" panose="05000000000000000000" pitchFamily="2" charset="2"/>
              <a:buChar char="§"/>
            </a:pPr>
            <a:r>
              <a:rPr lang="en-US">
                <a:solidFill>
                  <a:schemeClr val="tx1">
                    <a:lumMod val="75000"/>
                    <a:lumOff val="25000"/>
                  </a:schemeClr>
                </a:solidFill>
                <a:latin typeface="Calibri" charset="0"/>
                <a:cs typeface="Calibri" charset="0"/>
              </a:rPr>
              <a:t>An EL from another Texas school district, state, or country who enrolls on or after the first day of the TELPAS testing window </a:t>
            </a:r>
          </a:p>
          <a:p>
            <a:pPr marL="919163" lvl="1" indent="-461963" algn="l">
              <a:buClr>
                <a:schemeClr val="accent1"/>
              </a:buClr>
              <a:buFont typeface="Arial" panose="020B0604020202020204" pitchFamily="34" charset="0"/>
              <a:buChar char="•"/>
            </a:pPr>
            <a:r>
              <a:rPr lang="en-US" sz="2400">
                <a:solidFill>
                  <a:schemeClr val="tx1">
                    <a:lumMod val="75000"/>
                    <a:lumOff val="25000"/>
                  </a:schemeClr>
                </a:solidFill>
                <a:latin typeface="Calibri" charset="0"/>
                <a:cs typeface="Calibri" charset="0"/>
              </a:rPr>
              <a:t>Will not be assessed by receiving district in the holistically-rated domains.</a:t>
            </a:r>
          </a:p>
          <a:p>
            <a:pPr marL="914400" lvl="1" indent="-457200" algn="l">
              <a:buClr>
                <a:schemeClr val="accent1"/>
              </a:buClr>
              <a:buFont typeface="Arial" panose="020B0604020202020204" pitchFamily="34" charset="0"/>
              <a:buChar char="•"/>
            </a:pPr>
            <a:r>
              <a:rPr lang="en-US" sz="2400">
                <a:solidFill>
                  <a:schemeClr val="tx1">
                    <a:lumMod val="75000"/>
                    <a:lumOff val="25000"/>
                  </a:schemeClr>
                </a:solidFill>
                <a:latin typeface="Calibri" charset="0"/>
                <a:cs typeface="Calibri" charset="0"/>
              </a:rPr>
              <a:t>Is required to take the TELPAS reading test and the listening and speaking test.</a:t>
            </a:r>
          </a:p>
          <a:p>
            <a:pPr algn="l">
              <a:buClr>
                <a:schemeClr val="accent2"/>
              </a:buClr>
            </a:pPr>
            <a:endParaRPr lang="en-US" sz="2800">
              <a:solidFill>
                <a:schemeClr val="tx1">
                  <a:lumMod val="75000"/>
                  <a:lumOff val="25000"/>
                </a:schemeClr>
              </a:solidFill>
              <a:latin typeface="Calibri" charset="0"/>
              <a:ea typeface="Calibri" charset="0"/>
              <a:cs typeface="Calibri" charset="0"/>
            </a:endParaRPr>
          </a:p>
        </p:txBody>
      </p:sp>
      <p:sp>
        <p:nvSpPr>
          <p:cNvPr id="4" name="Title 10"/>
          <p:cNvSpPr txBox="1">
            <a:spLocks/>
          </p:cNvSpPr>
          <p:nvPr/>
        </p:nvSpPr>
        <p:spPr>
          <a:xfrm>
            <a:off x="1889362" y="587427"/>
            <a:ext cx="8221489" cy="677225"/>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b="1" i="0">
                <a:solidFill>
                  <a:schemeClr val="accent1"/>
                </a:solidFill>
                <a:latin typeface="+mn-lt"/>
                <a:ea typeface="Open Sans" charset="0"/>
                <a:cs typeface="Open Sans" charset="0"/>
              </a:rPr>
              <a:t>Exceptions</a:t>
            </a: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6502667"/>
            <a:ext cx="12000217" cy="229917"/>
          </a:xfrm>
          <a:prstGeom prst="rect">
            <a:avLst/>
          </a:prstGeom>
        </p:spPr>
      </p:pic>
      <p:sp>
        <p:nvSpPr>
          <p:cNvPr id="6" name="Date Placeholder 3"/>
          <p:cNvSpPr>
            <a:spLocks noGrp="1"/>
          </p:cNvSpPr>
          <p:nvPr>
            <p:ph type="dt" sz="half" idx="10"/>
          </p:nvPr>
        </p:nvSpPr>
        <p:spPr>
          <a:xfrm>
            <a:off x="92467" y="6492875"/>
            <a:ext cx="2472271" cy="365125"/>
          </a:xfrm>
        </p:spPr>
        <p:txBody>
          <a:bodyPr/>
          <a:lstStyle/>
          <a:p>
            <a:fld id="{C5C05D33-2F5D-482A-8D2C-D96EBC369FAA}" type="datetime1">
              <a:rPr lang="en-US" smtClean="0">
                <a:solidFill>
                  <a:schemeClr val="accent1">
                    <a:lumMod val="60000"/>
                    <a:lumOff val="40000"/>
                  </a:schemeClr>
                </a:solidFill>
              </a:rPr>
              <a:pPr/>
              <a:t>10/1/2018</a:t>
            </a:fld>
            <a:r>
              <a:rPr lang="en-US">
                <a:solidFill>
                  <a:schemeClr val="accent1">
                    <a:lumMod val="60000"/>
                    <a:lumOff val="40000"/>
                  </a:schemeClr>
                </a:solidFill>
              </a:rPr>
              <a:t>     </a:t>
            </a:r>
            <a:fld id="{EA89072E-2125-40D6-847A-9E6B768971D4}" type="slidenum">
              <a:rPr lang="en-US" smtClean="0">
                <a:solidFill>
                  <a:schemeClr val="accent1">
                    <a:lumMod val="60000"/>
                    <a:lumOff val="40000"/>
                  </a:schemeClr>
                </a:solidFill>
              </a:rPr>
              <a:pPr/>
              <a:t>116</a:t>
            </a:fld>
            <a:endParaRPr lang="en-US">
              <a:solidFill>
                <a:schemeClr val="accent1">
                  <a:lumMod val="60000"/>
                  <a:lumOff val="40000"/>
                </a:schemeClr>
              </a:solidFill>
            </a:endParaRPr>
          </a:p>
        </p:txBody>
      </p:sp>
      <p:sp>
        <p:nvSpPr>
          <p:cNvPr id="7" name="Footer Placeholder 4"/>
          <p:cNvSpPr>
            <a:spLocks noGrp="1"/>
          </p:cNvSpPr>
          <p:nvPr>
            <p:ph type="ftr" sz="quarter" idx="11"/>
          </p:nvPr>
        </p:nvSpPr>
        <p:spPr>
          <a:xfrm>
            <a:off x="3686187" y="6492875"/>
            <a:ext cx="4822804" cy="365125"/>
          </a:xfrm>
        </p:spPr>
        <p:txBody>
          <a:bodyPr/>
          <a:lstStyle/>
          <a:p>
            <a:r>
              <a:rPr lang="en-US">
                <a:solidFill>
                  <a:schemeClr val="accent1">
                    <a:lumMod val="60000"/>
                    <a:lumOff val="40000"/>
                  </a:schemeClr>
                </a:solidFill>
              </a:rPr>
              <a:t>October 2018</a:t>
            </a:r>
          </a:p>
          <a:p>
            <a:endParaRPr lang="en-US">
              <a:solidFill>
                <a:schemeClr val="accent1">
                  <a:lumMod val="60000"/>
                  <a:lumOff val="40000"/>
                </a:schemeClr>
              </a:solidFill>
            </a:endParaRPr>
          </a:p>
        </p:txBody>
      </p:sp>
    </p:spTree>
    <p:extLst>
      <p:ext uri="{BB962C8B-B14F-4D97-AF65-F5344CB8AC3E}">
        <p14:creationId xmlns:p14="http://schemas.microsoft.com/office/powerpoint/2010/main" val="3630439970"/>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a:xfrm>
            <a:off x="711199" y="1559746"/>
            <a:ext cx="10695709" cy="4576880"/>
          </a:xfrm>
          <a:prstGeom prst="rect">
            <a:avLst/>
          </a:prstGeom>
        </p:spPr>
        <p:txBody>
          <a:bodyPr vert="horz" lIns="91440" tIns="45720" rIns="91440" bIns="45720" rtlCol="0" anchor="t">
            <a:normAutofit/>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marL="424815" indent="-342900" algn="l">
              <a:buClr>
                <a:schemeClr val="accent2"/>
              </a:buClr>
              <a:buFont typeface="Wingdings" panose="05000000000000000000" pitchFamily="2" charset="2"/>
              <a:buChar char="§"/>
              <a:defRPr/>
            </a:pPr>
            <a:r>
              <a:rPr lang="en-US" sz="2200">
                <a:solidFill>
                  <a:schemeClr val="tx1">
                    <a:lumMod val="75000"/>
                    <a:lumOff val="25000"/>
                  </a:schemeClr>
                </a:solidFill>
                <a:latin typeface="Calibri" charset="0"/>
                <a:cs typeface="Calibri" charset="0"/>
              </a:rPr>
              <a:t>In rare circumstances that prevent a student from testing online, TEA may grant approval for a special administration of a TELPAS online test (reading or listening and speaking) for grades 2–12. </a:t>
            </a:r>
            <a:endParaRPr lang="en-US"/>
          </a:p>
          <a:p>
            <a:pPr marL="739775" lvl="1" indent="-277495" algn="l">
              <a:buClr>
                <a:schemeClr val="accent1"/>
              </a:buClr>
              <a:buFont typeface="Arial" panose="020B0604020202020204" pitchFamily="34" charset="0"/>
              <a:buChar char="•"/>
              <a:defRPr/>
            </a:pPr>
            <a:r>
              <a:rPr lang="en-US" sz="2200">
                <a:solidFill>
                  <a:schemeClr val="tx1">
                    <a:lumMod val="75000"/>
                    <a:lumOff val="25000"/>
                  </a:schemeClr>
                </a:solidFill>
                <a:latin typeface="Calibri" charset="0"/>
                <a:cs typeface="Calibri" charset="0"/>
              </a:rPr>
              <a:t> Accommodations cannot be applied</a:t>
            </a:r>
          </a:p>
          <a:p>
            <a:pPr marL="800100" lvl="1" indent="-342900" algn="l">
              <a:buClr>
                <a:schemeClr val="accent1"/>
              </a:buClr>
              <a:buFont typeface="Arial" panose="020B0604020202020204" pitchFamily="34" charset="0"/>
              <a:buChar char="•"/>
              <a:defRPr/>
            </a:pPr>
            <a:r>
              <a:rPr lang="en-US" sz="2200">
                <a:solidFill>
                  <a:schemeClr val="tx1">
                    <a:lumMod val="75000"/>
                    <a:lumOff val="25000"/>
                  </a:schemeClr>
                </a:solidFill>
                <a:latin typeface="Calibri" charset="0"/>
                <a:cs typeface="Calibri" charset="0"/>
              </a:rPr>
              <a:t>Technology access is precluded</a:t>
            </a:r>
          </a:p>
          <a:p>
            <a:pPr marL="342900" indent="-342900" algn="l">
              <a:buClr>
                <a:schemeClr val="accent2"/>
              </a:buClr>
              <a:buFont typeface="Wingdings" panose="05000000000000000000" pitchFamily="2" charset="2"/>
              <a:buChar char="§"/>
              <a:defRPr/>
            </a:pPr>
            <a:r>
              <a:rPr lang="en-US" sz="2200">
                <a:solidFill>
                  <a:schemeClr val="tx1">
                    <a:lumMod val="75000"/>
                    <a:lumOff val="25000"/>
                  </a:schemeClr>
                </a:solidFill>
                <a:latin typeface="Calibri" charset="0"/>
                <a:cs typeface="Calibri" charset="0"/>
              </a:rPr>
              <a:t>The decision to recommend a special administration of TELPAS must be determined by the appropriate team of people at the campus level (e.g., RTI team, student assistance team, 504 team).</a:t>
            </a:r>
          </a:p>
          <a:p>
            <a:pPr marL="342900" indent="-342900" algn="l">
              <a:buClr>
                <a:schemeClr val="accent2"/>
              </a:buClr>
              <a:buFont typeface="Wingdings" panose="05000000000000000000" pitchFamily="2" charset="2"/>
              <a:buChar char="§"/>
              <a:defRPr/>
            </a:pPr>
            <a:r>
              <a:rPr lang="en-US" sz="2200">
                <a:solidFill>
                  <a:schemeClr val="tx1">
                    <a:lumMod val="75000"/>
                    <a:lumOff val="25000"/>
                  </a:schemeClr>
                </a:solidFill>
                <a:latin typeface="Calibri" charset="0"/>
                <a:cs typeface="Calibri" charset="0"/>
              </a:rPr>
              <a:t>TELPAS reading requests are for paper versions, while TELPAS listening and speaking requests are for holistic assessments that require training and calibration to administer.</a:t>
            </a:r>
          </a:p>
        </p:txBody>
      </p:sp>
      <p:sp>
        <p:nvSpPr>
          <p:cNvPr id="4" name="Title 10"/>
          <p:cNvSpPr txBox="1">
            <a:spLocks/>
          </p:cNvSpPr>
          <p:nvPr/>
        </p:nvSpPr>
        <p:spPr>
          <a:xfrm>
            <a:off x="1889362" y="587427"/>
            <a:ext cx="8221489" cy="677225"/>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b="1" i="0">
                <a:solidFill>
                  <a:schemeClr val="accent1"/>
                </a:solidFill>
                <a:latin typeface="+mn-lt"/>
                <a:ea typeface="Open Sans" charset="0"/>
                <a:cs typeface="Open Sans" charset="0"/>
              </a:rPr>
              <a:t>Special Administration of TELPAS</a:t>
            </a: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6502667"/>
            <a:ext cx="12000217" cy="229917"/>
          </a:xfrm>
          <a:prstGeom prst="rect">
            <a:avLst/>
          </a:prstGeom>
        </p:spPr>
      </p:pic>
      <p:sp>
        <p:nvSpPr>
          <p:cNvPr id="6" name="Date Placeholder 3"/>
          <p:cNvSpPr>
            <a:spLocks noGrp="1"/>
          </p:cNvSpPr>
          <p:nvPr>
            <p:ph type="dt" sz="half" idx="10"/>
          </p:nvPr>
        </p:nvSpPr>
        <p:spPr>
          <a:xfrm>
            <a:off x="92467" y="6492875"/>
            <a:ext cx="2472271" cy="365125"/>
          </a:xfrm>
        </p:spPr>
        <p:txBody>
          <a:bodyPr/>
          <a:lstStyle/>
          <a:p>
            <a:fld id="{C5C05D33-2F5D-482A-8D2C-D96EBC369FAA}" type="datetime1">
              <a:rPr lang="en-US" smtClean="0">
                <a:solidFill>
                  <a:schemeClr val="accent1">
                    <a:lumMod val="60000"/>
                    <a:lumOff val="40000"/>
                  </a:schemeClr>
                </a:solidFill>
              </a:rPr>
              <a:pPr/>
              <a:t>10/1/2018</a:t>
            </a:fld>
            <a:r>
              <a:rPr lang="en-US">
                <a:solidFill>
                  <a:schemeClr val="accent1">
                    <a:lumMod val="60000"/>
                    <a:lumOff val="40000"/>
                  </a:schemeClr>
                </a:solidFill>
              </a:rPr>
              <a:t>     </a:t>
            </a:r>
            <a:fld id="{EA89072E-2125-40D6-847A-9E6B768971D4}" type="slidenum">
              <a:rPr lang="en-US" smtClean="0">
                <a:solidFill>
                  <a:schemeClr val="accent1">
                    <a:lumMod val="60000"/>
                    <a:lumOff val="40000"/>
                  </a:schemeClr>
                </a:solidFill>
              </a:rPr>
              <a:pPr/>
              <a:t>117</a:t>
            </a:fld>
            <a:endParaRPr lang="en-US">
              <a:solidFill>
                <a:schemeClr val="accent1">
                  <a:lumMod val="60000"/>
                  <a:lumOff val="40000"/>
                </a:schemeClr>
              </a:solidFill>
            </a:endParaRPr>
          </a:p>
        </p:txBody>
      </p:sp>
      <p:sp>
        <p:nvSpPr>
          <p:cNvPr id="7" name="Footer Placeholder 4"/>
          <p:cNvSpPr>
            <a:spLocks noGrp="1"/>
          </p:cNvSpPr>
          <p:nvPr>
            <p:ph type="ftr" sz="quarter" idx="11"/>
          </p:nvPr>
        </p:nvSpPr>
        <p:spPr>
          <a:xfrm>
            <a:off x="3686187" y="6492875"/>
            <a:ext cx="4822804" cy="365125"/>
          </a:xfrm>
        </p:spPr>
        <p:txBody>
          <a:bodyPr/>
          <a:lstStyle/>
          <a:p>
            <a:r>
              <a:rPr lang="en-US">
                <a:solidFill>
                  <a:schemeClr val="accent1">
                    <a:lumMod val="60000"/>
                    <a:lumOff val="40000"/>
                  </a:schemeClr>
                </a:solidFill>
              </a:rPr>
              <a:t>October 2018</a:t>
            </a:r>
          </a:p>
          <a:p>
            <a:endParaRPr lang="en-US">
              <a:solidFill>
                <a:schemeClr val="accent1">
                  <a:lumMod val="60000"/>
                  <a:lumOff val="40000"/>
                </a:schemeClr>
              </a:solidFill>
            </a:endParaRPr>
          </a:p>
        </p:txBody>
      </p:sp>
      <p:sp>
        <p:nvSpPr>
          <p:cNvPr id="8" name="TextBox 7">
            <a:extLst>
              <a:ext uri="{FF2B5EF4-FFF2-40B4-BE49-F238E27FC236}">
                <a16:creationId xmlns:a16="http://schemas.microsoft.com/office/drawing/2014/main" xmlns="" id="{FBF1B05A-AB9E-41B1-B4F1-576200CCDE8A}"/>
              </a:ext>
            </a:extLst>
          </p:cNvPr>
          <p:cNvSpPr txBox="1"/>
          <p:nvPr/>
        </p:nvSpPr>
        <p:spPr>
          <a:xfrm>
            <a:off x="1048550" y="5559148"/>
            <a:ext cx="9893618" cy="461665"/>
          </a:xfrm>
          <a:prstGeom prst="rect">
            <a:avLst/>
          </a:prstGeom>
          <a:noFill/>
          <a:ln w="19050">
            <a:solidFill>
              <a:srgbClr val="EC891C"/>
            </a:solidFill>
          </a:ln>
        </p:spPr>
        <p:txBody>
          <a:bodyPr wrap="square">
            <a:spAutoFit/>
          </a:bodyPr>
          <a:lstStyle/>
          <a:p>
            <a:pPr marL="374396" lvl="1">
              <a:defRPr/>
            </a:pPr>
            <a:r>
              <a:rPr lang="en-US" sz="2400" b="1">
                <a:solidFill>
                  <a:schemeClr val="accent2"/>
                </a:solidFill>
                <a:latin typeface="+mn-lt"/>
              </a:rPr>
              <a:t>Note: Special administration of TELPAS is dependent upon TEA approval. </a:t>
            </a:r>
          </a:p>
        </p:txBody>
      </p:sp>
    </p:spTree>
    <p:extLst>
      <p:ext uri="{BB962C8B-B14F-4D97-AF65-F5344CB8AC3E}">
        <p14:creationId xmlns:p14="http://schemas.microsoft.com/office/powerpoint/2010/main" val="1082569169"/>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a:xfrm>
            <a:off x="1066800" y="1632464"/>
            <a:ext cx="10058400" cy="4328595"/>
          </a:xfrm>
          <a:prstGeom prst="rect">
            <a:avLst/>
          </a:prstGeom>
        </p:spPr>
        <p:txBody>
          <a:bodyPr vert="horz" lIns="91440" tIns="45720" rIns="91440" bIns="45720" rtlCol="0" anchor="t">
            <a:normAutofit/>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marL="457200" indent="-457200" algn="l">
              <a:buClr>
                <a:schemeClr val="accent2"/>
              </a:buClr>
              <a:buFont typeface="Wingdings" panose="05000000000000000000" pitchFamily="2" charset="2"/>
              <a:buChar char="§"/>
            </a:pPr>
            <a:r>
              <a:rPr lang="en-US" sz="2200">
                <a:solidFill>
                  <a:schemeClr val="tx1">
                    <a:lumMod val="75000"/>
                    <a:lumOff val="25000"/>
                  </a:schemeClr>
                </a:solidFill>
                <a:latin typeface="Calibri" charset="0"/>
                <a:cs typeface="Calibri" charset="0"/>
              </a:rPr>
              <a:t>The Grades 2-12 Online Basic Training Course and calibration activities only include the domain of writing. </a:t>
            </a:r>
          </a:p>
          <a:p>
            <a:pPr marL="457200" indent="-457200" algn="l">
              <a:buClr>
                <a:schemeClr val="accent2"/>
              </a:buClr>
              <a:buFont typeface="Wingdings" panose="05000000000000000000" pitchFamily="2" charset="2"/>
              <a:buChar char="§"/>
            </a:pPr>
            <a:endParaRPr lang="en-US" sz="2200">
              <a:solidFill>
                <a:schemeClr val="tx1">
                  <a:lumMod val="75000"/>
                  <a:lumOff val="25000"/>
                </a:schemeClr>
              </a:solidFill>
              <a:latin typeface="Calibri" charset="0"/>
              <a:cs typeface="Calibri" charset="0"/>
            </a:endParaRPr>
          </a:p>
          <a:p>
            <a:pPr marL="457200" indent="-457200" algn="l">
              <a:buClr>
                <a:schemeClr val="accent2"/>
              </a:buClr>
              <a:buFont typeface="Wingdings" panose="05000000000000000000" pitchFamily="2" charset="2"/>
              <a:buChar char="§"/>
            </a:pPr>
            <a:r>
              <a:rPr lang="en-US" sz="2200">
                <a:solidFill>
                  <a:schemeClr val="tx1">
                    <a:lumMod val="75000"/>
                    <a:lumOff val="25000"/>
                  </a:schemeClr>
                </a:solidFill>
                <a:latin typeface="Calibri" charset="0"/>
                <a:cs typeface="Calibri" charset="0"/>
              </a:rPr>
              <a:t>A separate holistically-rated listening and speaking rater training for those educators that will be assessing a student with a special administration of listening and speaking test. </a:t>
            </a:r>
          </a:p>
          <a:p>
            <a:pPr marL="1143000" lvl="1" indent="-457200" algn="l">
              <a:buClr>
                <a:schemeClr val="accent1"/>
              </a:buClr>
              <a:buFont typeface="Arial" panose="020B0604020202020204" pitchFamily="34" charset="0"/>
              <a:buChar char="•"/>
            </a:pPr>
            <a:r>
              <a:rPr lang="en-US" sz="2200">
                <a:solidFill>
                  <a:schemeClr val="tx1">
                    <a:lumMod val="75000"/>
                    <a:lumOff val="25000"/>
                  </a:schemeClr>
                </a:solidFill>
                <a:latin typeface="Calibri" charset="0"/>
                <a:cs typeface="Calibri" charset="0"/>
              </a:rPr>
              <a:t>Instructions will be sent to district testing coordinators with all approved special administration requests.  </a:t>
            </a:r>
          </a:p>
          <a:p>
            <a:pPr marL="1143000" lvl="1" indent="-457200" algn="l">
              <a:buClr>
                <a:schemeClr val="accent1"/>
              </a:buClr>
              <a:buFont typeface="Arial" panose="020B0604020202020204" pitchFamily="34" charset="0"/>
              <a:buChar char="•"/>
            </a:pPr>
            <a:endParaRPr lang="en-US" sz="2200">
              <a:solidFill>
                <a:schemeClr val="tx1">
                  <a:lumMod val="75000"/>
                  <a:lumOff val="25000"/>
                </a:schemeClr>
              </a:solidFill>
              <a:latin typeface="Calibri" charset="0"/>
              <a:cs typeface="Calibri" charset="0"/>
            </a:endParaRPr>
          </a:p>
          <a:p>
            <a:pPr marL="457200" indent="-457200" algn="l">
              <a:buClr>
                <a:schemeClr val="accent2"/>
              </a:buClr>
              <a:buFont typeface="Wingdings" panose="05000000000000000000" pitchFamily="2" charset="2"/>
              <a:buChar char="§"/>
            </a:pPr>
            <a:r>
              <a:rPr lang="en-US" sz="2200">
                <a:solidFill>
                  <a:schemeClr val="tx1">
                    <a:lumMod val="75000"/>
                    <a:lumOff val="25000"/>
                  </a:schemeClr>
                </a:solidFill>
                <a:latin typeface="Calibri" charset="0"/>
                <a:cs typeface="Calibri" charset="0"/>
              </a:rPr>
              <a:t>After completing the modules and practice activities, certificates of completion will be available to print in the scoring summary tab. Certificates are also automatically emailed upon successful completion, but </a:t>
            </a:r>
            <a:r>
              <a:rPr lang="en-US" sz="2200">
                <a:solidFill>
                  <a:schemeClr val="accent2"/>
                </a:solidFill>
                <a:latin typeface="Calibri" charset="0"/>
                <a:cs typeface="Calibri" charset="0"/>
              </a:rPr>
              <a:t>may take up to 24 hours to be delivered. </a:t>
            </a:r>
          </a:p>
          <a:p>
            <a:pPr marL="342900" indent="-342900" algn="l">
              <a:buClr>
                <a:schemeClr val="accent2"/>
              </a:buClr>
              <a:buFont typeface="Wingdings" panose="05000000000000000000" pitchFamily="2" charset="2"/>
              <a:buChar char="§"/>
            </a:pPr>
            <a:endParaRPr lang="en-US" sz="2800">
              <a:solidFill>
                <a:schemeClr val="tx1">
                  <a:lumMod val="75000"/>
                  <a:lumOff val="25000"/>
                </a:schemeClr>
              </a:solidFill>
              <a:latin typeface="Calibri" charset="0"/>
              <a:ea typeface="Calibri" charset="0"/>
              <a:cs typeface="Calibri" charset="0"/>
            </a:endParaRPr>
          </a:p>
        </p:txBody>
      </p:sp>
      <p:sp>
        <p:nvSpPr>
          <p:cNvPr id="4" name="Title 10"/>
          <p:cNvSpPr txBox="1">
            <a:spLocks/>
          </p:cNvSpPr>
          <p:nvPr/>
        </p:nvSpPr>
        <p:spPr>
          <a:xfrm>
            <a:off x="1889362" y="587427"/>
            <a:ext cx="8221489" cy="677225"/>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b="1" i="0">
                <a:solidFill>
                  <a:schemeClr val="accent1"/>
                </a:solidFill>
                <a:latin typeface="+mn-lt"/>
                <a:ea typeface="Open Sans" charset="0"/>
                <a:cs typeface="Open Sans" charset="0"/>
              </a:rPr>
              <a:t>TELPAS Holistic Rater Training</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6502667"/>
            <a:ext cx="12000217" cy="229917"/>
          </a:xfrm>
          <a:prstGeom prst="rect">
            <a:avLst/>
          </a:prstGeom>
        </p:spPr>
      </p:pic>
      <p:sp>
        <p:nvSpPr>
          <p:cNvPr id="6" name="Date Placeholder 3"/>
          <p:cNvSpPr>
            <a:spLocks noGrp="1"/>
          </p:cNvSpPr>
          <p:nvPr>
            <p:ph type="dt" sz="half" idx="10"/>
          </p:nvPr>
        </p:nvSpPr>
        <p:spPr>
          <a:xfrm>
            <a:off x="92467" y="6492875"/>
            <a:ext cx="2472271" cy="365125"/>
          </a:xfrm>
        </p:spPr>
        <p:txBody>
          <a:bodyPr/>
          <a:lstStyle/>
          <a:p>
            <a:fld id="{C5C05D33-2F5D-482A-8D2C-D96EBC369FAA}" type="datetime1">
              <a:rPr lang="en-US" smtClean="0">
                <a:solidFill>
                  <a:schemeClr val="accent1">
                    <a:lumMod val="60000"/>
                    <a:lumOff val="40000"/>
                  </a:schemeClr>
                </a:solidFill>
              </a:rPr>
              <a:pPr/>
              <a:t>10/1/2018</a:t>
            </a:fld>
            <a:r>
              <a:rPr lang="en-US">
                <a:solidFill>
                  <a:schemeClr val="accent1">
                    <a:lumMod val="60000"/>
                    <a:lumOff val="40000"/>
                  </a:schemeClr>
                </a:solidFill>
              </a:rPr>
              <a:t>     </a:t>
            </a:r>
            <a:fld id="{EA89072E-2125-40D6-847A-9E6B768971D4}" type="slidenum">
              <a:rPr lang="en-US" smtClean="0">
                <a:solidFill>
                  <a:schemeClr val="accent1">
                    <a:lumMod val="60000"/>
                    <a:lumOff val="40000"/>
                  </a:schemeClr>
                </a:solidFill>
              </a:rPr>
              <a:pPr/>
              <a:t>118</a:t>
            </a:fld>
            <a:endParaRPr lang="en-US">
              <a:solidFill>
                <a:schemeClr val="accent1">
                  <a:lumMod val="60000"/>
                  <a:lumOff val="40000"/>
                </a:schemeClr>
              </a:solidFill>
            </a:endParaRPr>
          </a:p>
        </p:txBody>
      </p:sp>
      <p:sp>
        <p:nvSpPr>
          <p:cNvPr id="7" name="Footer Placeholder 4"/>
          <p:cNvSpPr>
            <a:spLocks noGrp="1"/>
          </p:cNvSpPr>
          <p:nvPr>
            <p:ph type="ftr" sz="quarter" idx="11"/>
          </p:nvPr>
        </p:nvSpPr>
        <p:spPr>
          <a:xfrm>
            <a:off x="3686187" y="6492875"/>
            <a:ext cx="4822804" cy="365125"/>
          </a:xfrm>
        </p:spPr>
        <p:txBody>
          <a:bodyPr/>
          <a:lstStyle/>
          <a:p>
            <a:r>
              <a:rPr lang="en-US">
                <a:solidFill>
                  <a:schemeClr val="accent1">
                    <a:lumMod val="60000"/>
                    <a:lumOff val="40000"/>
                  </a:schemeClr>
                </a:solidFill>
              </a:rPr>
              <a:t>October 2018</a:t>
            </a:r>
          </a:p>
          <a:p>
            <a:endParaRPr lang="en-US">
              <a:solidFill>
                <a:schemeClr val="accent1">
                  <a:lumMod val="60000"/>
                  <a:lumOff val="40000"/>
                </a:schemeClr>
              </a:solidFill>
            </a:endParaRPr>
          </a:p>
        </p:txBody>
      </p:sp>
    </p:spTree>
    <p:extLst>
      <p:ext uri="{BB962C8B-B14F-4D97-AF65-F5344CB8AC3E}">
        <p14:creationId xmlns:p14="http://schemas.microsoft.com/office/powerpoint/2010/main" val="198289943"/>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a:xfrm>
            <a:off x="1106311" y="1642256"/>
            <a:ext cx="10058400" cy="4734995"/>
          </a:xfrm>
          <a:prstGeom prst="rect">
            <a:avLst/>
          </a:prstGeom>
        </p:spPr>
        <p:txBody>
          <a:bodyPr vert="horz" lIns="91440" tIns="45720" rIns="91440" bIns="45720" rtlCol="0" anchor="t">
            <a:normAutofit fontScale="92500" lnSpcReduction="20000"/>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marL="457200" indent="-457200" algn="l">
              <a:buClr>
                <a:schemeClr val="accent2"/>
              </a:buClr>
              <a:buFont typeface="Wingdings" panose="05000000000000000000" pitchFamily="2" charset="2"/>
              <a:buChar char="§"/>
            </a:pPr>
            <a:r>
              <a:rPr lang="en-US" sz="2800">
                <a:solidFill>
                  <a:schemeClr val="tx1">
                    <a:lumMod val="75000"/>
                    <a:lumOff val="25000"/>
                  </a:schemeClr>
                </a:solidFill>
                <a:latin typeface="Calibri" charset="0"/>
                <a:cs typeface="Calibri" charset="0"/>
              </a:rPr>
              <a:t>Calibration must be completed in a monitored setting.</a:t>
            </a:r>
          </a:p>
          <a:p>
            <a:pPr marL="457200" indent="-457200" algn="l">
              <a:buClr>
                <a:schemeClr val="accent2"/>
              </a:buClr>
              <a:buFont typeface="Wingdings" panose="05000000000000000000" pitchFamily="2" charset="2"/>
              <a:buChar char="§"/>
            </a:pPr>
            <a:endParaRPr lang="en-US" sz="2800">
              <a:solidFill>
                <a:schemeClr val="tx1">
                  <a:lumMod val="75000"/>
                  <a:lumOff val="25000"/>
                </a:schemeClr>
              </a:solidFill>
              <a:latin typeface="Calibri" charset="0"/>
              <a:cs typeface="Calibri" charset="0"/>
            </a:endParaRPr>
          </a:p>
          <a:p>
            <a:pPr marL="457200" indent="-457200" algn="l">
              <a:buClr>
                <a:schemeClr val="accent2"/>
              </a:buClr>
              <a:buFont typeface="Wingdings" panose="05000000000000000000" pitchFamily="2" charset="2"/>
              <a:buChar char="§"/>
            </a:pPr>
            <a:r>
              <a:rPr lang="en-US" sz="2800">
                <a:solidFill>
                  <a:schemeClr val="tx1">
                    <a:lumMod val="75000"/>
                    <a:lumOff val="25000"/>
                  </a:schemeClr>
                </a:solidFill>
                <a:latin typeface="Calibri" charset="0"/>
                <a:cs typeface="Calibri" charset="0"/>
              </a:rPr>
              <a:t>Raters have two opportunities to calibrate.</a:t>
            </a:r>
          </a:p>
          <a:p>
            <a:pPr marL="457200" indent="-457200" algn="l">
              <a:buClr>
                <a:schemeClr val="accent2"/>
              </a:buClr>
              <a:buFont typeface="Wingdings" panose="05000000000000000000" pitchFamily="2" charset="2"/>
              <a:buChar char="§"/>
            </a:pPr>
            <a:endParaRPr lang="en-US" sz="2800">
              <a:solidFill>
                <a:schemeClr val="tx1">
                  <a:lumMod val="75000"/>
                  <a:lumOff val="25000"/>
                </a:schemeClr>
              </a:solidFill>
              <a:latin typeface="Calibri" charset="0"/>
              <a:cs typeface="Calibri" charset="0"/>
            </a:endParaRPr>
          </a:p>
          <a:p>
            <a:pPr marL="457200" indent="-457200" algn="l">
              <a:buClr>
                <a:schemeClr val="accent2"/>
              </a:buClr>
              <a:buFont typeface="Wingdings" panose="05000000000000000000" pitchFamily="2" charset="2"/>
              <a:buChar char="§"/>
            </a:pPr>
            <a:r>
              <a:rPr lang="en-US" sz="2800">
                <a:solidFill>
                  <a:schemeClr val="tx1">
                    <a:lumMod val="75000"/>
                    <a:lumOff val="25000"/>
                  </a:schemeClr>
                </a:solidFill>
                <a:latin typeface="Calibri" charset="0"/>
                <a:cs typeface="Calibri" charset="0"/>
              </a:rPr>
              <a:t>Local procedures must be established for verifying the completion of online courses and calibration activities.</a:t>
            </a:r>
          </a:p>
          <a:p>
            <a:pPr marL="457200" indent="-457200" algn="l">
              <a:buClr>
                <a:schemeClr val="accent2"/>
              </a:buClr>
              <a:buFont typeface="Wingdings" panose="05000000000000000000" pitchFamily="2" charset="2"/>
              <a:buChar char="§"/>
            </a:pPr>
            <a:endParaRPr lang="en-US" sz="2800">
              <a:solidFill>
                <a:schemeClr val="tx1">
                  <a:lumMod val="75000"/>
                  <a:lumOff val="25000"/>
                </a:schemeClr>
              </a:solidFill>
              <a:latin typeface="Calibri" charset="0"/>
              <a:cs typeface="Calibri" charset="0"/>
            </a:endParaRPr>
          </a:p>
          <a:p>
            <a:pPr marL="457200" indent="-457200" algn="l">
              <a:buClr>
                <a:schemeClr val="accent2"/>
              </a:buClr>
              <a:buFont typeface="Wingdings" panose="05000000000000000000" pitchFamily="2" charset="2"/>
              <a:buChar char="§"/>
            </a:pPr>
            <a:r>
              <a:rPr lang="en-US" sz="2800">
                <a:solidFill>
                  <a:schemeClr val="tx1">
                    <a:lumMod val="75000"/>
                    <a:lumOff val="25000"/>
                  </a:schemeClr>
                </a:solidFill>
                <a:latin typeface="Calibri" charset="0"/>
                <a:cs typeface="Calibri" charset="0"/>
              </a:rPr>
              <a:t>The TELPAS Online Training Center does not save training histories or certificates. Accounts and certificates will be purged from training site at the end of each training window.</a:t>
            </a:r>
          </a:p>
          <a:p>
            <a:pPr marL="457200" indent="-457200" algn="l">
              <a:buClr>
                <a:schemeClr val="accent2"/>
              </a:buClr>
              <a:buFont typeface="Wingdings" panose="05000000000000000000" pitchFamily="2" charset="2"/>
              <a:buChar char="§"/>
            </a:pPr>
            <a:endParaRPr lang="en-US" sz="2800">
              <a:solidFill>
                <a:schemeClr val="tx1">
                  <a:lumMod val="75000"/>
                  <a:lumOff val="25000"/>
                </a:schemeClr>
              </a:solidFill>
              <a:latin typeface="Calibri" charset="0"/>
              <a:cs typeface="Calibri" charset="0"/>
            </a:endParaRPr>
          </a:p>
          <a:p>
            <a:pPr marL="457200" indent="-457200" algn="l">
              <a:buClr>
                <a:schemeClr val="accent2"/>
              </a:buClr>
              <a:buFont typeface="Wingdings" panose="05000000000000000000" pitchFamily="2" charset="2"/>
              <a:buChar char="§"/>
            </a:pPr>
            <a:r>
              <a:rPr lang="en-US" sz="2800">
                <a:solidFill>
                  <a:schemeClr val="tx1">
                    <a:lumMod val="75000"/>
                    <a:lumOff val="25000"/>
                  </a:schemeClr>
                </a:solidFill>
                <a:latin typeface="Calibri" charset="0"/>
                <a:cs typeface="Calibri" charset="0"/>
              </a:rPr>
              <a:t>Raters need to print and retain a copy of their training and calibration certificates. </a:t>
            </a:r>
          </a:p>
          <a:p>
            <a:pPr algn="l">
              <a:buClr>
                <a:schemeClr val="accent2"/>
              </a:buClr>
            </a:pPr>
            <a:endParaRPr lang="en-US" sz="2800">
              <a:solidFill>
                <a:schemeClr val="tx1">
                  <a:lumMod val="75000"/>
                  <a:lumOff val="25000"/>
                </a:schemeClr>
              </a:solidFill>
              <a:latin typeface="Calibri" charset="0"/>
              <a:ea typeface="Calibri" charset="0"/>
              <a:cs typeface="Calibri" charset="0"/>
            </a:endParaRPr>
          </a:p>
        </p:txBody>
      </p:sp>
      <p:sp>
        <p:nvSpPr>
          <p:cNvPr id="4" name="Title 10"/>
          <p:cNvSpPr txBox="1">
            <a:spLocks/>
          </p:cNvSpPr>
          <p:nvPr/>
        </p:nvSpPr>
        <p:spPr>
          <a:xfrm>
            <a:off x="1889362" y="587427"/>
            <a:ext cx="8221489" cy="677225"/>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b="1" i="0">
                <a:solidFill>
                  <a:schemeClr val="accent1"/>
                </a:solidFill>
                <a:latin typeface="+mn-lt"/>
                <a:ea typeface="Open Sans" charset="0"/>
                <a:cs typeface="Open Sans" charset="0"/>
              </a:rPr>
              <a:t>Online Training and Calibration </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6502667"/>
            <a:ext cx="12000217" cy="229917"/>
          </a:xfrm>
          <a:prstGeom prst="rect">
            <a:avLst/>
          </a:prstGeom>
        </p:spPr>
      </p:pic>
      <p:sp>
        <p:nvSpPr>
          <p:cNvPr id="6" name="Date Placeholder 3"/>
          <p:cNvSpPr>
            <a:spLocks noGrp="1"/>
          </p:cNvSpPr>
          <p:nvPr>
            <p:ph type="dt" sz="half" idx="10"/>
          </p:nvPr>
        </p:nvSpPr>
        <p:spPr>
          <a:xfrm>
            <a:off x="92467" y="6492875"/>
            <a:ext cx="2472271" cy="365125"/>
          </a:xfrm>
        </p:spPr>
        <p:txBody>
          <a:bodyPr/>
          <a:lstStyle/>
          <a:p>
            <a:fld id="{C5C05D33-2F5D-482A-8D2C-D96EBC369FAA}" type="datetime1">
              <a:rPr lang="en-US" smtClean="0">
                <a:solidFill>
                  <a:schemeClr val="accent1">
                    <a:lumMod val="60000"/>
                    <a:lumOff val="40000"/>
                  </a:schemeClr>
                </a:solidFill>
              </a:rPr>
              <a:pPr/>
              <a:t>10/1/2018</a:t>
            </a:fld>
            <a:r>
              <a:rPr lang="en-US">
                <a:solidFill>
                  <a:schemeClr val="accent1">
                    <a:lumMod val="60000"/>
                    <a:lumOff val="40000"/>
                  </a:schemeClr>
                </a:solidFill>
              </a:rPr>
              <a:t>     </a:t>
            </a:r>
            <a:fld id="{EA89072E-2125-40D6-847A-9E6B768971D4}" type="slidenum">
              <a:rPr lang="en-US" smtClean="0">
                <a:solidFill>
                  <a:schemeClr val="accent1">
                    <a:lumMod val="60000"/>
                    <a:lumOff val="40000"/>
                  </a:schemeClr>
                </a:solidFill>
              </a:rPr>
              <a:pPr/>
              <a:t>119</a:t>
            </a:fld>
            <a:endParaRPr lang="en-US">
              <a:solidFill>
                <a:schemeClr val="accent1">
                  <a:lumMod val="60000"/>
                  <a:lumOff val="40000"/>
                </a:schemeClr>
              </a:solidFill>
            </a:endParaRPr>
          </a:p>
        </p:txBody>
      </p:sp>
      <p:sp>
        <p:nvSpPr>
          <p:cNvPr id="7" name="Footer Placeholder 4"/>
          <p:cNvSpPr>
            <a:spLocks noGrp="1"/>
          </p:cNvSpPr>
          <p:nvPr>
            <p:ph type="ftr" sz="quarter" idx="11"/>
          </p:nvPr>
        </p:nvSpPr>
        <p:spPr>
          <a:xfrm>
            <a:off x="3686187" y="6492875"/>
            <a:ext cx="4822804" cy="365125"/>
          </a:xfrm>
        </p:spPr>
        <p:txBody>
          <a:bodyPr/>
          <a:lstStyle/>
          <a:p>
            <a:r>
              <a:rPr lang="en-US">
                <a:solidFill>
                  <a:schemeClr val="accent1">
                    <a:lumMod val="60000"/>
                    <a:lumOff val="40000"/>
                  </a:schemeClr>
                </a:solidFill>
              </a:rPr>
              <a:t>October 2018</a:t>
            </a:r>
          </a:p>
        </p:txBody>
      </p:sp>
    </p:spTree>
    <p:extLst>
      <p:ext uri="{BB962C8B-B14F-4D97-AF65-F5344CB8AC3E}">
        <p14:creationId xmlns:p14="http://schemas.microsoft.com/office/powerpoint/2010/main" val="3913474050"/>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a:xfrm>
            <a:off x="1097280" y="2038864"/>
            <a:ext cx="10058400" cy="3830229"/>
          </a:xfrm>
          <a:prstGeom prst="rect">
            <a:avLst/>
          </a:prstGeom>
        </p:spPr>
        <p:txBody>
          <a:bodyPr vert="horz" lIns="91440" tIns="45720" rIns="91440" bIns="45720" rtlCol="0" anchor="t">
            <a:normAutofit lnSpcReduction="10000"/>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marL="457200" indent="-457200" algn="l">
              <a:buClr>
                <a:schemeClr val="accent2"/>
              </a:buClr>
              <a:buFont typeface="Wingdings" panose="05000000000000000000" pitchFamily="2" charset="2"/>
              <a:buChar char="§"/>
            </a:pPr>
            <a:r>
              <a:rPr lang="en-US" sz="2800">
                <a:solidFill>
                  <a:schemeClr val="tx1">
                    <a:lumMod val="75000"/>
                    <a:lumOff val="25000"/>
                  </a:schemeClr>
                </a:solidFill>
                <a:latin typeface="Calibri" charset="0"/>
                <a:cs typeface="Calibri" charset="0"/>
              </a:rPr>
              <a:t>The rater manual and test administrator manual will be combined.</a:t>
            </a:r>
          </a:p>
          <a:p>
            <a:pPr marL="457200" indent="-457200" algn="l">
              <a:buClr>
                <a:schemeClr val="accent2"/>
              </a:buClr>
              <a:buFont typeface="Wingdings" panose="05000000000000000000" pitchFamily="2" charset="2"/>
              <a:buChar char="§"/>
            </a:pPr>
            <a:endParaRPr lang="en-US" sz="2800">
              <a:solidFill>
                <a:schemeClr val="tx1">
                  <a:lumMod val="75000"/>
                  <a:lumOff val="25000"/>
                </a:schemeClr>
              </a:solidFill>
              <a:latin typeface="Calibri" charset="0"/>
              <a:cs typeface="Calibri" charset="0"/>
            </a:endParaRPr>
          </a:p>
          <a:p>
            <a:pPr marL="461645" indent="-461645" algn="l">
              <a:buClr>
                <a:schemeClr val="accent2"/>
              </a:buClr>
              <a:buFont typeface="Wingdings" panose="05000000000000000000" pitchFamily="2" charset="2"/>
              <a:buChar char="§"/>
            </a:pPr>
            <a:r>
              <a:rPr lang="en-US" sz="2800">
                <a:solidFill>
                  <a:schemeClr val="tx1">
                    <a:lumMod val="75000"/>
                    <a:lumOff val="25000"/>
                  </a:schemeClr>
                </a:solidFill>
                <a:latin typeface="Calibri" charset="0"/>
                <a:cs typeface="Calibri" charset="0"/>
              </a:rPr>
              <a:t>It is not a required that every rater have a rater manual. However, raters must be trained and have the appropriate resources for training and rating purposes. </a:t>
            </a:r>
          </a:p>
          <a:p>
            <a:pPr marL="461645" indent="-461645" algn="l">
              <a:buClr>
                <a:schemeClr val="accent2"/>
              </a:buClr>
              <a:buFont typeface="Wingdings" panose="05000000000000000000" pitchFamily="2" charset="2"/>
              <a:buChar char="§"/>
            </a:pPr>
            <a:endParaRPr lang="en-US" sz="2800">
              <a:solidFill>
                <a:schemeClr val="tx1">
                  <a:lumMod val="75000"/>
                  <a:lumOff val="25000"/>
                </a:schemeClr>
              </a:solidFill>
              <a:latin typeface="Calibri" charset="0"/>
              <a:cs typeface="Calibri" charset="0"/>
            </a:endParaRPr>
          </a:p>
          <a:p>
            <a:pPr marL="461645" indent="-461645" algn="l">
              <a:buClr>
                <a:schemeClr val="accent2"/>
              </a:buClr>
              <a:buFont typeface="Wingdings" panose="05000000000000000000" pitchFamily="2" charset="2"/>
              <a:buChar char="§"/>
            </a:pPr>
            <a:r>
              <a:rPr lang="en-US" sz="2800">
                <a:solidFill>
                  <a:schemeClr val="tx1">
                    <a:lumMod val="75000"/>
                    <a:lumOff val="25000"/>
                  </a:schemeClr>
                </a:solidFill>
                <a:latin typeface="Calibri" charset="0"/>
                <a:cs typeface="Calibri" charset="0"/>
              </a:rPr>
              <a:t>Rater resources can be accessed from the online version of the TELPAS Manual for Raters and Test Administrators. </a:t>
            </a:r>
          </a:p>
          <a:p>
            <a:pPr marL="342900" indent="-342900" algn="l">
              <a:buClr>
                <a:schemeClr val="accent2"/>
              </a:buClr>
              <a:buFont typeface="Wingdings" panose="05000000000000000000" pitchFamily="2" charset="2"/>
              <a:buChar char="§"/>
            </a:pPr>
            <a:endParaRPr lang="en-US" sz="2800">
              <a:solidFill>
                <a:schemeClr val="tx1">
                  <a:lumMod val="75000"/>
                  <a:lumOff val="25000"/>
                </a:schemeClr>
              </a:solidFill>
              <a:latin typeface="Calibri" charset="0"/>
              <a:ea typeface="Calibri" charset="0"/>
              <a:cs typeface="Calibri" charset="0"/>
            </a:endParaRPr>
          </a:p>
        </p:txBody>
      </p:sp>
      <p:sp>
        <p:nvSpPr>
          <p:cNvPr id="4" name="Title 10"/>
          <p:cNvSpPr txBox="1">
            <a:spLocks/>
          </p:cNvSpPr>
          <p:nvPr/>
        </p:nvSpPr>
        <p:spPr>
          <a:xfrm>
            <a:off x="1889362" y="587427"/>
            <a:ext cx="8221489" cy="677225"/>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b="1" i="0">
                <a:solidFill>
                  <a:schemeClr val="accent1"/>
                </a:solidFill>
                <a:latin typeface="+mn-lt"/>
                <a:ea typeface="Open Sans" charset="0"/>
                <a:cs typeface="Open Sans" charset="0"/>
              </a:rPr>
              <a:t>TELPAS Manual for Raters and </a:t>
            </a:r>
          </a:p>
          <a:p>
            <a:r>
              <a:rPr lang="en-US" sz="3600" b="1" i="0">
                <a:solidFill>
                  <a:schemeClr val="accent1"/>
                </a:solidFill>
                <a:latin typeface="+mn-lt"/>
                <a:ea typeface="Open Sans" charset="0"/>
                <a:cs typeface="Open Sans" charset="0"/>
              </a:rPr>
              <a:t>Test Administrators</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6502667"/>
            <a:ext cx="12000217" cy="229917"/>
          </a:xfrm>
          <a:prstGeom prst="rect">
            <a:avLst/>
          </a:prstGeom>
        </p:spPr>
      </p:pic>
      <p:sp>
        <p:nvSpPr>
          <p:cNvPr id="6" name="Date Placeholder 3"/>
          <p:cNvSpPr>
            <a:spLocks noGrp="1"/>
          </p:cNvSpPr>
          <p:nvPr>
            <p:ph type="dt" sz="half" idx="10"/>
          </p:nvPr>
        </p:nvSpPr>
        <p:spPr>
          <a:xfrm>
            <a:off x="92467" y="6492875"/>
            <a:ext cx="2472271" cy="365125"/>
          </a:xfrm>
        </p:spPr>
        <p:txBody>
          <a:bodyPr/>
          <a:lstStyle/>
          <a:p>
            <a:fld id="{C5C05D33-2F5D-482A-8D2C-D96EBC369FAA}" type="datetime1">
              <a:rPr lang="en-US" smtClean="0">
                <a:solidFill>
                  <a:schemeClr val="accent1">
                    <a:lumMod val="60000"/>
                    <a:lumOff val="40000"/>
                  </a:schemeClr>
                </a:solidFill>
              </a:rPr>
              <a:pPr/>
              <a:t>10/1/2018</a:t>
            </a:fld>
            <a:r>
              <a:rPr lang="en-US">
                <a:solidFill>
                  <a:schemeClr val="accent1">
                    <a:lumMod val="60000"/>
                    <a:lumOff val="40000"/>
                  </a:schemeClr>
                </a:solidFill>
              </a:rPr>
              <a:t>     </a:t>
            </a:r>
            <a:fld id="{EA89072E-2125-40D6-847A-9E6B768971D4}" type="slidenum">
              <a:rPr lang="en-US" smtClean="0">
                <a:solidFill>
                  <a:schemeClr val="accent1">
                    <a:lumMod val="60000"/>
                    <a:lumOff val="40000"/>
                  </a:schemeClr>
                </a:solidFill>
              </a:rPr>
              <a:pPr/>
              <a:t>120</a:t>
            </a:fld>
            <a:endParaRPr lang="en-US">
              <a:solidFill>
                <a:schemeClr val="accent1">
                  <a:lumMod val="60000"/>
                  <a:lumOff val="40000"/>
                </a:schemeClr>
              </a:solidFill>
            </a:endParaRPr>
          </a:p>
        </p:txBody>
      </p:sp>
      <p:sp>
        <p:nvSpPr>
          <p:cNvPr id="7" name="Footer Placeholder 4"/>
          <p:cNvSpPr>
            <a:spLocks noGrp="1"/>
          </p:cNvSpPr>
          <p:nvPr>
            <p:ph type="ftr" sz="quarter" idx="11"/>
          </p:nvPr>
        </p:nvSpPr>
        <p:spPr>
          <a:xfrm>
            <a:off x="3686187" y="6492875"/>
            <a:ext cx="4822804" cy="365125"/>
          </a:xfrm>
        </p:spPr>
        <p:txBody>
          <a:bodyPr/>
          <a:lstStyle/>
          <a:p>
            <a:r>
              <a:rPr lang="en-US">
                <a:solidFill>
                  <a:schemeClr val="accent1">
                    <a:lumMod val="60000"/>
                    <a:lumOff val="40000"/>
                  </a:schemeClr>
                </a:solidFill>
              </a:rPr>
              <a:t>October 2018</a:t>
            </a:r>
          </a:p>
          <a:p>
            <a:endParaRPr lang="en-US">
              <a:solidFill>
                <a:schemeClr val="accent1">
                  <a:lumMod val="60000"/>
                  <a:lumOff val="40000"/>
                </a:schemeClr>
              </a:solidFill>
            </a:endParaRPr>
          </a:p>
        </p:txBody>
      </p:sp>
    </p:spTree>
    <p:extLst>
      <p:ext uri="{BB962C8B-B14F-4D97-AF65-F5344CB8AC3E}">
        <p14:creationId xmlns:p14="http://schemas.microsoft.com/office/powerpoint/2010/main" val="652301866"/>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0"/>
          <p:cNvSpPr txBox="1">
            <a:spLocks/>
          </p:cNvSpPr>
          <p:nvPr/>
        </p:nvSpPr>
        <p:spPr>
          <a:xfrm>
            <a:off x="1978570" y="248815"/>
            <a:ext cx="8883394" cy="677225"/>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b="1" i="0">
                <a:solidFill>
                  <a:schemeClr val="accent1"/>
                </a:solidFill>
                <a:latin typeface="+mn-lt"/>
                <a:ea typeface="Open Sans" charset="0"/>
                <a:cs typeface="Open Sans" charset="0"/>
              </a:rPr>
              <a:t>TELPAS Rater Resources – Training Purposes</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6502667"/>
            <a:ext cx="12000217" cy="229917"/>
          </a:xfrm>
          <a:prstGeom prst="rect">
            <a:avLst/>
          </a:prstGeom>
        </p:spPr>
      </p:pic>
      <p:sp>
        <p:nvSpPr>
          <p:cNvPr id="6" name="Date Placeholder 3"/>
          <p:cNvSpPr>
            <a:spLocks noGrp="1"/>
          </p:cNvSpPr>
          <p:nvPr>
            <p:ph type="dt" sz="half" idx="10"/>
          </p:nvPr>
        </p:nvSpPr>
        <p:spPr>
          <a:xfrm>
            <a:off x="92467" y="6492875"/>
            <a:ext cx="2472271" cy="365125"/>
          </a:xfrm>
        </p:spPr>
        <p:txBody>
          <a:bodyPr/>
          <a:lstStyle/>
          <a:p>
            <a:fld id="{C5C05D33-2F5D-482A-8D2C-D96EBC369FAA}" type="datetime1">
              <a:rPr lang="en-US" smtClean="0">
                <a:solidFill>
                  <a:schemeClr val="accent1">
                    <a:lumMod val="60000"/>
                    <a:lumOff val="40000"/>
                  </a:schemeClr>
                </a:solidFill>
              </a:rPr>
              <a:pPr/>
              <a:t>10/1/2018</a:t>
            </a:fld>
            <a:r>
              <a:rPr lang="en-US">
                <a:solidFill>
                  <a:schemeClr val="accent1">
                    <a:lumMod val="60000"/>
                    <a:lumOff val="40000"/>
                  </a:schemeClr>
                </a:solidFill>
              </a:rPr>
              <a:t>     </a:t>
            </a:r>
            <a:fld id="{EA89072E-2125-40D6-847A-9E6B768971D4}" type="slidenum">
              <a:rPr lang="en-US" smtClean="0">
                <a:solidFill>
                  <a:schemeClr val="accent1">
                    <a:lumMod val="60000"/>
                    <a:lumOff val="40000"/>
                  </a:schemeClr>
                </a:solidFill>
              </a:rPr>
              <a:pPr/>
              <a:t>121</a:t>
            </a:fld>
            <a:endParaRPr lang="en-US">
              <a:solidFill>
                <a:schemeClr val="accent1">
                  <a:lumMod val="60000"/>
                  <a:lumOff val="40000"/>
                </a:schemeClr>
              </a:solidFill>
            </a:endParaRPr>
          </a:p>
        </p:txBody>
      </p:sp>
      <p:sp>
        <p:nvSpPr>
          <p:cNvPr id="7" name="Footer Placeholder 4"/>
          <p:cNvSpPr>
            <a:spLocks noGrp="1"/>
          </p:cNvSpPr>
          <p:nvPr>
            <p:ph type="ftr" sz="quarter" idx="11"/>
          </p:nvPr>
        </p:nvSpPr>
        <p:spPr>
          <a:xfrm>
            <a:off x="3686187" y="6492875"/>
            <a:ext cx="4822804" cy="365125"/>
          </a:xfrm>
        </p:spPr>
        <p:txBody>
          <a:bodyPr/>
          <a:lstStyle/>
          <a:p>
            <a:r>
              <a:rPr lang="en-US">
                <a:solidFill>
                  <a:schemeClr val="accent1">
                    <a:lumMod val="60000"/>
                    <a:lumOff val="40000"/>
                  </a:schemeClr>
                </a:solidFill>
              </a:rPr>
              <a:t>October 2018</a:t>
            </a:r>
          </a:p>
        </p:txBody>
      </p:sp>
      <p:graphicFrame>
        <p:nvGraphicFramePr>
          <p:cNvPr id="8" name="Table 7">
            <a:extLst>
              <a:ext uri="{FF2B5EF4-FFF2-40B4-BE49-F238E27FC236}">
                <a16:creationId xmlns:a16="http://schemas.microsoft.com/office/drawing/2014/main" xmlns="" id="{C8F4495E-A9B0-4787-82FD-2F0B892C88CC}"/>
              </a:ext>
            </a:extLst>
          </p:cNvPr>
          <p:cNvGraphicFramePr>
            <a:graphicFrameLocks noGrp="1"/>
          </p:cNvGraphicFramePr>
          <p:nvPr>
            <p:extLst/>
          </p:nvPr>
        </p:nvGraphicFramePr>
        <p:xfrm>
          <a:off x="539933" y="1821407"/>
          <a:ext cx="10726781" cy="3840480"/>
        </p:xfrm>
        <a:graphic>
          <a:graphicData uri="http://schemas.openxmlformats.org/drawingml/2006/table">
            <a:tbl>
              <a:tblPr firstRow="1" bandRow="1">
                <a:tableStyleId>{5C22544A-7EE6-4342-B048-85BDC9FD1C3A}</a:tableStyleId>
              </a:tblPr>
              <a:tblGrid>
                <a:gridCol w="2497920">
                  <a:extLst>
                    <a:ext uri="{9D8B030D-6E8A-4147-A177-3AD203B41FA5}">
                      <a16:colId xmlns:a16="http://schemas.microsoft.com/office/drawing/2014/main" xmlns="" val="1307457377"/>
                    </a:ext>
                  </a:extLst>
                </a:gridCol>
                <a:gridCol w="3543483">
                  <a:extLst>
                    <a:ext uri="{9D8B030D-6E8A-4147-A177-3AD203B41FA5}">
                      <a16:colId xmlns:a16="http://schemas.microsoft.com/office/drawing/2014/main" xmlns="" val="3262945531"/>
                    </a:ext>
                  </a:extLst>
                </a:gridCol>
                <a:gridCol w="4685378">
                  <a:extLst>
                    <a:ext uri="{9D8B030D-6E8A-4147-A177-3AD203B41FA5}">
                      <a16:colId xmlns:a16="http://schemas.microsoft.com/office/drawing/2014/main" xmlns="" val="4254835368"/>
                    </a:ext>
                  </a:extLst>
                </a:gridCol>
              </a:tblGrid>
              <a:tr h="370840">
                <a:tc>
                  <a:txBody>
                    <a:bodyPr/>
                    <a:lstStyle/>
                    <a:p>
                      <a:endParaRPr lang="en-US" sz="2400">
                        <a:latin typeface="+mn-lt"/>
                      </a:endParaRPr>
                    </a:p>
                  </a:txBody>
                  <a:tcPr/>
                </a:tc>
                <a:tc>
                  <a:txBody>
                    <a:bodyPr/>
                    <a:lstStyle/>
                    <a:p>
                      <a:pPr algn="ctr"/>
                      <a:r>
                        <a:rPr lang="en-US" sz="2400">
                          <a:latin typeface="+mn-lt"/>
                        </a:rPr>
                        <a:t>K-1 Raters </a:t>
                      </a:r>
                    </a:p>
                  </a:txBody>
                  <a:tcPr/>
                </a:tc>
                <a:tc>
                  <a:txBody>
                    <a:bodyPr/>
                    <a:lstStyle/>
                    <a:p>
                      <a:pPr algn="ctr"/>
                      <a:r>
                        <a:rPr lang="en-US" sz="2400">
                          <a:latin typeface="+mn-lt"/>
                        </a:rPr>
                        <a:t>2-12 Raters </a:t>
                      </a:r>
                    </a:p>
                  </a:txBody>
                  <a:tcPr/>
                </a:tc>
                <a:extLst>
                  <a:ext uri="{0D108BD9-81ED-4DB2-BD59-A6C34878D82A}">
                    <a16:rowId xmlns:a16="http://schemas.microsoft.com/office/drawing/2014/main" xmlns="" val="2015304408"/>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2400">
                          <a:latin typeface="+mn-lt"/>
                        </a:rPr>
                        <a:t>For training purposes: </a:t>
                      </a:r>
                    </a:p>
                    <a:p>
                      <a:pPr marL="0" indent="0">
                        <a:buFont typeface="Wingdings" panose="05000000000000000000" pitchFamily="2" charset="2"/>
                        <a:buNone/>
                      </a:pPr>
                      <a:endParaRPr lang="en-US" sz="2400">
                        <a:latin typeface="+mn-lt"/>
                      </a:endParaRPr>
                    </a:p>
                  </a:txBody>
                  <a:tcPr/>
                </a:tc>
                <a:tc>
                  <a:txBody>
                    <a:bodyPr/>
                    <a:lstStyle/>
                    <a:p>
                      <a:pPr marL="285750" indent="-285750">
                        <a:buFont typeface="Wingdings" panose="05000000000000000000" pitchFamily="2" charset="2"/>
                        <a:buChar char="§"/>
                      </a:pPr>
                      <a:r>
                        <a:rPr lang="en-US" sz="2400">
                          <a:latin typeface="+mn-lt"/>
                        </a:rPr>
                        <a:t>K-12 Listening PLDs</a:t>
                      </a:r>
                    </a:p>
                    <a:p>
                      <a:pPr marL="285750" indent="-285750">
                        <a:buFont typeface="Wingdings" panose="05000000000000000000" pitchFamily="2" charset="2"/>
                        <a:buChar char="§"/>
                      </a:pPr>
                      <a:r>
                        <a:rPr lang="en-US" sz="2400">
                          <a:latin typeface="+mn-lt"/>
                        </a:rPr>
                        <a:t>K-12 Speaking PLDs</a:t>
                      </a:r>
                    </a:p>
                    <a:p>
                      <a:pPr marL="285750" indent="-285750">
                        <a:buFont typeface="Wingdings" panose="05000000000000000000" pitchFamily="2" charset="2"/>
                        <a:buChar char="§"/>
                      </a:pPr>
                      <a:r>
                        <a:rPr lang="en-US" sz="2400">
                          <a:latin typeface="+mn-lt"/>
                        </a:rPr>
                        <a:t>K-1 Reading PLDs</a:t>
                      </a:r>
                    </a:p>
                    <a:p>
                      <a:pPr marL="285750" indent="-285750">
                        <a:buFont typeface="Wingdings" panose="05000000000000000000" pitchFamily="2" charset="2"/>
                        <a:buChar char="§"/>
                      </a:pPr>
                      <a:r>
                        <a:rPr lang="en-US" sz="2400">
                          <a:latin typeface="+mn-lt"/>
                        </a:rPr>
                        <a:t>K-1 Writing PLDs</a:t>
                      </a:r>
                    </a:p>
                  </a:txBody>
                  <a:tcPr/>
                </a:tc>
                <a:tc>
                  <a:txBody>
                    <a:body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2400">
                          <a:latin typeface="+mn-lt"/>
                        </a:rPr>
                        <a:t>2-12 Writing PLDs</a:t>
                      </a:r>
                    </a:p>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endParaRPr lang="en-US" sz="2400">
                        <a:latin typeface="+mn-lt"/>
                      </a:endParaRPr>
                    </a:p>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2400" i="1">
                          <a:latin typeface="+mn-lt"/>
                        </a:rPr>
                        <a:t>If approved for a special administration of listening and speaking test, 2-12 raters will also need:</a:t>
                      </a:r>
                    </a:p>
                    <a:p>
                      <a:pPr marL="285750" indent="-285750">
                        <a:buFont typeface="Wingdings" panose="05000000000000000000" pitchFamily="2" charset="2"/>
                        <a:buChar char="§"/>
                      </a:pPr>
                      <a:r>
                        <a:rPr lang="en-US" sz="2400">
                          <a:latin typeface="+mn-lt"/>
                        </a:rPr>
                        <a:t>K-12 Listening PLDs</a:t>
                      </a:r>
                    </a:p>
                    <a:p>
                      <a:pPr marL="285750" indent="-285750">
                        <a:buFont typeface="Wingdings" panose="05000000000000000000" pitchFamily="2" charset="2"/>
                        <a:buChar char="§"/>
                      </a:pPr>
                      <a:r>
                        <a:rPr lang="en-US" sz="2400">
                          <a:latin typeface="+mn-lt"/>
                        </a:rPr>
                        <a:t>K-12 Speaking PLDs</a:t>
                      </a:r>
                    </a:p>
                    <a:p>
                      <a:endParaRPr lang="en-US" sz="2400">
                        <a:latin typeface="+mn-lt"/>
                      </a:endParaRPr>
                    </a:p>
                  </a:txBody>
                  <a:tcPr/>
                </a:tc>
                <a:extLst>
                  <a:ext uri="{0D108BD9-81ED-4DB2-BD59-A6C34878D82A}">
                    <a16:rowId xmlns:a16="http://schemas.microsoft.com/office/drawing/2014/main" xmlns="" val="3540886600"/>
                  </a:ext>
                </a:extLst>
              </a:tr>
            </a:tbl>
          </a:graphicData>
        </a:graphic>
      </p:graphicFrame>
    </p:spTree>
    <p:extLst>
      <p:ext uri="{BB962C8B-B14F-4D97-AF65-F5344CB8AC3E}">
        <p14:creationId xmlns:p14="http://schemas.microsoft.com/office/powerpoint/2010/main" val="2664747524"/>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0"/>
          <p:cNvSpPr txBox="1">
            <a:spLocks/>
          </p:cNvSpPr>
          <p:nvPr/>
        </p:nvSpPr>
        <p:spPr>
          <a:xfrm>
            <a:off x="1978570" y="248815"/>
            <a:ext cx="8221489" cy="67722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b="1" i="0">
                <a:solidFill>
                  <a:schemeClr val="accent1"/>
                </a:solidFill>
                <a:latin typeface="+mn-lt"/>
                <a:ea typeface="Open Sans" charset="0"/>
                <a:cs typeface="Open Sans" charset="0"/>
              </a:rPr>
              <a:t>TELPAS Rater Resources – Rater Purposes</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6502667"/>
            <a:ext cx="12000217" cy="229917"/>
          </a:xfrm>
          <a:prstGeom prst="rect">
            <a:avLst/>
          </a:prstGeom>
        </p:spPr>
      </p:pic>
      <p:sp>
        <p:nvSpPr>
          <p:cNvPr id="6" name="Date Placeholder 3"/>
          <p:cNvSpPr>
            <a:spLocks noGrp="1"/>
          </p:cNvSpPr>
          <p:nvPr>
            <p:ph type="dt" sz="half" idx="10"/>
          </p:nvPr>
        </p:nvSpPr>
        <p:spPr>
          <a:xfrm>
            <a:off x="92467" y="6492875"/>
            <a:ext cx="2472271" cy="365125"/>
          </a:xfrm>
        </p:spPr>
        <p:txBody>
          <a:bodyPr/>
          <a:lstStyle/>
          <a:p>
            <a:fld id="{C5C05D33-2F5D-482A-8D2C-D96EBC369FAA}" type="datetime1">
              <a:rPr lang="en-US" smtClean="0">
                <a:solidFill>
                  <a:schemeClr val="accent1">
                    <a:lumMod val="60000"/>
                    <a:lumOff val="40000"/>
                  </a:schemeClr>
                </a:solidFill>
              </a:rPr>
              <a:pPr/>
              <a:t>10/1/2018</a:t>
            </a:fld>
            <a:r>
              <a:rPr lang="en-US">
                <a:solidFill>
                  <a:schemeClr val="accent1">
                    <a:lumMod val="60000"/>
                    <a:lumOff val="40000"/>
                  </a:schemeClr>
                </a:solidFill>
              </a:rPr>
              <a:t>     </a:t>
            </a:r>
            <a:fld id="{EA89072E-2125-40D6-847A-9E6B768971D4}" type="slidenum">
              <a:rPr lang="en-US" smtClean="0">
                <a:solidFill>
                  <a:schemeClr val="accent1">
                    <a:lumMod val="60000"/>
                    <a:lumOff val="40000"/>
                  </a:schemeClr>
                </a:solidFill>
              </a:rPr>
              <a:pPr/>
              <a:t>122</a:t>
            </a:fld>
            <a:endParaRPr lang="en-US">
              <a:solidFill>
                <a:schemeClr val="accent1">
                  <a:lumMod val="60000"/>
                  <a:lumOff val="40000"/>
                </a:schemeClr>
              </a:solidFill>
            </a:endParaRPr>
          </a:p>
        </p:txBody>
      </p:sp>
      <p:sp>
        <p:nvSpPr>
          <p:cNvPr id="7" name="Footer Placeholder 4"/>
          <p:cNvSpPr>
            <a:spLocks noGrp="1"/>
          </p:cNvSpPr>
          <p:nvPr>
            <p:ph type="ftr" sz="quarter" idx="11"/>
          </p:nvPr>
        </p:nvSpPr>
        <p:spPr>
          <a:xfrm>
            <a:off x="3686187" y="6492875"/>
            <a:ext cx="4822804" cy="365125"/>
          </a:xfrm>
        </p:spPr>
        <p:txBody>
          <a:bodyPr/>
          <a:lstStyle/>
          <a:p>
            <a:r>
              <a:rPr lang="en-US">
                <a:solidFill>
                  <a:schemeClr val="accent1">
                    <a:lumMod val="60000"/>
                    <a:lumOff val="40000"/>
                  </a:schemeClr>
                </a:solidFill>
              </a:rPr>
              <a:t>October 2018</a:t>
            </a:r>
          </a:p>
          <a:p>
            <a:endParaRPr lang="en-US">
              <a:solidFill>
                <a:schemeClr val="accent1">
                  <a:lumMod val="60000"/>
                  <a:lumOff val="40000"/>
                </a:schemeClr>
              </a:solidFill>
            </a:endParaRPr>
          </a:p>
        </p:txBody>
      </p:sp>
      <p:graphicFrame>
        <p:nvGraphicFramePr>
          <p:cNvPr id="8" name="Table 7">
            <a:extLst>
              <a:ext uri="{FF2B5EF4-FFF2-40B4-BE49-F238E27FC236}">
                <a16:creationId xmlns:a16="http://schemas.microsoft.com/office/drawing/2014/main" xmlns="" id="{D1FF44B8-8A0B-4FC8-8AB8-CAFDD07148AF}"/>
              </a:ext>
            </a:extLst>
          </p:cNvPr>
          <p:cNvGraphicFramePr>
            <a:graphicFrameLocks noGrp="1"/>
          </p:cNvGraphicFramePr>
          <p:nvPr>
            <p:extLst/>
          </p:nvPr>
        </p:nvGraphicFramePr>
        <p:xfrm>
          <a:off x="732609" y="1272767"/>
          <a:ext cx="10726781" cy="4937760"/>
        </p:xfrm>
        <a:graphic>
          <a:graphicData uri="http://schemas.openxmlformats.org/drawingml/2006/table">
            <a:tbl>
              <a:tblPr firstRow="1" bandRow="1">
                <a:tableStyleId>{5C22544A-7EE6-4342-B048-85BDC9FD1C3A}</a:tableStyleId>
              </a:tblPr>
              <a:tblGrid>
                <a:gridCol w="2497920">
                  <a:extLst>
                    <a:ext uri="{9D8B030D-6E8A-4147-A177-3AD203B41FA5}">
                      <a16:colId xmlns:a16="http://schemas.microsoft.com/office/drawing/2014/main" xmlns="" val="1307457377"/>
                    </a:ext>
                  </a:extLst>
                </a:gridCol>
                <a:gridCol w="3543483">
                  <a:extLst>
                    <a:ext uri="{9D8B030D-6E8A-4147-A177-3AD203B41FA5}">
                      <a16:colId xmlns:a16="http://schemas.microsoft.com/office/drawing/2014/main" xmlns="" val="3262945531"/>
                    </a:ext>
                  </a:extLst>
                </a:gridCol>
                <a:gridCol w="4685378">
                  <a:extLst>
                    <a:ext uri="{9D8B030D-6E8A-4147-A177-3AD203B41FA5}">
                      <a16:colId xmlns:a16="http://schemas.microsoft.com/office/drawing/2014/main" xmlns="" val="4254835368"/>
                    </a:ext>
                  </a:extLst>
                </a:gridCol>
              </a:tblGrid>
              <a:tr h="370840">
                <a:tc>
                  <a:txBody>
                    <a:bodyPr/>
                    <a:lstStyle/>
                    <a:p>
                      <a:endParaRPr lang="en-US" sz="2400">
                        <a:latin typeface="Open Sans Semibold" panose="020B0606030504020204"/>
                      </a:endParaRPr>
                    </a:p>
                  </a:txBody>
                  <a:tcPr/>
                </a:tc>
                <a:tc>
                  <a:txBody>
                    <a:bodyPr/>
                    <a:lstStyle/>
                    <a:p>
                      <a:r>
                        <a:rPr lang="en-US" sz="2400">
                          <a:latin typeface="+mn-lt"/>
                        </a:rPr>
                        <a:t>K-1 Raters </a:t>
                      </a:r>
                    </a:p>
                  </a:txBody>
                  <a:tcPr/>
                </a:tc>
                <a:tc>
                  <a:txBody>
                    <a:bodyPr/>
                    <a:lstStyle/>
                    <a:p>
                      <a:r>
                        <a:rPr lang="en-US" sz="2400">
                          <a:latin typeface="+mn-lt"/>
                        </a:rPr>
                        <a:t>2-12 Raters </a:t>
                      </a:r>
                    </a:p>
                  </a:txBody>
                  <a:tcPr/>
                </a:tc>
                <a:extLst>
                  <a:ext uri="{0D108BD9-81ED-4DB2-BD59-A6C34878D82A}">
                    <a16:rowId xmlns:a16="http://schemas.microsoft.com/office/drawing/2014/main" xmlns="" val="2015304408"/>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2400">
                          <a:latin typeface="+mn-lt"/>
                        </a:rPr>
                        <a:t>For rating purposes: </a:t>
                      </a:r>
                    </a:p>
                    <a:p>
                      <a:pPr marL="0" indent="0">
                        <a:buFont typeface="Wingdings" panose="05000000000000000000" pitchFamily="2" charset="2"/>
                        <a:buNone/>
                      </a:pPr>
                      <a:endParaRPr lang="en-US" sz="2400">
                        <a:latin typeface="+mn-lt"/>
                      </a:endParaRPr>
                    </a:p>
                  </a:txBody>
                  <a:tcPr/>
                </a:tc>
                <a:tc>
                  <a:txBody>
                    <a:bodyPr/>
                    <a:lstStyle/>
                    <a:p>
                      <a:pPr marL="285750" indent="-285750">
                        <a:buFont typeface="Wingdings" panose="05000000000000000000" pitchFamily="2" charset="2"/>
                        <a:buChar char="§"/>
                      </a:pPr>
                      <a:r>
                        <a:rPr lang="en-US" sz="2400">
                          <a:latin typeface="+mn-lt"/>
                        </a:rPr>
                        <a:t>K-12 Listening PLDs</a:t>
                      </a:r>
                    </a:p>
                    <a:p>
                      <a:pPr marL="285750" indent="-285750">
                        <a:buFont typeface="Wingdings" panose="05000000000000000000" pitchFamily="2" charset="2"/>
                        <a:buChar char="§"/>
                      </a:pPr>
                      <a:r>
                        <a:rPr lang="en-US" sz="2400">
                          <a:latin typeface="+mn-lt"/>
                        </a:rPr>
                        <a:t>K-12 Speaking PLDs</a:t>
                      </a:r>
                    </a:p>
                    <a:p>
                      <a:pPr marL="285750" indent="-285750">
                        <a:buFont typeface="Wingdings" panose="05000000000000000000" pitchFamily="2" charset="2"/>
                        <a:buChar char="§"/>
                      </a:pPr>
                      <a:r>
                        <a:rPr lang="en-US" sz="2400">
                          <a:latin typeface="+mn-lt"/>
                        </a:rPr>
                        <a:t>K-1 Reading PLDs</a:t>
                      </a:r>
                    </a:p>
                    <a:p>
                      <a:pPr marL="285750" indent="-285750">
                        <a:buFont typeface="Wingdings" panose="05000000000000000000" pitchFamily="2" charset="2"/>
                        <a:buChar char="§"/>
                      </a:pPr>
                      <a:r>
                        <a:rPr lang="en-US" sz="2400">
                          <a:latin typeface="+mn-lt"/>
                        </a:rPr>
                        <a:t>K-1 Writing PLDs</a:t>
                      </a:r>
                    </a:p>
                    <a:p>
                      <a:pPr marL="285750" indent="-285750">
                        <a:buFont typeface="Wingdings" panose="05000000000000000000" pitchFamily="2" charset="2"/>
                        <a:buChar char="§"/>
                      </a:pPr>
                      <a:r>
                        <a:rPr lang="en-US" sz="2400">
                          <a:latin typeface="+mn-lt"/>
                        </a:rPr>
                        <a:t>TELPAS Student Rating Roster</a:t>
                      </a:r>
                    </a:p>
                  </a:txBody>
                  <a:tcPr/>
                </a:tc>
                <a:tc>
                  <a:txBody>
                    <a:body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2400">
                          <a:latin typeface="+mn-lt"/>
                        </a:rPr>
                        <a:t>2-12 Writing PLDs</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2400">
                          <a:latin typeface="+mn-lt"/>
                        </a:rPr>
                        <a:t>TELPAS Student Rating Roster</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2400">
                          <a:latin typeface="+mn-lt"/>
                        </a:rPr>
                        <a:t>Writing Collection Cover Sheet</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2400">
                          <a:latin typeface="+mn-lt"/>
                        </a:rPr>
                        <a:t>Writing Collection Verification Checklist</a:t>
                      </a:r>
                    </a:p>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endParaRPr lang="en-US" sz="2400">
                        <a:latin typeface="+mn-lt"/>
                      </a:endParaRPr>
                    </a:p>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2400" i="1">
                          <a:latin typeface="+mn-lt"/>
                        </a:rPr>
                        <a:t>If approved for a special administration of listening and speaking test, 2-12 raters will also need:</a:t>
                      </a:r>
                    </a:p>
                    <a:p>
                      <a:pPr marL="285750" indent="-285750">
                        <a:buFont typeface="Wingdings" panose="05000000000000000000" pitchFamily="2" charset="2"/>
                        <a:buChar char="§"/>
                      </a:pPr>
                      <a:r>
                        <a:rPr lang="en-US" sz="2400">
                          <a:latin typeface="+mn-lt"/>
                        </a:rPr>
                        <a:t>K-12 Listening PLDs</a:t>
                      </a:r>
                    </a:p>
                    <a:p>
                      <a:pPr marL="285750" indent="-285750">
                        <a:buFont typeface="Wingdings" panose="05000000000000000000" pitchFamily="2" charset="2"/>
                        <a:buChar char="§"/>
                      </a:pPr>
                      <a:r>
                        <a:rPr lang="en-US" sz="2400">
                          <a:latin typeface="+mn-lt"/>
                        </a:rPr>
                        <a:t>K-12 Speaking PLDs</a:t>
                      </a:r>
                    </a:p>
                  </a:txBody>
                  <a:tcPr/>
                </a:tc>
                <a:extLst>
                  <a:ext uri="{0D108BD9-81ED-4DB2-BD59-A6C34878D82A}">
                    <a16:rowId xmlns:a16="http://schemas.microsoft.com/office/drawing/2014/main" xmlns="" val="3540886600"/>
                  </a:ext>
                </a:extLst>
              </a:tr>
            </a:tbl>
          </a:graphicData>
        </a:graphic>
      </p:graphicFrame>
    </p:spTree>
    <p:extLst>
      <p:ext uri="{BB962C8B-B14F-4D97-AF65-F5344CB8AC3E}">
        <p14:creationId xmlns:p14="http://schemas.microsoft.com/office/powerpoint/2010/main" val="3163706724"/>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a:xfrm>
            <a:off x="917681" y="1346866"/>
            <a:ext cx="10058400" cy="3372585"/>
          </a:xfrm>
          <a:prstGeom prst="rect">
            <a:avLst/>
          </a:prstGeom>
        </p:spPr>
        <p:txBody>
          <a:bodyPr vert="horz" lIns="91440" tIns="45720" rIns="91440" bIns="45720" rtlCol="0" anchor="t">
            <a:normAutofit/>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marL="800100" lvl="1" indent="-342900" algn="l">
              <a:buClr>
                <a:schemeClr val="accent2"/>
              </a:buClr>
              <a:buFont typeface="Wingdings" panose="05000000000000000000" pitchFamily="2" charset="2"/>
              <a:buChar char="§"/>
            </a:pPr>
            <a:r>
              <a:rPr lang="en-US" sz="2400">
                <a:solidFill>
                  <a:schemeClr val="tx1">
                    <a:lumMod val="75000"/>
                    <a:lumOff val="25000"/>
                  </a:schemeClr>
                </a:solidFill>
                <a:latin typeface="Calibri" charset="0"/>
                <a:cs typeface="Calibri" charset="0"/>
              </a:rPr>
              <a:t>In spring 2018, the assessments for three of the four TELPAS domains changed. </a:t>
            </a:r>
          </a:p>
          <a:p>
            <a:pPr marL="1257300" lvl="2" indent="-342900" algn="l">
              <a:buClr>
                <a:schemeClr val="accent1"/>
              </a:buClr>
              <a:buFont typeface="Arial" panose="020B0604020202020204" pitchFamily="34" charset="0"/>
              <a:buChar char="•"/>
            </a:pPr>
            <a:r>
              <a:rPr lang="en-US" sz="2400">
                <a:solidFill>
                  <a:schemeClr val="tx1">
                    <a:lumMod val="75000"/>
                    <a:lumOff val="25000"/>
                  </a:schemeClr>
                </a:solidFill>
                <a:latin typeface="Calibri" charset="0"/>
                <a:cs typeface="Calibri" charset="0"/>
              </a:rPr>
              <a:t>Reading test was redesigned to be shorter with reduced blueprint.</a:t>
            </a:r>
          </a:p>
          <a:p>
            <a:pPr marL="1257300" lvl="2" indent="-342900" algn="l">
              <a:buClr>
                <a:schemeClr val="accent1"/>
              </a:buClr>
              <a:buFont typeface="Arial" panose="020B0604020202020204" pitchFamily="34" charset="0"/>
              <a:buChar char="•"/>
            </a:pPr>
            <a:r>
              <a:rPr lang="en-US" sz="2400">
                <a:solidFill>
                  <a:schemeClr val="tx1">
                    <a:lumMod val="75000"/>
                    <a:lumOff val="25000"/>
                  </a:schemeClr>
                </a:solidFill>
                <a:latin typeface="Calibri" charset="0"/>
                <a:cs typeface="Calibri" charset="0"/>
              </a:rPr>
              <a:t>Listening and speaking tests were administered as item-based standardized assessments for the first time. </a:t>
            </a:r>
          </a:p>
          <a:p>
            <a:pPr marL="800100" lvl="1" indent="-342900" algn="l">
              <a:buClr>
                <a:schemeClr val="accent2"/>
              </a:buClr>
              <a:buSzPct val="95000"/>
              <a:buFont typeface="Wingdings" panose="05000000000000000000" pitchFamily="2" charset="2"/>
              <a:buChar char="§"/>
            </a:pPr>
            <a:r>
              <a:rPr lang="en-US" sz="2400">
                <a:solidFill>
                  <a:schemeClr val="tx1">
                    <a:lumMod val="75000"/>
                    <a:lumOff val="25000"/>
                  </a:schemeClr>
                </a:solidFill>
                <a:latin typeface="Calibri" charset="0"/>
                <a:cs typeface="Calibri" charset="0"/>
              </a:rPr>
              <a:t>After receiving feedback from various stakeholders, it was determined that there would be a change to the language domains for the composite score, as shown below.  </a:t>
            </a:r>
          </a:p>
        </p:txBody>
      </p:sp>
      <p:sp>
        <p:nvSpPr>
          <p:cNvPr id="4" name="Title 10"/>
          <p:cNvSpPr txBox="1">
            <a:spLocks/>
          </p:cNvSpPr>
          <p:nvPr/>
        </p:nvSpPr>
        <p:spPr>
          <a:xfrm>
            <a:off x="1978570" y="248815"/>
            <a:ext cx="8221489" cy="67722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b="1" i="0">
                <a:solidFill>
                  <a:schemeClr val="accent1"/>
                </a:solidFill>
                <a:latin typeface="+mn-lt"/>
                <a:ea typeface="Open Sans" charset="0"/>
                <a:cs typeface="Open Sans" charset="0"/>
              </a:rPr>
              <a:t>TELPAS Composite Score </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6502667"/>
            <a:ext cx="12000217" cy="229917"/>
          </a:xfrm>
          <a:prstGeom prst="rect">
            <a:avLst/>
          </a:prstGeom>
        </p:spPr>
      </p:pic>
      <p:sp>
        <p:nvSpPr>
          <p:cNvPr id="6" name="Date Placeholder 3"/>
          <p:cNvSpPr>
            <a:spLocks noGrp="1"/>
          </p:cNvSpPr>
          <p:nvPr>
            <p:ph type="dt" sz="half" idx="10"/>
          </p:nvPr>
        </p:nvSpPr>
        <p:spPr>
          <a:xfrm>
            <a:off x="92467" y="6492875"/>
            <a:ext cx="2472271" cy="365125"/>
          </a:xfrm>
        </p:spPr>
        <p:txBody>
          <a:bodyPr/>
          <a:lstStyle/>
          <a:p>
            <a:fld id="{C5C05D33-2F5D-482A-8D2C-D96EBC369FAA}" type="datetime1">
              <a:rPr lang="en-US" smtClean="0">
                <a:solidFill>
                  <a:schemeClr val="accent1">
                    <a:lumMod val="60000"/>
                    <a:lumOff val="40000"/>
                  </a:schemeClr>
                </a:solidFill>
              </a:rPr>
              <a:pPr/>
              <a:t>10/1/2018</a:t>
            </a:fld>
            <a:r>
              <a:rPr lang="en-US">
                <a:solidFill>
                  <a:schemeClr val="accent1">
                    <a:lumMod val="60000"/>
                    <a:lumOff val="40000"/>
                  </a:schemeClr>
                </a:solidFill>
              </a:rPr>
              <a:t>     </a:t>
            </a:r>
            <a:fld id="{EA89072E-2125-40D6-847A-9E6B768971D4}" type="slidenum">
              <a:rPr lang="en-US" smtClean="0">
                <a:solidFill>
                  <a:schemeClr val="accent1">
                    <a:lumMod val="60000"/>
                    <a:lumOff val="40000"/>
                  </a:schemeClr>
                </a:solidFill>
              </a:rPr>
              <a:pPr/>
              <a:t>123</a:t>
            </a:fld>
            <a:endParaRPr lang="en-US">
              <a:solidFill>
                <a:schemeClr val="accent1">
                  <a:lumMod val="60000"/>
                  <a:lumOff val="40000"/>
                </a:schemeClr>
              </a:solidFill>
            </a:endParaRPr>
          </a:p>
        </p:txBody>
      </p:sp>
      <p:sp>
        <p:nvSpPr>
          <p:cNvPr id="7" name="Footer Placeholder 4"/>
          <p:cNvSpPr>
            <a:spLocks noGrp="1"/>
          </p:cNvSpPr>
          <p:nvPr>
            <p:ph type="ftr" sz="quarter" idx="11"/>
          </p:nvPr>
        </p:nvSpPr>
        <p:spPr>
          <a:xfrm>
            <a:off x="3686187" y="6492875"/>
            <a:ext cx="4822804" cy="365125"/>
          </a:xfrm>
        </p:spPr>
        <p:txBody>
          <a:bodyPr/>
          <a:lstStyle/>
          <a:p>
            <a:r>
              <a:rPr lang="en-US">
                <a:solidFill>
                  <a:schemeClr val="accent1">
                    <a:lumMod val="60000"/>
                    <a:lumOff val="40000"/>
                  </a:schemeClr>
                </a:solidFill>
              </a:rPr>
              <a:t>October 2018</a:t>
            </a:r>
          </a:p>
          <a:p>
            <a:endParaRPr lang="en-US">
              <a:solidFill>
                <a:schemeClr val="accent1">
                  <a:lumMod val="60000"/>
                  <a:lumOff val="40000"/>
                </a:schemeClr>
              </a:solidFill>
            </a:endParaRPr>
          </a:p>
        </p:txBody>
      </p:sp>
      <p:graphicFrame>
        <p:nvGraphicFramePr>
          <p:cNvPr id="8" name="Table 7">
            <a:extLst>
              <a:ext uri="{FF2B5EF4-FFF2-40B4-BE49-F238E27FC236}">
                <a16:creationId xmlns:a16="http://schemas.microsoft.com/office/drawing/2014/main" xmlns="" id="{4DE7D903-63AD-4D1C-A5A9-612893751196}"/>
              </a:ext>
            </a:extLst>
          </p:cNvPr>
          <p:cNvGraphicFramePr>
            <a:graphicFrameLocks noGrp="1"/>
          </p:cNvGraphicFramePr>
          <p:nvPr>
            <p:extLst/>
          </p:nvPr>
        </p:nvGraphicFramePr>
        <p:xfrm>
          <a:off x="1978570" y="4501266"/>
          <a:ext cx="8427663" cy="1854200"/>
        </p:xfrm>
        <a:graphic>
          <a:graphicData uri="http://schemas.openxmlformats.org/drawingml/2006/table">
            <a:tbl>
              <a:tblPr firstRow="1" bandRow="1">
                <a:tableStyleId>{5C22544A-7EE6-4342-B048-85BDC9FD1C3A}</a:tableStyleId>
              </a:tblPr>
              <a:tblGrid>
                <a:gridCol w="2809221">
                  <a:extLst>
                    <a:ext uri="{9D8B030D-6E8A-4147-A177-3AD203B41FA5}">
                      <a16:colId xmlns:a16="http://schemas.microsoft.com/office/drawing/2014/main" xmlns="" val="1023332353"/>
                    </a:ext>
                  </a:extLst>
                </a:gridCol>
                <a:gridCol w="2809221">
                  <a:extLst>
                    <a:ext uri="{9D8B030D-6E8A-4147-A177-3AD203B41FA5}">
                      <a16:colId xmlns:a16="http://schemas.microsoft.com/office/drawing/2014/main" xmlns="" val="1513025563"/>
                    </a:ext>
                  </a:extLst>
                </a:gridCol>
                <a:gridCol w="2809221">
                  <a:extLst>
                    <a:ext uri="{9D8B030D-6E8A-4147-A177-3AD203B41FA5}">
                      <a16:colId xmlns:a16="http://schemas.microsoft.com/office/drawing/2014/main" xmlns="" val="3531502588"/>
                    </a:ext>
                  </a:extLst>
                </a:gridCol>
              </a:tblGrid>
              <a:tr h="370840">
                <a:tc>
                  <a:txBody>
                    <a:bodyPr/>
                    <a:lstStyle/>
                    <a:p>
                      <a:r>
                        <a:rPr lang="en-US" sz="1800">
                          <a:latin typeface="Calibri" panose="020F0502020204030204" pitchFamily="34" charset="0"/>
                          <a:cs typeface="Calibri" panose="020F0502020204030204" pitchFamily="34" charset="0"/>
                        </a:rPr>
                        <a:t>Language Domain</a:t>
                      </a:r>
                    </a:p>
                  </a:txBody>
                  <a:tcPr/>
                </a:tc>
                <a:tc>
                  <a:txBody>
                    <a:bodyPr/>
                    <a:lstStyle/>
                    <a:p>
                      <a:r>
                        <a:rPr lang="en-US" sz="1800">
                          <a:latin typeface="Calibri" panose="020F0502020204030204" pitchFamily="34" charset="0"/>
                          <a:cs typeface="Calibri" panose="020F0502020204030204" pitchFamily="34" charset="0"/>
                        </a:rPr>
                        <a:t>Previous Weight</a:t>
                      </a:r>
                    </a:p>
                  </a:txBody>
                  <a:tcPr/>
                </a:tc>
                <a:tc>
                  <a:txBody>
                    <a:bodyPr/>
                    <a:lstStyle/>
                    <a:p>
                      <a:r>
                        <a:rPr lang="en-US" sz="1800">
                          <a:latin typeface="Calibri" panose="020F0502020204030204" pitchFamily="34" charset="0"/>
                          <a:cs typeface="Calibri" panose="020F0502020204030204" pitchFamily="34" charset="0"/>
                        </a:rPr>
                        <a:t>Current Weight </a:t>
                      </a:r>
                    </a:p>
                  </a:txBody>
                  <a:tcPr/>
                </a:tc>
                <a:extLst>
                  <a:ext uri="{0D108BD9-81ED-4DB2-BD59-A6C34878D82A}">
                    <a16:rowId xmlns:a16="http://schemas.microsoft.com/office/drawing/2014/main" xmlns="" val="963392132"/>
                  </a:ext>
                </a:extLst>
              </a:tr>
              <a:tr h="370840">
                <a:tc>
                  <a:txBody>
                    <a:bodyPr/>
                    <a:lstStyle/>
                    <a:p>
                      <a:pPr algn="ctr"/>
                      <a:r>
                        <a:rPr lang="en-US" sz="1800">
                          <a:latin typeface="Calibri" panose="020F0502020204030204" pitchFamily="34" charset="0"/>
                          <a:cs typeface="Calibri" panose="020F0502020204030204" pitchFamily="34" charset="0"/>
                        </a:rPr>
                        <a:t>Listening</a:t>
                      </a:r>
                    </a:p>
                  </a:txBody>
                  <a:tcPr/>
                </a:tc>
                <a:tc>
                  <a:txBody>
                    <a:bodyPr/>
                    <a:lstStyle/>
                    <a:p>
                      <a:pPr algn="ctr"/>
                      <a:r>
                        <a:rPr lang="en-US" sz="1800">
                          <a:latin typeface="Calibri" panose="020F0502020204030204" pitchFamily="34" charset="0"/>
                          <a:cs typeface="Calibri" panose="020F0502020204030204" pitchFamily="34" charset="0"/>
                        </a:rPr>
                        <a:t>10%</a:t>
                      </a:r>
                    </a:p>
                  </a:txBody>
                  <a:tcPr/>
                </a:tc>
                <a:tc>
                  <a:txBody>
                    <a:bodyPr/>
                    <a:lstStyle/>
                    <a:p>
                      <a:pPr algn="ctr"/>
                      <a:r>
                        <a:rPr lang="en-US" sz="1800">
                          <a:latin typeface="Calibri" panose="020F0502020204030204" pitchFamily="34" charset="0"/>
                          <a:cs typeface="Calibri" panose="020F0502020204030204" pitchFamily="34" charset="0"/>
                        </a:rPr>
                        <a:t>25%</a:t>
                      </a:r>
                    </a:p>
                  </a:txBody>
                  <a:tcPr/>
                </a:tc>
                <a:extLst>
                  <a:ext uri="{0D108BD9-81ED-4DB2-BD59-A6C34878D82A}">
                    <a16:rowId xmlns:a16="http://schemas.microsoft.com/office/drawing/2014/main" xmlns="" val="2549493011"/>
                  </a:ext>
                </a:extLst>
              </a:tr>
              <a:tr h="370840">
                <a:tc>
                  <a:txBody>
                    <a:bodyPr/>
                    <a:lstStyle/>
                    <a:p>
                      <a:pPr algn="ctr"/>
                      <a:r>
                        <a:rPr lang="en-US" sz="1800">
                          <a:latin typeface="Calibri" panose="020F0502020204030204" pitchFamily="34" charset="0"/>
                          <a:cs typeface="Calibri" panose="020F0502020204030204" pitchFamily="34" charset="0"/>
                        </a:rPr>
                        <a:t>Speaking</a:t>
                      </a:r>
                    </a:p>
                  </a:txBody>
                  <a:tcPr/>
                </a:tc>
                <a:tc>
                  <a:txBody>
                    <a:bodyPr/>
                    <a:lstStyle/>
                    <a:p>
                      <a:pPr algn="ctr"/>
                      <a:r>
                        <a:rPr lang="en-US" sz="1800">
                          <a:latin typeface="Calibri" panose="020F0502020204030204" pitchFamily="34" charset="0"/>
                          <a:cs typeface="Calibri" panose="020F0502020204030204" pitchFamily="34" charset="0"/>
                        </a:rPr>
                        <a:t>10%</a:t>
                      </a:r>
                    </a:p>
                  </a:txBody>
                  <a:tcPr/>
                </a:tc>
                <a:tc>
                  <a:txBody>
                    <a:bodyPr/>
                    <a:lstStyle/>
                    <a:p>
                      <a:pPr algn="ctr"/>
                      <a:r>
                        <a:rPr lang="en-US" sz="1800">
                          <a:latin typeface="Calibri" panose="020F0502020204030204" pitchFamily="34" charset="0"/>
                          <a:cs typeface="Calibri" panose="020F0502020204030204" pitchFamily="34" charset="0"/>
                        </a:rPr>
                        <a:t>25%</a:t>
                      </a:r>
                    </a:p>
                  </a:txBody>
                  <a:tcPr/>
                </a:tc>
                <a:extLst>
                  <a:ext uri="{0D108BD9-81ED-4DB2-BD59-A6C34878D82A}">
                    <a16:rowId xmlns:a16="http://schemas.microsoft.com/office/drawing/2014/main" xmlns="" val="4044101276"/>
                  </a:ext>
                </a:extLst>
              </a:tr>
              <a:tr h="370840">
                <a:tc>
                  <a:txBody>
                    <a:bodyPr/>
                    <a:lstStyle/>
                    <a:p>
                      <a:pPr algn="ctr"/>
                      <a:r>
                        <a:rPr lang="en-US" sz="1800">
                          <a:latin typeface="Calibri" panose="020F0502020204030204" pitchFamily="34" charset="0"/>
                          <a:cs typeface="Calibri" panose="020F0502020204030204" pitchFamily="34" charset="0"/>
                        </a:rPr>
                        <a:t>Reading </a:t>
                      </a:r>
                    </a:p>
                  </a:txBody>
                  <a:tcPr/>
                </a:tc>
                <a:tc>
                  <a:txBody>
                    <a:bodyPr/>
                    <a:lstStyle/>
                    <a:p>
                      <a:pPr algn="ctr"/>
                      <a:r>
                        <a:rPr lang="en-US" sz="1800">
                          <a:latin typeface="Calibri" panose="020F0502020204030204" pitchFamily="34" charset="0"/>
                          <a:cs typeface="Calibri" panose="020F0502020204030204" pitchFamily="34" charset="0"/>
                        </a:rPr>
                        <a:t>50%</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a:latin typeface="Calibri" panose="020F0502020204030204" pitchFamily="34" charset="0"/>
                          <a:cs typeface="Calibri" panose="020F0502020204030204" pitchFamily="34" charset="0"/>
                        </a:rPr>
                        <a:t>25%</a:t>
                      </a:r>
                    </a:p>
                  </a:txBody>
                  <a:tcPr/>
                </a:tc>
                <a:extLst>
                  <a:ext uri="{0D108BD9-81ED-4DB2-BD59-A6C34878D82A}">
                    <a16:rowId xmlns:a16="http://schemas.microsoft.com/office/drawing/2014/main" xmlns="" val="2842673666"/>
                  </a:ext>
                </a:extLst>
              </a:tr>
              <a:tr h="370840">
                <a:tc>
                  <a:txBody>
                    <a:bodyPr/>
                    <a:lstStyle/>
                    <a:p>
                      <a:pPr algn="ctr"/>
                      <a:r>
                        <a:rPr lang="en-US" sz="1800">
                          <a:latin typeface="Calibri" panose="020F0502020204030204" pitchFamily="34" charset="0"/>
                          <a:cs typeface="Calibri" panose="020F0502020204030204" pitchFamily="34" charset="0"/>
                        </a:rPr>
                        <a:t>Writing</a:t>
                      </a:r>
                    </a:p>
                  </a:txBody>
                  <a:tcPr/>
                </a:tc>
                <a:tc>
                  <a:txBody>
                    <a:bodyPr/>
                    <a:lstStyle/>
                    <a:p>
                      <a:pPr algn="ctr"/>
                      <a:r>
                        <a:rPr lang="en-US" sz="1800">
                          <a:latin typeface="Calibri" panose="020F0502020204030204" pitchFamily="34" charset="0"/>
                          <a:cs typeface="Calibri" panose="020F0502020204030204" pitchFamily="34" charset="0"/>
                        </a:rPr>
                        <a:t>30%</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a:latin typeface="Calibri" panose="020F0502020204030204" pitchFamily="34" charset="0"/>
                          <a:cs typeface="Calibri" panose="020F0502020204030204" pitchFamily="34" charset="0"/>
                        </a:rPr>
                        <a:t>25%</a:t>
                      </a:r>
                    </a:p>
                  </a:txBody>
                  <a:tcPr/>
                </a:tc>
                <a:extLst>
                  <a:ext uri="{0D108BD9-81ED-4DB2-BD59-A6C34878D82A}">
                    <a16:rowId xmlns:a16="http://schemas.microsoft.com/office/drawing/2014/main" xmlns="" val="2161530430"/>
                  </a:ext>
                </a:extLst>
              </a:tr>
            </a:tbl>
          </a:graphicData>
        </a:graphic>
      </p:graphicFrame>
    </p:spTree>
    <p:extLst>
      <p:ext uri="{BB962C8B-B14F-4D97-AF65-F5344CB8AC3E}">
        <p14:creationId xmlns:p14="http://schemas.microsoft.com/office/powerpoint/2010/main" val="1593570979"/>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a:xfrm>
            <a:off x="970907" y="1655042"/>
            <a:ext cx="10058400" cy="4577851"/>
          </a:xfrm>
          <a:prstGeom prst="rect">
            <a:avLst/>
          </a:prstGeom>
        </p:spPr>
        <p:txBody>
          <a:bodyPr vert="horz" lIns="91440" tIns="45720" rIns="91440" bIns="45720" rtlCol="0" anchor="t">
            <a:noAutofit/>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marL="457200" indent="-457200" algn="l">
              <a:buClr>
                <a:schemeClr val="accent2"/>
              </a:buClr>
              <a:buFont typeface="Wingdings" panose="05000000000000000000" pitchFamily="2" charset="2"/>
              <a:buChar char="§"/>
            </a:pPr>
            <a:r>
              <a:rPr lang="en-US">
                <a:solidFill>
                  <a:schemeClr val="tx1">
                    <a:lumMod val="75000"/>
                    <a:lumOff val="25000"/>
                  </a:schemeClr>
                </a:solidFill>
                <a:latin typeface="Calibri" charset="0"/>
                <a:cs typeface="Calibri" charset="0"/>
              </a:rPr>
              <a:t>ESSA requires States to develop a set of parameters and procedures to obtain a composite score based on performance in the remaining domains of the English language proficiency assessment.</a:t>
            </a:r>
          </a:p>
          <a:p>
            <a:pPr marL="457200" indent="-457200" algn="l">
              <a:buClr>
                <a:schemeClr val="accent2"/>
              </a:buClr>
              <a:buFont typeface="Wingdings" panose="05000000000000000000" pitchFamily="2" charset="2"/>
              <a:buChar char="§"/>
            </a:pPr>
            <a:endParaRPr lang="en-US">
              <a:solidFill>
                <a:schemeClr val="tx1">
                  <a:lumMod val="75000"/>
                  <a:lumOff val="25000"/>
                </a:schemeClr>
              </a:solidFill>
              <a:latin typeface="Calibri" charset="0"/>
              <a:cs typeface="Calibri" charset="0"/>
            </a:endParaRPr>
          </a:p>
          <a:p>
            <a:pPr marL="457200" indent="-457200" algn="l">
              <a:buClr>
                <a:schemeClr val="accent2"/>
              </a:buClr>
              <a:buFont typeface="Wingdings" panose="05000000000000000000" pitchFamily="2" charset="2"/>
              <a:buChar char="§"/>
            </a:pPr>
            <a:r>
              <a:rPr lang="en-US">
                <a:solidFill>
                  <a:schemeClr val="tx1">
                    <a:lumMod val="75000"/>
                    <a:lumOff val="25000"/>
                  </a:schemeClr>
                </a:solidFill>
                <a:latin typeface="Calibri" charset="0"/>
                <a:cs typeface="Calibri" charset="0"/>
              </a:rPr>
              <a:t>Students with results for at least two domains will receive a composite score.</a:t>
            </a:r>
          </a:p>
          <a:p>
            <a:pPr marL="1257300" lvl="2" indent="-342900" algn="l">
              <a:buClr>
                <a:schemeClr val="accent1"/>
              </a:buClr>
              <a:buFont typeface="Arial" panose="020B0604020202020204" pitchFamily="34" charset="0"/>
              <a:buChar char="•"/>
            </a:pPr>
            <a:r>
              <a:rPr lang="en-US" sz="2400">
                <a:solidFill>
                  <a:schemeClr val="tx1">
                    <a:lumMod val="75000"/>
                    <a:lumOff val="25000"/>
                  </a:schemeClr>
                </a:solidFill>
                <a:latin typeface="Calibri" charset="0"/>
                <a:cs typeface="Calibri" charset="0"/>
              </a:rPr>
              <a:t>This is ONLY applicable to students who have an ARD decision to not be evaluated in one or two domains. </a:t>
            </a:r>
          </a:p>
          <a:p>
            <a:pPr marL="1257300" lvl="2" indent="-342900" algn="l">
              <a:buClr>
                <a:schemeClr val="accent1"/>
              </a:buClr>
              <a:buFont typeface="Arial" panose="020B0604020202020204" pitchFamily="34" charset="0"/>
              <a:buChar char="•"/>
            </a:pPr>
            <a:r>
              <a:rPr lang="en-US" sz="2400">
                <a:solidFill>
                  <a:schemeClr val="tx1">
                    <a:lumMod val="75000"/>
                    <a:lumOff val="25000"/>
                  </a:schemeClr>
                </a:solidFill>
                <a:latin typeface="Calibri" charset="0"/>
                <a:cs typeface="Calibri" charset="0"/>
              </a:rPr>
              <a:t>This does NOT apply to students who were absent, received a score code of “O” for other, or an “E” for extenuating circumstances. </a:t>
            </a:r>
          </a:p>
        </p:txBody>
      </p:sp>
      <p:sp>
        <p:nvSpPr>
          <p:cNvPr id="4" name="Title 10"/>
          <p:cNvSpPr txBox="1">
            <a:spLocks/>
          </p:cNvSpPr>
          <p:nvPr/>
        </p:nvSpPr>
        <p:spPr>
          <a:xfrm>
            <a:off x="1978570" y="248815"/>
            <a:ext cx="8221489" cy="677225"/>
          </a:xfrm>
          <a:prstGeom prst="rect">
            <a:avLst/>
          </a:prstGeom>
        </p:spPr>
        <p:txBody>
          <a:bodyPr vert="horz" lIns="91440" tIns="45720" rIns="91440" bIns="45720" rtlCol="0" anchor="b">
            <a:normAutofit fontScale="85000"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b="1" i="0">
                <a:solidFill>
                  <a:schemeClr val="accent1"/>
                </a:solidFill>
                <a:latin typeface="+mn-lt"/>
                <a:ea typeface="Open Sans" charset="0"/>
                <a:cs typeface="Open Sans" charset="0"/>
              </a:rPr>
              <a:t>TELPAS Composite Score and ELs with Disabilities </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6502667"/>
            <a:ext cx="12000217" cy="229917"/>
          </a:xfrm>
          <a:prstGeom prst="rect">
            <a:avLst/>
          </a:prstGeom>
        </p:spPr>
      </p:pic>
      <p:sp>
        <p:nvSpPr>
          <p:cNvPr id="6" name="Date Placeholder 3"/>
          <p:cNvSpPr>
            <a:spLocks noGrp="1"/>
          </p:cNvSpPr>
          <p:nvPr>
            <p:ph type="dt" sz="half" idx="10"/>
          </p:nvPr>
        </p:nvSpPr>
        <p:spPr>
          <a:xfrm>
            <a:off x="92467" y="6492875"/>
            <a:ext cx="2472271" cy="365125"/>
          </a:xfrm>
        </p:spPr>
        <p:txBody>
          <a:bodyPr/>
          <a:lstStyle/>
          <a:p>
            <a:fld id="{C5C05D33-2F5D-482A-8D2C-D96EBC369FAA}" type="datetime1">
              <a:rPr lang="en-US" smtClean="0">
                <a:solidFill>
                  <a:schemeClr val="accent1">
                    <a:lumMod val="60000"/>
                    <a:lumOff val="40000"/>
                  </a:schemeClr>
                </a:solidFill>
              </a:rPr>
              <a:pPr/>
              <a:t>10/1/2018</a:t>
            </a:fld>
            <a:r>
              <a:rPr lang="en-US">
                <a:solidFill>
                  <a:schemeClr val="accent1">
                    <a:lumMod val="60000"/>
                    <a:lumOff val="40000"/>
                  </a:schemeClr>
                </a:solidFill>
              </a:rPr>
              <a:t>     </a:t>
            </a:r>
            <a:fld id="{EA89072E-2125-40D6-847A-9E6B768971D4}" type="slidenum">
              <a:rPr lang="en-US" smtClean="0">
                <a:solidFill>
                  <a:schemeClr val="accent1">
                    <a:lumMod val="60000"/>
                    <a:lumOff val="40000"/>
                  </a:schemeClr>
                </a:solidFill>
              </a:rPr>
              <a:pPr/>
              <a:t>124</a:t>
            </a:fld>
            <a:endParaRPr lang="en-US">
              <a:solidFill>
                <a:schemeClr val="accent1">
                  <a:lumMod val="60000"/>
                  <a:lumOff val="40000"/>
                </a:schemeClr>
              </a:solidFill>
            </a:endParaRPr>
          </a:p>
        </p:txBody>
      </p:sp>
      <p:sp>
        <p:nvSpPr>
          <p:cNvPr id="7" name="Footer Placeholder 4"/>
          <p:cNvSpPr>
            <a:spLocks noGrp="1"/>
          </p:cNvSpPr>
          <p:nvPr>
            <p:ph type="ftr" sz="quarter" idx="11"/>
          </p:nvPr>
        </p:nvSpPr>
        <p:spPr>
          <a:xfrm>
            <a:off x="3686187" y="6492875"/>
            <a:ext cx="4822804" cy="365125"/>
          </a:xfrm>
        </p:spPr>
        <p:txBody>
          <a:bodyPr/>
          <a:lstStyle/>
          <a:p>
            <a:r>
              <a:rPr lang="en-US">
                <a:solidFill>
                  <a:schemeClr val="accent1">
                    <a:lumMod val="60000"/>
                    <a:lumOff val="40000"/>
                  </a:schemeClr>
                </a:solidFill>
              </a:rPr>
              <a:t>October 2018</a:t>
            </a:r>
          </a:p>
        </p:txBody>
      </p:sp>
    </p:spTree>
    <p:extLst>
      <p:ext uri="{BB962C8B-B14F-4D97-AF65-F5344CB8AC3E}">
        <p14:creationId xmlns:p14="http://schemas.microsoft.com/office/powerpoint/2010/main" val="462563016"/>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a:xfrm>
            <a:off x="1054148" y="2038864"/>
            <a:ext cx="10058400" cy="4117776"/>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lvl="1" algn="l">
              <a:buClr>
                <a:schemeClr val="accent2"/>
              </a:buClr>
            </a:pPr>
            <a:r>
              <a:rPr lang="en-US" sz="2400" b="1">
                <a:solidFill>
                  <a:schemeClr val="accent1"/>
                </a:solidFill>
                <a:latin typeface="Calibri" charset="0"/>
                <a:ea typeface="Calibri" charset="0"/>
                <a:cs typeface="Calibri" charset="0"/>
              </a:rPr>
              <a:t>The purpose of the writing audit is to provide ongoing evidence of the validity and reliability of the holistically-rated writing component of TELPAS. The primary audit activities will include:</a:t>
            </a:r>
            <a:endParaRPr lang="en-US" sz="2400">
              <a:solidFill>
                <a:schemeClr val="tx1">
                  <a:lumMod val="75000"/>
                  <a:lumOff val="25000"/>
                </a:schemeClr>
              </a:solidFill>
              <a:latin typeface="Calibri" charset="0"/>
              <a:ea typeface="Calibri" charset="0"/>
              <a:cs typeface="Calibri" charset="0"/>
            </a:endParaRPr>
          </a:p>
          <a:p>
            <a:pPr marL="800100" lvl="1" indent="-342900" algn="l">
              <a:buClr>
                <a:schemeClr val="accent2"/>
              </a:buClr>
              <a:buFont typeface="Wingdings" charset="2"/>
              <a:buChar char="§"/>
              <a:tabLst/>
            </a:pPr>
            <a:r>
              <a:rPr lang="en-US" sz="2400">
                <a:solidFill>
                  <a:schemeClr val="tx1">
                    <a:lumMod val="75000"/>
                    <a:lumOff val="25000"/>
                  </a:schemeClr>
                </a:solidFill>
                <a:latin typeface="Calibri" charset="0"/>
                <a:ea typeface="Calibri" charset="0"/>
                <a:cs typeface="Calibri" charset="0"/>
              </a:rPr>
              <a:t>evaluating the extent to which the writing English language proficiency ratings assigned by teacher raters match those assigned by state audit raters,</a:t>
            </a:r>
          </a:p>
          <a:p>
            <a:pPr marL="800100" lvl="1" indent="-342900" algn="l">
              <a:buClr>
                <a:schemeClr val="accent2"/>
              </a:buClr>
              <a:buFont typeface="Wingdings" charset="2"/>
              <a:buChar char="§"/>
              <a:tabLst/>
            </a:pPr>
            <a:r>
              <a:rPr lang="en-US" sz="2400">
                <a:solidFill>
                  <a:schemeClr val="tx1">
                    <a:lumMod val="75000"/>
                    <a:lumOff val="25000"/>
                  </a:schemeClr>
                </a:solidFill>
                <a:latin typeface="Calibri" charset="0"/>
                <a:ea typeface="Calibri" charset="0"/>
                <a:cs typeface="Calibri" charset="0"/>
              </a:rPr>
              <a:t>gathering feedback from teacher raters on the quality of their training for writing, and</a:t>
            </a:r>
          </a:p>
          <a:p>
            <a:pPr marL="800100" lvl="1" indent="-342900" algn="l">
              <a:buClr>
                <a:schemeClr val="accent2"/>
              </a:buClr>
              <a:buFont typeface="Wingdings" charset="2"/>
              <a:buChar char="§"/>
              <a:tabLst/>
            </a:pPr>
            <a:r>
              <a:rPr lang="en-US" sz="2400">
                <a:solidFill>
                  <a:schemeClr val="tx1">
                    <a:lumMod val="75000"/>
                    <a:lumOff val="25000"/>
                  </a:schemeClr>
                </a:solidFill>
                <a:latin typeface="Calibri" charset="0"/>
                <a:ea typeface="Calibri" charset="0"/>
                <a:cs typeface="Calibri" charset="0"/>
              </a:rPr>
              <a:t>examining how well educators followed state-defined administration procedures to rate writing performance. </a:t>
            </a:r>
          </a:p>
        </p:txBody>
      </p:sp>
      <p:sp>
        <p:nvSpPr>
          <p:cNvPr id="4" name="Title 10"/>
          <p:cNvSpPr txBox="1">
            <a:spLocks/>
          </p:cNvSpPr>
          <p:nvPr/>
        </p:nvSpPr>
        <p:spPr>
          <a:xfrm>
            <a:off x="1978570" y="248815"/>
            <a:ext cx="8221489" cy="67722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b="1" i="0">
                <a:solidFill>
                  <a:schemeClr val="accent1"/>
                </a:solidFill>
                <a:latin typeface="+mn-lt"/>
                <a:ea typeface="Open Sans" charset="0"/>
                <a:cs typeface="Open Sans" charset="0"/>
              </a:rPr>
              <a:t>TELPAS Writing Audit – Spring 2019</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6502667"/>
            <a:ext cx="12000217" cy="229917"/>
          </a:xfrm>
          <a:prstGeom prst="rect">
            <a:avLst/>
          </a:prstGeom>
        </p:spPr>
      </p:pic>
      <p:sp>
        <p:nvSpPr>
          <p:cNvPr id="6" name="Date Placeholder 3"/>
          <p:cNvSpPr>
            <a:spLocks noGrp="1"/>
          </p:cNvSpPr>
          <p:nvPr>
            <p:ph type="dt" sz="half" idx="10"/>
          </p:nvPr>
        </p:nvSpPr>
        <p:spPr>
          <a:xfrm>
            <a:off x="92467" y="6492875"/>
            <a:ext cx="2472271" cy="365125"/>
          </a:xfrm>
        </p:spPr>
        <p:txBody>
          <a:bodyPr/>
          <a:lstStyle/>
          <a:p>
            <a:fld id="{C5C05D33-2F5D-482A-8D2C-D96EBC369FAA}" type="datetime1">
              <a:rPr lang="en-US" smtClean="0">
                <a:solidFill>
                  <a:schemeClr val="accent1">
                    <a:lumMod val="60000"/>
                    <a:lumOff val="40000"/>
                  </a:schemeClr>
                </a:solidFill>
              </a:rPr>
              <a:pPr/>
              <a:t>10/1/2018</a:t>
            </a:fld>
            <a:r>
              <a:rPr lang="en-US">
                <a:solidFill>
                  <a:schemeClr val="accent1">
                    <a:lumMod val="60000"/>
                    <a:lumOff val="40000"/>
                  </a:schemeClr>
                </a:solidFill>
              </a:rPr>
              <a:t>     </a:t>
            </a:r>
            <a:fld id="{EA89072E-2125-40D6-847A-9E6B768971D4}" type="slidenum">
              <a:rPr lang="en-US" smtClean="0">
                <a:solidFill>
                  <a:schemeClr val="accent1">
                    <a:lumMod val="60000"/>
                    <a:lumOff val="40000"/>
                  </a:schemeClr>
                </a:solidFill>
              </a:rPr>
              <a:pPr/>
              <a:t>125</a:t>
            </a:fld>
            <a:endParaRPr lang="en-US">
              <a:solidFill>
                <a:schemeClr val="accent1">
                  <a:lumMod val="60000"/>
                  <a:lumOff val="40000"/>
                </a:schemeClr>
              </a:solidFill>
            </a:endParaRPr>
          </a:p>
        </p:txBody>
      </p:sp>
      <p:sp>
        <p:nvSpPr>
          <p:cNvPr id="7" name="Footer Placeholder 4"/>
          <p:cNvSpPr>
            <a:spLocks noGrp="1"/>
          </p:cNvSpPr>
          <p:nvPr>
            <p:ph type="ftr" sz="quarter" idx="11"/>
          </p:nvPr>
        </p:nvSpPr>
        <p:spPr>
          <a:xfrm>
            <a:off x="3686187" y="6492875"/>
            <a:ext cx="4822804" cy="365125"/>
          </a:xfrm>
        </p:spPr>
        <p:txBody>
          <a:bodyPr/>
          <a:lstStyle/>
          <a:p>
            <a:r>
              <a:rPr lang="en-US">
                <a:solidFill>
                  <a:schemeClr val="accent1">
                    <a:lumMod val="60000"/>
                    <a:lumOff val="40000"/>
                  </a:schemeClr>
                </a:solidFill>
              </a:rPr>
              <a:t>October 2018</a:t>
            </a:r>
          </a:p>
        </p:txBody>
      </p:sp>
    </p:spTree>
    <p:extLst>
      <p:ext uri="{BB962C8B-B14F-4D97-AF65-F5344CB8AC3E}">
        <p14:creationId xmlns:p14="http://schemas.microsoft.com/office/powerpoint/2010/main" val="3816383194"/>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a:xfrm>
            <a:off x="1097280" y="1521280"/>
            <a:ext cx="10058400" cy="4822265"/>
          </a:xfrm>
          <a:prstGeom prst="rect">
            <a:avLst/>
          </a:prstGeom>
        </p:spPr>
        <p:txBody>
          <a:bodyPr vert="horz" lIns="91440" tIns="45720" rIns="91440" bIns="45720" rtlCol="0" anchor="t">
            <a:normAutofit/>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marL="457200" indent="-457200" algn="l">
              <a:buClr>
                <a:schemeClr val="accent2"/>
              </a:buClr>
              <a:buFont typeface="Wingdings" panose="05000000000000000000" pitchFamily="2" charset="2"/>
              <a:buChar char="§"/>
            </a:pPr>
            <a:r>
              <a:rPr lang="en-US">
                <a:solidFill>
                  <a:schemeClr val="tx1">
                    <a:lumMod val="75000"/>
                    <a:lumOff val="25000"/>
                  </a:schemeClr>
                </a:solidFill>
                <a:latin typeface="Calibri" charset="0"/>
                <a:cs typeface="Calibri" charset="0"/>
              </a:rPr>
              <a:t>Students will be sampled in grades 2–12 from across the state, including all 20 regions. </a:t>
            </a:r>
          </a:p>
          <a:p>
            <a:pPr marL="457200" indent="-457200" algn="l">
              <a:buClr>
                <a:schemeClr val="accent2"/>
              </a:buClr>
              <a:buFont typeface="Wingdings" panose="05000000000000000000" pitchFamily="2" charset="2"/>
              <a:buChar char="§"/>
            </a:pPr>
            <a:endParaRPr lang="en-US">
              <a:solidFill>
                <a:schemeClr val="tx1">
                  <a:lumMod val="75000"/>
                  <a:lumOff val="25000"/>
                </a:schemeClr>
              </a:solidFill>
              <a:latin typeface="Calibri" charset="0"/>
              <a:cs typeface="Calibri" charset="0"/>
            </a:endParaRPr>
          </a:p>
          <a:p>
            <a:pPr marL="457200" indent="-457200" algn="l">
              <a:buClr>
                <a:schemeClr val="accent2"/>
              </a:buClr>
              <a:buFont typeface="Wingdings" panose="05000000000000000000" pitchFamily="2" charset="2"/>
              <a:buChar char="§"/>
            </a:pPr>
            <a:r>
              <a:rPr lang="en-US">
                <a:solidFill>
                  <a:schemeClr val="tx1">
                    <a:lumMod val="75000"/>
                    <a:lumOff val="25000"/>
                  </a:schemeClr>
                </a:solidFill>
                <a:latin typeface="Calibri" charset="0"/>
                <a:cs typeface="Calibri" charset="0"/>
              </a:rPr>
              <a:t>The target sample size is 2,000 students, spread equally across grade bands and proficiency levels. </a:t>
            </a:r>
          </a:p>
          <a:p>
            <a:pPr marL="457200" indent="-457200" algn="l">
              <a:buClr>
                <a:schemeClr val="accent2"/>
              </a:buClr>
              <a:buFont typeface="Wingdings" panose="05000000000000000000" pitchFamily="2" charset="2"/>
              <a:buChar char="§"/>
            </a:pPr>
            <a:endParaRPr lang="en-US">
              <a:solidFill>
                <a:schemeClr val="tx1">
                  <a:lumMod val="75000"/>
                  <a:lumOff val="25000"/>
                </a:schemeClr>
              </a:solidFill>
              <a:latin typeface="Calibri" charset="0"/>
              <a:cs typeface="Calibri" charset="0"/>
            </a:endParaRPr>
          </a:p>
          <a:p>
            <a:pPr marL="457200" indent="-457200" algn="l">
              <a:buClr>
                <a:schemeClr val="accent2"/>
              </a:buClr>
              <a:buFont typeface="Wingdings" panose="05000000000000000000" pitchFamily="2" charset="2"/>
              <a:buChar char="§"/>
            </a:pPr>
            <a:r>
              <a:rPr lang="en-US">
                <a:solidFill>
                  <a:schemeClr val="tx1">
                    <a:lumMod val="75000"/>
                    <a:lumOff val="25000"/>
                  </a:schemeClr>
                </a:solidFill>
                <a:latin typeface="Calibri" charset="0"/>
                <a:cs typeface="Calibri" charset="0"/>
              </a:rPr>
              <a:t>Questionnaires will be given to district testing coordinators, campus testing coordinators, and to raters and will be used to gather information about the training and qualification procedures.</a:t>
            </a:r>
          </a:p>
          <a:p>
            <a:pPr marL="457200" indent="-457200" algn="l">
              <a:buClr>
                <a:schemeClr val="accent2"/>
              </a:buClr>
              <a:buFont typeface="Wingdings" panose="05000000000000000000" pitchFamily="2" charset="2"/>
              <a:buChar char="§"/>
            </a:pPr>
            <a:endParaRPr lang="en-US">
              <a:solidFill>
                <a:schemeClr val="tx1">
                  <a:lumMod val="75000"/>
                  <a:lumOff val="25000"/>
                </a:schemeClr>
              </a:solidFill>
              <a:latin typeface="Calibri" charset="0"/>
              <a:cs typeface="Calibri" charset="0"/>
            </a:endParaRPr>
          </a:p>
          <a:p>
            <a:pPr marL="457200" indent="-457200" algn="l">
              <a:buClr>
                <a:schemeClr val="accent2"/>
              </a:buClr>
              <a:buFont typeface="Wingdings" panose="05000000000000000000" pitchFamily="2" charset="2"/>
              <a:buChar char="§"/>
            </a:pPr>
            <a:r>
              <a:rPr lang="en-US">
                <a:solidFill>
                  <a:schemeClr val="tx1">
                    <a:lumMod val="75000"/>
                    <a:lumOff val="25000"/>
                  </a:schemeClr>
                </a:solidFill>
                <a:latin typeface="Calibri" charset="0"/>
                <a:cs typeface="Calibri" charset="0"/>
              </a:rPr>
              <a:t>Districts will receive notification after the TELPAS window if they have been selected for the writing audit. </a:t>
            </a:r>
          </a:p>
        </p:txBody>
      </p:sp>
      <p:sp>
        <p:nvSpPr>
          <p:cNvPr id="4" name="Title 10"/>
          <p:cNvSpPr txBox="1">
            <a:spLocks/>
          </p:cNvSpPr>
          <p:nvPr/>
        </p:nvSpPr>
        <p:spPr>
          <a:xfrm>
            <a:off x="1978570" y="248815"/>
            <a:ext cx="8221489" cy="67722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b="1" i="0">
                <a:solidFill>
                  <a:schemeClr val="accent1"/>
                </a:solidFill>
                <a:latin typeface="+mn-lt"/>
                <a:ea typeface="Open Sans" charset="0"/>
                <a:cs typeface="Open Sans" charset="0"/>
              </a:rPr>
              <a:t>TELPAS Writing Audit – Spring 2019</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6502667"/>
            <a:ext cx="12000217" cy="229917"/>
          </a:xfrm>
          <a:prstGeom prst="rect">
            <a:avLst/>
          </a:prstGeom>
        </p:spPr>
      </p:pic>
      <p:sp>
        <p:nvSpPr>
          <p:cNvPr id="6" name="Date Placeholder 3"/>
          <p:cNvSpPr>
            <a:spLocks noGrp="1"/>
          </p:cNvSpPr>
          <p:nvPr>
            <p:ph type="dt" sz="half" idx="10"/>
          </p:nvPr>
        </p:nvSpPr>
        <p:spPr>
          <a:xfrm>
            <a:off x="92467" y="6492875"/>
            <a:ext cx="2472271" cy="365125"/>
          </a:xfrm>
        </p:spPr>
        <p:txBody>
          <a:bodyPr/>
          <a:lstStyle/>
          <a:p>
            <a:fld id="{C5C05D33-2F5D-482A-8D2C-D96EBC369FAA}" type="datetime1">
              <a:rPr lang="en-US" smtClean="0">
                <a:solidFill>
                  <a:schemeClr val="accent1">
                    <a:lumMod val="60000"/>
                    <a:lumOff val="40000"/>
                  </a:schemeClr>
                </a:solidFill>
              </a:rPr>
              <a:pPr/>
              <a:t>10/1/2018</a:t>
            </a:fld>
            <a:r>
              <a:rPr lang="en-US">
                <a:solidFill>
                  <a:schemeClr val="accent1">
                    <a:lumMod val="60000"/>
                    <a:lumOff val="40000"/>
                  </a:schemeClr>
                </a:solidFill>
              </a:rPr>
              <a:t>     </a:t>
            </a:r>
            <a:fld id="{EA89072E-2125-40D6-847A-9E6B768971D4}" type="slidenum">
              <a:rPr lang="en-US" smtClean="0">
                <a:solidFill>
                  <a:schemeClr val="accent1">
                    <a:lumMod val="60000"/>
                    <a:lumOff val="40000"/>
                  </a:schemeClr>
                </a:solidFill>
              </a:rPr>
              <a:pPr/>
              <a:t>126</a:t>
            </a:fld>
            <a:endParaRPr lang="en-US">
              <a:solidFill>
                <a:schemeClr val="accent1">
                  <a:lumMod val="60000"/>
                  <a:lumOff val="40000"/>
                </a:schemeClr>
              </a:solidFill>
            </a:endParaRPr>
          </a:p>
        </p:txBody>
      </p:sp>
      <p:sp>
        <p:nvSpPr>
          <p:cNvPr id="7" name="Footer Placeholder 4"/>
          <p:cNvSpPr>
            <a:spLocks noGrp="1"/>
          </p:cNvSpPr>
          <p:nvPr>
            <p:ph type="ftr" sz="quarter" idx="11"/>
          </p:nvPr>
        </p:nvSpPr>
        <p:spPr>
          <a:xfrm>
            <a:off x="3686187" y="6492875"/>
            <a:ext cx="4822804" cy="365125"/>
          </a:xfrm>
        </p:spPr>
        <p:txBody>
          <a:bodyPr/>
          <a:lstStyle/>
          <a:p>
            <a:r>
              <a:rPr lang="en-US">
                <a:solidFill>
                  <a:schemeClr val="accent1">
                    <a:lumMod val="60000"/>
                    <a:lumOff val="40000"/>
                  </a:schemeClr>
                </a:solidFill>
              </a:rPr>
              <a:t>October 2018</a:t>
            </a:r>
          </a:p>
          <a:p>
            <a:endParaRPr lang="en-US">
              <a:solidFill>
                <a:schemeClr val="accent1">
                  <a:lumMod val="60000"/>
                  <a:lumOff val="40000"/>
                </a:schemeClr>
              </a:solidFill>
            </a:endParaRPr>
          </a:p>
        </p:txBody>
      </p:sp>
    </p:spTree>
    <p:extLst>
      <p:ext uri="{BB962C8B-B14F-4D97-AF65-F5344CB8AC3E}">
        <p14:creationId xmlns:p14="http://schemas.microsoft.com/office/powerpoint/2010/main" val="2953566754"/>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0"/>
          <p:cNvSpPr txBox="1">
            <a:spLocks/>
          </p:cNvSpPr>
          <p:nvPr/>
        </p:nvSpPr>
        <p:spPr>
          <a:xfrm>
            <a:off x="1978570" y="248815"/>
            <a:ext cx="8221489" cy="67722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b="1" i="0">
                <a:solidFill>
                  <a:schemeClr val="accent1"/>
                </a:solidFill>
                <a:latin typeface="+mn-lt"/>
                <a:ea typeface="Open Sans" charset="0"/>
                <a:cs typeface="Open Sans" charset="0"/>
              </a:rPr>
              <a:t>TELPAS Grade Clusters</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6502667"/>
            <a:ext cx="12000217" cy="229917"/>
          </a:xfrm>
          <a:prstGeom prst="rect">
            <a:avLst/>
          </a:prstGeom>
        </p:spPr>
      </p:pic>
      <p:sp>
        <p:nvSpPr>
          <p:cNvPr id="6" name="Date Placeholder 3"/>
          <p:cNvSpPr>
            <a:spLocks noGrp="1"/>
          </p:cNvSpPr>
          <p:nvPr>
            <p:ph type="dt" sz="half" idx="10"/>
          </p:nvPr>
        </p:nvSpPr>
        <p:spPr>
          <a:xfrm>
            <a:off x="92467" y="6492875"/>
            <a:ext cx="2472271" cy="365125"/>
          </a:xfrm>
        </p:spPr>
        <p:txBody>
          <a:bodyPr/>
          <a:lstStyle/>
          <a:p>
            <a:fld id="{C5C05D33-2F5D-482A-8D2C-D96EBC369FAA}" type="datetime1">
              <a:rPr lang="en-US" smtClean="0">
                <a:solidFill>
                  <a:schemeClr val="accent1">
                    <a:lumMod val="60000"/>
                    <a:lumOff val="40000"/>
                  </a:schemeClr>
                </a:solidFill>
              </a:rPr>
              <a:pPr/>
              <a:t>10/1/2018</a:t>
            </a:fld>
            <a:r>
              <a:rPr lang="en-US">
                <a:solidFill>
                  <a:schemeClr val="accent1">
                    <a:lumMod val="60000"/>
                    <a:lumOff val="40000"/>
                  </a:schemeClr>
                </a:solidFill>
              </a:rPr>
              <a:t>     </a:t>
            </a:r>
            <a:fld id="{EA89072E-2125-40D6-847A-9E6B768971D4}" type="slidenum">
              <a:rPr lang="en-US" smtClean="0">
                <a:solidFill>
                  <a:schemeClr val="accent1">
                    <a:lumMod val="60000"/>
                    <a:lumOff val="40000"/>
                  </a:schemeClr>
                </a:solidFill>
              </a:rPr>
              <a:pPr/>
              <a:t>127</a:t>
            </a:fld>
            <a:endParaRPr lang="en-US">
              <a:solidFill>
                <a:schemeClr val="accent1">
                  <a:lumMod val="60000"/>
                  <a:lumOff val="40000"/>
                </a:schemeClr>
              </a:solidFill>
            </a:endParaRPr>
          </a:p>
        </p:txBody>
      </p:sp>
      <p:sp>
        <p:nvSpPr>
          <p:cNvPr id="7" name="Footer Placeholder 4"/>
          <p:cNvSpPr>
            <a:spLocks noGrp="1"/>
          </p:cNvSpPr>
          <p:nvPr>
            <p:ph type="ftr" sz="quarter" idx="11"/>
          </p:nvPr>
        </p:nvSpPr>
        <p:spPr>
          <a:xfrm>
            <a:off x="3686187" y="6492875"/>
            <a:ext cx="4822804" cy="365125"/>
          </a:xfrm>
        </p:spPr>
        <p:txBody>
          <a:bodyPr/>
          <a:lstStyle/>
          <a:p>
            <a:r>
              <a:rPr lang="en-US">
                <a:solidFill>
                  <a:schemeClr val="accent1">
                    <a:lumMod val="60000"/>
                    <a:lumOff val="40000"/>
                  </a:schemeClr>
                </a:solidFill>
              </a:rPr>
              <a:t>October 2018</a:t>
            </a:r>
          </a:p>
          <a:p>
            <a:endParaRPr lang="en-US">
              <a:solidFill>
                <a:schemeClr val="accent1">
                  <a:lumMod val="60000"/>
                  <a:lumOff val="40000"/>
                </a:schemeClr>
              </a:solidFill>
            </a:endParaRPr>
          </a:p>
        </p:txBody>
      </p:sp>
      <p:graphicFrame>
        <p:nvGraphicFramePr>
          <p:cNvPr id="8" name="Content Placeholder 4">
            <a:extLst>
              <a:ext uri="{FF2B5EF4-FFF2-40B4-BE49-F238E27FC236}">
                <a16:creationId xmlns:a16="http://schemas.microsoft.com/office/drawing/2014/main" xmlns="" id="{154FE0A3-25E6-4979-A6D4-A1160046C6F3}"/>
              </a:ext>
            </a:extLst>
          </p:cNvPr>
          <p:cNvGraphicFramePr>
            <a:graphicFrameLocks/>
          </p:cNvGraphicFramePr>
          <p:nvPr>
            <p:extLst>
              <p:ext uri="{D42A27DB-BD31-4B8C-83A1-F6EECF244321}">
                <p14:modId xmlns:p14="http://schemas.microsoft.com/office/powerpoint/2010/main" val="440858837"/>
              </p:ext>
            </p:extLst>
          </p:nvPr>
        </p:nvGraphicFramePr>
        <p:xfrm>
          <a:off x="2314575" y="1526312"/>
          <a:ext cx="7562850" cy="3627120"/>
        </p:xfrm>
        <a:graphic>
          <a:graphicData uri="http://schemas.openxmlformats.org/drawingml/2006/table">
            <a:tbl>
              <a:tblPr firstRow="1" bandRow="1">
                <a:tableStyleId>{5C22544A-7EE6-4342-B048-85BDC9FD1C3A}</a:tableStyleId>
              </a:tblPr>
              <a:tblGrid>
                <a:gridCol w="3781425">
                  <a:extLst>
                    <a:ext uri="{9D8B030D-6E8A-4147-A177-3AD203B41FA5}">
                      <a16:colId xmlns:a16="http://schemas.microsoft.com/office/drawing/2014/main" xmlns="" val="2858404335"/>
                    </a:ext>
                  </a:extLst>
                </a:gridCol>
                <a:gridCol w="3781425">
                  <a:extLst>
                    <a:ext uri="{9D8B030D-6E8A-4147-A177-3AD203B41FA5}">
                      <a16:colId xmlns:a16="http://schemas.microsoft.com/office/drawing/2014/main" xmlns="" val="2937634541"/>
                    </a:ext>
                  </a:extLst>
                </a:gridCol>
              </a:tblGrid>
              <a:tr h="370840">
                <a:tc>
                  <a:txBody>
                    <a:bodyPr/>
                    <a:lstStyle/>
                    <a:p>
                      <a:pPr algn="ctr"/>
                      <a:r>
                        <a:rPr lang="en-US" sz="2800">
                          <a:solidFill>
                            <a:schemeClr val="tx1"/>
                          </a:solidFill>
                          <a:latin typeface="Open Sans Semibold" panose="020B0606030504020204"/>
                        </a:rPr>
                        <a:t>Reading Tests</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r>
                        <a:rPr lang="en-US" sz="2800">
                          <a:solidFill>
                            <a:schemeClr val="tx1"/>
                          </a:solidFill>
                          <a:latin typeface="Open Sans Semibold" panose="020B0606030504020204"/>
                        </a:rPr>
                        <a:t>Listening Tests</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3300140504"/>
                  </a:ext>
                </a:extLst>
              </a:tr>
              <a:tr h="370840">
                <a:tc>
                  <a:txBody>
                    <a:bodyPr/>
                    <a:lstStyle/>
                    <a:p>
                      <a:r>
                        <a:rPr lang="en-US" sz="2800">
                          <a:solidFill>
                            <a:schemeClr val="tx1"/>
                          </a:solidFill>
                          <a:latin typeface="Open Sans Semibold" panose="020B0606030504020204"/>
                        </a:rPr>
                        <a:t>Grade 2</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l"/>
                      <a:r>
                        <a:rPr lang="en-US" sz="2800">
                          <a:latin typeface="Open Sans Semibold" panose="020B0606030504020204"/>
                        </a:rPr>
                        <a:t>Grades 2-3</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91118578"/>
                  </a:ext>
                </a:extLst>
              </a:tr>
              <a:tr h="370840">
                <a:tc>
                  <a:txBody>
                    <a:bodyPr/>
                    <a:lstStyle/>
                    <a:p>
                      <a:r>
                        <a:rPr lang="en-US" sz="2800">
                          <a:solidFill>
                            <a:schemeClr val="tx1"/>
                          </a:solidFill>
                          <a:latin typeface="Open Sans Semibold" panose="020B0606030504020204"/>
                        </a:rPr>
                        <a:t>Grade 3</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l"/>
                      <a:r>
                        <a:rPr lang="en-US" sz="2800">
                          <a:latin typeface="Open Sans Semibold" panose="020B0606030504020204"/>
                        </a:rPr>
                        <a:t>Grades 4-5</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21245897"/>
                  </a:ext>
                </a:extLst>
              </a:tr>
              <a:tr h="370840">
                <a:tc>
                  <a:txBody>
                    <a:bodyPr/>
                    <a:lstStyle/>
                    <a:p>
                      <a:r>
                        <a:rPr lang="en-US" sz="2800">
                          <a:solidFill>
                            <a:schemeClr val="tx1"/>
                          </a:solidFill>
                          <a:latin typeface="Open Sans Semibold" panose="020B0606030504020204"/>
                        </a:rPr>
                        <a:t>Grades 4-5</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l"/>
                      <a:r>
                        <a:rPr lang="en-US" sz="2800">
                          <a:latin typeface="Open Sans Semibold" panose="020B0606030504020204"/>
                        </a:rPr>
                        <a:t>Grades 6-8</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770864838"/>
                  </a:ext>
                </a:extLst>
              </a:tr>
              <a:tr h="370840">
                <a:tc>
                  <a:txBody>
                    <a:bodyPr/>
                    <a:lstStyle/>
                    <a:p>
                      <a:r>
                        <a:rPr lang="en-US" sz="2800">
                          <a:solidFill>
                            <a:schemeClr val="tx1"/>
                          </a:solidFill>
                          <a:latin typeface="Open Sans Semibold" panose="020B0606030504020204"/>
                        </a:rPr>
                        <a:t>Grades 6-7</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l"/>
                      <a:r>
                        <a:rPr lang="en-US" sz="2800">
                          <a:latin typeface="Open Sans Semibold" panose="020B0606030504020204"/>
                        </a:rPr>
                        <a:t>Grades 9-12</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4209014531"/>
                  </a:ext>
                </a:extLst>
              </a:tr>
              <a:tr h="370840">
                <a:tc>
                  <a:txBody>
                    <a:bodyPr/>
                    <a:lstStyle/>
                    <a:p>
                      <a:r>
                        <a:rPr lang="en-US" sz="2800">
                          <a:solidFill>
                            <a:schemeClr val="tx1"/>
                          </a:solidFill>
                          <a:latin typeface="Open Sans Semibold" panose="020B0606030504020204"/>
                        </a:rPr>
                        <a:t>Grades 8-9</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endParaRPr lang="en-US" sz="2800">
                        <a:latin typeface="Open Sans Semibold" panose="020B0606030504020204"/>
                      </a:endParaRP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341841458"/>
                  </a:ext>
                </a:extLst>
              </a:tr>
              <a:tr h="370840">
                <a:tc>
                  <a:txBody>
                    <a:bodyPr/>
                    <a:lstStyle/>
                    <a:p>
                      <a:r>
                        <a:rPr lang="en-US" sz="2800">
                          <a:solidFill>
                            <a:schemeClr val="tx1"/>
                          </a:solidFill>
                          <a:latin typeface="Open Sans Semibold" panose="020B0606030504020204"/>
                        </a:rPr>
                        <a:t>Grades 10-12</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endParaRPr lang="en-US" sz="2800">
                        <a:latin typeface="Open Sans Semibold" panose="020B0606030504020204"/>
                      </a:endParaRP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98380224"/>
                  </a:ext>
                </a:extLst>
              </a:tr>
            </a:tbl>
          </a:graphicData>
        </a:graphic>
      </p:graphicFrame>
    </p:spTree>
    <p:extLst>
      <p:ext uri="{BB962C8B-B14F-4D97-AF65-F5344CB8AC3E}">
        <p14:creationId xmlns:p14="http://schemas.microsoft.com/office/powerpoint/2010/main" val="437945792"/>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a:xfrm>
            <a:off x="1039771" y="1938223"/>
            <a:ext cx="10058400" cy="4448455"/>
          </a:xfrm>
          <a:prstGeom prst="rect">
            <a:avLst/>
          </a:prstGeom>
        </p:spPr>
        <p:txBody>
          <a:bodyPr vert="horz" lIns="91440" tIns="45720" rIns="91440" bIns="45720" rtlCol="0" anchor="t">
            <a:noAutofit/>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algn="l">
              <a:buClr>
                <a:schemeClr val="accent2"/>
              </a:buClr>
            </a:pPr>
            <a:r>
              <a:rPr lang="en-US" sz="3200" b="1">
                <a:solidFill>
                  <a:schemeClr val="accent1"/>
                </a:solidFill>
                <a:ea typeface="Calibri" charset="0"/>
                <a:cs typeface="Calibri" charset="0"/>
              </a:rPr>
              <a:t>For the purpose of TELPAS administration, the reclassification of a student’s grade level will not be allowed during the TELPAS window. </a:t>
            </a:r>
            <a:endParaRPr lang="en-US" sz="3200">
              <a:solidFill>
                <a:schemeClr val="accent1"/>
              </a:solidFill>
              <a:ea typeface="Calibri" charset="0"/>
              <a:cs typeface="Calibri" charset="0"/>
            </a:endParaRPr>
          </a:p>
          <a:p>
            <a:pPr marL="457200" indent="-457200" algn="l">
              <a:buClr>
                <a:schemeClr val="accent2"/>
              </a:buClr>
              <a:buFont typeface="Wingdings" panose="05000000000000000000" pitchFamily="2" charset="2"/>
              <a:buChar char="§"/>
            </a:pPr>
            <a:r>
              <a:rPr lang="en-US" sz="2800">
                <a:solidFill>
                  <a:schemeClr val="tx1">
                    <a:lumMod val="75000"/>
                    <a:lumOff val="25000"/>
                  </a:schemeClr>
                </a:solidFill>
                <a:latin typeface="Calibri" charset="0"/>
                <a:cs typeface="Calibri" charset="0"/>
              </a:rPr>
              <a:t>It causes an issue within the Assessment Management System when student’s grade levels change within the window.  </a:t>
            </a:r>
          </a:p>
          <a:p>
            <a:pPr marL="457200" indent="-457200" algn="l">
              <a:buClr>
                <a:schemeClr val="accent2"/>
              </a:buClr>
              <a:buFont typeface="Wingdings" panose="05000000000000000000" pitchFamily="2" charset="2"/>
              <a:buChar char="§"/>
            </a:pPr>
            <a:r>
              <a:rPr lang="en-US" sz="2800">
                <a:solidFill>
                  <a:schemeClr val="tx1">
                    <a:lumMod val="75000"/>
                    <a:lumOff val="25000"/>
                  </a:schemeClr>
                </a:solidFill>
                <a:latin typeface="Calibri" charset="0"/>
                <a:cs typeface="Calibri" charset="0"/>
              </a:rPr>
              <a:t>All the TELPAS components (holistic, reading test, listening &amp; speaking test) should be assessed in the same grade level. </a:t>
            </a:r>
          </a:p>
        </p:txBody>
      </p:sp>
      <p:sp>
        <p:nvSpPr>
          <p:cNvPr id="4" name="Title 10"/>
          <p:cNvSpPr txBox="1">
            <a:spLocks/>
          </p:cNvSpPr>
          <p:nvPr/>
        </p:nvSpPr>
        <p:spPr>
          <a:xfrm>
            <a:off x="1327501" y="571271"/>
            <a:ext cx="9345212" cy="677225"/>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b="1">
                <a:solidFill>
                  <a:schemeClr val="accent1"/>
                </a:solidFill>
                <a:latin typeface="+mn-lt"/>
              </a:rPr>
              <a:t>Enrolled Grade Reclassification during </a:t>
            </a:r>
          </a:p>
          <a:p>
            <a:r>
              <a:rPr lang="en-US" sz="3600" b="1">
                <a:solidFill>
                  <a:schemeClr val="accent1"/>
                </a:solidFill>
                <a:latin typeface="+mn-lt"/>
              </a:rPr>
              <a:t>TELPAS Test Administration</a:t>
            </a:r>
            <a:endParaRPr lang="en-US" sz="3600" b="1" i="0">
              <a:solidFill>
                <a:schemeClr val="accent1"/>
              </a:solidFill>
              <a:latin typeface="+mn-lt"/>
              <a:ea typeface="Open Sans" charset="0"/>
              <a:cs typeface="Open Sans"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6502667"/>
            <a:ext cx="12000217" cy="229917"/>
          </a:xfrm>
          <a:prstGeom prst="rect">
            <a:avLst/>
          </a:prstGeom>
        </p:spPr>
      </p:pic>
      <p:sp>
        <p:nvSpPr>
          <p:cNvPr id="6" name="Date Placeholder 3"/>
          <p:cNvSpPr>
            <a:spLocks noGrp="1"/>
          </p:cNvSpPr>
          <p:nvPr>
            <p:ph type="dt" sz="half" idx="10"/>
          </p:nvPr>
        </p:nvSpPr>
        <p:spPr>
          <a:xfrm>
            <a:off x="92467" y="6492875"/>
            <a:ext cx="2472271" cy="365125"/>
          </a:xfrm>
        </p:spPr>
        <p:txBody>
          <a:bodyPr/>
          <a:lstStyle/>
          <a:p>
            <a:fld id="{C5C05D33-2F5D-482A-8D2C-D96EBC369FAA}" type="datetime1">
              <a:rPr lang="en-US" smtClean="0">
                <a:solidFill>
                  <a:schemeClr val="accent1">
                    <a:lumMod val="60000"/>
                    <a:lumOff val="40000"/>
                  </a:schemeClr>
                </a:solidFill>
              </a:rPr>
              <a:pPr/>
              <a:t>10/1/2018</a:t>
            </a:fld>
            <a:r>
              <a:rPr lang="en-US">
                <a:solidFill>
                  <a:schemeClr val="accent1">
                    <a:lumMod val="60000"/>
                    <a:lumOff val="40000"/>
                  </a:schemeClr>
                </a:solidFill>
              </a:rPr>
              <a:t>     </a:t>
            </a:r>
            <a:fld id="{EA89072E-2125-40D6-847A-9E6B768971D4}" type="slidenum">
              <a:rPr lang="en-US" smtClean="0">
                <a:solidFill>
                  <a:schemeClr val="accent1">
                    <a:lumMod val="60000"/>
                    <a:lumOff val="40000"/>
                  </a:schemeClr>
                </a:solidFill>
              </a:rPr>
              <a:pPr/>
              <a:t>128</a:t>
            </a:fld>
            <a:endParaRPr lang="en-US">
              <a:solidFill>
                <a:schemeClr val="accent1">
                  <a:lumMod val="60000"/>
                  <a:lumOff val="40000"/>
                </a:schemeClr>
              </a:solidFill>
            </a:endParaRPr>
          </a:p>
        </p:txBody>
      </p:sp>
      <p:sp>
        <p:nvSpPr>
          <p:cNvPr id="7" name="Footer Placeholder 4"/>
          <p:cNvSpPr>
            <a:spLocks noGrp="1"/>
          </p:cNvSpPr>
          <p:nvPr>
            <p:ph type="ftr" sz="quarter" idx="11"/>
          </p:nvPr>
        </p:nvSpPr>
        <p:spPr>
          <a:xfrm>
            <a:off x="3686187" y="6492875"/>
            <a:ext cx="4822804" cy="365125"/>
          </a:xfrm>
        </p:spPr>
        <p:txBody>
          <a:bodyPr/>
          <a:lstStyle/>
          <a:p>
            <a:r>
              <a:rPr lang="en-US">
                <a:solidFill>
                  <a:schemeClr val="accent1">
                    <a:lumMod val="60000"/>
                    <a:lumOff val="40000"/>
                  </a:schemeClr>
                </a:solidFill>
              </a:rPr>
              <a:t>October 2018</a:t>
            </a:r>
          </a:p>
          <a:p>
            <a:endParaRPr lang="en-US">
              <a:solidFill>
                <a:schemeClr val="accent1">
                  <a:lumMod val="60000"/>
                  <a:lumOff val="40000"/>
                </a:schemeClr>
              </a:solidFill>
            </a:endParaRPr>
          </a:p>
        </p:txBody>
      </p:sp>
    </p:spTree>
    <p:extLst>
      <p:ext uri="{BB962C8B-B14F-4D97-AF65-F5344CB8AC3E}">
        <p14:creationId xmlns:p14="http://schemas.microsoft.com/office/powerpoint/2010/main" val="64279138"/>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a:xfrm>
            <a:off x="1097280" y="1535657"/>
            <a:ext cx="10058400" cy="4664115"/>
          </a:xfrm>
          <a:prstGeom prst="rect">
            <a:avLst/>
          </a:prstGeom>
        </p:spPr>
        <p:txBody>
          <a:bodyPr vert="horz" lIns="91440" tIns="45720" rIns="91440" bIns="45720" rtlCol="0" anchor="t">
            <a:normAutofit fontScale="92500" lnSpcReduction="10000"/>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marL="342900" indent="-342900" algn="l">
              <a:buClr>
                <a:schemeClr val="accent2"/>
              </a:buClr>
              <a:buFont typeface="Wingdings" panose="05000000000000000000" pitchFamily="2" charset="2"/>
              <a:buChar char="§"/>
            </a:pPr>
            <a:r>
              <a:rPr lang="en-US">
                <a:solidFill>
                  <a:schemeClr val="tx1">
                    <a:lumMod val="75000"/>
                    <a:lumOff val="25000"/>
                  </a:schemeClr>
                </a:solidFill>
                <a:latin typeface="Calibri" charset="0"/>
                <a:cs typeface="Calibri" charset="0"/>
              </a:rPr>
              <a:t>TELPAS Tutorials </a:t>
            </a:r>
          </a:p>
          <a:p>
            <a:pPr marL="800100" lvl="1" indent="-342900" algn="l">
              <a:buClr>
                <a:schemeClr val="accent1"/>
              </a:buClr>
              <a:buFont typeface="Arial" panose="020B0604020202020204" pitchFamily="34" charset="0"/>
              <a:buChar char="•"/>
            </a:pPr>
            <a:r>
              <a:rPr lang="en-US" sz="2400">
                <a:solidFill>
                  <a:schemeClr val="tx1">
                    <a:lumMod val="75000"/>
                    <a:lumOff val="25000"/>
                  </a:schemeClr>
                </a:solidFill>
                <a:latin typeface="Calibri" charset="0"/>
                <a:cs typeface="Calibri" charset="0"/>
              </a:rPr>
              <a:t>Help students become familiar with online testing</a:t>
            </a:r>
          </a:p>
          <a:p>
            <a:pPr marL="800100" lvl="1" indent="-342900" algn="l">
              <a:buClr>
                <a:schemeClr val="accent1"/>
              </a:buClr>
              <a:buFont typeface="Arial" panose="020B0604020202020204" pitchFamily="34" charset="0"/>
              <a:buChar char="•"/>
            </a:pPr>
            <a:r>
              <a:rPr lang="en-US" sz="2400">
                <a:solidFill>
                  <a:schemeClr val="tx1">
                    <a:lumMod val="75000"/>
                    <a:lumOff val="25000"/>
                  </a:schemeClr>
                </a:solidFill>
                <a:latin typeface="Calibri" charset="0"/>
                <a:cs typeface="Calibri" charset="0"/>
              </a:rPr>
              <a:t>Show students how to move through a test, use tools in the test, and work with different types of items</a:t>
            </a:r>
          </a:p>
          <a:p>
            <a:pPr marL="800100" lvl="1" indent="-342900" algn="l">
              <a:buClr>
                <a:schemeClr val="accent2"/>
              </a:buClr>
              <a:buFont typeface="Arial" panose="020B0604020202020204" pitchFamily="34" charset="0"/>
              <a:buChar char="•"/>
            </a:pPr>
            <a:endParaRPr lang="en-US">
              <a:solidFill>
                <a:schemeClr val="tx1">
                  <a:lumMod val="75000"/>
                  <a:lumOff val="25000"/>
                </a:schemeClr>
              </a:solidFill>
              <a:latin typeface="Calibri" charset="0"/>
              <a:cs typeface="Calibri" charset="0"/>
            </a:endParaRPr>
          </a:p>
          <a:p>
            <a:pPr marL="457200" indent="-457200" algn="l">
              <a:buClr>
                <a:schemeClr val="accent2"/>
              </a:buClr>
              <a:buFont typeface="Wingdings" panose="05000000000000000000" pitchFamily="2" charset="2"/>
              <a:buChar char="§"/>
            </a:pPr>
            <a:r>
              <a:rPr lang="en-US">
                <a:solidFill>
                  <a:schemeClr val="tx1">
                    <a:lumMod val="75000"/>
                    <a:lumOff val="25000"/>
                  </a:schemeClr>
                </a:solidFill>
                <a:latin typeface="Calibri" charset="0"/>
                <a:cs typeface="Calibri" charset="0"/>
              </a:rPr>
              <a:t>Listening and Speaking Practice Sets</a:t>
            </a:r>
          </a:p>
          <a:p>
            <a:pPr marL="914400" lvl="1" indent="-457200" algn="l">
              <a:buClr>
                <a:schemeClr val="accent1"/>
              </a:buClr>
              <a:buFont typeface="Arial" panose="020B0604020202020204" pitchFamily="34" charset="0"/>
              <a:buChar char="•"/>
            </a:pPr>
            <a:r>
              <a:rPr lang="en-US" sz="2400">
                <a:solidFill>
                  <a:schemeClr val="tx1">
                    <a:lumMod val="75000"/>
                    <a:lumOff val="25000"/>
                  </a:schemeClr>
                </a:solidFill>
                <a:latin typeface="Calibri" charset="0"/>
                <a:cs typeface="Calibri" charset="0"/>
              </a:rPr>
              <a:t>Are two different practice sets (one for elementary and one for secondary)</a:t>
            </a:r>
          </a:p>
          <a:p>
            <a:pPr marL="914400" lvl="1" indent="-457200" algn="l">
              <a:buClr>
                <a:schemeClr val="accent1"/>
              </a:buClr>
              <a:buFont typeface="Arial" panose="020B0604020202020204" pitchFamily="34" charset="0"/>
              <a:buChar char="•"/>
            </a:pPr>
            <a:r>
              <a:rPr lang="en-US" sz="2400">
                <a:solidFill>
                  <a:schemeClr val="tx1">
                    <a:lumMod val="75000"/>
                    <a:lumOff val="25000"/>
                  </a:schemeClr>
                </a:solidFill>
                <a:latin typeface="Calibri" charset="0"/>
                <a:cs typeface="Calibri" charset="0"/>
              </a:rPr>
              <a:t>Are solely for students to practice on listening and speaking items</a:t>
            </a:r>
          </a:p>
          <a:p>
            <a:pPr marL="914400" lvl="1" indent="-457200" algn="l">
              <a:buClr>
                <a:schemeClr val="accent1"/>
              </a:buClr>
              <a:buFont typeface="Arial" panose="020B0604020202020204" pitchFamily="34" charset="0"/>
              <a:buChar char="•"/>
            </a:pPr>
            <a:r>
              <a:rPr lang="en-US" sz="2400">
                <a:solidFill>
                  <a:schemeClr val="tx1">
                    <a:lumMod val="75000"/>
                    <a:lumOff val="25000"/>
                  </a:schemeClr>
                </a:solidFill>
                <a:latin typeface="Calibri" charset="0"/>
                <a:cs typeface="Calibri" charset="0"/>
              </a:rPr>
              <a:t>Should not be used for diagnostic purposes</a:t>
            </a:r>
          </a:p>
          <a:p>
            <a:pPr marL="914400" lvl="1" indent="-457200" algn="l">
              <a:buClr>
                <a:schemeClr val="accent2"/>
              </a:buClr>
              <a:buSzPct val="95000"/>
              <a:buFont typeface="Arial" panose="020B0604020202020204" pitchFamily="34" charset="0"/>
              <a:buChar char="•"/>
            </a:pPr>
            <a:endParaRPr lang="en-US">
              <a:solidFill>
                <a:schemeClr val="tx1">
                  <a:lumMod val="75000"/>
                  <a:lumOff val="25000"/>
                </a:schemeClr>
              </a:solidFill>
              <a:latin typeface="Calibri" charset="0"/>
              <a:cs typeface="Calibri" charset="0"/>
            </a:endParaRPr>
          </a:p>
          <a:p>
            <a:pPr marL="342900" indent="-342900" algn="l">
              <a:buClr>
                <a:schemeClr val="accent2"/>
              </a:buClr>
              <a:buSzPct val="95000"/>
              <a:buFont typeface="Wingdings" panose="05000000000000000000" pitchFamily="2" charset="2"/>
              <a:buChar char="§"/>
            </a:pPr>
            <a:r>
              <a:rPr lang="en-US">
                <a:solidFill>
                  <a:schemeClr val="tx1">
                    <a:lumMod val="75000"/>
                    <a:lumOff val="25000"/>
                  </a:schemeClr>
                </a:solidFill>
                <a:latin typeface="Calibri" charset="0"/>
                <a:cs typeface="Calibri" charset="0"/>
              </a:rPr>
              <a:t>It is recommended that you perform the headset test prior to starting the TELPAS tutorial to ensure the headset is set up correctly. </a:t>
            </a:r>
          </a:p>
          <a:p>
            <a:pPr marL="800100" lvl="1" indent="-342900" algn="l">
              <a:buClr>
                <a:schemeClr val="accent1"/>
              </a:buClr>
              <a:buSzPct val="95000"/>
              <a:buFont typeface="Arial" panose="020B0604020202020204" pitchFamily="34" charset="0"/>
              <a:buChar char="•"/>
            </a:pPr>
            <a:r>
              <a:rPr lang="en-US" sz="2400">
                <a:solidFill>
                  <a:schemeClr val="tx1">
                    <a:lumMod val="75000"/>
                    <a:lumOff val="25000"/>
                  </a:schemeClr>
                </a:solidFill>
                <a:latin typeface="Calibri" charset="0"/>
                <a:cs typeface="Calibri" charset="0"/>
              </a:rPr>
              <a:t>Headset test is located in the TestNav app under the “Practice Tests” link.</a:t>
            </a:r>
          </a:p>
        </p:txBody>
      </p:sp>
      <p:sp>
        <p:nvSpPr>
          <p:cNvPr id="4" name="Title 10"/>
          <p:cNvSpPr txBox="1">
            <a:spLocks/>
          </p:cNvSpPr>
          <p:nvPr/>
        </p:nvSpPr>
        <p:spPr>
          <a:xfrm>
            <a:off x="1978570" y="248815"/>
            <a:ext cx="8221489" cy="677225"/>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2800" b="1" i="0">
                <a:solidFill>
                  <a:schemeClr val="accent1"/>
                </a:solidFill>
                <a:latin typeface="+mn-lt"/>
                <a:ea typeface="Open Sans" charset="0"/>
                <a:cs typeface="Open Sans" charset="0"/>
              </a:rPr>
              <a:t>TELPAS Tutorials and </a:t>
            </a:r>
          </a:p>
          <a:p>
            <a:r>
              <a:rPr lang="en-US" sz="2800" b="1" i="0">
                <a:solidFill>
                  <a:schemeClr val="accent1"/>
                </a:solidFill>
                <a:latin typeface="+mn-lt"/>
                <a:ea typeface="Open Sans" charset="0"/>
                <a:cs typeface="Open Sans" charset="0"/>
              </a:rPr>
              <a:t>Listening and Speaking Practice Sets </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6502667"/>
            <a:ext cx="12000217" cy="229917"/>
          </a:xfrm>
          <a:prstGeom prst="rect">
            <a:avLst/>
          </a:prstGeom>
        </p:spPr>
      </p:pic>
      <p:sp>
        <p:nvSpPr>
          <p:cNvPr id="6" name="Date Placeholder 3"/>
          <p:cNvSpPr>
            <a:spLocks noGrp="1"/>
          </p:cNvSpPr>
          <p:nvPr>
            <p:ph type="dt" sz="half" idx="10"/>
          </p:nvPr>
        </p:nvSpPr>
        <p:spPr>
          <a:xfrm>
            <a:off x="92467" y="6492875"/>
            <a:ext cx="2472271" cy="365125"/>
          </a:xfrm>
        </p:spPr>
        <p:txBody>
          <a:bodyPr/>
          <a:lstStyle/>
          <a:p>
            <a:fld id="{C5C05D33-2F5D-482A-8D2C-D96EBC369FAA}" type="datetime1">
              <a:rPr lang="en-US" smtClean="0">
                <a:solidFill>
                  <a:schemeClr val="accent1">
                    <a:lumMod val="60000"/>
                    <a:lumOff val="40000"/>
                  </a:schemeClr>
                </a:solidFill>
              </a:rPr>
              <a:pPr/>
              <a:t>10/1/2018</a:t>
            </a:fld>
            <a:r>
              <a:rPr lang="en-US">
                <a:solidFill>
                  <a:schemeClr val="accent1">
                    <a:lumMod val="60000"/>
                    <a:lumOff val="40000"/>
                  </a:schemeClr>
                </a:solidFill>
              </a:rPr>
              <a:t>     </a:t>
            </a:r>
            <a:fld id="{EA89072E-2125-40D6-847A-9E6B768971D4}" type="slidenum">
              <a:rPr lang="en-US" smtClean="0">
                <a:solidFill>
                  <a:schemeClr val="accent1">
                    <a:lumMod val="60000"/>
                    <a:lumOff val="40000"/>
                  </a:schemeClr>
                </a:solidFill>
              </a:rPr>
              <a:pPr/>
              <a:t>129</a:t>
            </a:fld>
            <a:endParaRPr lang="en-US">
              <a:solidFill>
                <a:schemeClr val="accent1">
                  <a:lumMod val="60000"/>
                  <a:lumOff val="40000"/>
                </a:schemeClr>
              </a:solidFill>
            </a:endParaRPr>
          </a:p>
        </p:txBody>
      </p:sp>
      <p:sp>
        <p:nvSpPr>
          <p:cNvPr id="7" name="Footer Placeholder 4"/>
          <p:cNvSpPr>
            <a:spLocks noGrp="1"/>
          </p:cNvSpPr>
          <p:nvPr>
            <p:ph type="ftr" sz="quarter" idx="11"/>
          </p:nvPr>
        </p:nvSpPr>
        <p:spPr>
          <a:xfrm>
            <a:off x="3686187" y="6492875"/>
            <a:ext cx="4822804" cy="365125"/>
          </a:xfrm>
        </p:spPr>
        <p:txBody>
          <a:bodyPr/>
          <a:lstStyle/>
          <a:p>
            <a:r>
              <a:rPr lang="en-US">
                <a:solidFill>
                  <a:schemeClr val="accent1">
                    <a:lumMod val="60000"/>
                    <a:lumOff val="40000"/>
                  </a:schemeClr>
                </a:solidFill>
              </a:rPr>
              <a:t>October 2018</a:t>
            </a:r>
          </a:p>
          <a:p>
            <a:endParaRPr lang="en-US">
              <a:solidFill>
                <a:schemeClr val="accent1">
                  <a:lumMod val="60000"/>
                  <a:lumOff val="40000"/>
                </a:schemeClr>
              </a:solidFill>
            </a:endParaRPr>
          </a:p>
        </p:txBody>
      </p:sp>
    </p:spTree>
    <p:extLst>
      <p:ext uri="{BB962C8B-B14F-4D97-AF65-F5344CB8AC3E}">
        <p14:creationId xmlns:p14="http://schemas.microsoft.com/office/powerpoint/2010/main" val="3355779887"/>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0"/>
          <p:cNvSpPr txBox="1">
            <a:spLocks/>
          </p:cNvSpPr>
          <p:nvPr/>
        </p:nvSpPr>
        <p:spPr>
          <a:xfrm>
            <a:off x="1978570" y="248815"/>
            <a:ext cx="8221489" cy="67722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b="1" i="0">
                <a:solidFill>
                  <a:schemeClr val="accent1"/>
                </a:solidFill>
                <a:latin typeface="+mn-lt"/>
                <a:ea typeface="Open Sans" charset="0"/>
                <a:cs typeface="Open Sans" charset="0"/>
              </a:rPr>
              <a:t>TELPAS Headset Test from TestNav App</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6502667"/>
            <a:ext cx="12000217" cy="229917"/>
          </a:xfrm>
          <a:prstGeom prst="rect">
            <a:avLst/>
          </a:prstGeom>
        </p:spPr>
      </p:pic>
      <p:sp>
        <p:nvSpPr>
          <p:cNvPr id="6" name="Date Placeholder 3"/>
          <p:cNvSpPr>
            <a:spLocks noGrp="1"/>
          </p:cNvSpPr>
          <p:nvPr>
            <p:ph type="dt" sz="half" idx="10"/>
          </p:nvPr>
        </p:nvSpPr>
        <p:spPr>
          <a:xfrm>
            <a:off x="92467" y="6492875"/>
            <a:ext cx="2472271" cy="365125"/>
          </a:xfrm>
        </p:spPr>
        <p:txBody>
          <a:bodyPr/>
          <a:lstStyle/>
          <a:p>
            <a:fld id="{C5C05D33-2F5D-482A-8D2C-D96EBC369FAA}" type="datetime1">
              <a:rPr lang="en-US" smtClean="0">
                <a:solidFill>
                  <a:schemeClr val="accent1">
                    <a:lumMod val="60000"/>
                    <a:lumOff val="40000"/>
                  </a:schemeClr>
                </a:solidFill>
              </a:rPr>
              <a:pPr/>
              <a:t>10/1/2018</a:t>
            </a:fld>
            <a:r>
              <a:rPr lang="en-US">
                <a:solidFill>
                  <a:schemeClr val="accent1">
                    <a:lumMod val="60000"/>
                    <a:lumOff val="40000"/>
                  </a:schemeClr>
                </a:solidFill>
              </a:rPr>
              <a:t>     </a:t>
            </a:r>
            <a:fld id="{EA89072E-2125-40D6-847A-9E6B768971D4}" type="slidenum">
              <a:rPr lang="en-US" smtClean="0">
                <a:solidFill>
                  <a:schemeClr val="accent1">
                    <a:lumMod val="60000"/>
                    <a:lumOff val="40000"/>
                  </a:schemeClr>
                </a:solidFill>
              </a:rPr>
              <a:pPr/>
              <a:t>130</a:t>
            </a:fld>
            <a:endParaRPr lang="en-US">
              <a:solidFill>
                <a:schemeClr val="accent1">
                  <a:lumMod val="60000"/>
                  <a:lumOff val="40000"/>
                </a:schemeClr>
              </a:solidFill>
            </a:endParaRPr>
          </a:p>
        </p:txBody>
      </p:sp>
      <p:sp>
        <p:nvSpPr>
          <p:cNvPr id="7" name="Footer Placeholder 4"/>
          <p:cNvSpPr>
            <a:spLocks noGrp="1"/>
          </p:cNvSpPr>
          <p:nvPr>
            <p:ph type="ftr" sz="quarter" idx="11"/>
          </p:nvPr>
        </p:nvSpPr>
        <p:spPr>
          <a:xfrm>
            <a:off x="3686187" y="6492875"/>
            <a:ext cx="4822804" cy="365125"/>
          </a:xfrm>
        </p:spPr>
        <p:txBody>
          <a:bodyPr/>
          <a:lstStyle/>
          <a:p>
            <a:r>
              <a:rPr lang="en-US">
                <a:solidFill>
                  <a:schemeClr val="accent1">
                    <a:lumMod val="60000"/>
                    <a:lumOff val="40000"/>
                  </a:schemeClr>
                </a:solidFill>
              </a:rPr>
              <a:t>October 2018</a:t>
            </a:r>
          </a:p>
          <a:p>
            <a:endParaRPr lang="en-US">
              <a:solidFill>
                <a:schemeClr val="accent1">
                  <a:lumMod val="60000"/>
                  <a:lumOff val="40000"/>
                </a:schemeClr>
              </a:solidFill>
            </a:endParaRPr>
          </a:p>
        </p:txBody>
      </p:sp>
      <p:pic>
        <p:nvPicPr>
          <p:cNvPr id="8" name="Content Placeholder 3" descr="Screenshot of the TELPAS Headset Sign-In for TestNav App">
            <a:extLst>
              <a:ext uri="{FF2B5EF4-FFF2-40B4-BE49-F238E27FC236}">
                <a16:creationId xmlns:a16="http://schemas.microsoft.com/office/drawing/2014/main" xmlns="" id="{97A2358B-0851-4BEE-885F-050149890DD8}"/>
              </a:ext>
            </a:extLst>
          </p:cNvPr>
          <p:cNvPicPr>
            <a:picLocks/>
          </p:cNvPicPr>
          <p:nvPr/>
        </p:nvPicPr>
        <p:blipFill rotWithShape="1">
          <a:blip r:embed="rId3"/>
          <a:srcRect l="416"/>
          <a:stretch/>
        </p:blipFill>
        <p:spPr bwMode="auto">
          <a:xfrm>
            <a:off x="423863" y="1264357"/>
            <a:ext cx="6145335" cy="3634895"/>
          </a:xfrm>
          <a:prstGeom prst="rect">
            <a:avLst/>
          </a:prstGeom>
          <a:ln>
            <a:noFill/>
          </a:ln>
          <a:effectLst>
            <a:outerShdw blurRad="63500" sx="102000" sy="102000" algn="ctr" rotWithShape="0">
              <a:prstClr val="black">
                <a:alpha val="40000"/>
              </a:prstClr>
            </a:outerShdw>
          </a:effectLst>
          <a:extLst>
            <a:ext uri="{53640926-AAD7-44D8-BBD7-CCE9431645EC}">
              <a14:shadowObscured xmlns:a14="http://schemas.microsoft.com/office/drawing/2010/main"/>
            </a:ext>
          </a:extLst>
        </p:spPr>
      </p:pic>
      <p:pic>
        <p:nvPicPr>
          <p:cNvPr id="9" name="Picture 8" descr="Screenshot of TestNav Assessment Tutorials Headset Test">
            <a:extLst>
              <a:ext uri="{FF2B5EF4-FFF2-40B4-BE49-F238E27FC236}">
                <a16:creationId xmlns:a16="http://schemas.microsoft.com/office/drawing/2014/main" xmlns="" id="{FED0997A-D87A-49E3-BF69-D067B4C5C5E7}"/>
              </a:ext>
            </a:extLst>
          </p:cNvPr>
          <p:cNvPicPr/>
          <p:nvPr/>
        </p:nvPicPr>
        <p:blipFill>
          <a:blip r:embed="rId4"/>
          <a:stretch>
            <a:fillRect/>
          </a:stretch>
        </p:blipFill>
        <p:spPr>
          <a:xfrm>
            <a:off x="5378350" y="3231476"/>
            <a:ext cx="5917578" cy="2894129"/>
          </a:xfrm>
          <a:prstGeom prst="rect">
            <a:avLst/>
          </a:prstGeom>
          <a:effectLst>
            <a:outerShdw blurRad="63500" sx="102000" sy="102000" algn="ctr" rotWithShape="0">
              <a:prstClr val="black">
                <a:alpha val="40000"/>
              </a:prstClr>
            </a:outerShdw>
          </a:effectLst>
        </p:spPr>
      </p:pic>
      <p:sp>
        <p:nvSpPr>
          <p:cNvPr id="10" name="Rectangle 9" descr="Decorative Image">
            <a:extLst>
              <a:ext uri="{FF2B5EF4-FFF2-40B4-BE49-F238E27FC236}">
                <a16:creationId xmlns:a16="http://schemas.microsoft.com/office/drawing/2014/main" xmlns="" id="{D7D15DA7-9DFC-4F9E-BADB-45FBBE8BF71A}"/>
              </a:ext>
            </a:extLst>
          </p:cNvPr>
          <p:cNvSpPr/>
          <p:nvPr/>
        </p:nvSpPr>
        <p:spPr>
          <a:xfrm>
            <a:off x="3838933" y="4348429"/>
            <a:ext cx="792088" cy="153368"/>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81466725"/>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a:xfrm>
            <a:off x="1097280" y="1693808"/>
            <a:ext cx="10058400" cy="4491586"/>
          </a:xfrm>
          <a:prstGeom prst="rect">
            <a:avLst/>
          </a:prstGeom>
        </p:spPr>
        <p:txBody>
          <a:bodyPr vert="horz" lIns="91440" tIns="45720" rIns="91440" bIns="45720" rtlCol="0" anchor="t">
            <a:normAutofit/>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marL="800100" lvl="1" indent="-342900" algn="l">
              <a:buClr>
                <a:schemeClr val="accent2"/>
              </a:buClr>
              <a:buFont typeface="Wingdings" panose="05000000000000000000" pitchFamily="2" charset="2"/>
              <a:buChar char="§"/>
            </a:pPr>
            <a:r>
              <a:rPr lang="en-US" sz="3200">
                <a:solidFill>
                  <a:schemeClr val="tx1">
                    <a:lumMod val="75000"/>
                    <a:lumOff val="25000"/>
                  </a:schemeClr>
                </a:solidFill>
                <a:cs typeface="Calibri" charset="0"/>
              </a:rPr>
              <a:t>New TELPAS parent resources will include the following:</a:t>
            </a:r>
          </a:p>
          <a:p>
            <a:pPr marL="1257300" lvl="2" indent="-342900" algn="l">
              <a:buClr>
                <a:schemeClr val="accent1"/>
              </a:buClr>
              <a:buFont typeface="Arial" panose="020B0604020202020204" pitchFamily="34" charset="0"/>
              <a:buChar char="•"/>
            </a:pPr>
            <a:r>
              <a:rPr lang="en-US" sz="3200">
                <a:solidFill>
                  <a:schemeClr val="tx1">
                    <a:lumMod val="75000"/>
                    <a:lumOff val="25000"/>
                  </a:schemeClr>
                </a:solidFill>
                <a:ea typeface="Calibri" charset="0"/>
                <a:cs typeface="Calibri" charset="0"/>
              </a:rPr>
              <a:t>TELPAS Student Report Cards (K-1 and 2-12)</a:t>
            </a:r>
          </a:p>
          <a:p>
            <a:pPr marL="1257300" lvl="2" indent="-342900" algn="l">
              <a:buClr>
                <a:schemeClr val="accent1"/>
              </a:buClr>
              <a:buFont typeface="Arial" panose="020B0604020202020204" pitchFamily="34" charset="0"/>
              <a:buChar char="•"/>
            </a:pPr>
            <a:r>
              <a:rPr lang="en-US" sz="3200">
                <a:solidFill>
                  <a:schemeClr val="tx1">
                    <a:lumMod val="75000"/>
                    <a:lumOff val="25000"/>
                  </a:schemeClr>
                </a:solidFill>
                <a:ea typeface="Calibri" charset="0"/>
                <a:cs typeface="Calibri" charset="0"/>
              </a:rPr>
              <a:t>TELPAS FAQs (English and Spanish)</a:t>
            </a:r>
          </a:p>
          <a:p>
            <a:pPr marL="1257300" lvl="2" indent="-342900" algn="l">
              <a:buClr>
                <a:schemeClr val="accent1"/>
              </a:buClr>
              <a:buFont typeface="Arial" panose="020B0604020202020204" pitchFamily="34" charset="0"/>
              <a:buChar char="•"/>
            </a:pPr>
            <a:r>
              <a:rPr lang="en-US" sz="3200">
                <a:solidFill>
                  <a:schemeClr val="tx1">
                    <a:lumMod val="75000"/>
                    <a:lumOff val="25000"/>
                  </a:schemeClr>
                </a:solidFill>
                <a:ea typeface="Calibri" charset="0"/>
                <a:cs typeface="Calibri" charset="0"/>
              </a:rPr>
              <a:t>Parent Tips (English and Spanish)</a:t>
            </a:r>
          </a:p>
          <a:p>
            <a:pPr marL="1257300" lvl="2" indent="-342900" algn="l">
              <a:buClr>
                <a:schemeClr val="accent2"/>
              </a:buClr>
              <a:buFont typeface="Arial" panose="020B0604020202020204" pitchFamily="34" charset="0"/>
              <a:buChar char="•"/>
            </a:pPr>
            <a:endParaRPr lang="en-US" sz="3200">
              <a:solidFill>
                <a:schemeClr val="tx1">
                  <a:lumMod val="75000"/>
                  <a:lumOff val="25000"/>
                </a:schemeClr>
              </a:solidFill>
              <a:ea typeface="Calibri" charset="0"/>
              <a:cs typeface="Calibri" charset="0"/>
            </a:endParaRPr>
          </a:p>
          <a:p>
            <a:pPr marL="914400" lvl="1" indent="-457200" algn="l">
              <a:buClr>
                <a:schemeClr val="accent2"/>
              </a:buClr>
              <a:buFont typeface="Wingdings" panose="05000000000000000000" pitchFamily="2" charset="2"/>
              <a:buChar char="§"/>
            </a:pPr>
            <a:r>
              <a:rPr lang="en-US" sz="3200">
                <a:solidFill>
                  <a:schemeClr val="tx1">
                    <a:lumMod val="75000"/>
                    <a:lumOff val="25000"/>
                  </a:schemeClr>
                </a:solidFill>
                <a:ea typeface="Calibri" charset="0"/>
                <a:cs typeface="Calibri" charset="0"/>
              </a:rPr>
              <a:t>The parent resources will soon be posted on the TELPAS and TELPAS Alternate Resources webpage.  </a:t>
            </a:r>
          </a:p>
          <a:p>
            <a:pPr lvl="1" algn="l">
              <a:buClr>
                <a:schemeClr val="accent2"/>
              </a:buClr>
            </a:pPr>
            <a:endParaRPr lang="en-US" sz="3200">
              <a:solidFill>
                <a:schemeClr val="tx1">
                  <a:lumMod val="75000"/>
                  <a:lumOff val="25000"/>
                </a:schemeClr>
              </a:solidFill>
              <a:ea typeface="Calibri" charset="0"/>
              <a:cs typeface="Calibri" charset="0"/>
            </a:endParaRPr>
          </a:p>
        </p:txBody>
      </p:sp>
      <p:sp>
        <p:nvSpPr>
          <p:cNvPr id="4" name="Title 10"/>
          <p:cNvSpPr txBox="1">
            <a:spLocks/>
          </p:cNvSpPr>
          <p:nvPr/>
        </p:nvSpPr>
        <p:spPr>
          <a:xfrm>
            <a:off x="1978570" y="248815"/>
            <a:ext cx="8221489" cy="67722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b="1" i="0">
                <a:solidFill>
                  <a:schemeClr val="accent1"/>
                </a:solidFill>
                <a:latin typeface="+mn-lt"/>
                <a:ea typeface="Open Sans" charset="0"/>
                <a:cs typeface="Open Sans" charset="0"/>
              </a:rPr>
              <a:t>TELPAS Parent Resources</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6502667"/>
            <a:ext cx="12000217" cy="229917"/>
          </a:xfrm>
          <a:prstGeom prst="rect">
            <a:avLst/>
          </a:prstGeom>
        </p:spPr>
      </p:pic>
      <p:sp>
        <p:nvSpPr>
          <p:cNvPr id="6" name="Date Placeholder 3"/>
          <p:cNvSpPr>
            <a:spLocks noGrp="1"/>
          </p:cNvSpPr>
          <p:nvPr>
            <p:ph type="dt" sz="half" idx="10"/>
          </p:nvPr>
        </p:nvSpPr>
        <p:spPr>
          <a:xfrm>
            <a:off x="92467" y="6492875"/>
            <a:ext cx="2472271" cy="365125"/>
          </a:xfrm>
        </p:spPr>
        <p:txBody>
          <a:bodyPr/>
          <a:lstStyle/>
          <a:p>
            <a:fld id="{C5C05D33-2F5D-482A-8D2C-D96EBC369FAA}" type="datetime1">
              <a:rPr lang="en-US" smtClean="0">
                <a:solidFill>
                  <a:schemeClr val="accent1">
                    <a:lumMod val="60000"/>
                    <a:lumOff val="40000"/>
                  </a:schemeClr>
                </a:solidFill>
              </a:rPr>
              <a:pPr/>
              <a:t>10/1/2018</a:t>
            </a:fld>
            <a:r>
              <a:rPr lang="en-US">
                <a:solidFill>
                  <a:schemeClr val="accent1">
                    <a:lumMod val="60000"/>
                    <a:lumOff val="40000"/>
                  </a:schemeClr>
                </a:solidFill>
              </a:rPr>
              <a:t>     </a:t>
            </a:r>
            <a:fld id="{EA89072E-2125-40D6-847A-9E6B768971D4}" type="slidenum">
              <a:rPr lang="en-US" smtClean="0">
                <a:solidFill>
                  <a:schemeClr val="accent1">
                    <a:lumMod val="60000"/>
                    <a:lumOff val="40000"/>
                  </a:schemeClr>
                </a:solidFill>
              </a:rPr>
              <a:pPr/>
              <a:t>131</a:t>
            </a:fld>
            <a:endParaRPr lang="en-US">
              <a:solidFill>
                <a:schemeClr val="accent1">
                  <a:lumMod val="60000"/>
                  <a:lumOff val="40000"/>
                </a:schemeClr>
              </a:solidFill>
            </a:endParaRPr>
          </a:p>
        </p:txBody>
      </p:sp>
      <p:sp>
        <p:nvSpPr>
          <p:cNvPr id="7" name="Footer Placeholder 4"/>
          <p:cNvSpPr>
            <a:spLocks noGrp="1"/>
          </p:cNvSpPr>
          <p:nvPr>
            <p:ph type="ftr" sz="quarter" idx="11"/>
          </p:nvPr>
        </p:nvSpPr>
        <p:spPr>
          <a:xfrm>
            <a:off x="3686187" y="6492875"/>
            <a:ext cx="4822804" cy="365125"/>
          </a:xfrm>
        </p:spPr>
        <p:txBody>
          <a:bodyPr/>
          <a:lstStyle/>
          <a:p>
            <a:r>
              <a:rPr lang="en-US">
                <a:solidFill>
                  <a:schemeClr val="accent1">
                    <a:lumMod val="60000"/>
                    <a:lumOff val="40000"/>
                  </a:schemeClr>
                </a:solidFill>
              </a:rPr>
              <a:t>October 2018</a:t>
            </a:r>
          </a:p>
          <a:p>
            <a:endParaRPr lang="en-US">
              <a:solidFill>
                <a:schemeClr val="accent1">
                  <a:lumMod val="60000"/>
                  <a:lumOff val="40000"/>
                </a:schemeClr>
              </a:solidFill>
            </a:endParaRPr>
          </a:p>
        </p:txBody>
      </p:sp>
    </p:spTree>
    <p:extLst>
      <p:ext uri="{BB962C8B-B14F-4D97-AF65-F5344CB8AC3E}">
        <p14:creationId xmlns:p14="http://schemas.microsoft.com/office/powerpoint/2010/main" val="136592986"/>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a:xfrm>
            <a:off x="1097280" y="1506903"/>
            <a:ext cx="10058400" cy="1328662"/>
          </a:xfrm>
          <a:prstGeom prst="rect">
            <a:avLst/>
          </a:prstGeom>
        </p:spPr>
        <p:txBody>
          <a:bodyPr vert="horz" lIns="91440" tIns="45720" rIns="91440" bIns="45720" rtlCol="0" anchor="t">
            <a:normAutofit/>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lvl="1" algn="l">
              <a:buClr>
                <a:schemeClr val="accent2"/>
              </a:buClr>
            </a:pPr>
            <a:r>
              <a:rPr lang="en-US" sz="2800" b="1">
                <a:solidFill>
                  <a:schemeClr val="accent1"/>
                </a:solidFill>
                <a:latin typeface="Calibri" charset="0"/>
                <a:ea typeface="Calibri" charset="0"/>
                <a:cs typeface="Calibri" charset="0"/>
              </a:rPr>
              <a:t>The TELPAS Reading Blueprints, Listening and Speaking Blueprint, and the Speaking Rubrics can be found on the </a:t>
            </a:r>
            <a:r>
              <a:rPr lang="en-US" sz="2800" b="1">
                <a:solidFill>
                  <a:schemeClr val="accent1"/>
                </a:solidFill>
                <a:latin typeface="Calibri" charset="0"/>
                <a:ea typeface="Calibri" charset="0"/>
                <a:cs typeface="Calibri" charset="0"/>
                <a:hlinkClick r:id="rId2"/>
              </a:rPr>
              <a:t>TELPAS and TELPAS Alternate Resources webpage</a:t>
            </a:r>
            <a:r>
              <a:rPr lang="en-US" sz="2800" b="1">
                <a:solidFill>
                  <a:schemeClr val="accent1"/>
                </a:solidFill>
                <a:latin typeface="Calibri" charset="0"/>
                <a:ea typeface="Calibri" charset="0"/>
                <a:cs typeface="Calibri" charset="0"/>
              </a:rPr>
              <a:t>. </a:t>
            </a:r>
            <a:endParaRPr lang="en-US" sz="2800">
              <a:solidFill>
                <a:schemeClr val="accent1"/>
              </a:solidFill>
              <a:latin typeface="Calibri" charset="0"/>
              <a:ea typeface="Calibri" charset="0"/>
              <a:cs typeface="Calibri" charset="0"/>
            </a:endParaRPr>
          </a:p>
        </p:txBody>
      </p:sp>
      <p:sp>
        <p:nvSpPr>
          <p:cNvPr id="4" name="Title 10"/>
          <p:cNvSpPr txBox="1">
            <a:spLocks/>
          </p:cNvSpPr>
          <p:nvPr/>
        </p:nvSpPr>
        <p:spPr>
          <a:xfrm>
            <a:off x="1978570" y="248815"/>
            <a:ext cx="8221489" cy="67722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b="1" i="0">
                <a:solidFill>
                  <a:schemeClr val="accent1"/>
                </a:solidFill>
                <a:latin typeface="+mn-lt"/>
                <a:ea typeface="Open Sans" charset="0"/>
                <a:cs typeface="Open Sans" charset="0"/>
              </a:rPr>
              <a:t>TELPAS Blueprints and Speaking Rubrics</a:t>
            </a: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6502667"/>
            <a:ext cx="12000217" cy="229917"/>
          </a:xfrm>
          <a:prstGeom prst="rect">
            <a:avLst/>
          </a:prstGeom>
        </p:spPr>
      </p:pic>
      <p:sp>
        <p:nvSpPr>
          <p:cNvPr id="6" name="Date Placeholder 3"/>
          <p:cNvSpPr>
            <a:spLocks noGrp="1"/>
          </p:cNvSpPr>
          <p:nvPr>
            <p:ph type="dt" sz="half" idx="10"/>
          </p:nvPr>
        </p:nvSpPr>
        <p:spPr>
          <a:xfrm>
            <a:off x="92467" y="6492875"/>
            <a:ext cx="2472271" cy="365125"/>
          </a:xfrm>
        </p:spPr>
        <p:txBody>
          <a:bodyPr/>
          <a:lstStyle/>
          <a:p>
            <a:fld id="{C5C05D33-2F5D-482A-8D2C-D96EBC369FAA}" type="datetime1">
              <a:rPr lang="en-US" smtClean="0">
                <a:solidFill>
                  <a:schemeClr val="accent1">
                    <a:lumMod val="60000"/>
                    <a:lumOff val="40000"/>
                  </a:schemeClr>
                </a:solidFill>
              </a:rPr>
              <a:pPr/>
              <a:t>10/1/2018</a:t>
            </a:fld>
            <a:r>
              <a:rPr lang="en-US">
                <a:solidFill>
                  <a:schemeClr val="accent1">
                    <a:lumMod val="60000"/>
                    <a:lumOff val="40000"/>
                  </a:schemeClr>
                </a:solidFill>
              </a:rPr>
              <a:t>     </a:t>
            </a:r>
            <a:fld id="{EA89072E-2125-40D6-847A-9E6B768971D4}" type="slidenum">
              <a:rPr lang="en-US" smtClean="0">
                <a:solidFill>
                  <a:schemeClr val="accent1">
                    <a:lumMod val="60000"/>
                    <a:lumOff val="40000"/>
                  </a:schemeClr>
                </a:solidFill>
              </a:rPr>
              <a:pPr/>
              <a:t>132</a:t>
            </a:fld>
            <a:endParaRPr lang="en-US">
              <a:solidFill>
                <a:schemeClr val="accent1">
                  <a:lumMod val="60000"/>
                  <a:lumOff val="40000"/>
                </a:schemeClr>
              </a:solidFill>
            </a:endParaRPr>
          </a:p>
        </p:txBody>
      </p:sp>
      <p:sp>
        <p:nvSpPr>
          <p:cNvPr id="7" name="Footer Placeholder 4"/>
          <p:cNvSpPr>
            <a:spLocks noGrp="1"/>
          </p:cNvSpPr>
          <p:nvPr>
            <p:ph type="ftr" sz="quarter" idx="11"/>
          </p:nvPr>
        </p:nvSpPr>
        <p:spPr>
          <a:xfrm>
            <a:off x="3686187" y="6492875"/>
            <a:ext cx="4822804" cy="365125"/>
          </a:xfrm>
        </p:spPr>
        <p:txBody>
          <a:bodyPr/>
          <a:lstStyle/>
          <a:p>
            <a:r>
              <a:rPr lang="en-US">
                <a:solidFill>
                  <a:schemeClr val="accent1">
                    <a:lumMod val="60000"/>
                    <a:lumOff val="40000"/>
                  </a:schemeClr>
                </a:solidFill>
              </a:rPr>
              <a:t>October 2018</a:t>
            </a:r>
          </a:p>
          <a:p>
            <a:endParaRPr lang="en-US">
              <a:solidFill>
                <a:schemeClr val="accent1">
                  <a:lumMod val="60000"/>
                  <a:lumOff val="40000"/>
                </a:schemeClr>
              </a:solidFill>
            </a:endParaRPr>
          </a:p>
        </p:txBody>
      </p:sp>
      <p:pic>
        <p:nvPicPr>
          <p:cNvPr id="8" name="Content Placeholder 6" descr="Screenshot of where TELpaS blueprings and speaking rubric can be found on TEA website">
            <a:extLst>
              <a:ext uri="{FF2B5EF4-FFF2-40B4-BE49-F238E27FC236}">
                <a16:creationId xmlns:a16="http://schemas.microsoft.com/office/drawing/2014/main" xmlns="" id="{632A050F-AEB8-4FDC-AC6A-BEB97FBDCA50}"/>
              </a:ext>
            </a:extLst>
          </p:cNvPr>
          <p:cNvPicPr>
            <a:picLocks/>
          </p:cNvPicPr>
          <p:nvPr/>
        </p:nvPicPr>
        <p:blipFill rotWithShape="1">
          <a:blip r:embed="rId4"/>
          <a:srcRect l="12020" t="45220" r="42948" b="15337"/>
          <a:stretch/>
        </p:blipFill>
        <p:spPr bwMode="auto">
          <a:xfrm>
            <a:off x="3172557" y="2828606"/>
            <a:ext cx="5673617" cy="3498470"/>
          </a:xfrm>
          <a:prstGeom prst="rect">
            <a:avLst/>
          </a:prstGeom>
          <a:ln w="19050">
            <a:solidFill>
              <a:schemeClr val="accent1"/>
            </a:solid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713587418"/>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a:xfrm>
            <a:off x="1097280" y="1765695"/>
            <a:ext cx="10058400" cy="4549096"/>
          </a:xfrm>
          <a:prstGeom prst="rect">
            <a:avLst/>
          </a:prstGeom>
        </p:spPr>
        <p:txBody>
          <a:bodyPr vert="horz" lIns="91440" tIns="45720" rIns="91440" bIns="45720" rtlCol="0" anchor="t">
            <a:normAutofit fontScale="92500"/>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marL="539115" indent="-457200" algn="l">
              <a:buClr>
                <a:schemeClr val="accent2"/>
              </a:buClr>
              <a:buFont typeface="Wingdings" panose="05000000000000000000" pitchFamily="2" charset="2"/>
              <a:buChar char="§"/>
              <a:defRPr/>
            </a:pPr>
            <a:r>
              <a:rPr lang="en-US" sz="2800">
                <a:solidFill>
                  <a:schemeClr val="tx1">
                    <a:lumMod val="75000"/>
                    <a:lumOff val="25000"/>
                  </a:schemeClr>
                </a:solidFill>
                <a:cs typeface="Calibri" charset="0"/>
              </a:rPr>
              <a:t>The </a:t>
            </a:r>
            <a:r>
              <a:rPr lang="en-US" altLang="en-US" sz="2800">
                <a:solidFill>
                  <a:schemeClr val="tx1">
                    <a:lumMod val="75000"/>
                    <a:lumOff val="25000"/>
                  </a:schemeClr>
                </a:solidFill>
                <a:cs typeface="Calibri" charset="0"/>
              </a:rPr>
              <a:t>text of the stimulus and/or prompt is not available on screen.</a:t>
            </a:r>
            <a:endParaRPr lang="en-US" sz="2800">
              <a:solidFill>
                <a:schemeClr val="tx1">
                  <a:lumMod val="75000"/>
                  <a:lumOff val="25000"/>
                </a:schemeClr>
              </a:solidFill>
              <a:cs typeface="Calibri" charset="0"/>
            </a:endParaRPr>
          </a:p>
          <a:p>
            <a:pPr marL="539115" indent="-457200" algn="l">
              <a:buClr>
                <a:schemeClr val="accent2"/>
              </a:buClr>
              <a:buFont typeface="Wingdings" panose="05000000000000000000" pitchFamily="2" charset="2"/>
              <a:buChar char="§"/>
              <a:defRPr/>
            </a:pPr>
            <a:endParaRPr lang="en-US" altLang="en-US" sz="2800">
              <a:solidFill>
                <a:schemeClr val="tx1">
                  <a:lumMod val="75000"/>
                  <a:lumOff val="25000"/>
                </a:schemeClr>
              </a:solidFill>
              <a:cs typeface="Calibri" charset="0"/>
            </a:endParaRPr>
          </a:p>
          <a:p>
            <a:pPr marL="539115" indent="-457200" algn="l">
              <a:buClr>
                <a:schemeClr val="accent2"/>
              </a:buClr>
              <a:buFont typeface="Wingdings" panose="05000000000000000000" pitchFamily="2" charset="2"/>
              <a:buChar char="§"/>
              <a:defRPr/>
            </a:pPr>
            <a:r>
              <a:rPr lang="en-US" sz="2800">
                <a:solidFill>
                  <a:schemeClr val="tx1">
                    <a:lumMod val="75000"/>
                    <a:lumOff val="25000"/>
                  </a:schemeClr>
                </a:solidFill>
                <a:cs typeface="Calibri" charset="0"/>
              </a:rPr>
              <a:t>Students </a:t>
            </a:r>
            <a:r>
              <a:rPr lang="en-US" altLang="en-US" sz="2800">
                <a:solidFill>
                  <a:schemeClr val="tx1">
                    <a:lumMod val="75000"/>
                    <a:lumOff val="25000"/>
                  </a:schemeClr>
                </a:solidFill>
                <a:cs typeface="Calibri" charset="0"/>
              </a:rPr>
              <a:t>will be using “click on the correct answer” and drag-and-drop functionalities, as well as responding to multiple-choice questions for passage-based and non-passaged-based items. </a:t>
            </a:r>
          </a:p>
          <a:p>
            <a:pPr marL="539115" indent="-457200" algn="l">
              <a:buClr>
                <a:schemeClr val="accent2"/>
              </a:buClr>
              <a:buFont typeface="Wingdings" panose="05000000000000000000" pitchFamily="2" charset="2"/>
              <a:buChar char="§"/>
              <a:defRPr/>
            </a:pPr>
            <a:endParaRPr lang="en-US" altLang="en-US" sz="2800">
              <a:solidFill>
                <a:schemeClr val="tx1">
                  <a:lumMod val="75000"/>
                  <a:lumOff val="25000"/>
                </a:schemeClr>
              </a:solidFill>
              <a:cs typeface="Calibri" charset="0"/>
            </a:endParaRPr>
          </a:p>
          <a:p>
            <a:pPr marL="539115" indent="-457200" algn="l">
              <a:buClr>
                <a:schemeClr val="accent2"/>
              </a:buClr>
              <a:buFont typeface="Wingdings" panose="05000000000000000000" pitchFamily="2" charset="2"/>
              <a:buChar char="§"/>
              <a:defRPr/>
            </a:pPr>
            <a:r>
              <a:rPr lang="en-US" altLang="en-US" sz="2800">
                <a:solidFill>
                  <a:schemeClr val="tx1">
                    <a:lumMod val="75000"/>
                    <a:lumOff val="25000"/>
                  </a:schemeClr>
                </a:solidFill>
                <a:cs typeface="Calibri" charset="0"/>
              </a:rPr>
              <a:t>Students will need to wear headsets.</a:t>
            </a:r>
          </a:p>
          <a:p>
            <a:pPr marL="539115" indent="-457200" algn="l">
              <a:buClr>
                <a:schemeClr val="accent2"/>
              </a:buClr>
              <a:buFont typeface="Wingdings" panose="05000000000000000000" pitchFamily="2" charset="2"/>
              <a:buChar char="§"/>
              <a:defRPr/>
            </a:pPr>
            <a:endParaRPr lang="en-US" altLang="en-US" sz="2800">
              <a:solidFill>
                <a:schemeClr val="tx1">
                  <a:lumMod val="75000"/>
                  <a:lumOff val="25000"/>
                </a:schemeClr>
              </a:solidFill>
              <a:cs typeface="Calibri" charset="0"/>
            </a:endParaRPr>
          </a:p>
          <a:p>
            <a:pPr marL="539115" indent="-457200" algn="l">
              <a:buClr>
                <a:schemeClr val="accent2"/>
              </a:buClr>
              <a:buFont typeface="Wingdings" panose="05000000000000000000" pitchFamily="2" charset="2"/>
              <a:buChar char="§"/>
              <a:defRPr/>
            </a:pPr>
            <a:r>
              <a:rPr lang="en-US" altLang="en-US" sz="2800">
                <a:solidFill>
                  <a:schemeClr val="tx1">
                    <a:lumMod val="75000"/>
                    <a:lumOff val="25000"/>
                  </a:schemeClr>
                </a:solidFill>
                <a:cs typeface="Calibri" charset="0"/>
              </a:rPr>
              <a:t>Audio is provided for the stimulus/task. </a:t>
            </a:r>
          </a:p>
          <a:p>
            <a:pPr marL="653415" lvl="1" indent="-457200" algn="l">
              <a:buClr>
                <a:schemeClr val="accent2"/>
              </a:buClr>
              <a:buFont typeface="Wingdings" panose="05000000000000000000" pitchFamily="2" charset="2"/>
              <a:buChar char="§"/>
              <a:defRPr/>
            </a:pPr>
            <a:r>
              <a:rPr lang="en-US" sz="2600">
                <a:solidFill>
                  <a:schemeClr val="tx1">
                    <a:lumMod val="75000"/>
                    <a:lumOff val="25000"/>
                  </a:schemeClr>
                </a:solidFill>
                <a:latin typeface="Calibri" charset="0"/>
                <a:ea typeface="Calibri" charset="0"/>
                <a:cs typeface="Calibri" charset="0"/>
              </a:rPr>
              <a:t>All audio is recorded in a studio; no text-to-speech audio is used. </a:t>
            </a:r>
          </a:p>
        </p:txBody>
      </p:sp>
      <p:sp>
        <p:nvSpPr>
          <p:cNvPr id="4" name="Title 10"/>
          <p:cNvSpPr txBox="1">
            <a:spLocks/>
          </p:cNvSpPr>
          <p:nvPr/>
        </p:nvSpPr>
        <p:spPr>
          <a:xfrm>
            <a:off x="1978570" y="248815"/>
            <a:ext cx="8221489" cy="67722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b="1" i="0">
                <a:solidFill>
                  <a:schemeClr val="accent1"/>
                </a:solidFill>
                <a:latin typeface="+mn-lt"/>
                <a:ea typeface="Open Sans" charset="0"/>
                <a:cs typeface="Open Sans" charset="0"/>
              </a:rPr>
              <a:t>TELPAS Listening, Grades 2-12</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6502667"/>
            <a:ext cx="12000217" cy="229917"/>
          </a:xfrm>
          <a:prstGeom prst="rect">
            <a:avLst/>
          </a:prstGeom>
        </p:spPr>
      </p:pic>
      <p:sp>
        <p:nvSpPr>
          <p:cNvPr id="6" name="Date Placeholder 3"/>
          <p:cNvSpPr>
            <a:spLocks noGrp="1"/>
          </p:cNvSpPr>
          <p:nvPr>
            <p:ph type="dt" sz="half" idx="10"/>
          </p:nvPr>
        </p:nvSpPr>
        <p:spPr>
          <a:xfrm>
            <a:off x="92467" y="6492875"/>
            <a:ext cx="2472271" cy="365125"/>
          </a:xfrm>
        </p:spPr>
        <p:txBody>
          <a:bodyPr/>
          <a:lstStyle/>
          <a:p>
            <a:fld id="{C5C05D33-2F5D-482A-8D2C-D96EBC369FAA}" type="datetime1">
              <a:rPr lang="en-US" smtClean="0">
                <a:solidFill>
                  <a:schemeClr val="accent1">
                    <a:lumMod val="60000"/>
                    <a:lumOff val="40000"/>
                  </a:schemeClr>
                </a:solidFill>
              </a:rPr>
              <a:pPr/>
              <a:t>10/1/2018</a:t>
            </a:fld>
            <a:r>
              <a:rPr lang="en-US">
                <a:solidFill>
                  <a:schemeClr val="accent1">
                    <a:lumMod val="60000"/>
                    <a:lumOff val="40000"/>
                  </a:schemeClr>
                </a:solidFill>
              </a:rPr>
              <a:t>     </a:t>
            </a:r>
            <a:fld id="{EA89072E-2125-40D6-847A-9E6B768971D4}" type="slidenum">
              <a:rPr lang="en-US" smtClean="0">
                <a:solidFill>
                  <a:schemeClr val="accent1">
                    <a:lumMod val="60000"/>
                    <a:lumOff val="40000"/>
                  </a:schemeClr>
                </a:solidFill>
              </a:rPr>
              <a:pPr/>
              <a:t>133</a:t>
            </a:fld>
            <a:endParaRPr lang="en-US">
              <a:solidFill>
                <a:schemeClr val="accent1">
                  <a:lumMod val="60000"/>
                  <a:lumOff val="40000"/>
                </a:schemeClr>
              </a:solidFill>
            </a:endParaRPr>
          </a:p>
        </p:txBody>
      </p:sp>
      <p:sp>
        <p:nvSpPr>
          <p:cNvPr id="7" name="Footer Placeholder 4"/>
          <p:cNvSpPr>
            <a:spLocks noGrp="1"/>
          </p:cNvSpPr>
          <p:nvPr>
            <p:ph type="ftr" sz="quarter" idx="11"/>
          </p:nvPr>
        </p:nvSpPr>
        <p:spPr>
          <a:xfrm>
            <a:off x="3686187" y="6492875"/>
            <a:ext cx="4822804" cy="365125"/>
          </a:xfrm>
        </p:spPr>
        <p:txBody>
          <a:bodyPr/>
          <a:lstStyle/>
          <a:p>
            <a:r>
              <a:rPr lang="en-US">
                <a:solidFill>
                  <a:schemeClr val="accent1">
                    <a:lumMod val="60000"/>
                    <a:lumOff val="40000"/>
                  </a:schemeClr>
                </a:solidFill>
              </a:rPr>
              <a:t>October 2018</a:t>
            </a:r>
          </a:p>
          <a:p>
            <a:endParaRPr lang="en-US">
              <a:solidFill>
                <a:schemeClr val="accent1">
                  <a:lumMod val="60000"/>
                  <a:lumOff val="40000"/>
                </a:schemeClr>
              </a:solidFill>
            </a:endParaRPr>
          </a:p>
        </p:txBody>
      </p:sp>
    </p:spTree>
    <p:extLst>
      <p:ext uri="{BB962C8B-B14F-4D97-AF65-F5344CB8AC3E}">
        <p14:creationId xmlns:p14="http://schemas.microsoft.com/office/powerpoint/2010/main" val="270752400"/>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a:xfrm>
            <a:off x="1097280" y="1621921"/>
            <a:ext cx="10058400" cy="4721624"/>
          </a:xfrm>
          <a:prstGeom prst="rect">
            <a:avLst/>
          </a:prstGeom>
        </p:spPr>
        <p:txBody>
          <a:bodyPr vert="horz" lIns="91440" tIns="45720" rIns="91440" bIns="45720" rtlCol="0" anchor="t">
            <a:normAutofit fontScale="92500" lnSpcReduction="20000"/>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marL="457200" indent="-457200" algn="l">
              <a:buClr>
                <a:schemeClr val="accent2"/>
              </a:buClr>
              <a:buFont typeface="Wingdings" panose="05000000000000000000" pitchFamily="2" charset="2"/>
              <a:buChar char="§"/>
            </a:pPr>
            <a:r>
              <a:rPr lang="en-US" sz="2800">
                <a:solidFill>
                  <a:schemeClr val="tx1">
                    <a:lumMod val="75000"/>
                    <a:lumOff val="25000"/>
                  </a:schemeClr>
                </a:solidFill>
                <a:cs typeface="Calibri" charset="0"/>
              </a:rPr>
              <a:t>Some speaking prompts are intended to solicit shorter responses; others are intended to solicit longer responses. </a:t>
            </a:r>
          </a:p>
          <a:p>
            <a:pPr marL="1143000" lvl="1" indent="-457200" algn="l">
              <a:buClr>
                <a:schemeClr val="accent1"/>
              </a:buClr>
              <a:buFont typeface="Arial" panose="020B0604020202020204" pitchFamily="34" charset="0"/>
              <a:buChar char="•"/>
            </a:pPr>
            <a:r>
              <a:rPr lang="en-US" sz="2800">
                <a:solidFill>
                  <a:schemeClr val="tx1">
                    <a:lumMod val="75000"/>
                    <a:lumOff val="25000"/>
                  </a:schemeClr>
                </a:solidFill>
                <a:cs typeface="Calibri" charset="0"/>
              </a:rPr>
              <a:t>For simple prompts, students have 45 seconds to respond. </a:t>
            </a:r>
          </a:p>
          <a:p>
            <a:pPr marL="1143000" lvl="1" indent="-457200" algn="l">
              <a:buClr>
                <a:schemeClr val="accent1"/>
              </a:buClr>
              <a:buFont typeface="Arial" panose="020B0604020202020204" pitchFamily="34" charset="0"/>
              <a:buChar char="•"/>
            </a:pPr>
            <a:r>
              <a:rPr lang="en-US" sz="2800">
                <a:solidFill>
                  <a:schemeClr val="tx1">
                    <a:lumMod val="75000"/>
                    <a:lumOff val="25000"/>
                  </a:schemeClr>
                </a:solidFill>
                <a:cs typeface="Calibri" charset="0"/>
              </a:rPr>
              <a:t>For open-ended, more complex prompts, students have 90 seconds. </a:t>
            </a:r>
          </a:p>
          <a:p>
            <a:pPr marL="1143000" lvl="1" indent="-457200" algn="l">
              <a:buClr>
                <a:schemeClr val="accent1"/>
              </a:buClr>
              <a:buFont typeface="Arial" panose="020B0604020202020204" pitchFamily="34" charset="0"/>
              <a:buChar char="•"/>
            </a:pPr>
            <a:r>
              <a:rPr lang="en-US" sz="2800">
                <a:solidFill>
                  <a:schemeClr val="tx1">
                    <a:lumMod val="75000"/>
                    <a:lumOff val="25000"/>
                  </a:schemeClr>
                </a:solidFill>
                <a:cs typeface="Calibri" charset="0"/>
              </a:rPr>
              <a:t>The student’s response to the prompt determines the student’s proficiency level. </a:t>
            </a:r>
          </a:p>
          <a:p>
            <a:pPr marL="1143000" lvl="1" indent="-457200" algn="l">
              <a:buClr>
                <a:schemeClr val="accent2"/>
              </a:buClr>
              <a:buFont typeface="Arial" panose="020B0604020202020204" pitchFamily="34" charset="0"/>
              <a:buChar char="•"/>
            </a:pPr>
            <a:endParaRPr lang="en-US" sz="2800">
              <a:solidFill>
                <a:schemeClr val="tx1">
                  <a:lumMod val="75000"/>
                  <a:lumOff val="25000"/>
                </a:schemeClr>
              </a:solidFill>
              <a:cs typeface="Calibri" charset="0"/>
            </a:endParaRPr>
          </a:p>
          <a:p>
            <a:pPr marL="457200" indent="-457200" algn="l">
              <a:buClr>
                <a:schemeClr val="accent2"/>
              </a:buClr>
              <a:buFont typeface="Wingdings" panose="05000000000000000000" pitchFamily="2" charset="2"/>
              <a:buChar char="§"/>
            </a:pPr>
            <a:r>
              <a:rPr lang="en-US" sz="2800">
                <a:solidFill>
                  <a:schemeClr val="tx1">
                    <a:lumMod val="75000"/>
                    <a:lumOff val="25000"/>
                  </a:schemeClr>
                </a:solidFill>
                <a:cs typeface="Calibri" charset="0"/>
              </a:rPr>
              <a:t>Students have two opportunities to record a response. </a:t>
            </a:r>
          </a:p>
          <a:p>
            <a:pPr marL="1143000" lvl="1" indent="-457200" algn="l">
              <a:buClr>
                <a:schemeClr val="accent1"/>
              </a:buClr>
              <a:buFont typeface="Arial" panose="020B0604020202020204" pitchFamily="34" charset="0"/>
              <a:buChar char="•"/>
            </a:pPr>
            <a:r>
              <a:rPr lang="en-US" sz="2800">
                <a:solidFill>
                  <a:schemeClr val="tx1">
                    <a:lumMod val="75000"/>
                    <a:lumOff val="25000"/>
                  </a:schemeClr>
                </a:solidFill>
                <a:cs typeface="Calibri" charset="0"/>
              </a:rPr>
              <a:t>To interact with speaking items, students will</a:t>
            </a:r>
          </a:p>
          <a:p>
            <a:pPr marL="1600200" lvl="2" indent="-457200" algn="l">
              <a:buClr>
                <a:schemeClr val="accent1"/>
              </a:buClr>
              <a:buFont typeface="Courier New" panose="02070309020205020404" pitchFamily="49" charset="0"/>
              <a:buChar char="o"/>
            </a:pPr>
            <a:r>
              <a:rPr lang="en-US" sz="2800">
                <a:solidFill>
                  <a:schemeClr val="tx1">
                    <a:lumMod val="75000"/>
                    <a:lumOff val="25000"/>
                  </a:schemeClr>
                </a:solidFill>
                <a:cs typeface="Calibri" charset="0"/>
              </a:rPr>
              <a:t>use audio capture functionality to record a response, </a:t>
            </a:r>
          </a:p>
          <a:p>
            <a:pPr marL="1600200" lvl="2" indent="-457200" algn="l">
              <a:buClr>
                <a:schemeClr val="accent1"/>
              </a:buClr>
              <a:buFont typeface="Courier New" panose="02070309020205020404" pitchFamily="49" charset="0"/>
              <a:buChar char="o"/>
            </a:pPr>
            <a:r>
              <a:rPr lang="en-US" sz="2800">
                <a:solidFill>
                  <a:schemeClr val="tx1">
                    <a:lumMod val="75000"/>
                    <a:lumOff val="25000"/>
                  </a:schemeClr>
                </a:solidFill>
                <a:cs typeface="Calibri" charset="0"/>
              </a:rPr>
              <a:t>listen to the response, and delete, and </a:t>
            </a:r>
          </a:p>
          <a:p>
            <a:pPr marL="1600200" lvl="2" indent="-457200" algn="l">
              <a:buClr>
                <a:schemeClr val="accent1"/>
              </a:buClr>
              <a:buFont typeface="Courier New" panose="02070309020205020404" pitchFamily="49" charset="0"/>
              <a:buChar char="o"/>
            </a:pPr>
            <a:r>
              <a:rPr lang="en-US" sz="2800">
                <a:solidFill>
                  <a:schemeClr val="tx1">
                    <a:lumMod val="75000"/>
                    <a:lumOff val="25000"/>
                  </a:schemeClr>
                </a:solidFill>
                <a:cs typeface="Calibri" charset="0"/>
              </a:rPr>
              <a:t>re-record if not satisfied with their first response. </a:t>
            </a:r>
          </a:p>
        </p:txBody>
      </p:sp>
      <p:sp>
        <p:nvSpPr>
          <p:cNvPr id="4" name="Title 10"/>
          <p:cNvSpPr txBox="1">
            <a:spLocks/>
          </p:cNvSpPr>
          <p:nvPr/>
        </p:nvSpPr>
        <p:spPr>
          <a:xfrm>
            <a:off x="1978570" y="248815"/>
            <a:ext cx="8221489" cy="67722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b="1" i="0">
                <a:solidFill>
                  <a:schemeClr val="accent1"/>
                </a:solidFill>
                <a:latin typeface="+mn-lt"/>
                <a:ea typeface="Open Sans" charset="0"/>
                <a:cs typeface="Open Sans" charset="0"/>
              </a:rPr>
              <a:t>TELPAS Speaking, Grades 2-12</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6502667"/>
            <a:ext cx="12000217" cy="229917"/>
          </a:xfrm>
          <a:prstGeom prst="rect">
            <a:avLst/>
          </a:prstGeom>
        </p:spPr>
      </p:pic>
      <p:sp>
        <p:nvSpPr>
          <p:cNvPr id="6" name="Date Placeholder 3"/>
          <p:cNvSpPr>
            <a:spLocks noGrp="1"/>
          </p:cNvSpPr>
          <p:nvPr>
            <p:ph type="dt" sz="half" idx="10"/>
          </p:nvPr>
        </p:nvSpPr>
        <p:spPr>
          <a:xfrm>
            <a:off x="92467" y="6492875"/>
            <a:ext cx="2472271" cy="365125"/>
          </a:xfrm>
        </p:spPr>
        <p:txBody>
          <a:bodyPr/>
          <a:lstStyle/>
          <a:p>
            <a:fld id="{C5C05D33-2F5D-482A-8D2C-D96EBC369FAA}" type="datetime1">
              <a:rPr lang="en-US" smtClean="0">
                <a:solidFill>
                  <a:schemeClr val="accent1">
                    <a:lumMod val="60000"/>
                    <a:lumOff val="40000"/>
                  </a:schemeClr>
                </a:solidFill>
              </a:rPr>
              <a:pPr/>
              <a:t>10/1/2018</a:t>
            </a:fld>
            <a:r>
              <a:rPr lang="en-US">
                <a:solidFill>
                  <a:schemeClr val="accent1">
                    <a:lumMod val="60000"/>
                    <a:lumOff val="40000"/>
                  </a:schemeClr>
                </a:solidFill>
              </a:rPr>
              <a:t>     </a:t>
            </a:r>
            <a:fld id="{EA89072E-2125-40D6-847A-9E6B768971D4}" type="slidenum">
              <a:rPr lang="en-US" smtClean="0">
                <a:solidFill>
                  <a:schemeClr val="accent1">
                    <a:lumMod val="60000"/>
                    <a:lumOff val="40000"/>
                  </a:schemeClr>
                </a:solidFill>
              </a:rPr>
              <a:pPr/>
              <a:t>134</a:t>
            </a:fld>
            <a:endParaRPr lang="en-US">
              <a:solidFill>
                <a:schemeClr val="accent1">
                  <a:lumMod val="60000"/>
                  <a:lumOff val="40000"/>
                </a:schemeClr>
              </a:solidFill>
            </a:endParaRPr>
          </a:p>
        </p:txBody>
      </p:sp>
      <p:sp>
        <p:nvSpPr>
          <p:cNvPr id="7" name="Footer Placeholder 4"/>
          <p:cNvSpPr>
            <a:spLocks noGrp="1"/>
          </p:cNvSpPr>
          <p:nvPr>
            <p:ph type="ftr" sz="quarter" idx="11"/>
          </p:nvPr>
        </p:nvSpPr>
        <p:spPr>
          <a:xfrm>
            <a:off x="3686187" y="6492875"/>
            <a:ext cx="4822804" cy="365125"/>
          </a:xfrm>
        </p:spPr>
        <p:txBody>
          <a:bodyPr/>
          <a:lstStyle/>
          <a:p>
            <a:r>
              <a:rPr lang="en-US">
                <a:solidFill>
                  <a:schemeClr val="accent1">
                    <a:lumMod val="60000"/>
                    <a:lumOff val="40000"/>
                  </a:schemeClr>
                </a:solidFill>
              </a:rPr>
              <a:t>October 2018</a:t>
            </a:r>
          </a:p>
          <a:p>
            <a:endParaRPr lang="en-US">
              <a:solidFill>
                <a:schemeClr val="accent1">
                  <a:lumMod val="60000"/>
                  <a:lumOff val="40000"/>
                </a:schemeClr>
              </a:solidFill>
            </a:endParaRPr>
          </a:p>
        </p:txBody>
      </p:sp>
    </p:spTree>
    <p:extLst>
      <p:ext uri="{BB962C8B-B14F-4D97-AF65-F5344CB8AC3E}">
        <p14:creationId xmlns:p14="http://schemas.microsoft.com/office/powerpoint/2010/main" val="666668228"/>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a:xfrm>
            <a:off x="1097280" y="1593166"/>
            <a:ext cx="10058400" cy="4707247"/>
          </a:xfrm>
          <a:prstGeom prst="rect">
            <a:avLst/>
          </a:prstGeom>
        </p:spPr>
        <p:txBody>
          <a:bodyPr vert="horz" lIns="91440" tIns="45720" rIns="91440" bIns="45720" rtlCol="0" anchor="t">
            <a:normAutofit/>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algn="l">
              <a:buClr>
                <a:schemeClr val="accent2"/>
              </a:buClr>
            </a:pPr>
            <a:r>
              <a:rPr lang="en-US" sz="2800" b="1">
                <a:solidFill>
                  <a:schemeClr val="accent1"/>
                </a:solidFill>
              </a:rPr>
              <a:t>Some speaking prompts are intended to solicit shorter responses; others are intended to solicit longer responses. </a:t>
            </a:r>
            <a:endParaRPr lang="en-US" sz="2800" b="1">
              <a:solidFill>
                <a:schemeClr val="accent1"/>
              </a:solidFill>
              <a:cs typeface="Calibri"/>
            </a:endParaRPr>
          </a:p>
          <a:p>
            <a:pPr marL="457200" indent="-457200" algn="l">
              <a:buClr>
                <a:schemeClr val="accent2"/>
              </a:buClr>
              <a:buFont typeface="Wingdings" panose="05000000000000000000" pitchFamily="2" charset="2"/>
              <a:buChar char="§"/>
              <a:defRPr/>
            </a:pPr>
            <a:r>
              <a:rPr lang="en-US" sz="2800">
                <a:solidFill>
                  <a:schemeClr val="tx1">
                    <a:lumMod val="75000"/>
                    <a:lumOff val="25000"/>
                  </a:schemeClr>
                </a:solidFill>
                <a:cs typeface="Calibri" charset="0"/>
              </a:rPr>
              <a:t>Two-point item types are fairly simple, such as making a prediction based on a picture stimulus or using a simple map to provide directions.</a:t>
            </a:r>
          </a:p>
          <a:p>
            <a:pPr marL="457200" indent="-457200" algn="l">
              <a:buClr>
                <a:schemeClr val="accent2"/>
              </a:buClr>
              <a:buFont typeface="Wingdings" panose="05000000000000000000" pitchFamily="2" charset="2"/>
              <a:buChar char="§"/>
              <a:defRPr/>
            </a:pPr>
            <a:r>
              <a:rPr lang="en-US" sz="2800">
                <a:solidFill>
                  <a:schemeClr val="tx1">
                    <a:lumMod val="75000"/>
                    <a:lumOff val="25000"/>
                  </a:schemeClr>
                </a:solidFill>
                <a:cs typeface="Calibri" charset="0"/>
              </a:rPr>
              <a:t>Four-point item types are more open ended, such as using a series of pictures to explain a multi-step process, comparing and contrasting, or taking a position on an issue and defending that position.</a:t>
            </a:r>
          </a:p>
        </p:txBody>
      </p:sp>
      <p:sp>
        <p:nvSpPr>
          <p:cNvPr id="4" name="Title 10"/>
          <p:cNvSpPr txBox="1">
            <a:spLocks/>
          </p:cNvSpPr>
          <p:nvPr/>
        </p:nvSpPr>
        <p:spPr>
          <a:xfrm>
            <a:off x="1978570" y="248815"/>
            <a:ext cx="8221489" cy="67722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b="1" i="0">
                <a:solidFill>
                  <a:schemeClr val="accent1"/>
                </a:solidFill>
                <a:latin typeface="+mn-lt"/>
                <a:ea typeface="Open Sans" charset="0"/>
                <a:cs typeface="Open Sans" charset="0"/>
              </a:rPr>
              <a:t>TELPAS Speaking, Grades 2-12</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6502667"/>
            <a:ext cx="12000217" cy="229917"/>
          </a:xfrm>
          <a:prstGeom prst="rect">
            <a:avLst/>
          </a:prstGeom>
        </p:spPr>
      </p:pic>
      <p:sp>
        <p:nvSpPr>
          <p:cNvPr id="6" name="Date Placeholder 3"/>
          <p:cNvSpPr>
            <a:spLocks noGrp="1"/>
          </p:cNvSpPr>
          <p:nvPr>
            <p:ph type="dt" sz="half" idx="10"/>
          </p:nvPr>
        </p:nvSpPr>
        <p:spPr>
          <a:xfrm>
            <a:off x="92467" y="6492875"/>
            <a:ext cx="2472271" cy="365125"/>
          </a:xfrm>
        </p:spPr>
        <p:txBody>
          <a:bodyPr/>
          <a:lstStyle/>
          <a:p>
            <a:fld id="{C5C05D33-2F5D-482A-8D2C-D96EBC369FAA}" type="datetime1">
              <a:rPr lang="en-US" smtClean="0">
                <a:solidFill>
                  <a:schemeClr val="accent1">
                    <a:lumMod val="60000"/>
                    <a:lumOff val="40000"/>
                  </a:schemeClr>
                </a:solidFill>
              </a:rPr>
              <a:pPr/>
              <a:t>10/1/2018</a:t>
            </a:fld>
            <a:r>
              <a:rPr lang="en-US">
                <a:solidFill>
                  <a:schemeClr val="accent1">
                    <a:lumMod val="60000"/>
                    <a:lumOff val="40000"/>
                  </a:schemeClr>
                </a:solidFill>
              </a:rPr>
              <a:t>     </a:t>
            </a:r>
            <a:fld id="{EA89072E-2125-40D6-847A-9E6B768971D4}" type="slidenum">
              <a:rPr lang="en-US" smtClean="0">
                <a:solidFill>
                  <a:schemeClr val="accent1">
                    <a:lumMod val="60000"/>
                    <a:lumOff val="40000"/>
                  </a:schemeClr>
                </a:solidFill>
              </a:rPr>
              <a:pPr/>
              <a:t>135</a:t>
            </a:fld>
            <a:endParaRPr lang="en-US">
              <a:solidFill>
                <a:schemeClr val="accent1">
                  <a:lumMod val="60000"/>
                  <a:lumOff val="40000"/>
                </a:schemeClr>
              </a:solidFill>
            </a:endParaRPr>
          </a:p>
        </p:txBody>
      </p:sp>
      <p:sp>
        <p:nvSpPr>
          <p:cNvPr id="7" name="Footer Placeholder 4"/>
          <p:cNvSpPr>
            <a:spLocks noGrp="1"/>
          </p:cNvSpPr>
          <p:nvPr>
            <p:ph type="ftr" sz="quarter" idx="11"/>
          </p:nvPr>
        </p:nvSpPr>
        <p:spPr>
          <a:xfrm>
            <a:off x="3686187" y="6492875"/>
            <a:ext cx="4822804" cy="365125"/>
          </a:xfrm>
        </p:spPr>
        <p:txBody>
          <a:bodyPr/>
          <a:lstStyle/>
          <a:p>
            <a:r>
              <a:rPr lang="en-US">
                <a:solidFill>
                  <a:schemeClr val="accent1">
                    <a:lumMod val="60000"/>
                    <a:lumOff val="40000"/>
                  </a:schemeClr>
                </a:solidFill>
              </a:rPr>
              <a:t>October 2018</a:t>
            </a:r>
          </a:p>
          <a:p>
            <a:endParaRPr lang="en-US">
              <a:solidFill>
                <a:schemeClr val="accent1">
                  <a:lumMod val="60000"/>
                  <a:lumOff val="40000"/>
                </a:schemeClr>
              </a:solidFill>
            </a:endParaRPr>
          </a:p>
        </p:txBody>
      </p:sp>
    </p:spTree>
    <p:extLst>
      <p:ext uri="{BB962C8B-B14F-4D97-AF65-F5344CB8AC3E}">
        <p14:creationId xmlns:p14="http://schemas.microsoft.com/office/powerpoint/2010/main" val="2068011114"/>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a:xfrm>
            <a:off x="780979" y="1535657"/>
            <a:ext cx="10662248" cy="4736002"/>
          </a:xfrm>
          <a:prstGeom prst="rect">
            <a:avLst/>
          </a:prstGeom>
        </p:spPr>
        <p:txBody>
          <a:bodyPr vert="horz" lIns="91440" tIns="45720" rIns="91440" bIns="45720" rtlCol="0" anchor="t">
            <a:noAutofit/>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marL="457200" indent="-457200" algn="l">
              <a:buClr>
                <a:schemeClr val="accent2"/>
              </a:buClr>
              <a:buFont typeface="Wingdings" panose="05000000000000000000" pitchFamily="2" charset="2"/>
              <a:buChar char="§"/>
            </a:pPr>
            <a:r>
              <a:rPr lang="en-US">
                <a:solidFill>
                  <a:schemeClr val="tx1">
                    <a:lumMod val="75000"/>
                    <a:lumOff val="25000"/>
                  </a:schemeClr>
                </a:solidFill>
                <a:cs typeface="Calibri" charset="0"/>
              </a:rPr>
              <a:t>Developed to determine the score points that should be ascribed to a student’s response based on his or her performance on each speaking test item. </a:t>
            </a:r>
          </a:p>
          <a:p>
            <a:pPr marL="457200" indent="-457200" algn="l">
              <a:buClr>
                <a:schemeClr val="accent2"/>
              </a:buClr>
              <a:buFont typeface="Wingdings" panose="05000000000000000000" pitchFamily="2" charset="2"/>
              <a:buChar char="§"/>
            </a:pPr>
            <a:endParaRPr lang="en-US">
              <a:solidFill>
                <a:schemeClr val="tx1">
                  <a:lumMod val="75000"/>
                  <a:lumOff val="25000"/>
                </a:schemeClr>
              </a:solidFill>
              <a:cs typeface="Calibri" charset="0"/>
            </a:endParaRPr>
          </a:p>
          <a:p>
            <a:pPr marL="457200" indent="-457200" algn="l">
              <a:buClr>
                <a:schemeClr val="accent2"/>
              </a:buClr>
              <a:buFont typeface="Wingdings" panose="05000000000000000000" pitchFamily="2" charset="2"/>
              <a:buChar char="§"/>
            </a:pPr>
            <a:r>
              <a:rPr lang="en-US">
                <a:solidFill>
                  <a:schemeClr val="tx1">
                    <a:lumMod val="75000"/>
                    <a:lumOff val="25000"/>
                  </a:schemeClr>
                </a:solidFill>
                <a:cs typeface="Calibri" charset="0"/>
              </a:rPr>
              <a:t>Derived from the TELPAS proficiency level descriptors (PLDs). </a:t>
            </a:r>
          </a:p>
          <a:p>
            <a:pPr marL="457200" indent="-457200" algn="l">
              <a:buClr>
                <a:schemeClr val="accent2"/>
              </a:buClr>
              <a:buFont typeface="Wingdings" panose="05000000000000000000" pitchFamily="2" charset="2"/>
              <a:buChar char="§"/>
            </a:pPr>
            <a:endParaRPr lang="en-US">
              <a:solidFill>
                <a:schemeClr val="tx1">
                  <a:lumMod val="75000"/>
                  <a:lumOff val="25000"/>
                </a:schemeClr>
              </a:solidFill>
              <a:cs typeface="Calibri" charset="0"/>
            </a:endParaRPr>
          </a:p>
          <a:p>
            <a:pPr marL="457200" indent="-457200" algn="l">
              <a:buClr>
                <a:schemeClr val="accent2"/>
              </a:buClr>
              <a:buFont typeface="Wingdings" panose="05000000000000000000" pitchFamily="2" charset="2"/>
              <a:buChar char="§"/>
            </a:pPr>
            <a:r>
              <a:rPr lang="en-US">
                <a:solidFill>
                  <a:schemeClr val="tx1">
                    <a:lumMod val="75000"/>
                    <a:lumOff val="25000"/>
                  </a:schemeClr>
                </a:solidFill>
                <a:cs typeface="Calibri" charset="0"/>
              </a:rPr>
              <a:t>Should not replace the Texas English Language Proficiency Standards (ELPS) or PLDs. </a:t>
            </a:r>
          </a:p>
          <a:p>
            <a:pPr marL="457200" indent="-457200" algn="l">
              <a:buClr>
                <a:schemeClr val="accent2"/>
              </a:buClr>
              <a:buFont typeface="Wingdings" panose="05000000000000000000" pitchFamily="2" charset="2"/>
              <a:buChar char="§"/>
            </a:pPr>
            <a:endParaRPr lang="en-US">
              <a:solidFill>
                <a:schemeClr val="tx1">
                  <a:lumMod val="75000"/>
                  <a:lumOff val="25000"/>
                </a:schemeClr>
              </a:solidFill>
              <a:cs typeface="Calibri" charset="0"/>
            </a:endParaRPr>
          </a:p>
          <a:p>
            <a:pPr marL="457200" indent="-457200" algn="l">
              <a:buClr>
                <a:schemeClr val="accent2"/>
              </a:buClr>
              <a:buFont typeface="Wingdings" panose="05000000000000000000" pitchFamily="2" charset="2"/>
              <a:buChar char="§"/>
            </a:pPr>
            <a:r>
              <a:rPr lang="en-US">
                <a:solidFill>
                  <a:schemeClr val="tx1">
                    <a:lumMod val="75000"/>
                    <a:lumOff val="25000"/>
                  </a:schemeClr>
                </a:solidFill>
                <a:cs typeface="Calibri" charset="0"/>
              </a:rPr>
              <a:t>Should not be used in isolation. </a:t>
            </a:r>
          </a:p>
          <a:p>
            <a:pPr marL="457200" indent="-457200" algn="l">
              <a:buClr>
                <a:schemeClr val="accent2"/>
              </a:buClr>
              <a:buFont typeface="Wingdings" panose="05000000000000000000" pitchFamily="2" charset="2"/>
              <a:buChar char="§"/>
            </a:pPr>
            <a:endParaRPr lang="en-US">
              <a:solidFill>
                <a:schemeClr val="tx1">
                  <a:lumMod val="75000"/>
                  <a:lumOff val="25000"/>
                </a:schemeClr>
              </a:solidFill>
              <a:cs typeface="Calibri" charset="0"/>
            </a:endParaRPr>
          </a:p>
          <a:p>
            <a:pPr marL="457200" indent="-457200" algn="l">
              <a:buClr>
                <a:schemeClr val="accent2"/>
              </a:buClr>
              <a:buFont typeface="Wingdings" panose="05000000000000000000" pitchFamily="2" charset="2"/>
              <a:buChar char="§"/>
            </a:pPr>
            <a:r>
              <a:rPr lang="en-US">
                <a:solidFill>
                  <a:schemeClr val="tx1">
                    <a:lumMod val="75000"/>
                    <a:lumOff val="25000"/>
                  </a:schemeClr>
                </a:solidFill>
                <a:cs typeface="Calibri" charset="0"/>
              </a:rPr>
              <a:t>Can be found on the</a:t>
            </a:r>
            <a:r>
              <a:rPr lang="en-US">
                <a:solidFill>
                  <a:schemeClr val="tx1">
                    <a:lumMod val="75000"/>
                    <a:lumOff val="25000"/>
                  </a:schemeClr>
                </a:solidFill>
                <a:cs typeface="Calibri"/>
              </a:rPr>
              <a:t> TELPAS and TELPAS Alternate </a:t>
            </a:r>
            <a:r>
              <a:rPr lang="en-US" err="1">
                <a:solidFill>
                  <a:schemeClr val="tx1">
                    <a:lumMod val="75000"/>
                    <a:lumOff val="25000"/>
                  </a:schemeClr>
                </a:solidFill>
                <a:cs typeface="Calibri"/>
              </a:rPr>
              <a:t>webapage</a:t>
            </a:r>
            <a:r>
              <a:rPr lang="en-US">
                <a:solidFill>
                  <a:schemeClr val="tx1">
                    <a:lumMod val="75000"/>
                    <a:lumOff val="25000"/>
                  </a:schemeClr>
                </a:solidFill>
                <a:cs typeface="Calibri"/>
              </a:rPr>
              <a:t>. </a:t>
            </a:r>
          </a:p>
        </p:txBody>
      </p:sp>
      <p:sp>
        <p:nvSpPr>
          <p:cNvPr id="4" name="Title 10"/>
          <p:cNvSpPr txBox="1">
            <a:spLocks/>
          </p:cNvSpPr>
          <p:nvPr/>
        </p:nvSpPr>
        <p:spPr>
          <a:xfrm>
            <a:off x="1978570" y="248815"/>
            <a:ext cx="8221489" cy="67722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b="1" i="0">
                <a:solidFill>
                  <a:schemeClr val="accent1"/>
                </a:solidFill>
                <a:latin typeface="+mn-lt"/>
                <a:ea typeface="Open Sans" charset="0"/>
                <a:cs typeface="Open Sans" charset="0"/>
              </a:rPr>
              <a:t>TELPAS Speaking Rubrics</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6502667"/>
            <a:ext cx="12000217" cy="229917"/>
          </a:xfrm>
          <a:prstGeom prst="rect">
            <a:avLst/>
          </a:prstGeom>
        </p:spPr>
      </p:pic>
      <p:sp>
        <p:nvSpPr>
          <p:cNvPr id="6" name="Date Placeholder 3"/>
          <p:cNvSpPr>
            <a:spLocks noGrp="1"/>
          </p:cNvSpPr>
          <p:nvPr>
            <p:ph type="dt" sz="half" idx="10"/>
          </p:nvPr>
        </p:nvSpPr>
        <p:spPr>
          <a:xfrm>
            <a:off x="92467" y="6492875"/>
            <a:ext cx="2472271" cy="365125"/>
          </a:xfrm>
        </p:spPr>
        <p:txBody>
          <a:bodyPr/>
          <a:lstStyle/>
          <a:p>
            <a:fld id="{C5C05D33-2F5D-482A-8D2C-D96EBC369FAA}" type="datetime1">
              <a:rPr lang="en-US" smtClean="0">
                <a:solidFill>
                  <a:schemeClr val="accent1">
                    <a:lumMod val="60000"/>
                    <a:lumOff val="40000"/>
                  </a:schemeClr>
                </a:solidFill>
              </a:rPr>
              <a:pPr/>
              <a:t>10/1/2018</a:t>
            </a:fld>
            <a:r>
              <a:rPr lang="en-US">
                <a:solidFill>
                  <a:schemeClr val="accent1">
                    <a:lumMod val="60000"/>
                    <a:lumOff val="40000"/>
                  </a:schemeClr>
                </a:solidFill>
              </a:rPr>
              <a:t>     </a:t>
            </a:r>
            <a:fld id="{EA89072E-2125-40D6-847A-9E6B768971D4}" type="slidenum">
              <a:rPr lang="en-US" smtClean="0">
                <a:solidFill>
                  <a:schemeClr val="accent1">
                    <a:lumMod val="60000"/>
                    <a:lumOff val="40000"/>
                  </a:schemeClr>
                </a:solidFill>
              </a:rPr>
              <a:pPr/>
              <a:t>136</a:t>
            </a:fld>
            <a:endParaRPr lang="en-US">
              <a:solidFill>
                <a:schemeClr val="accent1">
                  <a:lumMod val="60000"/>
                  <a:lumOff val="40000"/>
                </a:schemeClr>
              </a:solidFill>
            </a:endParaRPr>
          </a:p>
        </p:txBody>
      </p:sp>
      <p:sp>
        <p:nvSpPr>
          <p:cNvPr id="7" name="Footer Placeholder 4"/>
          <p:cNvSpPr>
            <a:spLocks noGrp="1"/>
          </p:cNvSpPr>
          <p:nvPr>
            <p:ph type="ftr" sz="quarter" idx="11"/>
          </p:nvPr>
        </p:nvSpPr>
        <p:spPr>
          <a:xfrm>
            <a:off x="3686187" y="6492875"/>
            <a:ext cx="4822804" cy="365125"/>
          </a:xfrm>
        </p:spPr>
        <p:txBody>
          <a:bodyPr/>
          <a:lstStyle/>
          <a:p>
            <a:r>
              <a:rPr lang="en-US">
                <a:solidFill>
                  <a:schemeClr val="accent1">
                    <a:lumMod val="60000"/>
                    <a:lumOff val="40000"/>
                  </a:schemeClr>
                </a:solidFill>
              </a:rPr>
              <a:t>October 2018</a:t>
            </a:r>
          </a:p>
          <a:p>
            <a:endParaRPr lang="en-US">
              <a:solidFill>
                <a:schemeClr val="accent1">
                  <a:lumMod val="60000"/>
                  <a:lumOff val="40000"/>
                </a:schemeClr>
              </a:solidFill>
            </a:endParaRPr>
          </a:p>
        </p:txBody>
      </p:sp>
    </p:spTree>
    <p:extLst>
      <p:ext uri="{BB962C8B-B14F-4D97-AF65-F5344CB8AC3E}">
        <p14:creationId xmlns:p14="http://schemas.microsoft.com/office/powerpoint/2010/main" val="2032947146"/>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a:xfrm>
            <a:off x="1097280" y="1535657"/>
            <a:ext cx="10058400" cy="4836643"/>
          </a:xfrm>
          <a:prstGeom prst="rect">
            <a:avLst/>
          </a:prstGeom>
        </p:spPr>
        <p:txBody>
          <a:bodyPr vert="horz" lIns="91440" tIns="45720" rIns="91440" bIns="45720" rtlCol="0" anchor="t">
            <a:normAutofit/>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marL="342900" indent="-342900" algn="l">
              <a:spcBef>
                <a:spcPts val="0"/>
              </a:spcBef>
              <a:spcAft>
                <a:spcPts val="600"/>
              </a:spcAft>
              <a:buClr>
                <a:schemeClr val="accent2"/>
              </a:buClr>
              <a:buFont typeface="Wingdings" panose="05000000000000000000" pitchFamily="2" charset="2"/>
              <a:buChar char="§"/>
              <a:defRPr/>
            </a:pPr>
            <a:r>
              <a:rPr lang="en-US" sz="3200">
                <a:solidFill>
                  <a:schemeClr val="tx1">
                    <a:lumMod val="75000"/>
                    <a:lumOff val="25000"/>
                  </a:schemeClr>
                </a:solidFill>
                <a:cs typeface="Calibri" charset="0"/>
              </a:rPr>
              <a:t>Scoring system may not be confident about certain tests that include responses with the following characteristics:</a:t>
            </a:r>
          </a:p>
          <a:p>
            <a:pPr marL="800100" lvl="1" indent="-342900" algn="l">
              <a:spcBef>
                <a:spcPts val="0"/>
              </a:spcBef>
              <a:buClr>
                <a:schemeClr val="accent1"/>
              </a:buClr>
              <a:buFont typeface="Arial" panose="020B0604020202020204" pitchFamily="34" charset="0"/>
              <a:buChar char="•"/>
              <a:defRPr/>
            </a:pPr>
            <a:r>
              <a:rPr lang="en-US" sz="3200">
                <a:solidFill>
                  <a:schemeClr val="tx1">
                    <a:lumMod val="75000"/>
                    <a:lumOff val="25000"/>
                  </a:schemeClr>
                </a:solidFill>
                <a:cs typeface="Calibri" charset="0"/>
              </a:rPr>
              <a:t>Technical issues (such as too much static)</a:t>
            </a:r>
          </a:p>
          <a:p>
            <a:pPr marL="800100" lvl="1" indent="-342900" algn="l">
              <a:spcBef>
                <a:spcPts val="0"/>
              </a:spcBef>
              <a:buClr>
                <a:schemeClr val="accent1"/>
              </a:buClr>
              <a:buFont typeface="Arial" panose="020B0604020202020204" pitchFamily="34" charset="0"/>
              <a:buChar char="•"/>
              <a:defRPr/>
            </a:pPr>
            <a:r>
              <a:rPr lang="en-US" sz="3200">
                <a:solidFill>
                  <a:schemeClr val="tx1">
                    <a:lumMod val="75000"/>
                    <a:lumOff val="25000"/>
                  </a:schemeClr>
                </a:solidFill>
                <a:cs typeface="Calibri" charset="0"/>
              </a:rPr>
              <a:t>Loud background speech or noise</a:t>
            </a:r>
          </a:p>
          <a:p>
            <a:pPr marL="800100" lvl="1" indent="-342900" algn="l">
              <a:spcBef>
                <a:spcPts val="0"/>
              </a:spcBef>
              <a:buClr>
                <a:schemeClr val="accent1"/>
              </a:buClr>
              <a:buFont typeface="Arial" panose="020B0604020202020204" pitchFamily="34" charset="0"/>
              <a:buChar char="•"/>
              <a:defRPr/>
            </a:pPr>
            <a:r>
              <a:rPr lang="en-US" sz="3200">
                <a:solidFill>
                  <a:schemeClr val="tx1">
                    <a:lumMod val="75000"/>
                    <a:lumOff val="25000"/>
                  </a:schemeClr>
                </a:solidFill>
                <a:cs typeface="Calibri" charset="0"/>
              </a:rPr>
              <a:t>Mumbled or faint speech</a:t>
            </a:r>
          </a:p>
          <a:p>
            <a:pPr marL="800100" lvl="1" indent="-342900" algn="l">
              <a:spcBef>
                <a:spcPts val="0"/>
              </a:spcBef>
              <a:buClr>
                <a:schemeClr val="accent1"/>
              </a:buClr>
              <a:buFont typeface="Arial" panose="020B0604020202020204" pitchFamily="34" charset="0"/>
              <a:buChar char="•"/>
              <a:defRPr/>
            </a:pPr>
            <a:r>
              <a:rPr lang="en-US" sz="3200">
                <a:solidFill>
                  <a:schemeClr val="tx1">
                    <a:lumMod val="75000"/>
                    <a:lumOff val="25000"/>
                  </a:schemeClr>
                </a:solidFill>
                <a:cs typeface="Calibri" charset="0"/>
              </a:rPr>
              <a:t>Foreign languages</a:t>
            </a:r>
          </a:p>
          <a:p>
            <a:pPr marL="800100" lvl="1" indent="-342900" algn="l">
              <a:spcBef>
                <a:spcPts val="0"/>
              </a:spcBef>
              <a:buClr>
                <a:schemeClr val="accent1"/>
              </a:buClr>
              <a:buFont typeface="Arial" panose="020B0604020202020204" pitchFamily="34" charset="0"/>
              <a:buChar char="•"/>
              <a:defRPr/>
            </a:pPr>
            <a:r>
              <a:rPr lang="en-US" sz="3200">
                <a:solidFill>
                  <a:schemeClr val="tx1">
                    <a:lumMod val="75000"/>
                    <a:lumOff val="25000"/>
                  </a:schemeClr>
                </a:solidFill>
                <a:cs typeface="Calibri" charset="0"/>
              </a:rPr>
              <a:t>Not represented by those used to train the scoring engine</a:t>
            </a:r>
          </a:p>
          <a:p>
            <a:pPr algn="l">
              <a:spcBef>
                <a:spcPts val="0"/>
              </a:spcBef>
              <a:buClr>
                <a:schemeClr val="accent2"/>
              </a:buClr>
              <a:defRPr/>
            </a:pPr>
            <a:endParaRPr lang="en-US" sz="3200">
              <a:solidFill>
                <a:schemeClr val="tx1">
                  <a:lumMod val="75000"/>
                  <a:lumOff val="25000"/>
                </a:schemeClr>
              </a:solidFill>
              <a:cs typeface="Calibri" charset="0"/>
            </a:endParaRPr>
          </a:p>
          <a:p>
            <a:pPr marL="342900" indent="-342900" algn="l">
              <a:spcBef>
                <a:spcPts val="0"/>
              </a:spcBef>
              <a:buClr>
                <a:schemeClr val="accent2"/>
              </a:buClr>
              <a:buFont typeface="Wingdings" panose="05000000000000000000" pitchFamily="2" charset="2"/>
              <a:buChar char="§"/>
              <a:defRPr/>
            </a:pPr>
            <a:r>
              <a:rPr lang="en-US" sz="3200">
                <a:solidFill>
                  <a:schemeClr val="tx1">
                    <a:lumMod val="75000"/>
                    <a:lumOff val="25000"/>
                  </a:schemeClr>
                </a:solidFill>
                <a:cs typeface="Calibri" charset="0"/>
              </a:rPr>
              <a:t>Sent to human scorers for final rating</a:t>
            </a:r>
          </a:p>
          <a:p>
            <a:pPr marL="228600" indent="-228600" algn="l">
              <a:spcBef>
                <a:spcPts val="0"/>
              </a:spcBef>
              <a:buClr>
                <a:schemeClr val="accent2"/>
              </a:buClr>
              <a:buFont typeface="Wingdings" panose="05000000000000000000" pitchFamily="2" charset="2"/>
              <a:buChar char="§"/>
              <a:defRPr/>
            </a:pPr>
            <a:endParaRPr lang="en-US" sz="3200">
              <a:solidFill>
                <a:prstClr val="black"/>
              </a:solidFill>
              <a:cs typeface="Calibri"/>
            </a:endParaRPr>
          </a:p>
        </p:txBody>
      </p:sp>
      <p:sp>
        <p:nvSpPr>
          <p:cNvPr id="4" name="Title 10"/>
          <p:cNvSpPr txBox="1">
            <a:spLocks/>
          </p:cNvSpPr>
          <p:nvPr/>
        </p:nvSpPr>
        <p:spPr>
          <a:xfrm>
            <a:off x="1978570" y="248815"/>
            <a:ext cx="8221489" cy="67722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b="1" i="0">
                <a:solidFill>
                  <a:schemeClr val="accent1"/>
                </a:solidFill>
                <a:latin typeface="+mn-lt"/>
                <a:ea typeface="Open Sans" charset="0"/>
                <a:cs typeface="Open Sans" charset="0"/>
              </a:rPr>
              <a:t>“Uncertain Cases”</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6502667"/>
            <a:ext cx="12000217" cy="229917"/>
          </a:xfrm>
          <a:prstGeom prst="rect">
            <a:avLst/>
          </a:prstGeom>
        </p:spPr>
      </p:pic>
      <p:sp>
        <p:nvSpPr>
          <p:cNvPr id="6" name="Date Placeholder 3"/>
          <p:cNvSpPr>
            <a:spLocks noGrp="1"/>
          </p:cNvSpPr>
          <p:nvPr>
            <p:ph type="dt" sz="half" idx="10"/>
          </p:nvPr>
        </p:nvSpPr>
        <p:spPr>
          <a:xfrm>
            <a:off x="92467" y="6492875"/>
            <a:ext cx="2472271" cy="365125"/>
          </a:xfrm>
        </p:spPr>
        <p:txBody>
          <a:bodyPr/>
          <a:lstStyle/>
          <a:p>
            <a:fld id="{C5C05D33-2F5D-482A-8D2C-D96EBC369FAA}" type="datetime1">
              <a:rPr lang="en-US" smtClean="0">
                <a:solidFill>
                  <a:schemeClr val="accent1">
                    <a:lumMod val="60000"/>
                    <a:lumOff val="40000"/>
                  </a:schemeClr>
                </a:solidFill>
              </a:rPr>
              <a:pPr/>
              <a:t>10/1/2018</a:t>
            </a:fld>
            <a:r>
              <a:rPr lang="en-US">
                <a:solidFill>
                  <a:schemeClr val="accent1">
                    <a:lumMod val="60000"/>
                    <a:lumOff val="40000"/>
                  </a:schemeClr>
                </a:solidFill>
              </a:rPr>
              <a:t>     </a:t>
            </a:r>
            <a:fld id="{EA89072E-2125-40D6-847A-9E6B768971D4}" type="slidenum">
              <a:rPr lang="en-US" smtClean="0">
                <a:solidFill>
                  <a:schemeClr val="accent1">
                    <a:lumMod val="60000"/>
                    <a:lumOff val="40000"/>
                  </a:schemeClr>
                </a:solidFill>
              </a:rPr>
              <a:pPr/>
              <a:t>137</a:t>
            </a:fld>
            <a:endParaRPr lang="en-US">
              <a:solidFill>
                <a:schemeClr val="accent1">
                  <a:lumMod val="60000"/>
                  <a:lumOff val="40000"/>
                </a:schemeClr>
              </a:solidFill>
            </a:endParaRPr>
          </a:p>
        </p:txBody>
      </p:sp>
      <p:sp>
        <p:nvSpPr>
          <p:cNvPr id="7" name="Footer Placeholder 4"/>
          <p:cNvSpPr>
            <a:spLocks noGrp="1"/>
          </p:cNvSpPr>
          <p:nvPr>
            <p:ph type="ftr" sz="quarter" idx="11"/>
          </p:nvPr>
        </p:nvSpPr>
        <p:spPr>
          <a:xfrm>
            <a:off x="3686187" y="6492875"/>
            <a:ext cx="4822804" cy="365125"/>
          </a:xfrm>
        </p:spPr>
        <p:txBody>
          <a:bodyPr/>
          <a:lstStyle/>
          <a:p>
            <a:r>
              <a:rPr lang="en-US">
                <a:solidFill>
                  <a:schemeClr val="accent1">
                    <a:lumMod val="60000"/>
                    <a:lumOff val="40000"/>
                  </a:schemeClr>
                </a:solidFill>
              </a:rPr>
              <a:t>October 2018</a:t>
            </a:r>
          </a:p>
          <a:p>
            <a:endParaRPr lang="en-US">
              <a:solidFill>
                <a:schemeClr val="accent1">
                  <a:lumMod val="60000"/>
                  <a:lumOff val="40000"/>
                </a:schemeClr>
              </a:solidFill>
            </a:endParaRPr>
          </a:p>
        </p:txBody>
      </p:sp>
    </p:spTree>
    <p:extLst>
      <p:ext uri="{BB962C8B-B14F-4D97-AF65-F5344CB8AC3E}">
        <p14:creationId xmlns:p14="http://schemas.microsoft.com/office/powerpoint/2010/main" val="168939955"/>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a:xfrm>
            <a:off x="1097280" y="1535658"/>
            <a:ext cx="10058400" cy="2299612"/>
          </a:xfrm>
          <a:prstGeom prst="rect">
            <a:avLst/>
          </a:prstGeom>
        </p:spPr>
        <p:txBody>
          <a:bodyPr vert="horz" lIns="91440" tIns="45720" rIns="91440" bIns="45720" rtlCol="0" anchor="t">
            <a:normAutofit/>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algn="l"/>
            <a:r>
              <a:rPr lang="en-US" sz="2600" b="1">
                <a:solidFill>
                  <a:schemeClr val="accent1"/>
                </a:solidFill>
                <a:cs typeface="Calibri" panose="020F0502020204030204" pitchFamily="34" charset="0"/>
              </a:rPr>
              <a:t>Pearson compared multiple headsets in test-like settings using ideal spacing to analyze the appropriateness of each headset for speaking/listening items.</a:t>
            </a:r>
          </a:p>
          <a:p>
            <a:pPr marL="342900" indent="-342900" algn="l">
              <a:buClr>
                <a:schemeClr val="accent2"/>
              </a:buClr>
              <a:buFont typeface="Wingdings" charset="2"/>
              <a:buChar char="§"/>
            </a:pPr>
            <a:r>
              <a:rPr lang="en-US">
                <a:solidFill>
                  <a:schemeClr val="tx1">
                    <a:lumMod val="75000"/>
                    <a:lumOff val="25000"/>
                  </a:schemeClr>
                </a:solidFill>
                <a:cs typeface="Calibri" charset="0"/>
              </a:rPr>
              <a:t>Based on the comparison, the following three headsets were considered by Pearson to be the most appropriate for speaking/listening items. </a:t>
            </a:r>
          </a:p>
        </p:txBody>
      </p:sp>
      <p:sp>
        <p:nvSpPr>
          <p:cNvPr id="4" name="Title 10"/>
          <p:cNvSpPr txBox="1">
            <a:spLocks/>
          </p:cNvSpPr>
          <p:nvPr/>
        </p:nvSpPr>
        <p:spPr>
          <a:xfrm>
            <a:off x="1978570" y="248815"/>
            <a:ext cx="8221489" cy="67722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b="1" i="0">
                <a:solidFill>
                  <a:schemeClr val="accent1"/>
                </a:solidFill>
                <a:latin typeface="+mn-lt"/>
                <a:ea typeface="Open Sans" charset="0"/>
                <a:cs typeface="Open Sans" charset="0"/>
              </a:rPr>
              <a:t>Headset List</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6502667"/>
            <a:ext cx="12000217" cy="229917"/>
          </a:xfrm>
          <a:prstGeom prst="rect">
            <a:avLst/>
          </a:prstGeom>
        </p:spPr>
      </p:pic>
      <p:sp>
        <p:nvSpPr>
          <p:cNvPr id="6" name="Date Placeholder 3"/>
          <p:cNvSpPr>
            <a:spLocks noGrp="1"/>
          </p:cNvSpPr>
          <p:nvPr>
            <p:ph type="dt" sz="half" idx="10"/>
          </p:nvPr>
        </p:nvSpPr>
        <p:spPr>
          <a:xfrm>
            <a:off x="92467" y="6492875"/>
            <a:ext cx="2472271" cy="365125"/>
          </a:xfrm>
        </p:spPr>
        <p:txBody>
          <a:bodyPr/>
          <a:lstStyle/>
          <a:p>
            <a:fld id="{C5C05D33-2F5D-482A-8D2C-D96EBC369FAA}" type="datetime1">
              <a:rPr lang="en-US" smtClean="0">
                <a:solidFill>
                  <a:schemeClr val="accent1">
                    <a:lumMod val="60000"/>
                    <a:lumOff val="40000"/>
                  </a:schemeClr>
                </a:solidFill>
              </a:rPr>
              <a:pPr/>
              <a:t>10/1/2018</a:t>
            </a:fld>
            <a:r>
              <a:rPr lang="en-US">
                <a:solidFill>
                  <a:schemeClr val="accent1">
                    <a:lumMod val="60000"/>
                    <a:lumOff val="40000"/>
                  </a:schemeClr>
                </a:solidFill>
              </a:rPr>
              <a:t>     </a:t>
            </a:r>
            <a:fld id="{EA89072E-2125-40D6-847A-9E6B768971D4}" type="slidenum">
              <a:rPr lang="en-US" smtClean="0">
                <a:solidFill>
                  <a:schemeClr val="accent1">
                    <a:lumMod val="60000"/>
                    <a:lumOff val="40000"/>
                  </a:schemeClr>
                </a:solidFill>
              </a:rPr>
              <a:pPr/>
              <a:t>138</a:t>
            </a:fld>
            <a:endParaRPr lang="en-US">
              <a:solidFill>
                <a:schemeClr val="accent1">
                  <a:lumMod val="60000"/>
                  <a:lumOff val="40000"/>
                </a:schemeClr>
              </a:solidFill>
            </a:endParaRPr>
          </a:p>
        </p:txBody>
      </p:sp>
      <p:sp>
        <p:nvSpPr>
          <p:cNvPr id="7" name="Footer Placeholder 4"/>
          <p:cNvSpPr>
            <a:spLocks noGrp="1"/>
          </p:cNvSpPr>
          <p:nvPr>
            <p:ph type="ftr" sz="quarter" idx="11"/>
          </p:nvPr>
        </p:nvSpPr>
        <p:spPr>
          <a:xfrm>
            <a:off x="3686187" y="6492875"/>
            <a:ext cx="4822804" cy="365125"/>
          </a:xfrm>
        </p:spPr>
        <p:txBody>
          <a:bodyPr/>
          <a:lstStyle/>
          <a:p>
            <a:r>
              <a:rPr lang="en-US">
                <a:solidFill>
                  <a:schemeClr val="accent1">
                    <a:lumMod val="60000"/>
                    <a:lumOff val="40000"/>
                  </a:schemeClr>
                </a:solidFill>
              </a:rPr>
              <a:t>October 2018</a:t>
            </a:r>
          </a:p>
          <a:p>
            <a:endParaRPr lang="en-US">
              <a:solidFill>
                <a:schemeClr val="accent1">
                  <a:lumMod val="60000"/>
                  <a:lumOff val="40000"/>
                </a:schemeClr>
              </a:solidFill>
            </a:endParaRPr>
          </a:p>
        </p:txBody>
      </p:sp>
      <p:graphicFrame>
        <p:nvGraphicFramePr>
          <p:cNvPr id="8" name="Table 7">
            <a:extLst>
              <a:ext uri="{FF2B5EF4-FFF2-40B4-BE49-F238E27FC236}">
                <a16:creationId xmlns:a16="http://schemas.microsoft.com/office/drawing/2014/main" xmlns="" id="{C446E4FC-74C3-4BC7-AA7C-FD8CB26520B3}"/>
              </a:ext>
            </a:extLst>
          </p:cNvPr>
          <p:cNvGraphicFramePr>
            <a:graphicFrameLocks noGrp="1"/>
          </p:cNvGraphicFramePr>
          <p:nvPr>
            <p:extLst/>
          </p:nvPr>
        </p:nvGraphicFramePr>
        <p:xfrm>
          <a:off x="2025314" y="3868099"/>
          <a:ext cx="8127999" cy="2499360"/>
        </p:xfrm>
        <a:graphic>
          <a:graphicData uri="http://schemas.openxmlformats.org/drawingml/2006/table">
            <a:tbl>
              <a:tblPr firstRow="1" bandRow="1">
                <a:tableStyleId>{5C22544A-7EE6-4342-B048-85BDC9FD1C3A}</a:tableStyleId>
              </a:tblPr>
              <a:tblGrid>
                <a:gridCol w="2709333">
                  <a:extLst>
                    <a:ext uri="{9D8B030D-6E8A-4147-A177-3AD203B41FA5}">
                      <a16:colId xmlns:a16="http://schemas.microsoft.com/office/drawing/2014/main" xmlns="" val="223083378"/>
                    </a:ext>
                  </a:extLst>
                </a:gridCol>
                <a:gridCol w="2709333">
                  <a:extLst>
                    <a:ext uri="{9D8B030D-6E8A-4147-A177-3AD203B41FA5}">
                      <a16:colId xmlns:a16="http://schemas.microsoft.com/office/drawing/2014/main" xmlns="" val="4140793612"/>
                    </a:ext>
                  </a:extLst>
                </a:gridCol>
                <a:gridCol w="2709333">
                  <a:extLst>
                    <a:ext uri="{9D8B030D-6E8A-4147-A177-3AD203B41FA5}">
                      <a16:colId xmlns:a16="http://schemas.microsoft.com/office/drawing/2014/main" xmlns="" val="3260613706"/>
                    </a:ext>
                  </a:extLst>
                </a:gridCol>
              </a:tblGrid>
              <a:tr h="370840">
                <a:tc>
                  <a:txBody>
                    <a:bodyPr/>
                    <a:lstStyle/>
                    <a:p>
                      <a:r>
                        <a:rPr lang="en-US" sz="2000"/>
                        <a:t>Headset</a:t>
                      </a:r>
                    </a:p>
                  </a:txBody>
                  <a:tcPr/>
                </a:tc>
                <a:tc>
                  <a:txBody>
                    <a:bodyPr/>
                    <a:lstStyle/>
                    <a:p>
                      <a:r>
                        <a:rPr lang="en-US" sz="2000"/>
                        <a:t>Jack/USB</a:t>
                      </a:r>
                    </a:p>
                  </a:txBody>
                  <a:tcPr/>
                </a:tc>
                <a:tc>
                  <a:txBody>
                    <a:bodyPr/>
                    <a:lstStyle/>
                    <a:p>
                      <a:r>
                        <a:rPr lang="en-US" sz="2000"/>
                        <a:t>Operating</a:t>
                      </a:r>
                      <a:r>
                        <a:rPr lang="en-US" sz="2000" baseline="0"/>
                        <a:t> Systems</a:t>
                      </a:r>
                      <a:endParaRPr lang="en-US" sz="2000"/>
                    </a:p>
                  </a:txBody>
                  <a:tcPr/>
                </a:tc>
                <a:extLst>
                  <a:ext uri="{0D108BD9-81ED-4DB2-BD59-A6C34878D82A}">
                    <a16:rowId xmlns:a16="http://schemas.microsoft.com/office/drawing/2014/main" xmlns="" val="436628741"/>
                  </a:ext>
                </a:extLst>
              </a:tr>
              <a:tr h="370840">
                <a:tc>
                  <a:txBody>
                    <a:bodyPr/>
                    <a:lstStyle/>
                    <a:p>
                      <a:r>
                        <a:rPr lang="en-US" sz="2000" b="0" i="0" u="none" strike="noStrike" kern="1200" baseline="0">
                          <a:solidFill>
                            <a:schemeClr val="dk1"/>
                          </a:solidFill>
                          <a:latin typeface="+mn-lt"/>
                          <a:ea typeface="+mn-ea"/>
                          <a:cs typeface="+mn-cs"/>
                        </a:rPr>
                        <a:t>Kidz Gear wired headphones for Kids</a:t>
                      </a:r>
                      <a:endParaRPr lang="en-US" sz="2000"/>
                    </a:p>
                  </a:txBody>
                  <a:tcPr/>
                </a:tc>
                <a:tc>
                  <a:txBody>
                    <a:bodyPr/>
                    <a:lstStyle/>
                    <a:p>
                      <a:r>
                        <a:rPr lang="en-US" sz="2000"/>
                        <a:t>Jack</a:t>
                      </a:r>
                    </a:p>
                  </a:txBody>
                  <a:tcPr/>
                </a:tc>
                <a:tc>
                  <a:txBody>
                    <a:bodyPr/>
                    <a:lstStyle/>
                    <a:p>
                      <a:r>
                        <a:rPr lang="en-US" sz="2000" b="0" i="0" u="none" strike="noStrike" kern="1200" baseline="0">
                          <a:solidFill>
                            <a:schemeClr val="dk1"/>
                          </a:solidFill>
                          <a:latin typeface="+mn-lt"/>
                          <a:ea typeface="+mn-ea"/>
                          <a:cs typeface="+mn-cs"/>
                        </a:rPr>
                        <a:t>iOS 9, iOS 10</a:t>
                      </a:r>
                    </a:p>
                    <a:p>
                      <a:r>
                        <a:rPr lang="en-US" sz="2000" b="0" i="0" u="none" strike="noStrike" kern="1200" baseline="0">
                          <a:solidFill>
                            <a:schemeClr val="dk1"/>
                          </a:solidFill>
                          <a:latin typeface="+mn-lt"/>
                          <a:ea typeface="+mn-ea"/>
                          <a:cs typeface="+mn-cs"/>
                        </a:rPr>
                        <a:t>Android 6.0</a:t>
                      </a:r>
                      <a:endParaRPr lang="en-US" sz="2000"/>
                    </a:p>
                  </a:txBody>
                  <a:tcPr/>
                </a:tc>
                <a:extLst>
                  <a:ext uri="{0D108BD9-81ED-4DB2-BD59-A6C34878D82A}">
                    <a16:rowId xmlns:a16="http://schemas.microsoft.com/office/drawing/2014/main" xmlns="" val="1986262129"/>
                  </a:ext>
                </a:extLst>
              </a:tr>
              <a:tr h="370840">
                <a:tc>
                  <a:txBody>
                    <a:bodyPr/>
                    <a:lstStyle/>
                    <a:p>
                      <a:r>
                        <a:rPr lang="en-US" sz="2000" b="0" i="0" u="none" strike="noStrike" kern="1200" baseline="0">
                          <a:solidFill>
                            <a:schemeClr val="dk1"/>
                          </a:solidFill>
                          <a:latin typeface="+mn-lt"/>
                          <a:ea typeface="+mn-ea"/>
                          <a:cs typeface="+mn-cs"/>
                        </a:rPr>
                        <a:t>Avid AE-36</a:t>
                      </a:r>
                      <a:endParaRPr lang="en-US" sz="2000"/>
                    </a:p>
                  </a:txBody>
                  <a:tcPr/>
                </a:tc>
                <a:tc>
                  <a:txBody>
                    <a:bodyPr/>
                    <a:lstStyle/>
                    <a:p>
                      <a:r>
                        <a:rPr lang="en-US" sz="2000"/>
                        <a:t>Jack</a:t>
                      </a:r>
                    </a:p>
                  </a:txBody>
                  <a:tcPr/>
                </a:tc>
                <a:tc>
                  <a:txBody>
                    <a:bodyPr/>
                    <a:lstStyle/>
                    <a:p>
                      <a:r>
                        <a:rPr lang="en-US" sz="2000" b="0" i="0" u="none" strike="noStrike" kern="1200" baseline="0">
                          <a:solidFill>
                            <a:schemeClr val="dk1"/>
                          </a:solidFill>
                          <a:latin typeface="+mn-lt"/>
                          <a:ea typeface="+mn-ea"/>
                          <a:cs typeface="+mn-cs"/>
                        </a:rPr>
                        <a:t>iOS 9, iOS 10</a:t>
                      </a:r>
                    </a:p>
                    <a:p>
                      <a:r>
                        <a:rPr lang="en-US" sz="2000" b="0" i="0" u="none" strike="noStrike" kern="1200" baseline="0">
                          <a:solidFill>
                            <a:schemeClr val="dk1"/>
                          </a:solidFill>
                          <a:latin typeface="+mn-lt"/>
                          <a:ea typeface="+mn-ea"/>
                          <a:cs typeface="+mn-cs"/>
                        </a:rPr>
                        <a:t>Android 5.0</a:t>
                      </a:r>
                      <a:endParaRPr lang="en-US" sz="2000"/>
                    </a:p>
                  </a:txBody>
                  <a:tcPr/>
                </a:tc>
                <a:extLst>
                  <a:ext uri="{0D108BD9-81ED-4DB2-BD59-A6C34878D82A}">
                    <a16:rowId xmlns:a16="http://schemas.microsoft.com/office/drawing/2014/main" xmlns="" val="1007279805"/>
                  </a:ext>
                </a:extLst>
              </a:tr>
              <a:tr h="370840">
                <a:tc>
                  <a:txBody>
                    <a:bodyPr/>
                    <a:lstStyle/>
                    <a:p>
                      <a:r>
                        <a:rPr lang="en-US" sz="2000" b="0" i="0" u="none" strike="noStrike" kern="1200" baseline="0">
                          <a:solidFill>
                            <a:schemeClr val="dk1"/>
                          </a:solidFill>
                          <a:latin typeface="+mn-lt"/>
                          <a:ea typeface="+mn-ea"/>
                          <a:cs typeface="+mn-cs"/>
                        </a:rPr>
                        <a:t>Logitech USB headsets H390</a:t>
                      </a:r>
                      <a:endParaRPr lang="en-US" sz="2000"/>
                    </a:p>
                  </a:txBody>
                  <a:tcPr/>
                </a:tc>
                <a:tc>
                  <a:txBody>
                    <a:bodyPr/>
                    <a:lstStyle/>
                    <a:p>
                      <a:r>
                        <a:rPr lang="en-US" sz="2000"/>
                        <a:t>USB</a:t>
                      </a:r>
                    </a:p>
                  </a:txBody>
                  <a:tcPr/>
                </a:tc>
                <a:tc>
                  <a:txBody>
                    <a:bodyPr/>
                    <a:lstStyle/>
                    <a:p>
                      <a:r>
                        <a:rPr lang="en-US" sz="2000" b="0" i="0" u="none" strike="noStrike" kern="1200" baseline="0">
                          <a:solidFill>
                            <a:schemeClr val="dk1"/>
                          </a:solidFill>
                          <a:latin typeface="+mn-lt"/>
                          <a:ea typeface="+mn-ea"/>
                          <a:cs typeface="+mn-cs"/>
                        </a:rPr>
                        <a:t>macOS 10.9-10.12</a:t>
                      </a:r>
                    </a:p>
                    <a:p>
                      <a:r>
                        <a:rPr lang="en-US" sz="2000" b="0" i="0" u="none" strike="noStrike" kern="1200" baseline="0">
                          <a:solidFill>
                            <a:schemeClr val="dk1"/>
                          </a:solidFill>
                          <a:latin typeface="+mn-lt"/>
                          <a:ea typeface="+mn-ea"/>
                          <a:cs typeface="+mn-cs"/>
                        </a:rPr>
                        <a:t>Windows 7, 10</a:t>
                      </a:r>
                      <a:endParaRPr lang="en-US" sz="2000"/>
                    </a:p>
                  </a:txBody>
                  <a:tcPr/>
                </a:tc>
                <a:extLst>
                  <a:ext uri="{0D108BD9-81ED-4DB2-BD59-A6C34878D82A}">
                    <a16:rowId xmlns:a16="http://schemas.microsoft.com/office/drawing/2014/main" xmlns="" val="3470819627"/>
                  </a:ext>
                </a:extLst>
              </a:tr>
            </a:tbl>
          </a:graphicData>
        </a:graphic>
      </p:graphicFrame>
    </p:spTree>
    <p:extLst>
      <p:ext uri="{BB962C8B-B14F-4D97-AF65-F5344CB8AC3E}">
        <p14:creationId xmlns:p14="http://schemas.microsoft.com/office/powerpoint/2010/main" val="2031468699"/>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0"/>
          <p:cNvSpPr txBox="1">
            <a:spLocks/>
          </p:cNvSpPr>
          <p:nvPr/>
        </p:nvSpPr>
        <p:spPr>
          <a:xfrm>
            <a:off x="1978570" y="248815"/>
            <a:ext cx="8221489" cy="67722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b="1" i="0">
                <a:solidFill>
                  <a:schemeClr val="accent1"/>
                </a:solidFill>
                <a:latin typeface="+mn-lt"/>
                <a:ea typeface="Open Sans" charset="0"/>
                <a:cs typeface="Open Sans" charset="0"/>
              </a:rPr>
              <a:t>TELPAS Online Assessments: Reading </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6502667"/>
            <a:ext cx="12000217" cy="229917"/>
          </a:xfrm>
          <a:prstGeom prst="rect">
            <a:avLst/>
          </a:prstGeom>
        </p:spPr>
      </p:pic>
      <p:sp>
        <p:nvSpPr>
          <p:cNvPr id="6" name="Date Placeholder 3"/>
          <p:cNvSpPr>
            <a:spLocks noGrp="1"/>
          </p:cNvSpPr>
          <p:nvPr>
            <p:ph type="dt" sz="half" idx="10"/>
          </p:nvPr>
        </p:nvSpPr>
        <p:spPr>
          <a:xfrm>
            <a:off x="92467" y="6492875"/>
            <a:ext cx="2472271" cy="365125"/>
          </a:xfrm>
        </p:spPr>
        <p:txBody>
          <a:bodyPr/>
          <a:lstStyle/>
          <a:p>
            <a:fld id="{C5C05D33-2F5D-482A-8D2C-D96EBC369FAA}" type="datetime1">
              <a:rPr lang="en-US" smtClean="0">
                <a:solidFill>
                  <a:schemeClr val="accent1">
                    <a:lumMod val="60000"/>
                    <a:lumOff val="40000"/>
                  </a:schemeClr>
                </a:solidFill>
              </a:rPr>
              <a:pPr/>
              <a:t>10/1/2018</a:t>
            </a:fld>
            <a:r>
              <a:rPr lang="en-US">
                <a:solidFill>
                  <a:schemeClr val="accent1">
                    <a:lumMod val="60000"/>
                    <a:lumOff val="40000"/>
                  </a:schemeClr>
                </a:solidFill>
              </a:rPr>
              <a:t>     </a:t>
            </a:r>
            <a:fld id="{EA89072E-2125-40D6-847A-9E6B768971D4}" type="slidenum">
              <a:rPr lang="en-US" smtClean="0">
                <a:solidFill>
                  <a:schemeClr val="accent1">
                    <a:lumMod val="60000"/>
                    <a:lumOff val="40000"/>
                  </a:schemeClr>
                </a:solidFill>
              </a:rPr>
              <a:pPr/>
              <a:t>139</a:t>
            </a:fld>
            <a:endParaRPr lang="en-US">
              <a:solidFill>
                <a:schemeClr val="accent1">
                  <a:lumMod val="60000"/>
                  <a:lumOff val="40000"/>
                </a:schemeClr>
              </a:solidFill>
            </a:endParaRPr>
          </a:p>
        </p:txBody>
      </p:sp>
      <p:sp>
        <p:nvSpPr>
          <p:cNvPr id="7" name="Footer Placeholder 4"/>
          <p:cNvSpPr>
            <a:spLocks noGrp="1"/>
          </p:cNvSpPr>
          <p:nvPr>
            <p:ph type="ftr" sz="quarter" idx="11"/>
          </p:nvPr>
        </p:nvSpPr>
        <p:spPr>
          <a:xfrm>
            <a:off x="3686187" y="6492875"/>
            <a:ext cx="4822804" cy="365125"/>
          </a:xfrm>
        </p:spPr>
        <p:txBody>
          <a:bodyPr/>
          <a:lstStyle/>
          <a:p>
            <a:r>
              <a:rPr lang="en-US">
                <a:solidFill>
                  <a:schemeClr val="accent1">
                    <a:lumMod val="60000"/>
                    <a:lumOff val="40000"/>
                  </a:schemeClr>
                </a:solidFill>
              </a:rPr>
              <a:t>October 2018</a:t>
            </a:r>
          </a:p>
          <a:p>
            <a:endParaRPr lang="en-US">
              <a:solidFill>
                <a:schemeClr val="accent1">
                  <a:lumMod val="60000"/>
                  <a:lumOff val="40000"/>
                </a:schemeClr>
              </a:solidFill>
            </a:endParaRPr>
          </a:p>
        </p:txBody>
      </p:sp>
      <p:graphicFrame>
        <p:nvGraphicFramePr>
          <p:cNvPr id="2" name="Table 1">
            <a:extLst>
              <a:ext uri="{FF2B5EF4-FFF2-40B4-BE49-F238E27FC236}">
                <a16:creationId xmlns:a16="http://schemas.microsoft.com/office/drawing/2014/main" xmlns="" id="{058EBF0A-0CF3-40E7-AD81-409CBA814854}"/>
              </a:ext>
            </a:extLst>
          </p:cNvPr>
          <p:cNvGraphicFramePr>
            <a:graphicFrameLocks noGrp="1"/>
          </p:cNvGraphicFramePr>
          <p:nvPr>
            <p:extLst/>
          </p:nvPr>
        </p:nvGraphicFramePr>
        <p:xfrm>
          <a:off x="628338" y="1867420"/>
          <a:ext cx="11161487" cy="3885591"/>
        </p:xfrm>
        <a:graphic>
          <a:graphicData uri="http://schemas.openxmlformats.org/drawingml/2006/table">
            <a:tbl>
              <a:tblPr>
                <a:tableStyleId>{5C22544A-7EE6-4342-B048-85BDC9FD1C3A}</a:tableStyleId>
              </a:tblPr>
              <a:tblGrid>
                <a:gridCol w="1668543">
                  <a:extLst>
                    <a:ext uri="{9D8B030D-6E8A-4147-A177-3AD203B41FA5}">
                      <a16:colId xmlns:a16="http://schemas.microsoft.com/office/drawing/2014/main" xmlns="" val="3650504886"/>
                    </a:ext>
                  </a:extLst>
                </a:gridCol>
                <a:gridCol w="1343535">
                  <a:extLst>
                    <a:ext uri="{9D8B030D-6E8A-4147-A177-3AD203B41FA5}">
                      <a16:colId xmlns:a16="http://schemas.microsoft.com/office/drawing/2014/main" xmlns="" val="3359158280"/>
                    </a:ext>
                  </a:extLst>
                </a:gridCol>
                <a:gridCol w="875605">
                  <a:extLst>
                    <a:ext uri="{9D8B030D-6E8A-4147-A177-3AD203B41FA5}">
                      <a16:colId xmlns:a16="http://schemas.microsoft.com/office/drawing/2014/main" xmlns="" val="2023585762"/>
                    </a:ext>
                  </a:extLst>
                </a:gridCol>
                <a:gridCol w="1598717">
                  <a:extLst>
                    <a:ext uri="{9D8B030D-6E8A-4147-A177-3AD203B41FA5}">
                      <a16:colId xmlns:a16="http://schemas.microsoft.com/office/drawing/2014/main" xmlns="" val="2735479715"/>
                    </a:ext>
                  </a:extLst>
                </a:gridCol>
                <a:gridCol w="1480457">
                  <a:extLst>
                    <a:ext uri="{9D8B030D-6E8A-4147-A177-3AD203B41FA5}">
                      <a16:colId xmlns:a16="http://schemas.microsoft.com/office/drawing/2014/main" xmlns="" val="3916822970"/>
                    </a:ext>
                  </a:extLst>
                </a:gridCol>
                <a:gridCol w="1698172">
                  <a:extLst>
                    <a:ext uri="{9D8B030D-6E8A-4147-A177-3AD203B41FA5}">
                      <a16:colId xmlns:a16="http://schemas.microsoft.com/office/drawing/2014/main" xmlns="" val="344040060"/>
                    </a:ext>
                  </a:extLst>
                </a:gridCol>
                <a:gridCol w="2496458">
                  <a:extLst>
                    <a:ext uri="{9D8B030D-6E8A-4147-A177-3AD203B41FA5}">
                      <a16:colId xmlns:a16="http://schemas.microsoft.com/office/drawing/2014/main" xmlns="" val="368993974"/>
                    </a:ext>
                  </a:extLst>
                </a:gridCol>
              </a:tblGrid>
              <a:tr h="469948">
                <a:tc gridSpan="7">
                  <a:txBody>
                    <a:bodyPr/>
                    <a:lstStyle/>
                    <a:p>
                      <a:pPr algn="ctr" fontAlgn="b"/>
                      <a:r>
                        <a:rPr lang="en-US" sz="2400" b="1" u="none" strike="noStrike">
                          <a:effectLst/>
                          <a:latin typeface="Open Sans Semibold" panose="020B0606030504020204"/>
                        </a:rPr>
                        <a:t>2018 TELPAS Reading Testing Time (in minutes)</a:t>
                      </a:r>
                      <a:endParaRPr lang="en-US" sz="2400" b="1" i="0" u="none" strike="noStrike">
                        <a:solidFill>
                          <a:srgbClr val="000000"/>
                        </a:solidFill>
                        <a:effectLst/>
                        <a:latin typeface="Open Sans Semibold" panose="020B0606030504020204"/>
                      </a:endParaRPr>
                    </a:p>
                  </a:txBody>
                  <a:tcPr marL="9525" marR="9525" marT="9525" marB="0" anchor="b">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xmlns="" val="451861135"/>
                  </a:ext>
                </a:extLst>
              </a:tr>
              <a:tr h="730229">
                <a:tc>
                  <a:txBody>
                    <a:bodyPr/>
                    <a:lstStyle/>
                    <a:p>
                      <a:pPr algn="l" fontAlgn="b"/>
                      <a:r>
                        <a:rPr lang="en-US" sz="2000" b="1" u="none" strike="noStrike">
                          <a:effectLst/>
                          <a:latin typeface="Open Sans Semibold" panose="020B0606030504020204"/>
                        </a:rPr>
                        <a:t>Grade Band</a:t>
                      </a:r>
                      <a:endParaRPr lang="en-US" sz="2000" b="1" i="0" u="none" strike="noStrike">
                        <a:solidFill>
                          <a:srgbClr val="000000"/>
                        </a:solidFill>
                        <a:effectLst/>
                        <a:latin typeface="Open Sans Semibold" panose="020B0606030504020204"/>
                      </a:endParaRPr>
                    </a:p>
                  </a:txBody>
                  <a:tcPr marL="9525" marR="9525" marT="9525" marB="0" anchor="b">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algn="ctr" fontAlgn="b"/>
                      <a:r>
                        <a:rPr lang="en-US" sz="2000" b="1" u="none" strike="noStrike">
                          <a:effectLst/>
                          <a:latin typeface="Open Sans Semibold" panose="020B0606030504020204"/>
                        </a:rPr>
                        <a:t># of Students </a:t>
                      </a:r>
                      <a:endParaRPr lang="en-US" sz="2000" b="1" i="0" u="none" strike="noStrike">
                        <a:solidFill>
                          <a:srgbClr val="000000"/>
                        </a:solidFill>
                        <a:effectLst/>
                        <a:latin typeface="Open Sans Semibold" panose="020B0606030504020204"/>
                      </a:endParaRPr>
                    </a:p>
                  </a:txBody>
                  <a:tcPr marL="9525" marR="9525" marT="9525" marB="0" anchor="b">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algn="ctr" fontAlgn="b"/>
                      <a:r>
                        <a:rPr lang="en-US" sz="2000" b="1" u="none" strike="noStrike">
                          <a:effectLst/>
                          <a:latin typeface="Open Sans Semibold" panose="020B0606030504020204"/>
                        </a:rPr>
                        <a:t>Mean </a:t>
                      </a:r>
                      <a:endParaRPr lang="en-US" sz="2000" b="1" i="0" u="none" strike="noStrike">
                        <a:solidFill>
                          <a:srgbClr val="000000"/>
                        </a:solidFill>
                        <a:effectLst/>
                        <a:latin typeface="Open Sans Semibold" panose="020B0606030504020204"/>
                      </a:endParaRPr>
                    </a:p>
                  </a:txBody>
                  <a:tcPr marL="9525" marR="9525" marT="9525" marB="0" anchor="b">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algn="ctr" fontAlgn="b"/>
                      <a:r>
                        <a:rPr lang="en-US" sz="2000" b="1" u="none" strike="noStrike">
                          <a:effectLst/>
                          <a:latin typeface="Open Sans Semibold" panose="020B0606030504020204"/>
                        </a:rPr>
                        <a:t>25th Percentile</a:t>
                      </a:r>
                      <a:endParaRPr lang="en-US" sz="2000" b="1" i="0" u="none" strike="noStrike">
                        <a:solidFill>
                          <a:srgbClr val="000000"/>
                        </a:solidFill>
                        <a:effectLst/>
                        <a:latin typeface="Open Sans Semibold" panose="020B0606030504020204"/>
                      </a:endParaRPr>
                    </a:p>
                  </a:txBody>
                  <a:tcPr marL="9525" marR="9525" marT="9525" marB="0" anchor="b">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algn="ctr" fontAlgn="b"/>
                      <a:r>
                        <a:rPr lang="en-US" sz="2000" b="1" u="none" strike="noStrike">
                          <a:effectLst/>
                          <a:latin typeface="Open Sans Semibold" panose="020B0606030504020204"/>
                        </a:rPr>
                        <a:t>Median</a:t>
                      </a:r>
                      <a:endParaRPr lang="en-US" sz="2000" b="1" i="0" u="none" strike="noStrike">
                        <a:solidFill>
                          <a:srgbClr val="000000"/>
                        </a:solidFill>
                        <a:effectLst/>
                        <a:latin typeface="Open Sans Semibold" panose="020B0606030504020204"/>
                      </a:endParaRPr>
                    </a:p>
                  </a:txBody>
                  <a:tcPr marL="9525" marR="9525" marT="9525" marB="0" anchor="b">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algn="ctr" fontAlgn="b"/>
                      <a:r>
                        <a:rPr lang="en-US" sz="2000" b="1" u="none" strike="noStrike">
                          <a:effectLst/>
                          <a:latin typeface="Open Sans Semibold" panose="020B0606030504020204"/>
                        </a:rPr>
                        <a:t>75th </a:t>
                      </a:r>
                    </a:p>
                    <a:p>
                      <a:pPr algn="ctr" fontAlgn="b"/>
                      <a:r>
                        <a:rPr lang="en-US" sz="2000" b="1" u="none" strike="noStrike">
                          <a:effectLst/>
                          <a:latin typeface="Open Sans Semibold" panose="020B0606030504020204"/>
                        </a:rPr>
                        <a:t>Percentile</a:t>
                      </a:r>
                      <a:endParaRPr lang="en-US" sz="2000" b="1" i="0" u="none" strike="noStrike">
                        <a:solidFill>
                          <a:srgbClr val="000000"/>
                        </a:solidFill>
                        <a:effectLst/>
                        <a:latin typeface="Open Sans Semibold" panose="020B0606030504020204"/>
                      </a:endParaRPr>
                    </a:p>
                  </a:txBody>
                  <a:tcPr marL="9525" marR="9525" marT="9525" marB="0" anchor="b">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algn="ctr" fontAlgn="b"/>
                      <a:r>
                        <a:rPr lang="en-US" sz="2000" b="1" u="none" strike="noStrike">
                          <a:effectLst/>
                          <a:latin typeface="Open Sans Semibold" panose="020B0606030504020204"/>
                        </a:rPr>
                        <a:t>90th </a:t>
                      </a:r>
                    </a:p>
                    <a:p>
                      <a:pPr algn="ctr" fontAlgn="b"/>
                      <a:r>
                        <a:rPr lang="en-US" sz="2000" b="1" u="none" strike="noStrike">
                          <a:effectLst/>
                          <a:latin typeface="Open Sans Semibold" panose="020B0606030504020204"/>
                        </a:rPr>
                        <a:t>Percentile</a:t>
                      </a:r>
                      <a:endParaRPr lang="en-US" sz="2000" b="1" i="0" u="none" strike="noStrike">
                        <a:solidFill>
                          <a:srgbClr val="000000"/>
                        </a:solidFill>
                        <a:effectLst/>
                        <a:latin typeface="Open Sans Semibold" panose="020B0606030504020204"/>
                      </a:endParaRPr>
                    </a:p>
                  </a:txBody>
                  <a:tcPr marL="9525" marR="9525" marT="9525" marB="0" anchor="b">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xmlns="" val="651570581"/>
                  </a:ext>
                </a:extLst>
              </a:tr>
              <a:tr h="447569">
                <a:tc>
                  <a:txBody>
                    <a:bodyPr/>
                    <a:lstStyle/>
                    <a:p>
                      <a:pPr algn="l" fontAlgn="b"/>
                      <a:r>
                        <a:rPr lang="en-US" sz="2000" u="none" strike="noStrike">
                          <a:effectLst/>
                          <a:latin typeface="Open Sans Semibold" panose="020B0606030504020204"/>
                        </a:rPr>
                        <a:t>Grade 2</a:t>
                      </a:r>
                      <a:endParaRPr lang="en-US" sz="2000" b="0" i="0" u="none" strike="noStrike">
                        <a:solidFill>
                          <a:srgbClr val="000000"/>
                        </a:solidFill>
                        <a:effectLst/>
                        <a:latin typeface="Open Sans Semibold" panose="020B0606030504020204"/>
                      </a:endParaRPr>
                    </a:p>
                  </a:txBody>
                  <a:tcPr marL="9525" marR="9525" marT="9525" marB="0" anchor="b">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algn="ctr" fontAlgn="b"/>
                      <a:r>
                        <a:rPr lang="en-US" sz="2000" u="none" strike="noStrike">
                          <a:effectLst/>
                          <a:latin typeface="Open Sans Semibold" panose="020B0606030504020204"/>
                        </a:rPr>
                        <a:t>104217</a:t>
                      </a:r>
                      <a:endParaRPr lang="en-US" sz="2000" b="0" i="0" u="none" strike="noStrike">
                        <a:solidFill>
                          <a:srgbClr val="000000"/>
                        </a:solidFill>
                        <a:effectLst/>
                        <a:latin typeface="Open Sans Semibold" panose="020B0606030504020204"/>
                      </a:endParaRPr>
                    </a:p>
                  </a:txBody>
                  <a:tcPr marL="9525" marR="9525" marT="9525" marB="0" anchor="b">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algn="ctr" fontAlgn="b"/>
                      <a:r>
                        <a:rPr lang="en-US" sz="2000" u="none" strike="noStrike">
                          <a:effectLst/>
                          <a:latin typeface="Open Sans Semibold" panose="020B0606030504020204"/>
                        </a:rPr>
                        <a:t>26</a:t>
                      </a:r>
                      <a:endParaRPr lang="en-US" sz="2000" b="0" i="0" u="none" strike="noStrike">
                        <a:solidFill>
                          <a:srgbClr val="000000"/>
                        </a:solidFill>
                        <a:effectLst/>
                        <a:latin typeface="Open Sans Semibold" panose="020B0606030504020204"/>
                      </a:endParaRPr>
                    </a:p>
                  </a:txBody>
                  <a:tcPr marL="9525" marR="9525" marT="9525" marB="0" anchor="b">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algn="ctr" fontAlgn="b"/>
                      <a:r>
                        <a:rPr lang="en-US" sz="2000" u="none" strike="noStrike">
                          <a:effectLst/>
                          <a:latin typeface="Open Sans Semibold" panose="020B0606030504020204"/>
                        </a:rPr>
                        <a:t>17</a:t>
                      </a:r>
                      <a:endParaRPr lang="en-US" sz="2000" b="0" i="0" u="none" strike="noStrike">
                        <a:solidFill>
                          <a:srgbClr val="000000"/>
                        </a:solidFill>
                        <a:effectLst/>
                        <a:latin typeface="Open Sans Semibold" panose="020B0606030504020204"/>
                      </a:endParaRPr>
                    </a:p>
                  </a:txBody>
                  <a:tcPr marL="9525" marR="9525" marT="9525" marB="0" anchor="b">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algn="ctr" fontAlgn="b"/>
                      <a:r>
                        <a:rPr lang="en-US" sz="2000" u="none" strike="noStrike">
                          <a:effectLst/>
                          <a:latin typeface="Open Sans Semibold" panose="020B0606030504020204"/>
                        </a:rPr>
                        <a:t>23</a:t>
                      </a:r>
                      <a:endParaRPr lang="en-US" sz="2000" b="0" i="0" u="none" strike="noStrike">
                        <a:solidFill>
                          <a:srgbClr val="000000"/>
                        </a:solidFill>
                        <a:effectLst/>
                        <a:latin typeface="Open Sans Semibold" panose="020B0606030504020204"/>
                      </a:endParaRPr>
                    </a:p>
                  </a:txBody>
                  <a:tcPr marL="9525" marR="9525" marT="9525" marB="0" anchor="b">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algn="ctr" fontAlgn="b"/>
                      <a:r>
                        <a:rPr lang="en-US" sz="2000" u="none" strike="noStrike">
                          <a:effectLst/>
                          <a:latin typeface="Open Sans Semibold" panose="020B0606030504020204"/>
                        </a:rPr>
                        <a:t>31</a:t>
                      </a:r>
                      <a:endParaRPr lang="en-US" sz="2000" b="0" i="0" u="none" strike="noStrike">
                        <a:solidFill>
                          <a:srgbClr val="000000"/>
                        </a:solidFill>
                        <a:effectLst/>
                        <a:latin typeface="Open Sans Semibold" panose="020B0606030504020204"/>
                      </a:endParaRPr>
                    </a:p>
                  </a:txBody>
                  <a:tcPr marL="9525" marR="9525" marT="9525" marB="0" anchor="b">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algn="ctr" fontAlgn="b"/>
                      <a:r>
                        <a:rPr lang="en-US" sz="2000" u="none" strike="noStrike">
                          <a:effectLst/>
                          <a:latin typeface="Open Sans Semibold" panose="020B0606030504020204"/>
                        </a:rPr>
                        <a:t>42</a:t>
                      </a:r>
                      <a:endParaRPr lang="en-US" sz="2000" b="0" i="0" u="none" strike="noStrike">
                        <a:solidFill>
                          <a:srgbClr val="000000"/>
                        </a:solidFill>
                        <a:effectLst/>
                        <a:latin typeface="Open Sans Semibold" panose="020B0606030504020204"/>
                      </a:endParaRPr>
                    </a:p>
                  </a:txBody>
                  <a:tcPr marL="9525" marR="9525" marT="9525" marB="0" anchor="b">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xmlns="" val="1302797792"/>
                  </a:ext>
                </a:extLst>
              </a:tr>
              <a:tr h="447569">
                <a:tc>
                  <a:txBody>
                    <a:bodyPr/>
                    <a:lstStyle/>
                    <a:p>
                      <a:pPr algn="l" fontAlgn="b"/>
                      <a:r>
                        <a:rPr lang="en-US" sz="2000" u="none" strike="noStrike">
                          <a:effectLst/>
                          <a:latin typeface="Open Sans Semibold" panose="020B0606030504020204"/>
                        </a:rPr>
                        <a:t>Grade 3</a:t>
                      </a:r>
                      <a:endParaRPr lang="en-US" sz="2000" b="0" i="0" u="none" strike="noStrike">
                        <a:solidFill>
                          <a:srgbClr val="000000"/>
                        </a:solidFill>
                        <a:effectLst/>
                        <a:latin typeface="Open Sans Semibold" panose="020B0606030504020204"/>
                      </a:endParaRPr>
                    </a:p>
                  </a:txBody>
                  <a:tcPr marL="9525" marR="9525" marT="9525" marB="0" anchor="b">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algn="ctr" fontAlgn="b"/>
                      <a:r>
                        <a:rPr lang="en-US" sz="2000" u="none" strike="noStrike">
                          <a:effectLst/>
                          <a:latin typeface="Open Sans Semibold" panose="020B0606030504020204"/>
                        </a:rPr>
                        <a:t>105532</a:t>
                      </a:r>
                      <a:endParaRPr lang="en-US" sz="2000" b="0" i="0" u="none" strike="noStrike">
                        <a:solidFill>
                          <a:srgbClr val="000000"/>
                        </a:solidFill>
                        <a:effectLst/>
                        <a:latin typeface="Open Sans Semibold" panose="020B0606030504020204"/>
                      </a:endParaRPr>
                    </a:p>
                  </a:txBody>
                  <a:tcPr marL="9525" marR="9525" marT="9525" marB="0" anchor="b">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algn="ctr" fontAlgn="b"/>
                      <a:r>
                        <a:rPr lang="en-US" sz="2000" u="none" strike="noStrike">
                          <a:effectLst/>
                          <a:latin typeface="Open Sans Semibold" panose="020B0606030504020204"/>
                        </a:rPr>
                        <a:t>36</a:t>
                      </a:r>
                      <a:endParaRPr lang="en-US" sz="2000" b="0" i="0" u="none" strike="noStrike">
                        <a:solidFill>
                          <a:srgbClr val="000000"/>
                        </a:solidFill>
                        <a:effectLst/>
                        <a:latin typeface="Open Sans Semibold" panose="020B0606030504020204"/>
                      </a:endParaRPr>
                    </a:p>
                  </a:txBody>
                  <a:tcPr marL="9525" marR="9525" marT="9525" marB="0" anchor="b">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algn="ctr" fontAlgn="b"/>
                      <a:r>
                        <a:rPr lang="en-US" sz="2000" u="none" strike="noStrike">
                          <a:effectLst/>
                          <a:latin typeface="Open Sans Semibold" panose="020B0606030504020204"/>
                        </a:rPr>
                        <a:t>23</a:t>
                      </a:r>
                      <a:endParaRPr lang="en-US" sz="2000" b="0" i="0" u="none" strike="noStrike">
                        <a:solidFill>
                          <a:srgbClr val="000000"/>
                        </a:solidFill>
                        <a:effectLst/>
                        <a:latin typeface="Open Sans Semibold" panose="020B0606030504020204"/>
                      </a:endParaRPr>
                    </a:p>
                  </a:txBody>
                  <a:tcPr marL="9525" marR="9525" marT="9525" marB="0" anchor="b">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algn="ctr" fontAlgn="b"/>
                      <a:r>
                        <a:rPr lang="en-US" sz="2000" u="none" strike="noStrike">
                          <a:effectLst/>
                          <a:latin typeface="Open Sans Semibold" panose="020B0606030504020204"/>
                        </a:rPr>
                        <a:t>31</a:t>
                      </a:r>
                      <a:endParaRPr lang="en-US" sz="2000" b="0" i="0" u="none" strike="noStrike">
                        <a:solidFill>
                          <a:srgbClr val="000000"/>
                        </a:solidFill>
                        <a:effectLst/>
                        <a:latin typeface="Open Sans Semibold" panose="020B0606030504020204"/>
                      </a:endParaRPr>
                    </a:p>
                  </a:txBody>
                  <a:tcPr marL="9525" marR="9525" marT="9525" marB="0" anchor="b">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algn="ctr" fontAlgn="b"/>
                      <a:r>
                        <a:rPr lang="en-US" sz="2000" u="none" strike="noStrike">
                          <a:effectLst/>
                          <a:latin typeface="Open Sans Semibold" panose="020B0606030504020204"/>
                        </a:rPr>
                        <a:t>42</a:t>
                      </a:r>
                      <a:endParaRPr lang="en-US" sz="2000" b="0" i="0" u="none" strike="noStrike">
                        <a:solidFill>
                          <a:srgbClr val="000000"/>
                        </a:solidFill>
                        <a:effectLst/>
                        <a:latin typeface="Open Sans Semibold" panose="020B0606030504020204"/>
                      </a:endParaRPr>
                    </a:p>
                  </a:txBody>
                  <a:tcPr marL="9525" marR="9525" marT="9525" marB="0" anchor="b">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algn="ctr" fontAlgn="b"/>
                      <a:r>
                        <a:rPr lang="en-US" sz="2000" u="none" strike="noStrike">
                          <a:effectLst/>
                          <a:latin typeface="Open Sans Semibold" panose="020B0606030504020204"/>
                        </a:rPr>
                        <a:t>59</a:t>
                      </a:r>
                      <a:endParaRPr lang="en-US" sz="2000" b="0" i="0" u="none" strike="noStrike">
                        <a:solidFill>
                          <a:srgbClr val="000000"/>
                        </a:solidFill>
                        <a:effectLst/>
                        <a:latin typeface="Open Sans Semibold" panose="020B0606030504020204"/>
                      </a:endParaRPr>
                    </a:p>
                  </a:txBody>
                  <a:tcPr marL="9525" marR="9525" marT="9525" marB="0" anchor="b">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xmlns="" val="4294386735"/>
                  </a:ext>
                </a:extLst>
              </a:tr>
              <a:tr h="447569">
                <a:tc>
                  <a:txBody>
                    <a:bodyPr/>
                    <a:lstStyle/>
                    <a:p>
                      <a:pPr algn="l" fontAlgn="b"/>
                      <a:r>
                        <a:rPr lang="en-US" sz="2000" u="none" strike="noStrike">
                          <a:effectLst/>
                          <a:latin typeface="Open Sans Semibold" panose="020B0606030504020204"/>
                        </a:rPr>
                        <a:t>Grades 4-5</a:t>
                      </a:r>
                      <a:endParaRPr lang="en-US" sz="2000" b="0" i="0" u="none" strike="noStrike">
                        <a:solidFill>
                          <a:srgbClr val="000000"/>
                        </a:solidFill>
                        <a:effectLst/>
                        <a:latin typeface="Open Sans Semibold" panose="020B0606030504020204"/>
                      </a:endParaRPr>
                    </a:p>
                  </a:txBody>
                  <a:tcPr marL="9525" marR="9525" marT="9525" marB="0" anchor="b">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algn="ctr" fontAlgn="b"/>
                      <a:r>
                        <a:rPr lang="en-US" sz="2000" u="none" strike="noStrike">
                          <a:effectLst/>
                          <a:latin typeface="Open Sans Semibold" panose="020B0606030504020204"/>
                        </a:rPr>
                        <a:t>182871</a:t>
                      </a:r>
                      <a:endParaRPr lang="en-US" sz="2000" b="0" i="0" u="none" strike="noStrike">
                        <a:solidFill>
                          <a:srgbClr val="000000"/>
                        </a:solidFill>
                        <a:effectLst/>
                        <a:latin typeface="Open Sans Semibold" panose="020B0606030504020204"/>
                      </a:endParaRPr>
                    </a:p>
                  </a:txBody>
                  <a:tcPr marL="9525" marR="9525" marT="9525" marB="0" anchor="b">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algn="ctr" fontAlgn="b"/>
                      <a:r>
                        <a:rPr lang="en-US" sz="2000" u="none" strike="noStrike">
                          <a:effectLst/>
                          <a:latin typeface="Open Sans Semibold" panose="020B0606030504020204"/>
                        </a:rPr>
                        <a:t>46</a:t>
                      </a:r>
                      <a:endParaRPr lang="en-US" sz="2000" b="0" i="0" u="none" strike="noStrike">
                        <a:solidFill>
                          <a:srgbClr val="000000"/>
                        </a:solidFill>
                        <a:effectLst/>
                        <a:latin typeface="Open Sans Semibold" panose="020B0606030504020204"/>
                      </a:endParaRPr>
                    </a:p>
                  </a:txBody>
                  <a:tcPr marL="9525" marR="9525" marT="9525" marB="0" anchor="b">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algn="ctr" fontAlgn="b"/>
                      <a:r>
                        <a:rPr lang="en-US" sz="2000" u="none" strike="noStrike">
                          <a:effectLst/>
                          <a:latin typeface="Open Sans Semibold" panose="020B0606030504020204"/>
                        </a:rPr>
                        <a:t>29</a:t>
                      </a:r>
                      <a:endParaRPr lang="en-US" sz="2000" b="0" i="0" u="none" strike="noStrike">
                        <a:solidFill>
                          <a:srgbClr val="000000"/>
                        </a:solidFill>
                        <a:effectLst/>
                        <a:latin typeface="Open Sans Semibold" panose="020B0606030504020204"/>
                      </a:endParaRPr>
                    </a:p>
                  </a:txBody>
                  <a:tcPr marL="9525" marR="9525" marT="9525" marB="0" anchor="b">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algn="ctr" fontAlgn="b"/>
                      <a:r>
                        <a:rPr lang="en-US" sz="2000" u="none" strike="noStrike">
                          <a:effectLst/>
                          <a:latin typeface="Open Sans Semibold" panose="020B0606030504020204"/>
                        </a:rPr>
                        <a:t>40</a:t>
                      </a:r>
                      <a:endParaRPr lang="en-US" sz="2000" b="0" i="0" u="none" strike="noStrike">
                        <a:solidFill>
                          <a:srgbClr val="000000"/>
                        </a:solidFill>
                        <a:effectLst/>
                        <a:latin typeface="Open Sans Semibold" panose="020B0606030504020204"/>
                      </a:endParaRPr>
                    </a:p>
                  </a:txBody>
                  <a:tcPr marL="9525" marR="9525" marT="9525" marB="0" anchor="b">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algn="ctr" fontAlgn="b"/>
                      <a:r>
                        <a:rPr lang="en-US" sz="2000" u="none" strike="noStrike">
                          <a:effectLst/>
                          <a:latin typeface="Open Sans Semibold" panose="020B0606030504020204"/>
                        </a:rPr>
                        <a:t>55</a:t>
                      </a:r>
                      <a:endParaRPr lang="en-US" sz="2000" b="0" i="0" u="none" strike="noStrike">
                        <a:solidFill>
                          <a:srgbClr val="000000"/>
                        </a:solidFill>
                        <a:effectLst/>
                        <a:latin typeface="Open Sans Semibold" panose="020B0606030504020204"/>
                      </a:endParaRPr>
                    </a:p>
                  </a:txBody>
                  <a:tcPr marL="9525" marR="9525" marT="9525" marB="0" anchor="b">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algn="ctr" fontAlgn="b"/>
                      <a:r>
                        <a:rPr lang="en-US" sz="2000" u="none" strike="noStrike">
                          <a:effectLst/>
                          <a:latin typeface="Open Sans Semibold" panose="020B0606030504020204"/>
                        </a:rPr>
                        <a:t>75</a:t>
                      </a:r>
                      <a:endParaRPr lang="en-US" sz="2000" b="0" i="0" u="none" strike="noStrike">
                        <a:solidFill>
                          <a:srgbClr val="000000"/>
                        </a:solidFill>
                        <a:effectLst/>
                        <a:latin typeface="Open Sans Semibold" panose="020B0606030504020204"/>
                      </a:endParaRPr>
                    </a:p>
                  </a:txBody>
                  <a:tcPr marL="9525" marR="9525" marT="9525" marB="0" anchor="b">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xmlns="" val="493025784"/>
                  </a:ext>
                </a:extLst>
              </a:tr>
              <a:tr h="447569">
                <a:tc>
                  <a:txBody>
                    <a:bodyPr/>
                    <a:lstStyle/>
                    <a:p>
                      <a:pPr algn="l" fontAlgn="b"/>
                      <a:r>
                        <a:rPr lang="en-US" sz="2000" u="none" strike="noStrike">
                          <a:effectLst/>
                          <a:latin typeface="Open Sans Semibold" panose="020B0606030504020204"/>
                        </a:rPr>
                        <a:t>Grades 6-7</a:t>
                      </a:r>
                      <a:endParaRPr lang="en-US" sz="2000" b="0" i="0" u="none" strike="noStrike">
                        <a:solidFill>
                          <a:srgbClr val="000000"/>
                        </a:solidFill>
                        <a:effectLst/>
                        <a:latin typeface="Open Sans Semibold" panose="020B0606030504020204"/>
                      </a:endParaRPr>
                    </a:p>
                  </a:txBody>
                  <a:tcPr marL="9525" marR="9525" marT="9525" marB="0" anchor="b">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algn="ctr" fontAlgn="b"/>
                      <a:r>
                        <a:rPr lang="en-US" sz="2000" u="none" strike="noStrike">
                          <a:effectLst/>
                          <a:latin typeface="Open Sans Semibold" panose="020B0606030504020204"/>
                        </a:rPr>
                        <a:t>132285</a:t>
                      </a:r>
                      <a:endParaRPr lang="en-US" sz="2000" b="0" i="0" u="none" strike="noStrike">
                        <a:solidFill>
                          <a:srgbClr val="000000"/>
                        </a:solidFill>
                        <a:effectLst/>
                        <a:latin typeface="Open Sans Semibold" panose="020B0606030504020204"/>
                      </a:endParaRPr>
                    </a:p>
                  </a:txBody>
                  <a:tcPr marL="9525" marR="9525" marT="9525" marB="0" anchor="b">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algn="ctr" fontAlgn="b"/>
                      <a:r>
                        <a:rPr lang="en-US" sz="2000" u="none" strike="noStrike">
                          <a:effectLst/>
                          <a:latin typeface="Open Sans Semibold" panose="020B0606030504020204"/>
                        </a:rPr>
                        <a:t>44</a:t>
                      </a:r>
                      <a:endParaRPr lang="en-US" sz="2000" b="0" i="0" u="none" strike="noStrike">
                        <a:solidFill>
                          <a:srgbClr val="000000"/>
                        </a:solidFill>
                        <a:effectLst/>
                        <a:latin typeface="Open Sans Semibold" panose="020B0606030504020204"/>
                      </a:endParaRPr>
                    </a:p>
                  </a:txBody>
                  <a:tcPr marL="9525" marR="9525" marT="9525" marB="0" anchor="b">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algn="ctr" fontAlgn="b"/>
                      <a:r>
                        <a:rPr lang="en-US" sz="2000" u="none" strike="noStrike">
                          <a:effectLst/>
                          <a:latin typeface="Open Sans Semibold" panose="020B0606030504020204"/>
                        </a:rPr>
                        <a:t>28</a:t>
                      </a:r>
                      <a:endParaRPr lang="en-US" sz="2000" b="0" i="0" u="none" strike="noStrike">
                        <a:solidFill>
                          <a:srgbClr val="000000"/>
                        </a:solidFill>
                        <a:effectLst/>
                        <a:latin typeface="Open Sans Semibold" panose="020B0606030504020204"/>
                      </a:endParaRPr>
                    </a:p>
                  </a:txBody>
                  <a:tcPr marL="9525" marR="9525" marT="9525" marB="0" anchor="b">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algn="ctr" fontAlgn="b"/>
                      <a:r>
                        <a:rPr lang="en-US" sz="2000" u="none" strike="noStrike">
                          <a:effectLst/>
                          <a:latin typeface="Open Sans Semibold" panose="020B0606030504020204"/>
                        </a:rPr>
                        <a:t>39</a:t>
                      </a:r>
                      <a:endParaRPr lang="en-US" sz="2000" b="0" i="0" u="none" strike="noStrike">
                        <a:solidFill>
                          <a:srgbClr val="000000"/>
                        </a:solidFill>
                        <a:effectLst/>
                        <a:latin typeface="Open Sans Semibold" panose="020B0606030504020204"/>
                      </a:endParaRPr>
                    </a:p>
                  </a:txBody>
                  <a:tcPr marL="9525" marR="9525" marT="9525" marB="0" anchor="b">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algn="ctr" fontAlgn="b"/>
                      <a:r>
                        <a:rPr lang="en-US" sz="2000" u="none" strike="noStrike">
                          <a:effectLst/>
                          <a:latin typeface="Open Sans Semibold" panose="020B0606030504020204"/>
                        </a:rPr>
                        <a:t>54</a:t>
                      </a:r>
                      <a:endParaRPr lang="en-US" sz="2000" b="0" i="0" u="none" strike="noStrike">
                        <a:solidFill>
                          <a:srgbClr val="000000"/>
                        </a:solidFill>
                        <a:effectLst/>
                        <a:latin typeface="Open Sans Semibold" panose="020B0606030504020204"/>
                      </a:endParaRPr>
                    </a:p>
                  </a:txBody>
                  <a:tcPr marL="9525" marR="9525" marT="9525" marB="0" anchor="b">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algn="ctr" fontAlgn="b"/>
                      <a:r>
                        <a:rPr lang="en-US" sz="2000" u="none" strike="noStrike">
                          <a:effectLst/>
                          <a:latin typeface="Open Sans Semibold" panose="020B0606030504020204"/>
                        </a:rPr>
                        <a:t>73</a:t>
                      </a:r>
                      <a:endParaRPr lang="en-US" sz="2000" b="0" i="0" u="none" strike="noStrike">
                        <a:solidFill>
                          <a:srgbClr val="000000"/>
                        </a:solidFill>
                        <a:effectLst/>
                        <a:latin typeface="Open Sans Semibold" panose="020B0606030504020204"/>
                      </a:endParaRPr>
                    </a:p>
                  </a:txBody>
                  <a:tcPr marL="9525" marR="9525" marT="9525" marB="0" anchor="b">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xmlns="" val="3903266832"/>
                  </a:ext>
                </a:extLst>
              </a:tr>
              <a:tr h="447569">
                <a:tc>
                  <a:txBody>
                    <a:bodyPr/>
                    <a:lstStyle/>
                    <a:p>
                      <a:pPr algn="l" fontAlgn="b"/>
                      <a:r>
                        <a:rPr lang="en-US" sz="2000" u="none" strike="noStrike">
                          <a:effectLst/>
                          <a:latin typeface="Open Sans Semibold" panose="020B0606030504020204"/>
                        </a:rPr>
                        <a:t>Grades 8-9</a:t>
                      </a:r>
                      <a:endParaRPr lang="en-US" sz="2000" b="0" i="0" u="none" strike="noStrike">
                        <a:solidFill>
                          <a:srgbClr val="000000"/>
                        </a:solidFill>
                        <a:effectLst/>
                        <a:latin typeface="Open Sans Semibold" panose="020B0606030504020204"/>
                      </a:endParaRPr>
                    </a:p>
                  </a:txBody>
                  <a:tcPr marL="9525" marR="9525" marT="9525" marB="0" anchor="b">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algn="ctr" fontAlgn="b"/>
                      <a:r>
                        <a:rPr lang="en-US" sz="2000" u="none" strike="noStrike">
                          <a:effectLst/>
                          <a:latin typeface="Open Sans Semibold" panose="020B0606030504020204"/>
                        </a:rPr>
                        <a:t>102022</a:t>
                      </a:r>
                      <a:endParaRPr lang="en-US" sz="2000" b="0" i="0" u="none" strike="noStrike">
                        <a:solidFill>
                          <a:srgbClr val="000000"/>
                        </a:solidFill>
                        <a:effectLst/>
                        <a:latin typeface="Open Sans Semibold" panose="020B0606030504020204"/>
                      </a:endParaRPr>
                    </a:p>
                  </a:txBody>
                  <a:tcPr marL="9525" marR="9525" marT="9525" marB="0" anchor="b">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algn="ctr" fontAlgn="b"/>
                      <a:r>
                        <a:rPr lang="en-US" sz="2000" u="none" strike="noStrike">
                          <a:effectLst/>
                          <a:latin typeface="Open Sans Semibold" panose="020B0606030504020204"/>
                        </a:rPr>
                        <a:t>49</a:t>
                      </a:r>
                      <a:endParaRPr lang="en-US" sz="2000" b="0" i="0" u="none" strike="noStrike">
                        <a:solidFill>
                          <a:srgbClr val="000000"/>
                        </a:solidFill>
                        <a:effectLst/>
                        <a:latin typeface="Open Sans Semibold" panose="020B0606030504020204"/>
                      </a:endParaRPr>
                    </a:p>
                  </a:txBody>
                  <a:tcPr marL="9525" marR="9525" marT="9525" marB="0" anchor="b">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algn="ctr" fontAlgn="b"/>
                      <a:r>
                        <a:rPr lang="en-US" sz="2000" u="none" strike="noStrike">
                          <a:effectLst/>
                          <a:latin typeface="Open Sans Semibold" panose="020B0606030504020204"/>
                        </a:rPr>
                        <a:t>29</a:t>
                      </a:r>
                      <a:endParaRPr lang="en-US" sz="2000" b="0" i="0" u="none" strike="noStrike">
                        <a:solidFill>
                          <a:srgbClr val="000000"/>
                        </a:solidFill>
                        <a:effectLst/>
                        <a:latin typeface="Open Sans Semibold" panose="020B0606030504020204"/>
                      </a:endParaRPr>
                    </a:p>
                  </a:txBody>
                  <a:tcPr marL="9525" marR="9525" marT="9525" marB="0" anchor="b">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algn="ctr" fontAlgn="b"/>
                      <a:r>
                        <a:rPr lang="en-US" sz="2000" u="none" strike="noStrike">
                          <a:effectLst/>
                          <a:latin typeface="Open Sans Semibold" panose="020B0606030504020204"/>
                        </a:rPr>
                        <a:t>42</a:t>
                      </a:r>
                      <a:endParaRPr lang="en-US" sz="2000" b="0" i="0" u="none" strike="noStrike">
                        <a:solidFill>
                          <a:srgbClr val="000000"/>
                        </a:solidFill>
                        <a:effectLst/>
                        <a:latin typeface="Open Sans Semibold" panose="020B0606030504020204"/>
                      </a:endParaRPr>
                    </a:p>
                  </a:txBody>
                  <a:tcPr marL="9525" marR="9525" marT="9525" marB="0" anchor="b">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algn="ctr" fontAlgn="b"/>
                      <a:r>
                        <a:rPr lang="en-US" sz="2000" u="none" strike="noStrike">
                          <a:effectLst/>
                          <a:latin typeface="Open Sans Semibold" panose="020B0606030504020204"/>
                        </a:rPr>
                        <a:t>62</a:t>
                      </a:r>
                      <a:endParaRPr lang="en-US" sz="2000" b="0" i="0" u="none" strike="noStrike">
                        <a:solidFill>
                          <a:srgbClr val="000000"/>
                        </a:solidFill>
                        <a:effectLst/>
                        <a:latin typeface="Open Sans Semibold" panose="020B0606030504020204"/>
                      </a:endParaRPr>
                    </a:p>
                  </a:txBody>
                  <a:tcPr marL="9525" marR="9525" marT="9525" marB="0" anchor="b">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algn="ctr" fontAlgn="b"/>
                      <a:r>
                        <a:rPr lang="en-US" sz="2000" u="none" strike="noStrike">
                          <a:effectLst/>
                          <a:latin typeface="Open Sans Semibold" panose="020B0606030504020204"/>
                        </a:rPr>
                        <a:t>85</a:t>
                      </a:r>
                      <a:endParaRPr lang="en-US" sz="2000" b="0" i="0" u="none" strike="noStrike">
                        <a:solidFill>
                          <a:srgbClr val="000000"/>
                        </a:solidFill>
                        <a:effectLst/>
                        <a:latin typeface="Open Sans Semibold" panose="020B0606030504020204"/>
                      </a:endParaRPr>
                    </a:p>
                  </a:txBody>
                  <a:tcPr marL="9525" marR="9525" marT="9525" marB="0" anchor="b">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xmlns="" val="517871471"/>
                  </a:ext>
                </a:extLst>
              </a:tr>
              <a:tr h="447569">
                <a:tc>
                  <a:txBody>
                    <a:bodyPr/>
                    <a:lstStyle/>
                    <a:p>
                      <a:pPr algn="l" fontAlgn="b"/>
                      <a:r>
                        <a:rPr lang="en-US" sz="2000" b="0" i="0" u="none" strike="noStrike">
                          <a:solidFill>
                            <a:srgbClr val="000000"/>
                          </a:solidFill>
                          <a:effectLst/>
                          <a:latin typeface="Open Sans Semibold" panose="020B0606030504020204"/>
                        </a:rPr>
                        <a:t>Grades 10-12</a:t>
                      </a:r>
                    </a:p>
                  </a:txBody>
                  <a:tcPr marL="9525" marR="9525" marT="9525" marB="0" anchor="b">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algn="ctr" fontAlgn="b"/>
                      <a:r>
                        <a:rPr lang="en-US" sz="2000" b="0" i="0" u="none" strike="noStrike">
                          <a:solidFill>
                            <a:srgbClr val="000000"/>
                          </a:solidFill>
                          <a:effectLst/>
                          <a:latin typeface="Open Sans Semibold" panose="020B0606030504020204"/>
                        </a:rPr>
                        <a:t>84350</a:t>
                      </a:r>
                    </a:p>
                  </a:txBody>
                  <a:tcPr marL="9525" marR="9525" marT="9525" marB="0" anchor="b">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algn="ctr" fontAlgn="b"/>
                      <a:r>
                        <a:rPr lang="en-US" sz="2000" b="0" i="0" u="none" strike="noStrike">
                          <a:solidFill>
                            <a:srgbClr val="000000"/>
                          </a:solidFill>
                          <a:effectLst/>
                          <a:latin typeface="Open Sans Semibold" panose="020B0606030504020204"/>
                        </a:rPr>
                        <a:t>48</a:t>
                      </a:r>
                    </a:p>
                  </a:txBody>
                  <a:tcPr marL="9525" marR="9525" marT="9525" marB="0" anchor="b">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algn="ctr" fontAlgn="b"/>
                      <a:r>
                        <a:rPr lang="en-US" sz="2000" b="0" i="0" u="none" strike="noStrike">
                          <a:solidFill>
                            <a:srgbClr val="000000"/>
                          </a:solidFill>
                          <a:effectLst/>
                          <a:latin typeface="Open Sans Semibold" panose="020B0606030504020204"/>
                        </a:rPr>
                        <a:t>28</a:t>
                      </a:r>
                    </a:p>
                  </a:txBody>
                  <a:tcPr marL="9525" marR="9525" marT="9525" marB="0" anchor="b">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algn="ctr" fontAlgn="b"/>
                      <a:r>
                        <a:rPr lang="en-US" sz="2000" b="0" i="0" u="none" strike="noStrike">
                          <a:solidFill>
                            <a:srgbClr val="000000"/>
                          </a:solidFill>
                          <a:effectLst/>
                          <a:latin typeface="Open Sans Semibold" panose="020B0606030504020204"/>
                        </a:rPr>
                        <a:t>42</a:t>
                      </a:r>
                    </a:p>
                  </a:txBody>
                  <a:tcPr marL="9525" marR="9525" marT="9525" marB="0" anchor="b">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algn="ctr" fontAlgn="b"/>
                      <a:r>
                        <a:rPr lang="en-US" sz="2000" b="0" i="0" u="none" strike="noStrike">
                          <a:solidFill>
                            <a:srgbClr val="000000"/>
                          </a:solidFill>
                          <a:effectLst/>
                          <a:latin typeface="Open Sans Semibold" panose="020B0606030504020204"/>
                        </a:rPr>
                        <a:t>61</a:t>
                      </a:r>
                    </a:p>
                  </a:txBody>
                  <a:tcPr marL="9525" marR="9525" marT="9525" marB="0" anchor="b">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algn="ctr" fontAlgn="b"/>
                      <a:r>
                        <a:rPr lang="en-US" sz="2000" b="0" i="0" u="none" strike="noStrike">
                          <a:solidFill>
                            <a:srgbClr val="000000"/>
                          </a:solidFill>
                          <a:effectLst/>
                          <a:latin typeface="Open Sans Semibold" panose="020B0606030504020204"/>
                        </a:rPr>
                        <a:t>84</a:t>
                      </a:r>
                    </a:p>
                  </a:txBody>
                  <a:tcPr marL="9525" marR="9525" marT="9525" marB="0" anchor="b">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xmlns="" val="3159016055"/>
                  </a:ext>
                </a:extLst>
              </a:tr>
            </a:tbl>
          </a:graphicData>
        </a:graphic>
      </p:graphicFrame>
    </p:spTree>
    <p:extLst>
      <p:ext uri="{BB962C8B-B14F-4D97-AF65-F5344CB8AC3E}">
        <p14:creationId xmlns:p14="http://schemas.microsoft.com/office/powerpoint/2010/main" val="522014419"/>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0"/>
          <p:cNvSpPr txBox="1">
            <a:spLocks/>
          </p:cNvSpPr>
          <p:nvPr/>
        </p:nvSpPr>
        <p:spPr>
          <a:xfrm>
            <a:off x="1978570" y="248815"/>
            <a:ext cx="8221489" cy="677225"/>
          </a:xfrm>
          <a:prstGeom prst="rect">
            <a:avLst/>
          </a:prstGeom>
        </p:spPr>
        <p:txBody>
          <a:bodyPr vert="horz" lIns="91440" tIns="45720" rIns="91440" bIns="45720" rtlCol="0" anchor="b">
            <a:normAutofit fontScale="775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b="1" i="0">
                <a:solidFill>
                  <a:schemeClr val="accent1"/>
                </a:solidFill>
                <a:latin typeface="+mn-lt"/>
                <a:ea typeface="Open Sans" charset="0"/>
                <a:cs typeface="Open Sans" charset="0"/>
              </a:rPr>
              <a:t>TELPAS Online Assessments: Listening and Speaking</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6502667"/>
            <a:ext cx="12000217" cy="229917"/>
          </a:xfrm>
          <a:prstGeom prst="rect">
            <a:avLst/>
          </a:prstGeom>
        </p:spPr>
      </p:pic>
      <p:sp>
        <p:nvSpPr>
          <p:cNvPr id="6" name="Date Placeholder 3"/>
          <p:cNvSpPr>
            <a:spLocks noGrp="1"/>
          </p:cNvSpPr>
          <p:nvPr>
            <p:ph type="dt" sz="half" idx="10"/>
          </p:nvPr>
        </p:nvSpPr>
        <p:spPr>
          <a:xfrm>
            <a:off x="92467" y="6492875"/>
            <a:ext cx="2472271" cy="365125"/>
          </a:xfrm>
        </p:spPr>
        <p:txBody>
          <a:bodyPr/>
          <a:lstStyle/>
          <a:p>
            <a:fld id="{C5C05D33-2F5D-482A-8D2C-D96EBC369FAA}" type="datetime1">
              <a:rPr lang="en-US" smtClean="0">
                <a:solidFill>
                  <a:schemeClr val="accent1">
                    <a:lumMod val="60000"/>
                    <a:lumOff val="40000"/>
                  </a:schemeClr>
                </a:solidFill>
              </a:rPr>
              <a:pPr/>
              <a:t>10/1/2018</a:t>
            </a:fld>
            <a:r>
              <a:rPr lang="en-US">
                <a:solidFill>
                  <a:schemeClr val="accent1">
                    <a:lumMod val="60000"/>
                    <a:lumOff val="40000"/>
                  </a:schemeClr>
                </a:solidFill>
              </a:rPr>
              <a:t>     </a:t>
            </a:r>
            <a:fld id="{EA89072E-2125-40D6-847A-9E6B768971D4}" type="slidenum">
              <a:rPr lang="en-US" smtClean="0">
                <a:solidFill>
                  <a:schemeClr val="accent1">
                    <a:lumMod val="60000"/>
                    <a:lumOff val="40000"/>
                  </a:schemeClr>
                </a:solidFill>
              </a:rPr>
              <a:pPr/>
              <a:t>140</a:t>
            </a:fld>
            <a:endParaRPr lang="en-US">
              <a:solidFill>
                <a:schemeClr val="accent1">
                  <a:lumMod val="60000"/>
                  <a:lumOff val="40000"/>
                </a:schemeClr>
              </a:solidFill>
            </a:endParaRPr>
          </a:p>
        </p:txBody>
      </p:sp>
      <p:sp>
        <p:nvSpPr>
          <p:cNvPr id="7" name="Footer Placeholder 4"/>
          <p:cNvSpPr>
            <a:spLocks noGrp="1"/>
          </p:cNvSpPr>
          <p:nvPr>
            <p:ph type="ftr" sz="quarter" idx="11"/>
          </p:nvPr>
        </p:nvSpPr>
        <p:spPr>
          <a:xfrm>
            <a:off x="3686187" y="6492875"/>
            <a:ext cx="4822804" cy="365125"/>
          </a:xfrm>
        </p:spPr>
        <p:txBody>
          <a:bodyPr/>
          <a:lstStyle/>
          <a:p>
            <a:r>
              <a:rPr lang="en-US">
                <a:solidFill>
                  <a:schemeClr val="accent1">
                    <a:lumMod val="60000"/>
                    <a:lumOff val="40000"/>
                  </a:schemeClr>
                </a:solidFill>
              </a:rPr>
              <a:t>October 2018</a:t>
            </a:r>
          </a:p>
          <a:p>
            <a:endParaRPr lang="en-US">
              <a:solidFill>
                <a:schemeClr val="accent1">
                  <a:lumMod val="60000"/>
                  <a:lumOff val="40000"/>
                </a:schemeClr>
              </a:solidFill>
            </a:endParaRPr>
          </a:p>
        </p:txBody>
      </p:sp>
      <p:graphicFrame>
        <p:nvGraphicFramePr>
          <p:cNvPr id="8" name="Content Placeholder 4">
            <a:extLst>
              <a:ext uri="{FF2B5EF4-FFF2-40B4-BE49-F238E27FC236}">
                <a16:creationId xmlns:a16="http://schemas.microsoft.com/office/drawing/2014/main" xmlns="" id="{D5CA9F4E-60A1-454C-8253-4CC764B5D65F}"/>
              </a:ext>
            </a:extLst>
          </p:cNvPr>
          <p:cNvGraphicFramePr>
            <a:graphicFrameLocks/>
          </p:cNvGraphicFramePr>
          <p:nvPr>
            <p:extLst/>
          </p:nvPr>
        </p:nvGraphicFramePr>
        <p:xfrm>
          <a:off x="798286" y="1625600"/>
          <a:ext cx="10261600" cy="4151085"/>
        </p:xfrm>
        <a:graphic>
          <a:graphicData uri="http://schemas.openxmlformats.org/drawingml/2006/table">
            <a:tbl>
              <a:tblPr>
                <a:tableStyleId>{5C22544A-7EE6-4342-B048-85BDC9FD1C3A}</a:tableStyleId>
              </a:tblPr>
              <a:tblGrid>
                <a:gridCol w="1433724">
                  <a:extLst>
                    <a:ext uri="{9D8B030D-6E8A-4147-A177-3AD203B41FA5}">
                      <a16:colId xmlns:a16="http://schemas.microsoft.com/office/drawing/2014/main" xmlns="" val="1384654089"/>
                    </a:ext>
                  </a:extLst>
                </a:gridCol>
                <a:gridCol w="1178847">
                  <a:extLst>
                    <a:ext uri="{9D8B030D-6E8A-4147-A177-3AD203B41FA5}">
                      <a16:colId xmlns:a16="http://schemas.microsoft.com/office/drawing/2014/main" xmlns="" val="953975319"/>
                    </a:ext>
                  </a:extLst>
                </a:gridCol>
                <a:gridCol w="914400">
                  <a:extLst>
                    <a:ext uri="{9D8B030D-6E8A-4147-A177-3AD203B41FA5}">
                      <a16:colId xmlns:a16="http://schemas.microsoft.com/office/drawing/2014/main" xmlns="" val="3194843431"/>
                    </a:ext>
                  </a:extLst>
                </a:gridCol>
                <a:gridCol w="1625600">
                  <a:extLst>
                    <a:ext uri="{9D8B030D-6E8A-4147-A177-3AD203B41FA5}">
                      <a16:colId xmlns:a16="http://schemas.microsoft.com/office/drawing/2014/main" xmlns="" val="2096926272"/>
                    </a:ext>
                  </a:extLst>
                </a:gridCol>
                <a:gridCol w="1564991">
                  <a:extLst>
                    <a:ext uri="{9D8B030D-6E8A-4147-A177-3AD203B41FA5}">
                      <a16:colId xmlns:a16="http://schemas.microsoft.com/office/drawing/2014/main" xmlns="" val="482589306"/>
                    </a:ext>
                  </a:extLst>
                </a:gridCol>
                <a:gridCol w="1772019">
                  <a:extLst>
                    <a:ext uri="{9D8B030D-6E8A-4147-A177-3AD203B41FA5}">
                      <a16:colId xmlns:a16="http://schemas.microsoft.com/office/drawing/2014/main" xmlns="" val="3942875196"/>
                    </a:ext>
                  </a:extLst>
                </a:gridCol>
                <a:gridCol w="1772019">
                  <a:extLst>
                    <a:ext uri="{9D8B030D-6E8A-4147-A177-3AD203B41FA5}">
                      <a16:colId xmlns:a16="http://schemas.microsoft.com/office/drawing/2014/main" xmlns="" val="2633734552"/>
                    </a:ext>
                  </a:extLst>
                </a:gridCol>
              </a:tblGrid>
              <a:tr h="708722">
                <a:tc gridSpan="7">
                  <a:txBody>
                    <a:bodyPr/>
                    <a:lstStyle/>
                    <a:p>
                      <a:pPr algn="ctr" fontAlgn="b"/>
                      <a:r>
                        <a:rPr lang="en-US" sz="2000" b="1" u="none" strike="noStrike">
                          <a:effectLst/>
                          <a:latin typeface="Open Sans Semibold" panose="020B0606030504020204"/>
                        </a:rPr>
                        <a:t>2018 TELPAS Listening and Speaking Testing Time (in minutes)</a:t>
                      </a:r>
                      <a:endParaRPr lang="en-US" sz="2000" b="1" i="0" u="none" strike="noStrike">
                        <a:solidFill>
                          <a:srgbClr val="000000"/>
                        </a:solidFill>
                        <a:effectLst/>
                        <a:latin typeface="Open Sans Semibold" panose="020B0606030504020204"/>
                      </a:endParaRPr>
                    </a:p>
                  </a:txBody>
                  <a:tcPr marL="9525" marR="9525" marT="9525" marB="0" anchor="b">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xmlns="" val="1149673377"/>
                  </a:ext>
                </a:extLst>
              </a:tr>
              <a:tr h="708722">
                <a:tc>
                  <a:txBody>
                    <a:bodyPr/>
                    <a:lstStyle/>
                    <a:p>
                      <a:pPr algn="l" fontAlgn="b"/>
                      <a:r>
                        <a:rPr lang="en-US" sz="2000" b="1" u="none" strike="noStrike">
                          <a:effectLst/>
                          <a:latin typeface="Open Sans Semibold" panose="020B0606030504020204"/>
                        </a:rPr>
                        <a:t>Grade Band</a:t>
                      </a:r>
                      <a:endParaRPr lang="en-US" sz="2000" b="1" i="0" u="none" strike="noStrike">
                        <a:solidFill>
                          <a:srgbClr val="000000"/>
                        </a:solidFill>
                        <a:effectLst/>
                        <a:latin typeface="Open Sans Semibold" panose="020B0606030504020204"/>
                      </a:endParaRPr>
                    </a:p>
                  </a:txBody>
                  <a:tcPr marL="9525" marR="9525" marT="9525" marB="0" anchor="b">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algn="ctr" fontAlgn="b"/>
                      <a:r>
                        <a:rPr lang="en-US" sz="2000" b="1" u="none" strike="noStrike">
                          <a:effectLst/>
                          <a:latin typeface="Open Sans Semibold" panose="020B0606030504020204"/>
                        </a:rPr>
                        <a:t># of Students</a:t>
                      </a:r>
                      <a:endParaRPr lang="en-US" sz="2000" b="1" i="0" u="none" strike="noStrike">
                        <a:solidFill>
                          <a:srgbClr val="000000"/>
                        </a:solidFill>
                        <a:effectLst/>
                        <a:latin typeface="Open Sans Semibold" panose="020B0606030504020204"/>
                      </a:endParaRPr>
                    </a:p>
                  </a:txBody>
                  <a:tcPr marL="9525" marR="9525" marT="9525" marB="0" anchor="b">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algn="ctr" fontAlgn="b"/>
                      <a:r>
                        <a:rPr lang="en-US" sz="2000" b="1" u="none" strike="noStrike">
                          <a:effectLst/>
                          <a:latin typeface="Open Sans Semibold" panose="020B0606030504020204"/>
                        </a:rPr>
                        <a:t>Mean </a:t>
                      </a:r>
                      <a:endParaRPr lang="en-US" sz="2000" b="1" i="0" u="none" strike="noStrike">
                        <a:solidFill>
                          <a:srgbClr val="000000"/>
                        </a:solidFill>
                        <a:effectLst/>
                        <a:latin typeface="Open Sans Semibold" panose="020B0606030504020204"/>
                      </a:endParaRPr>
                    </a:p>
                  </a:txBody>
                  <a:tcPr marL="9525" marR="9525" marT="9525" marB="0" anchor="b">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algn="ctr" fontAlgn="b"/>
                      <a:r>
                        <a:rPr lang="en-US" sz="2000" b="1" u="none" strike="noStrike">
                          <a:effectLst/>
                          <a:latin typeface="Open Sans Semibold" panose="020B0606030504020204"/>
                        </a:rPr>
                        <a:t>25th </a:t>
                      </a:r>
                    </a:p>
                    <a:p>
                      <a:pPr algn="ctr" fontAlgn="b"/>
                      <a:r>
                        <a:rPr lang="en-US" sz="2000" b="1" u="none" strike="noStrike">
                          <a:effectLst/>
                          <a:latin typeface="Open Sans Semibold" panose="020B0606030504020204"/>
                        </a:rPr>
                        <a:t>Percentile</a:t>
                      </a:r>
                      <a:endParaRPr lang="en-US" sz="2000" b="1" i="0" u="none" strike="noStrike">
                        <a:solidFill>
                          <a:srgbClr val="000000"/>
                        </a:solidFill>
                        <a:effectLst/>
                        <a:latin typeface="Open Sans Semibold" panose="020B0606030504020204"/>
                      </a:endParaRPr>
                    </a:p>
                  </a:txBody>
                  <a:tcPr marL="9525" marR="9525" marT="9525" marB="0" anchor="b">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algn="ctr" fontAlgn="b"/>
                      <a:r>
                        <a:rPr lang="en-US" sz="2000" b="1" u="none" strike="noStrike">
                          <a:effectLst/>
                          <a:latin typeface="Open Sans Semibold" panose="020B0606030504020204"/>
                        </a:rPr>
                        <a:t>Median</a:t>
                      </a:r>
                      <a:endParaRPr lang="en-US" sz="2000" b="1" i="0" u="none" strike="noStrike">
                        <a:solidFill>
                          <a:srgbClr val="000000"/>
                        </a:solidFill>
                        <a:effectLst/>
                        <a:latin typeface="Open Sans Semibold" panose="020B0606030504020204"/>
                      </a:endParaRPr>
                    </a:p>
                  </a:txBody>
                  <a:tcPr marL="9525" marR="9525" marT="9525" marB="0" anchor="b">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algn="ctr" fontAlgn="b"/>
                      <a:r>
                        <a:rPr lang="en-US" sz="2000" b="1" u="none" strike="noStrike">
                          <a:effectLst/>
                          <a:latin typeface="Open Sans Semibold" panose="020B0606030504020204"/>
                        </a:rPr>
                        <a:t>75th </a:t>
                      </a:r>
                    </a:p>
                    <a:p>
                      <a:pPr algn="ctr" fontAlgn="b"/>
                      <a:r>
                        <a:rPr lang="en-US" sz="2000" b="1" u="none" strike="noStrike">
                          <a:effectLst/>
                          <a:latin typeface="Open Sans Semibold" panose="020B0606030504020204"/>
                        </a:rPr>
                        <a:t>Percentile</a:t>
                      </a:r>
                      <a:endParaRPr lang="en-US" sz="2000" b="1" i="0" u="none" strike="noStrike">
                        <a:solidFill>
                          <a:srgbClr val="000000"/>
                        </a:solidFill>
                        <a:effectLst/>
                        <a:latin typeface="Open Sans Semibold" panose="020B0606030504020204"/>
                      </a:endParaRPr>
                    </a:p>
                  </a:txBody>
                  <a:tcPr marL="9525" marR="9525" marT="9525" marB="0" anchor="b">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algn="ctr" fontAlgn="b"/>
                      <a:r>
                        <a:rPr lang="en-US" sz="2000" b="1" u="none" strike="noStrike">
                          <a:effectLst/>
                          <a:latin typeface="Open Sans Semibold" panose="020B0606030504020204"/>
                        </a:rPr>
                        <a:t>90th </a:t>
                      </a:r>
                    </a:p>
                    <a:p>
                      <a:pPr algn="ctr" fontAlgn="b"/>
                      <a:r>
                        <a:rPr lang="en-US" sz="2000" b="1" u="none" strike="noStrike">
                          <a:effectLst/>
                          <a:latin typeface="Open Sans Semibold" panose="020B0606030504020204"/>
                        </a:rPr>
                        <a:t>Percentile</a:t>
                      </a:r>
                      <a:endParaRPr lang="en-US" sz="2000" b="1" i="0" u="none" strike="noStrike">
                        <a:solidFill>
                          <a:srgbClr val="000000"/>
                        </a:solidFill>
                        <a:effectLst/>
                        <a:latin typeface="Open Sans Semibold" panose="020B0606030504020204"/>
                      </a:endParaRPr>
                    </a:p>
                  </a:txBody>
                  <a:tcPr marL="9525" marR="9525" marT="9525" marB="0" anchor="b">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xmlns="" val="2448268430"/>
                  </a:ext>
                </a:extLst>
              </a:tr>
              <a:tr h="674973">
                <a:tc>
                  <a:txBody>
                    <a:bodyPr/>
                    <a:lstStyle/>
                    <a:p>
                      <a:pPr algn="l" fontAlgn="b"/>
                      <a:r>
                        <a:rPr lang="en-US" sz="2000" u="none" strike="noStrike">
                          <a:effectLst/>
                          <a:latin typeface="Open Sans Semibold" panose="020B0606030504020204"/>
                        </a:rPr>
                        <a:t>Grades 2-4</a:t>
                      </a:r>
                      <a:endParaRPr lang="en-US" sz="2000" b="0" i="0" u="none" strike="noStrike">
                        <a:solidFill>
                          <a:srgbClr val="000000"/>
                        </a:solidFill>
                        <a:effectLst/>
                        <a:latin typeface="Open Sans Semibold" panose="020B0606030504020204"/>
                      </a:endParaRPr>
                    </a:p>
                  </a:txBody>
                  <a:tcPr marL="9525" marR="9525" marT="9525" marB="0" anchor="b">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algn="ctr" fontAlgn="b"/>
                      <a:r>
                        <a:rPr lang="en-US" sz="2000" u="none" strike="noStrike">
                          <a:effectLst/>
                          <a:latin typeface="Open Sans Semibold" panose="020B0606030504020204"/>
                        </a:rPr>
                        <a:t>210220</a:t>
                      </a:r>
                      <a:endParaRPr lang="en-US" sz="2000" b="0" i="0" u="none" strike="noStrike">
                        <a:solidFill>
                          <a:srgbClr val="000000"/>
                        </a:solidFill>
                        <a:effectLst/>
                        <a:latin typeface="Open Sans Semibold" panose="020B0606030504020204"/>
                      </a:endParaRPr>
                    </a:p>
                  </a:txBody>
                  <a:tcPr marL="9525" marR="9525" marT="9525" marB="0" anchor="b">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algn="ctr" fontAlgn="b"/>
                      <a:r>
                        <a:rPr lang="en-US" sz="2000" u="none" strike="noStrike">
                          <a:effectLst/>
                          <a:latin typeface="Open Sans Semibold" panose="020B0606030504020204"/>
                        </a:rPr>
                        <a:t>47</a:t>
                      </a:r>
                      <a:endParaRPr lang="en-US" sz="2000" b="0" i="0" u="none" strike="noStrike">
                        <a:solidFill>
                          <a:srgbClr val="000000"/>
                        </a:solidFill>
                        <a:effectLst/>
                        <a:latin typeface="Open Sans Semibold" panose="020B0606030504020204"/>
                      </a:endParaRPr>
                    </a:p>
                  </a:txBody>
                  <a:tcPr marL="9525" marR="9525" marT="9525" marB="0" anchor="b">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algn="ctr" fontAlgn="b"/>
                      <a:r>
                        <a:rPr lang="en-US" sz="2000" u="none" strike="noStrike">
                          <a:effectLst/>
                          <a:latin typeface="Open Sans Semibold" panose="020B0606030504020204"/>
                        </a:rPr>
                        <a:t>33</a:t>
                      </a:r>
                      <a:endParaRPr lang="en-US" sz="2000" b="0" i="0" u="none" strike="noStrike">
                        <a:solidFill>
                          <a:srgbClr val="000000"/>
                        </a:solidFill>
                        <a:effectLst/>
                        <a:latin typeface="Open Sans Semibold" panose="020B0606030504020204"/>
                      </a:endParaRPr>
                    </a:p>
                  </a:txBody>
                  <a:tcPr marL="9525" marR="9525" marT="9525" marB="0" anchor="b">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algn="ctr" fontAlgn="b"/>
                      <a:r>
                        <a:rPr lang="en-US" sz="2000" u="none" strike="noStrike">
                          <a:effectLst/>
                          <a:latin typeface="Open Sans Semibold" panose="020B0606030504020204"/>
                        </a:rPr>
                        <a:t>42</a:t>
                      </a:r>
                      <a:endParaRPr lang="en-US" sz="2000" b="0" i="0" u="none" strike="noStrike">
                        <a:solidFill>
                          <a:srgbClr val="000000"/>
                        </a:solidFill>
                        <a:effectLst/>
                        <a:latin typeface="Open Sans Semibold" panose="020B0606030504020204"/>
                      </a:endParaRPr>
                    </a:p>
                  </a:txBody>
                  <a:tcPr marL="9525" marR="9525" marT="9525" marB="0" anchor="b">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algn="ctr" fontAlgn="b"/>
                      <a:r>
                        <a:rPr lang="en-US" sz="2000" u="none" strike="noStrike">
                          <a:effectLst/>
                          <a:latin typeface="Open Sans Semibold" panose="020B0606030504020204"/>
                        </a:rPr>
                        <a:t>56</a:t>
                      </a:r>
                      <a:endParaRPr lang="en-US" sz="2000" b="0" i="0" u="none" strike="noStrike">
                        <a:solidFill>
                          <a:srgbClr val="000000"/>
                        </a:solidFill>
                        <a:effectLst/>
                        <a:latin typeface="Open Sans Semibold" panose="020B0606030504020204"/>
                      </a:endParaRPr>
                    </a:p>
                  </a:txBody>
                  <a:tcPr marL="9525" marR="9525" marT="9525" marB="0" anchor="b">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algn="ctr" fontAlgn="b"/>
                      <a:r>
                        <a:rPr lang="en-US" sz="2000" u="none" strike="noStrike">
                          <a:effectLst/>
                          <a:latin typeface="Open Sans Semibold" panose="020B0606030504020204"/>
                        </a:rPr>
                        <a:t>74</a:t>
                      </a:r>
                      <a:endParaRPr lang="en-US" sz="2000" b="0" i="0" u="none" strike="noStrike">
                        <a:solidFill>
                          <a:srgbClr val="000000"/>
                        </a:solidFill>
                        <a:effectLst/>
                        <a:latin typeface="Open Sans Semibold" panose="020B0606030504020204"/>
                      </a:endParaRPr>
                    </a:p>
                  </a:txBody>
                  <a:tcPr marL="9525" marR="9525" marT="9525" marB="0" anchor="b">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xmlns="" val="1349011049"/>
                  </a:ext>
                </a:extLst>
              </a:tr>
              <a:tr h="674973">
                <a:tc>
                  <a:txBody>
                    <a:bodyPr/>
                    <a:lstStyle/>
                    <a:p>
                      <a:pPr algn="l" fontAlgn="b"/>
                      <a:r>
                        <a:rPr lang="en-US" sz="2000" u="none" strike="noStrike">
                          <a:effectLst/>
                          <a:latin typeface="Open Sans Semibold" panose="020B0606030504020204"/>
                        </a:rPr>
                        <a:t>Grades 4-5</a:t>
                      </a:r>
                      <a:endParaRPr lang="en-US" sz="2000" b="0" i="0" u="none" strike="noStrike">
                        <a:solidFill>
                          <a:srgbClr val="000000"/>
                        </a:solidFill>
                        <a:effectLst/>
                        <a:latin typeface="Open Sans Semibold" panose="020B0606030504020204"/>
                      </a:endParaRPr>
                    </a:p>
                  </a:txBody>
                  <a:tcPr marL="9525" marR="9525" marT="9525" marB="0" anchor="b">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algn="ctr" fontAlgn="b"/>
                      <a:r>
                        <a:rPr lang="en-US" sz="2000" u="none" strike="noStrike">
                          <a:effectLst/>
                          <a:latin typeface="Open Sans Semibold" panose="020B0606030504020204"/>
                        </a:rPr>
                        <a:t>182673</a:t>
                      </a:r>
                      <a:endParaRPr lang="en-US" sz="2000" b="0" i="0" u="none" strike="noStrike">
                        <a:solidFill>
                          <a:srgbClr val="000000"/>
                        </a:solidFill>
                        <a:effectLst/>
                        <a:latin typeface="Open Sans Semibold" panose="020B0606030504020204"/>
                      </a:endParaRPr>
                    </a:p>
                  </a:txBody>
                  <a:tcPr marL="9525" marR="9525" marT="9525" marB="0" anchor="b">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algn="ctr" fontAlgn="b"/>
                      <a:r>
                        <a:rPr lang="en-US" sz="2000" u="none" strike="noStrike">
                          <a:effectLst/>
                          <a:latin typeface="Open Sans Semibold" panose="020B0606030504020204"/>
                        </a:rPr>
                        <a:t>56</a:t>
                      </a:r>
                      <a:endParaRPr lang="en-US" sz="2000" b="0" i="0" u="none" strike="noStrike">
                        <a:solidFill>
                          <a:srgbClr val="000000"/>
                        </a:solidFill>
                        <a:effectLst/>
                        <a:latin typeface="Open Sans Semibold" panose="020B0606030504020204"/>
                      </a:endParaRPr>
                    </a:p>
                  </a:txBody>
                  <a:tcPr marL="9525" marR="9525" marT="9525" marB="0" anchor="b">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algn="ctr" fontAlgn="b"/>
                      <a:r>
                        <a:rPr lang="en-US" sz="2000" u="none" strike="noStrike">
                          <a:effectLst/>
                          <a:latin typeface="Open Sans Semibold" panose="020B0606030504020204"/>
                        </a:rPr>
                        <a:t>38</a:t>
                      </a:r>
                      <a:endParaRPr lang="en-US" sz="2000" b="0" i="0" u="none" strike="noStrike">
                        <a:solidFill>
                          <a:srgbClr val="000000"/>
                        </a:solidFill>
                        <a:effectLst/>
                        <a:latin typeface="Open Sans Semibold" panose="020B0606030504020204"/>
                      </a:endParaRPr>
                    </a:p>
                  </a:txBody>
                  <a:tcPr marL="9525" marR="9525" marT="9525" marB="0" anchor="b">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algn="ctr" fontAlgn="b"/>
                      <a:r>
                        <a:rPr lang="en-US" sz="2000" u="none" strike="noStrike">
                          <a:effectLst/>
                          <a:latin typeface="Open Sans Semibold" panose="020B0606030504020204"/>
                        </a:rPr>
                        <a:t>50</a:t>
                      </a:r>
                      <a:endParaRPr lang="en-US" sz="2000" b="0" i="0" u="none" strike="noStrike">
                        <a:solidFill>
                          <a:srgbClr val="000000"/>
                        </a:solidFill>
                        <a:effectLst/>
                        <a:latin typeface="Open Sans Semibold" panose="020B0606030504020204"/>
                      </a:endParaRPr>
                    </a:p>
                  </a:txBody>
                  <a:tcPr marL="9525" marR="9525" marT="9525" marB="0" anchor="b">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algn="ctr" fontAlgn="b"/>
                      <a:r>
                        <a:rPr lang="en-US" sz="2000" u="none" strike="noStrike">
                          <a:effectLst/>
                          <a:latin typeface="Open Sans Semibold" panose="020B0606030504020204"/>
                        </a:rPr>
                        <a:t>67</a:t>
                      </a:r>
                      <a:endParaRPr lang="en-US" sz="2000" b="0" i="0" u="none" strike="noStrike">
                        <a:solidFill>
                          <a:srgbClr val="000000"/>
                        </a:solidFill>
                        <a:effectLst/>
                        <a:latin typeface="Open Sans Semibold" panose="020B0606030504020204"/>
                      </a:endParaRPr>
                    </a:p>
                  </a:txBody>
                  <a:tcPr marL="9525" marR="9525" marT="9525" marB="0" anchor="b">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algn="ctr" fontAlgn="b"/>
                      <a:r>
                        <a:rPr lang="en-US" sz="2000" u="none" strike="noStrike">
                          <a:effectLst/>
                          <a:latin typeface="Open Sans Semibold" panose="020B0606030504020204"/>
                        </a:rPr>
                        <a:t>90</a:t>
                      </a:r>
                      <a:endParaRPr lang="en-US" sz="2000" b="0" i="0" u="none" strike="noStrike">
                        <a:solidFill>
                          <a:srgbClr val="000000"/>
                        </a:solidFill>
                        <a:effectLst/>
                        <a:latin typeface="Open Sans Semibold" panose="020B0606030504020204"/>
                      </a:endParaRPr>
                    </a:p>
                  </a:txBody>
                  <a:tcPr marL="9525" marR="9525" marT="9525" marB="0" anchor="b">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xmlns="" val="3884908613"/>
                  </a:ext>
                </a:extLst>
              </a:tr>
              <a:tr h="674973">
                <a:tc>
                  <a:txBody>
                    <a:bodyPr/>
                    <a:lstStyle/>
                    <a:p>
                      <a:pPr algn="l" fontAlgn="b"/>
                      <a:r>
                        <a:rPr lang="en-US" sz="2000" u="none" strike="noStrike">
                          <a:effectLst/>
                          <a:latin typeface="Open Sans Semibold" panose="020B0606030504020204"/>
                        </a:rPr>
                        <a:t>Grades 6-8</a:t>
                      </a:r>
                      <a:endParaRPr lang="en-US" sz="2000" b="0" i="0" u="none" strike="noStrike">
                        <a:solidFill>
                          <a:srgbClr val="000000"/>
                        </a:solidFill>
                        <a:effectLst/>
                        <a:latin typeface="Open Sans Semibold" panose="020B0606030504020204"/>
                      </a:endParaRPr>
                    </a:p>
                  </a:txBody>
                  <a:tcPr marL="9525" marR="9525" marT="9525" marB="0" anchor="b">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algn="ctr" fontAlgn="b"/>
                      <a:r>
                        <a:rPr lang="en-US" sz="2000" u="none" strike="noStrike">
                          <a:effectLst/>
                          <a:latin typeface="Open Sans Semibold" panose="020B0606030504020204"/>
                        </a:rPr>
                        <a:t>186066</a:t>
                      </a:r>
                      <a:endParaRPr lang="en-US" sz="2000" b="0" i="0" u="none" strike="noStrike">
                        <a:solidFill>
                          <a:srgbClr val="000000"/>
                        </a:solidFill>
                        <a:effectLst/>
                        <a:latin typeface="Open Sans Semibold" panose="020B0606030504020204"/>
                      </a:endParaRPr>
                    </a:p>
                  </a:txBody>
                  <a:tcPr marL="9525" marR="9525" marT="9525" marB="0" anchor="b">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algn="ctr" fontAlgn="b"/>
                      <a:r>
                        <a:rPr lang="en-US" sz="2000" u="none" strike="noStrike">
                          <a:effectLst/>
                          <a:latin typeface="Open Sans Semibold" panose="020B0606030504020204"/>
                        </a:rPr>
                        <a:t>55</a:t>
                      </a:r>
                      <a:endParaRPr lang="en-US" sz="2000" b="0" i="0" u="none" strike="noStrike">
                        <a:solidFill>
                          <a:srgbClr val="000000"/>
                        </a:solidFill>
                        <a:effectLst/>
                        <a:latin typeface="Open Sans Semibold" panose="020B0606030504020204"/>
                      </a:endParaRPr>
                    </a:p>
                  </a:txBody>
                  <a:tcPr marL="9525" marR="9525" marT="9525" marB="0" anchor="b">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algn="ctr" fontAlgn="b"/>
                      <a:r>
                        <a:rPr lang="en-US" sz="2000" u="none" strike="noStrike">
                          <a:effectLst/>
                          <a:latin typeface="Open Sans Semibold" panose="020B0606030504020204"/>
                        </a:rPr>
                        <a:t>35</a:t>
                      </a:r>
                      <a:endParaRPr lang="en-US" sz="2000" b="0" i="0" u="none" strike="noStrike">
                        <a:solidFill>
                          <a:srgbClr val="000000"/>
                        </a:solidFill>
                        <a:effectLst/>
                        <a:latin typeface="Open Sans Semibold" panose="020B0606030504020204"/>
                      </a:endParaRPr>
                    </a:p>
                  </a:txBody>
                  <a:tcPr marL="9525" marR="9525" marT="9525" marB="0" anchor="b">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algn="ctr" fontAlgn="b"/>
                      <a:r>
                        <a:rPr lang="en-US" sz="2000" u="none" strike="noStrike">
                          <a:effectLst/>
                          <a:latin typeface="Open Sans Semibold" panose="020B0606030504020204"/>
                        </a:rPr>
                        <a:t>48</a:t>
                      </a:r>
                      <a:endParaRPr lang="en-US" sz="2000" b="0" i="0" u="none" strike="noStrike">
                        <a:solidFill>
                          <a:srgbClr val="000000"/>
                        </a:solidFill>
                        <a:effectLst/>
                        <a:latin typeface="Open Sans Semibold" panose="020B0606030504020204"/>
                      </a:endParaRPr>
                    </a:p>
                  </a:txBody>
                  <a:tcPr marL="9525" marR="9525" marT="9525" marB="0" anchor="b">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algn="ctr" fontAlgn="b"/>
                      <a:r>
                        <a:rPr lang="en-US" sz="2000" u="none" strike="noStrike">
                          <a:effectLst/>
                          <a:latin typeface="Open Sans Semibold" panose="020B0606030504020204"/>
                        </a:rPr>
                        <a:t>66</a:t>
                      </a:r>
                      <a:endParaRPr lang="en-US" sz="2000" b="0" i="0" u="none" strike="noStrike">
                        <a:solidFill>
                          <a:srgbClr val="000000"/>
                        </a:solidFill>
                        <a:effectLst/>
                        <a:latin typeface="Open Sans Semibold" panose="020B0606030504020204"/>
                      </a:endParaRPr>
                    </a:p>
                  </a:txBody>
                  <a:tcPr marL="9525" marR="9525" marT="9525" marB="0" anchor="b">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algn="ctr" fontAlgn="b"/>
                      <a:r>
                        <a:rPr lang="en-US" sz="2000" u="none" strike="noStrike">
                          <a:effectLst/>
                          <a:latin typeface="Open Sans Semibold" panose="020B0606030504020204"/>
                        </a:rPr>
                        <a:t>91</a:t>
                      </a:r>
                      <a:endParaRPr lang="en-US" sz="2000" b="0" i="0" u="none" strike="noStrike">
                        <a:solidFill>
                          <a:srgbClr val="000000"/>
                        </a:solidFill>
                        <a:effectLst/>
                        <a:latin typeface="Open Sans Semibold" panose="020B0606030504020204"/>
                      </a:endParaRPr>
                    </a:p>
                  </a:txBody>
                  <a:tcPr marL="9525" marR="9525" marT="9525" marB="0" anchor="b">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xmlns="" val="869086452"/>
                  </a:ext>
                </a:extLst>
              </a:tr>
              <a:tr h="708722">
                <a:tc>
                  <a:txBody>
                    <a:bodyPr/>
                    <a:lstStyle/>
                    <a:p>
                      <a:pPr algn="l" fontAlgn="b"/>
                      <a:r>
                        <a:rPr lang="en-US" sz="2000" u="none" strike="noStrike">
                          <a:effectLst/>
                          <a:latin typeface="Open Sans Semibold" panose="020B0606030504020204"/>
                        </a:rPr>
                        <a:t>Grades 9-12</a:t>
                      </a:r>
                      <a:endParaRPr lang="en-US" sz="2000" b="0" i="0" u="none" strike="noStrike">
                        <a:solidFill>
                          <a:srgbClr val="000000"/>
                        </a:solidFill>
                        <a:effectLst/>
                        <a:latin typeface="Open Sans Semibold" panose="020B0606030504020204"/>
                      </a:endParaRPr>
                    </a:p>
                  </a:txBody>
                  <a:tcPr marL="9525" marR="9525" marT="9525" marB="0" anchor="b">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algn="ctr" fontAlgn="b"/>
                      <a:r>
                        <a:rPr lang="en-US" sz="2000" u="none" strike="noStrike">
                          <a:effectLst/>
                          <a:latin typeface="Open Sans Semibold" panose="020B0606030504020204"/>
                        </a:rPr>
                        <a:t>134872</a:t>
                      </a:r>
                      <a:endParaRPr lang="en-US" sz="2000" b="0" i="0" u="none" strike="noStrike">
                        <a:solidFill>
                          <a:srgbClr val="000000"/>
                        </a:solidFill>
                        <a:effectLst/>
                        <a:latin typeface="Open Sans Semibold" panose="020B0606030504020204"/>
                      </a:endParaRPr>
                    </a:p>
                  </a:txBody>
                  <a:tcPr marL="9525" marR="9525" marT="9525" marB="0" anchor="b">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algn="ctr" fontAlgn="b"/>
                      <a:r>
                        <a:rPr lang="en-US" sz="2000" u="none" strike="noStrike">
                          <a:effectLst/>
                          <a:latin typeface="Open Sans Semibold" panose="020B0606030504020204"/>
                        </a:rPr>
                        <a:t>57</a:t>
                      </a:r>
                      <a:endParaRPr lang="en-US" sz="2000" b="0" i="0" u="none" strike="noStrike">
                        <a:solidFill>
                          <a:srgbClr val="000000"/>
                        </a:solidFill>
                        <a:effectLst/>
                        <a:latin typeface="Open Sans Semibold" panose="020B0606030504020204"/>
                      </a:endParaRPr>
                    </a:p>
                  </a:txBody>
                  <a:tcPr marL="9525" marR="9525" marT="9525" marB="0" anchor="b">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algn="ctr" fontAlgn="b"/>
                      <a:r>
                        <a:rPr lang="en-US" sz="2000" u="none" strike="noStrike">
                          <a:effectLst/>
                          <a:latin typeface="Open Sans Semibold" panose="020B0606030504020204"/>
                        </a:rPr>
                        <a:t>34</a:t>
                      </a:r>
                      <a:endParaRPr lang="en-US" sz="2000" b="0" i="0" u="none" strike="noStrike">
                        <a:solidFill>
                          <a:srgbClr val="000000"/>
                        </a:solidFill>
                        <a:effectLst/>
                        <a:latin typeface="Open Sans Semibold" panose="020B0606030504020204"/>
                      </a:endParaRPr>
                    </a:p>
                  </a:txBody>
                  <a:tcPr marL="9525" marR="9525" marT="9525" marB="0" anchor="b">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algn="ctr" fontAlgn="b"/>
                      <a:r>
                        <a:rPr lang="en-US" sz="2000" u="none" strike="noStrike">
                          <a:effectLst/>
                          <a:latin typeface="Open Sans Semibold" panose="020B0606030504020204"/>
                        </a:rPr>
                        <a:t>49</a:t>
                      </a:r>
                      <a:endParaRPr lang="en-US" sz="2000" b="0" i="0" u="none" strike="noStrike">
                        <a:solidFill>
                          <a:srgbClr val="000000"/>
                        </a:solidFill>
                        <a:effectLst/>
                        <a:latin typeface="Open Sans Semibold" panose="020B0606030504020204"/>
                      </a:endParaRPr>
                    </a:p>
                  </a:txBody>
                  <a:tcPr marL="9525" marR="9525" marT="9525" marB="0" anchor="b">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algn="ctr" fontAlgn="b"/>
                      <a:r>
                        <a:rPr lang="en-US" sz="2000" u="none" strike="noStrike">
                          <a:effectLst/>
                          <a:latin typeface="Open Sans Semibold" panose="020B0606030504020204"/>
                        </a:rPr>
                        <a:t>72</a:t>
                      </a:r>
                      <a:endParaRPr lang="en-US" sz="2000" b="0" i="0" u="none" strike="noStrike">
                        <a:solidFill>
                          <a:srgbClr val="000000"/>
                        </a:solidFill>
                        <a:effectLst/>
                        <a:latin typeface="Open Sans Semibold" panose="020B0606030504020204"/>
                      </a:endParaRPr>
                    </a:p>
                  </a:txBody>
                  <a:tcPr marL="9525" marR="9525" marT="9525" marB="0" anchor="b">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algn="ctr" fontAlgn="b"/>
                      <a:r>
                        <a:rPr lang="en-US" sz="2000" u="none" strike="noStrike">
                          <a:effectLst/>
                          <a:latin typeface="Open Sans Semibold" panose="020B0606030504020204"/>
                        </a:rPr>
                        <a:t>99</a:t>
                      </a:r>
                      <a:endParaRPr lang="en-US" sz="2000" b="0" i="0" u="none" strike="noStrike">
                        <a:solidFill>
                          <a:srgbClr val="000000"/>
                        </a:solidFill>
                        <a:effectLst/>
                        <a:latin typeface="Open Sans Semibold" panose="020B0606030504020204"/>
                      </a:endParaRPr>
                    </a:p>
                  </a:txBody>
                  <a:tcPr marL="9525" marR="9525" marT="9525" marB="0" anchor="b">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xmlns="" val="704227654"/>
                  </a:ext>
                </a:extLst>
              </a:tr>
            </a:tbl>
          </a:graphicData>
        </a:graphic>
      </p:graphicFrame>
    </p:spTree>
    <p:extLst>
      <p:ext uri="{BB962C8B-B14F-4D97-AF65-F5344CB8AC3E}">
        <p14:creationId xmlns:p14="http://schemas.microsoft.com/office/powerpoint/2010/main" val="3520618977"/>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Date Placeholder 3"/>
          <p:cNvSpPr>
            <a:spLocks noGrp="1"/>
          </p:cNvSpPr>
          <p:nvPr>
            <p:ph type="dt" sz="half" idx="10"/>
          </p:nvPr>
        </p:nvSpPr>
        <p:spPr/>
        <p:txBody>
          <a:bodyPr/>
          <a:lstStyle/>
          <a:p>
            <a:fld id="{C5C05D33-2F5D-482A-8D2C-D96EBC369FAA}" type="datetime1">
              <a:rPr lang="en-US" smtClean="0">
                <a:solidFill>
                  <a:schemeClr val="accent1">
                    <a:lumMod val="60000"/>
                    <a:lumOff val="40000"/>
                  </a:schemeClr>
                </a:solidFill>
              </a:rPr>
              <a:pPr/>
              <a:t>10/1/2018</a:t>
            </a:fld>
            <a:r>
              <a:rPr lang="en-US">
                <a:solidFill>
                  <a:schemeClr val="accent1">
                    <a:lumMod val="60000"/>
                    <a:lumOff val="40000"/>
                  </a:schemeClr>
                </a:solidFill>
              </a:rPr>
              <a:t>     </a:t>
            </a:r>
            <a:fld id="{EA89072E-2125-40D6-847A-9E6B768971D4}" type="slidenum">
              <a:rPr lang="en-US" smtClean="0">
                <a:solidFill>
                  <a:schemeClr val="accent1">
                    <a:lumMod val="60000"/>
                    <a:lumOff val="40000"/>
                  </a:schemeClr>
                </a:solidFill>
              </a:rPr>
              <a:pPr/>
              <a:t>141</a:t>
            </a:fld>
            <a:endParaRPr lang="en-US">
              <a:solidFill>
                <a:schemeClr val="accent1">
                  <a:lumMod val="60000"/>
                  <a:lumOff val="40000"/>
                </a:schemeClr>
              </a:solidFill>
            </a:endParaRPr>
          </a:p>
        </p:txBody>
      </p:sp>
      <p:sp>
        <p:nvSpPr>
          <p:cNvPr id="17" name="Footer Placeholder 4"/>
          <p:cNvSpPr>
            <a:spLocks noGrp="1"/>
          </p:cNvSpPr>
          <p:nvPr>
            <p:ph type="ftr" sz="quarter" idx="11"/>
          </p:nvPr>
        </p:nvSpPr>
        <p:spPr/>
        <p:txBody>
          <a:bodyPr/>
          <a:lstStyle/>
          <a:p>
            <a:r>
              <a:rPr lang="en-US">
                <a:solidFill>
                  <a:schemeClr val="accent1">
                    <a:lumMod val="60000"/>
                    <a:lumOff val="40000"/>
                  </a:schemeClr>
                </a:solidFill>
              </a:rPr>
              <a:t>October 2018</a:t>
            </a:r>
          </a:p>
          <a:p>
            <a:endParaRPr lang="en-US">
              <a:solidFill>
                <a:schemeClr val="accent1">
                  <a:lumMod val="60000"/>
                  <a:lumOff val="40000"/>
                </a:schemeClr>
              </a:solidFill>
            </a:endParaRPr>
          </a:p>
        </p:txBody>
      </p:sp>
      <p:sp>
        <p:nvSpPr>
          <p:cNvPr id="9" name="Title 10"/>
          <p:cNvSpPr txBox="1">
            <a:spLocks/>
          </p:cNvSpPr>
          <p:nvPr/>
        </p:nvSpPr>
        <p:spPr>
          <a:xfrm>
            <a:off x="1978570" y="248815"/>
            <a:ext cx="8221489" cy="67722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b="1">
                <a:solidFill>
                  <a:schemeClr val="accent1"/>
                </a:solidFill>
                <a:latin typeface="Calibri" charset="0"/>
                <a:ea typeface="Calibri" charset="0"/>
                <a:cs typeface="Calibri" charset="0"/>
              </a:rPr>
              <a:t>TELPAS Alternate</a:t>
            </a:r>
          </a:p>
        </p:txBody>
      </p:sp>
      <p:pic>
        <p:nvPicPr>
          <p:cNvPr id="4" name="Picture 3"/>
          <p:cNvPicPr>
            <a:picLocks noChangeAspect="1"/>
          </p:cNvPicPr>
          <p:nvPr/>
        </p:nvPicPr>
        <p:blipFill>
          <a:blip r:embed="rId3">
            <a:extLst>
              <a:ext uri="{837473B0-CC2E-450A-ABE3-18F120FF3D39}">
                <a1611:picAttrSrcUrl xmlns:a1611="http://schemas.microsoft.com/office/drawing/2016/11/main" xmlns="" r:id="rId4"/>
              </a:ext>
            </a:extLst>
          </a:blip>
          <a:stretch>
            <a:fillRect/>
          </a:stretch>
        </p:blipFill>
        <p:spPr>
          <a:xfrm>
            <a:off x="5396363" y="1607602"/>
            <a:ext cx="6184634" cy="4638476"/>
          </a:xfrm>
          <a:prstGeom prst="rect">
            <a:avLst/>
          </a:prstGeom>
        </p:spPr>
      </p:pic>
      <p:sp>
        <p:nvSpPr>
          <p:cNvPr id="10" name="Rectangle 9"/>
          <p:cNvSpPr/>
          <p:nvPr/>
        </p:nvSpPr>
        <p:spPr>
          <a:xfrm>
            <a:off x="325120" y="1605280"/>
            <a:ext cx="4394633" cy="4643120"/>
          </a:xfrm>
          <a:prstGeom prst="rect">
            <a:avLst/>
          </a:prstGeom>
          <a:gradFill flip="none" rotWithShape="1">
            <a:gsLst>
              <a:gs pos="0">
                <a:schemeClr val="accent5">
                  <a:alpha val="71000"/>
                  <a:lumMod val="80000"/>
                </a:schemeClr>
              </a:gs>
              <a:gs pos="100000">
                <a:schemeClr val="accent1">
                  <a:lumMod val="75000"/>
                </a:schemeClr>
              </a:gs>
            </a:gsLst>
            <a:lin ang="1200000" scaled="0"/>
            <a:tileRect/>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US" sz="2000"/>
              <a:t>Every Student Succeeds Act (ESSA), requires each state to administer an alternate English language proficiency (ELP) assessment for ELs with the most significant cognitive disabilities who cannot participate in the general ELP assessment, even with allowable accommodations.</a:t>
            </a:r>
          </a:p>
          <a:p>
            <a:pPr algn="ctr">
              <a:defRPr/>
            </a:pPr>
            <a:endParaRPr lang="en-US" sz="2000">
              <a:latin typeface="Calibri" charset="0"/>
              <a:ea typeface="Calibri" charset="0"/>
              <a:cs typeface="Calibri" charset="0"/>
            </a:endParaRPr>
          </a:p>
        </p:txBody>
      </p:sp>
      <p:sp>
        <p:nvSpPr>
          <p:cNvPr id="2" name="TextBox 1">
            <a:extLst>
              <a:ext uri="{FF2B5EF4-FFF2-40B4-BE49-F238E27FC236}">
                <a16:creationId xmlns:a16="http://schemas.microsoft.com/office/drawing/2014/main" xmlns="" id="{B7E19AF1-5709-4983-9472-7E5539166856}"/>
              </a:ext>
            </a:extLst>
          </p:cNvPr>
          <p:cNvSpPr txBox="1"/>
          <p:nvPr/>
        </p:nvSpPr>
        <p:spPr>
          <a:xfrm>
            <a:off x="5396363" y="6246078"/>
            <a:ext cx="6184634" cy="230832"/>
          </a:xfrm>
          <a:prstGeom prst="rect">
            <a:avLst/>
          </a:prstGeom>
          <a:noFill/>
        </p:spPr>
        <p:txBody>
          <a:bodyPr wrap="square" rtlCol="0">
            <a:spAutoFit/>
          </a:bodyPr>
          <a:lstStyle/>
          <a:p>
            <a:r>
              <a:rPr lang="en-US" sz="900">
                <a:hlinkClick r:id="rId4" tooltip="http://en.wikipedia.org/wiki/File:AndrewHallClassroom.jpg"/>
              </a:rPr>
              <a:t>This Photo</a:t>
            </a:r>
            <a:r>
              <a:rPr lang="en-US" sz="900"/>
              <a:t> by Unknown Author is licensed under </a:t>
            </a:r>
            <a:r>
              <a:rPr lang="en-US" sz="900">
                <a:hlinkClick r:id="rId5" tooltip="https://creativecommons.org/licenses/by-sa/3.0/"/>
              </a:rPr>
              <a:t>CC BY-SA</a:t>
            </a:r>
            <a:endParaRPr lang="en-US" sz="900"/>
          </a:p>
        </p:txBody>
      </p:sp>
    </p:spTree>
    <p:extLst>
      <p:ext uri="{BB962C8B-B14F-4D97-AF65-F5344CB8AC3E}">
        <p14:creationId xmlns:p14="http://schemas.microsoft.com/office/powerpoint/2010/main" val="1410747409"/>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a:xfrm>
            <a:off x="1097279" y="2038864"/>
            <a:ext cx="10401993" cy="3830229"/>
          </a:xfrm>
          <a:prstGeom prst="rect">
            <a:avLst/>
          </a:prstGeom>
        </p:spPr>
        <p:txBody>
          <a:bodyPr vert="horz" lIns="91440" tIns="45720" rIns="91440" bIns="45720" rtlCol="0" anchor="t">
            <a:normAutofit/>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algn="l">
              <a:defRPr/>
            </a:pPr>
            <a:r>
              <a:rPr lang="en-US" sz="3200" b="1">
                <a:solidFill>
                  <a:schemeClr val="accent1"/>
                </a:solidFill>
              </a:rPr>
              <a:t>TEA worked with stakeholders to develop the TELPAS Alternate for grades 2-12 to evaluate students </a:t>
            </a:r>
            <a:endParaRPr lang="en-US" sz="3200" b="1">
              <a:solidFill>
                <a:schemeClr val="accent1"/>
              </a:solidFill>
              <a:cs typeface="Calibri"/>
            </a:endParaRPr>
          </a:p>
          <a:p>
            <a:pPr marL="342900" indent="-342900" algn="l">
              <a:buClr>
                <a:schemeClr val="accent2"/>
              </a:buClr>
              <a:buFont typeface="Wingdings" panose="05000000000000000000" pitchFamily="2" charset="2"/>
              <a:buChar char="§"/>
              <a:defRPr/>
            </a:pPr>
            <a:r>
              <a:rPr lang="en-US" sz="3200">
                <a:solidFill>
                  <a:schemeClr val="tx1">
                    <a:lumMod val="75000"/>
                    <a:lumOff val="25000"/>
                  </a:schemeClr>
                </a:solidFill>
                <a:cs typeface="Calibri" charset="0"/>
              </a:rPr>
              <a:t>receiving special education services identified in PEIMS as LEP, and </a:t>
            </a:r>
          </a:p>
          <a:p>
            <a:pPr marL="342900" indent="-342900" algn="l">
              <a:buClr>
                <a:schemeClr val="accent2"/>
              </a:buClr>
              <a:buFont typeface="Wingdings" panose="05000000000000000000" pitchFamily="2" charset="2"/>
              <a:buChar char="§"/>
              <a:defRPr/>
            </a:pPr>
            <a:r>
              <a:rPr lang="en-US" sz="3200">
                <a:solidFill>
                  <a:schemeClr val="tx1">
                    <a:lumMod val="75000"/>
                    <a:lumOff val="25000"/>
                  </a:schemeClr>
                </a:solidFill>
                <a:cs typeface="Calibri" charset="0"/>
              </a:rPr>
              <a:t>have also been identified with a significant cognitive disability. </a:t>
            </a:r>
          </a:p>
        </p:txBody>
      </p:sp>
      <p:sp>
        <p:nvSpPr>
          <p:cNvPr id="4" name="Title 10"/>
          <p:cNvSpPr txBox="1">
            <a:spLocks/>
          </p:cNvSpPr>
          <p:nvPr/>
        </p:nvSpPr>
        <p:spPr>
          <a:xfrm>
            <a:off x="1978570" y="248815"/>
            <a:ext cx="8221489" cy="67722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b="1" i="0">
                <a:solidFill>
                  <a:schemeClr val="accent1"/>
                </a:solidFill>
                <a:latin typeface="+mn-lt"/>
                <a:ea typeface="Open Sans" charset="0"/>
                <a:cs typeface="Open Sans" charset="0"/>
              </a:rPr>
              <a:t>TELPAS Alternate</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6502667"/>
            <a:ext cx="12000217" cy="229917"/>
          </a:xfrm>
          <a:prstGeom prst="rect">
            <a:avLst/>
          </a:prstGeom>
        </p:spPr>
      </p:pic>
      <p:sp>
        <p:nvSpPr>
          <p:cNvPr id="6" name="Date Placeholder 3"/>
          <p:cNvSpPr>
            <a:spLocks noGrp="1"/>
          </p:cNvSpPr>
          <p:nvPr>
            <p:ph type="dt" sz="half" idx="10"/>
          </p:nvPr>
        </p:nvSpPr>
        <p:spPr>
          <a:xfrm>
            <a:off x="92467" y="6492875"/>
            <a:ext cx="2472271" cy="365125"/>
          </a:xfrm>
        </p:spPr>
        <p:txBody>
          <a:bodyPr/>
          <a:lstStyle/>
          <a:p>
            <a:fld id="{C5C05D33-2F5D-482A-8D2C-D96EBC369FAA}" type="datetime1">
              <a:rPr lang="en-US" smtClean="0">
                <a:solidFill>
                  <a:schemeClr val="accent1">
                    <a:lumMod val="60000"/>
                    <a:lumOff val="40000"/>
                  </a:schemeClr>
                </a:solidFill>
              </a:rPr>
              <a:pPr/>
              <a:t>10/1/2018</a:t>
            </a:fld>
            <a:r>
              <a:rPr lang="en-US">
                <a:solidFill>
                  <a:schemeClr val="accent1">
                    <a:lumMod val="60000"/>
                    <a:lumOff val="40000"/>
                  </a:schemeClr>
                </a:solidFill>
              </a:rPr>
              <a:t>     </a:t>
            </a:r>
            <a:fld id="{EA89072E-2125-40D6-847A-9E6B768971D4}" type="slidenum">
              <a:rPr lang="en-US" smtClean="0">
                <a:solidFill>
                  <a:schemeClr val="accent1">
                    <a:lumMod val="60000"/>
                    <a:lumOff val="40000"/>
                  </a:schemeClr>
                </a:solidFill>
              </a:rPr>
              <a:pPr/>
              <a:t>142</a:t>
            </a:fld>
            <a:endParaRPr lang="en-US">
              <a:solidFill>
                <a:schemeClr val="accent1">
                  <a:lumMod val="60000"/>
                  <a:lumOff val="40000"/>
                </a:schemeClr>
              </a:solidFill>
            </a:endParaRPr>
          </a:p>
        </p:txBody>
      </p:sp>
      <p:sp>
        <p:nvSpPr>
          <p:cNvPr id="7" name="Footer Placeholder 4"/>
          <p:cNvSpPr>
            <a:spLocks noGrp="1"/>
          </p:cNvSpPr>
          <p:nvPr>
            <p:ph type="ftr" sz="quarter" idx="11"/>
          </p:nvPr>
        </p:nvSpPr>
        <p:spPr>
          <a:xfrm>
            <a:off x="3686187" y="6492875"/>
            <a:ext cx="4822804" cy="365125"/>
          </a:xfrm>
        </p:spPr>
        <p:txBody>
          <a:bodyPr/>
          <a:lstStyle/>
          <a:p>
            <a:r>
              <a:rPr lang="en-US">
                <a:solidFill>
                  <a:schemeClr val="accent1">
                    <a:lumMod val="60000"/>
                    <a:lumOff val="40000"/>
                  </a:schemeClr>
                </a:solidFill>
              </a:rPr>
              <a:t>October 2018</a:t>
            </a:r>
          </a:p>
          <a:p>
            <a:endParaRPr lang="en-US">
              <a:solidFill>
                <a:schemeClr val="accent1">
                  <a:lumMod val="60000"/>
                  <a:lumOff val="40000"/>
                </a:schemeClr>
              </a:solidFill>
            </a:endParaRPr>
          </a:p>
        </p:txBody>
      </p:sp>
    </p:spTree>
    <p:extLst>
      <p:ext uri="{BB962C8B-B14F-4D97-AF65-F5344CB8AC3E}">
        <p14:creationId xmlns:p14="http://schemas.microsoft.com/office/powerpoint/2010/main" val="3808208485"/>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0"/>
          <p:cNvSpPr txBox="1">
            <a:spLocks/>
          </p:cNvSpPr>
          <p:nvPr/>
        </p:nvSpPr>
        <p:spPr>
          <a:xfrm>
            <a:off x="1978570" y="248815"/>
            <a:ext cx="8221489" cy="677225"/>
          </a:xfrm>
          <a:prstGeom prst="rect">
            <a:avLst/>
          </a:prstGeom>
        </p:spPr>
        <p:txBody>
          <a:bodyPr vert="horz" lIns="91440" tIns="45720" rIns="91440" bIns="45720" rtlCol="0" anchor="b">
            <a:normAutofit fontScale="92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b="1" i="0">
                <a:solidFill>
                  <a:schemeClr val="accent1"/>
                </a:solidFill>
                <a:latin typeface="+mn-lt"/>
                <a:ea typeface="Open Sans" charset="0"/>
                <a:cs typeface="Open Sans" charset="0"/>
              </a:rPr>
              <a:t>Who wil</a:t>
            </a:r>
            <a:r>
              <a:rPr lang="en-US" sz="3600" b="1">
                <a:solidFill>
                  <a:schemeClr val="accent1"/>
                </a:solidFill>
                <a:latin typeface="+mn-lt"/>
                <a:ea typeface="Open Sans" charset="0"/>
                <a:cs typeface="Open Sans" charset="0"/>
              </a:rPr>
              <a:t>l be assessed with TELPAS Alternate?</a:t>
            </a:r>
            <a:endParaRPr lang="en-US" sz="3600" b="1" i="0">
              <a:solidFill>
                <a:schemeClr val="accent1"/>
              </a:solidFill>
              <a:latin typeface="+mn-lt"/>
              <a:ea typeface="Open Sans" charset="0"/>
              <a:cs typeface="Open Sans"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6502667"/>
            <a:ext cx="12000217" cy="229917"/>
          </a:xfrm>
          <a:prstGeom prst="rect">
            <a:avLst/>
          </a:prstGeom>
        </p:spPr>
      </p:pic>
      <p:sp>
        <p:nvSpPr>
          <p:cNvPr id="6" name="Date Placeholder 3"/>
          <p:cNvSpPr>
            <a:spLocks noGrp="1"/>
          </p:cNvSpPr>
          <p:nvPr>
            <p:ph type="dt" sz="half" idx="10"/>
          </p:nvPr>
        </p:nvSpPr>
        <p:spPr>
          <a:xfrm>
            <a:off x="92467" y="6492875"/>
            <a:ext cx="2472271" cy="365125"/>
          </a:xfrm>
        </p:spPr>
        <p:txBody>
          <a:bodyPr/>
          <a:lstStyle/>
          <a:p>
            <a:fld id="{C5C05D33-2F5D-482A-8D2C-D96EBC369FAA}" type="datetime1">
              <a:rPr lang="en-US" smtClean="0">
                <a:solidFill>
                  <a:schemeClr val="accent1">
                    <a:lumMod val="60000"/>
                    <a:lumOff val="40000"/>
                  </a:schemeClr>
                </a:solidFill>
              </a:rPr>
              <a:pPr/>
              <a:t>10/1/2018</a:t>
            </a:fld>
            <a:r>
              <a:rPr lang="en-US">
                <a:solidFill>
                  <a:schemeClr val="accent1">
                    <a:lumMod val="60000"/>
                    <a:lumOff val="40000"/>
                  </a:schemeClr>
                </a:solidFill>
              </a:rPr>
              <a:t>     </a:t>
            </a:r>
            <a:fld id="{EA89072E-2125-40D6-847A-9E6B768971D4}" type="slidenum">
              <a:rPr lang="en-US" smtClean="0">
                <a:solidFill>
                  <a:schemeClr val="accent1">
                    <a:lumMod val="60000"/>
                    <a:lumOff val="40000"/>
                  </a:schemeClr>
                </a:solidFill>
              </a:rPr>
              <a:pPr/>
              <a:t>143</a:t>
            </a:fld>
            <a:endParaRPr lang="en-US">
              <a:solidFill>
                <a:schemeClr val="accent1">
                  <a:lumMod val="60000"/>
                  <a:lumOff val="40000"/>
                </a:schemeClr>
              </a:solidFill>
            </a:endParaRPr>
          </a:p>
        </p:txBody>
      </p:sp>
      <p:sp>
        <p:nvSpPr>
          <p:cNvPr id="7" name="Footer Placeholder 4"/>
          <p:cNvSpPr>
            <a:spLocks noGrp="1"/>
          </p:cNvSpPr>
          <p:nvPr>
            <p:ph type="ftr" sz="quarter" idx="11"/>
          </p:nvPr>
        </p:nvSpPr>
        <p:spPr>
          <a:xfrm>
            <a:off x="3686187" y="6492875"/>
            <a:ext cx="4822804" cy="365125"/>
          </a:xfrm>
        </p:spPr>
        <p:txBody>
          <a:bodyPr/>
          <a:lstStyle/>
          <a:p>
            <a:r>
              <a:rPr lang="en-US">
                <a:solidFill>
                  <a:schemeClr val="accent1">
                    <a:lumMod val="60000"/>
                    <a:lumOff val="40000"/>
                  </a:schemeClr>
                </a:solidFill>
              </a:rPr>
              <a:t>October 2018</a:t>
            </a:r>
          </a:p>
          <a:p>
            <a:endParaRPr lang="en-US">
              <a:solidFill>
                <a:schemeClr val="accent1">
                  <a:lumMod val="60000"/>
                  <a:lumOff val="40000"/>
                </a:schemeClr>
              </a:solidFill>
            </a:endParaRPr>
          </a:p>
        </p:txBody>
      </p:sp>
      <p:graphicFrame>
        <p:nvGraphicFramePr>
          <p:cNvPr id="8" name="Chart 4" descr="Of the 980,000 ELs in Texas approximately 4,600 ELs will be assessed with TELPAS Alternate">
            <a:extLst>
              <a:ext uri="{FF2B5EF4-FFF2-40B4-BE49-F238E27FC236}">
                <a16:creationId xmlns:a16="http://schemas.microsoft.com/office/drawing/2014/main" xmlns="" id="{1308A9D7-115A-4A79-8D73-31D87B462EC2}"/>
              </a:ext>
            </a:extLst>
          </p:cNvPr>
          <p:cNvGraphicFramePr>
            <a:graphicFrameLocks/>
          </p:cNvGraphicFramePr>
          <p:nvPr>
            <p:extLst/>
          </p:nvPr>
        </p:nvGraphicFramePr>
        <p:xfrm>
          <a:off x="977900" y="1815750"/>
          <a:ext cx="5816600" cy="4022725"/>
        </p:xfrm>
        <a:graphic>
          <a:graphicData uri="http://schemas.openxmlformats.org/drawingml/2006/chart">
            <c:chart xmlns:c="http://schemas.openxmlformats.org/drawingml/2006/chart" xmlns:r="http://schemas.openxmlformats.org/officeDocument/2006/relationships" r:id="rId3"/>
          </a:graphicData>
        </a:graphic>
      </p:graphicFrame>
      <p:sp>
        <p:nvSpPr>
          <p:cNvPr id="9" name="Content Placeholder 2">
            <a:extLst>
              <a:ext uri="{FF2B5EF4-FFF2-40B4-BE49-F238E27FC236}">
                <a16:creationId xmlns:a16="http://schemas.microsoft.com/office/drawing/2014/main" xmlns="" id="{16ED03E7-E55F-4A5F-899E-525B80A324DD}"/>
              </a:ext>
            </a:extLst>
          </p:cNvPr>
          <p:cNvSpPr txBox="1">
            <a:spLocks/>
          </p:cNvSpPr>
          <p:nvPr/>
        </p:nvSpPr>
        <p:spPr>
          <a:xfrm>
            <a:off x="7264957" y="1818384"/>
            <a:ext cx="4230357" cy="3830229"/>
          </a:xfrm>
          <a:prstGeom prst="rect">
            <a:avLst/>
          </a:prstGeom>
        </p:spPr>
        <p:txBody>
          <a:bodyPr vert="horz" lIns="91440" tIns="45720" rIns="91440" bIns="45720" rtlCol="0" anchor="t">
            <a:normAutofit/>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marL="457200" lvl="0" indent="-457200" algn="l">
              <a:buClr>
                <a:srgbClr val="5B9BD5">
                  <a:lumMod val="75000"/>
                </a:srgbClr>
              </a:buClr>
              <a:buSzPct val="140000"/>
              <a:buFont typeface="Wingdings" panose="05000000000000000000" pitchFamily="2" charset="2"/>
              <a:buChar char="§"/>
            </a:pPr>
            <a:r>
              <a:rPr lang="en-US" sz="2800">
                <a:solidFill>
                  <a:schemeClr val="tx1">
                    <a:lumMod val="75000"/>
                    <a:lumOff val="25000"/>
                  </a:schemeClr>
                </a:solidFill>
                <a:cs typeface="Calibri" charset="0"/>
              </a:rPr>
              <a:t>Students tested with TELPAS</a:t>
            </a:r>
          </a:p>
          <a:p>
            <a:pPr marL="457200" lvl="0" indent="-457200" algn="l">
              <a:buClr>
                <a:srgbClr val="5B9BD5">
                  <a:lumMod val="75000"/>
                </a:srgbClr>
              </a:buClr>
              <a:buSzPct val="120000"/>
              <a:buFont typeface="Wingdings" panose="05000000000000000000" pitchFamily="2" charset="2"/>
              <a:buChar char="§"/>
            </a:pPr>
            <a:endParaRPr lang="en-US" sz="1400" b="1">
              <a:solidFill>
                <a:prstClr val="black"/>
              </a:solidFill>
              <a:latin typeface="Open Sans Semibold" panose="020B0606030504020204"/>
            </a:endParaRPr>
          </a:p>
          <a:p>
            <a:pPr marL="457200" lvl="0" indent="-457200" algn="l">
              <a:buClr>
                <a:srgbClr val="5B9BD5">
                  <a:lumMod val="75000"/>
                </a:srgbClr>
              </a:buClr>
              <a:buSzPct val="120000"/>
              <a:buFont typeface="Wingdings" panose="05000000000000000000" pitchFamily="2" charset="2"/>
              <a:buChar char="§"/>
            </a:pPr>
            <a:endParaRPr lang="en-US" sz="1400" b="1">
              <a:solidFill>
                <a:prstClr val="black"/>
              </a:solidFill>
              <a:latin typeface="Open Sans Semibold" panose="020B0606030504020204"/>
            </a:endParaRPr>
          </a:p>
          <a:p>
            <a:pPr marL="457200" lvl="0" indent="-457200" algn="l">
              <a:buClr>
                <a:srgbClr val="5B9BD5">
                  <a:lumMod val="75000"/>
                </a:srgbClr>
              </a:buClr>
              <a:buSzPct val="120000"/>
              <a:buFont typeface="Wingdings" panose="05000000000000000000" pitchFamily="2" charset="2"/>
              <a:buChar char="§"/>
            </a:pPr>
            <a:endParaRPr lang="en-US" sz="1400" b="1">
              <a:solidFill>
                <a:prstClr val="black"/>
              </a:solidFill>
              <a:latin typeface="Open Sans Semibold" panose="020B0606030504020204"/>
            </a:endParaRPr>
          </a:p>
          <a:p>
            <a:pPr marL="457200" indent="-457200" algn="l">
              <a:buClr>
                <a:srgbClr val="FF0000"/>
              </a:buClr>
              <a:buSzPct val="140000"/>
              <a:buFont typeface="Wingdings" panose="05000000000000000000" pitchFamily="2" charset="2"/>
              <a:buChar char="§"/>
            </a:pPr>
            <a:r>
              <a:rPr lang="en-US" sz="2800">
                <a:solidFill>
                  <a:schemeClr val="tx1">
                    <a:lumMod val="75000"/>
                    <a:lumOff val="25000"/>
                  </a:schemeClr>
                </a:solidFill>
                <a:cs typeface="Calibri" charset="0"/>
              </a:rPr>
              <a:t>Students projected to be tested with TELPAS Alternate based on 2016-2017 data</a:t>
            </a:r>
          </a:p>
        </p:txBody>
      </p:sp>
    </p:spTree>
    <p:extLst>
      <p:ext uri="{BB962C8B-B14F-4D97-AF65-F5344CB8AC3E}">
        <p14:creationId xmlns:p14="http://schemas.microsoft.com/office/powerpoint/2010/main" val="1724153371"/>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a:xfrm>
            <a:off x="1036320" y="1566478"/>
            <a:ext cx="10058400" cy="767852"/>
          </a:xfrm>
          <a:prstGeom prst="rect">
            <a:avLst/>
          </a:prstGeom>
        </p:spPr>
        <p:txBody>
          <a:bodyPr vert="horz" lIns="91440" tIns="45720" rIns="91440" bIns="45720" rtlCol="0" anchor="t">
            <a:noAutofit/>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lvl="1" algn="l">
              <a:buClr>
                <a:schemeClr val="accent2"/>
              </a:buClr>
            </a:pPr>
            <a:r>
              <a:rPr lang="en-US" sz="2800" b="1">
                <a:solidFill>
                  <a:schemeClr val="accent1"/>
                </a:solidFill>
                <a:latin typeface="Calibri" charset="0"/>
                <a:ea typeface="Calibri" charset="0"/>
                <a:cs typeface="Calibri" charset="0"/>
              </a:rPr>
              <a:t>All ELs in grades K-1 will take the TELPAS K-1 holistically-rated assessment for all four language domains.  </a:t>
            </a:r>
          </a:p>
          <a:p>
            <a:pPr lvl="1" algn="l">
              <a:buClr>
                <a:schemeClr val="accent2"/>
              </a:buClr>
            </a:pPr>
            <a:endParaRPr lang="en-US" sz="2400">
              <a:solidFill>
                <a:schemeClr val="tx1">
                  <a:lumMod val="75000"/>
                  <a:lumOff val="25000"/>
                </a:schemeClr>
              </a:solidFill>
              <a:latin typeface="Calibri" charset="0"/>
              <a:ea typeface="Calibri" charset="0"/>
              <a:cs typeface="Calibri" charset="0"/>
            </a:endParaRPr>
          </a:p>
        </p:txBody>
      </p:sp>
      <p:sp>
        <p:nvSpPr>
          <p:cNvPr id="4" name="Title 10"/>
          <p:cNvSpPr txBox="1">
            <a:spLocks/>
          </p:cNvSpPr>
          <p:nvPr/>
        </p:nvSpPr>
        <p:spPr>
          <a:xfrm>
            <a:off x="1978570" y="248815"/>
            <a:ext cx="8221489" cy="67722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b="1" i="0">
                <a:solidFill>
                  <a:schemeClr val="accent1"/>
                </a:solidFill>
                <a:latin typeface="+mn-lt"/>
                <a:ea typeface="Open Sans" charset="0"/>
                <a:cs typeface="Open Sans" charset="0"/>
              </a:rPr>
              <a:t>TELPAS Alternate and ELs in Grades K-1</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6502667"/>
            <a:ext cx="12000217" cy="229917"/>
          </a:xfrm>
          <a:prstGeom prst="rect">
            <a:avLst/>
          </a:prstGeom>
        </p:spPr>
      </p:pic>
      <p:sp>
        <p:nvSpPr>
          <p:cNvPr id="6" name="Date Placeholder 3"/>
          <p:cNvSpPr>
            <a:spLocks noGrp="1"/>
          </p:cNvSpPr>
          <p:nvPr>
            <p:ph type="dt" sz="half" idx="10"/>
          </p:nvPr>
        </p:nvSpPr>
        <p:spPr>
          <a:xfrm>
            <a:off x="92467" y="6492875"/>
            <a:ext cx="2472271" cy="365125"/>
          </a:xfrm>
        </p:spPr>
        <p:txBody>
          <a:bodyPr/>
          <a:lstStyle/>
          <a:p>
            <a:fld id="{C5C05D33-2F5D-482A-8D2C-D96EBC369FAA}" type="datetime1">
              <a:rPr lang="en-US" smtClean="0">
                <a:solidFill>
                  <a:schemeClr val="accent1">
                    <a:lumMod val="60000"/>
                    <a:lumOff val="40000"/>
                  </a:schemeClr>
                </a:solidFill>
              </a:rPr>
              <a:pPr/>
              <a:t>10/1/2018</a:t>
            </a:fld>
            <a:r>
              <a:rPr lang="en-US">
                <a:solidFill>
                  <a:schemeClr val="accent1">
                    <a:lumMod val="60000"/>
                    <a:lumOff val="40000"/>
                  </a:schemeClr>
                </a:solidFill>
              </a:rPr>
              <a:t>     </a:t>
            </a:r>
            <a:fld id="{EA89072E-2125-40D6-847A-9E6B768971D4}" type="slidenum">
              <a:rPr lang="en-US" smtClean="0">
                <a:solidFill>
                  <a:schemeClr val="accent1">
                    <a:lumMod val="60000"/>
                    <a:lumOff val="40000"/>
                  </a:schemeClr>
                </a:solidFill>
              </a:rPr>
              <a:pPr/>
              <a:t>144</a:t>
            </a:fld>
            <a:r>
              <a:rPr lang="en-US">
                <a:solidFill>
                  <a:schemeClr val="accent1">
                    <a:lumMod val="60000"/>
                    <a:lumOff val="40000"/>
                  </a:schemeClr>
                </a:solidFill>
              </a:rPr>
              <a:t>					</a:t>
            </a:r>
          </a:p>
        </p:txBody>
      </p:sp>
      <p:sp>
        <p:nvSpPr>
          <p:cNvPr id="7" name="Footer Placeholder 4"/>
          <p:cNvSpPr>
            <a:spLocks noGrp="1"/>
          </p:cNvSpPr>
          <p:nvPr>
            <p:ph type="ftr" sz="quarter" idx="11"/>
          </p:nvPr>
        </p:nvSpPr>
        <p:spPr>
          <a:xfrm>
            <a:off x="3686187" y="6492875"/>
            <a:ext cx="4822804" cy="365125"/>
          </a:xfrm>
        </p:spPr>
        <p:txBody>
          <a:bodyPr/>
          <a:lstStyle/>
          <a:p>
            <a:r>
              <a:rPr lang="en-US">
                <a:solidFill>
                  <a:schemeClr val="accent1">
                    <a:lumMod val="60000"/>
                    <a:lumOff val="40000"/>
                  </a:schemeClr>
                </a:solidFill>
              </a:rPr>
              <a:t>October 2018</a:t>
            </a:r>
          </a:p>
          <a:p>
            <a:endParaRPr lang="en-US">
              <a:solidFill>
                <a:schemeClr val="accent1">
                  <a:lumMod val="60000"/>
                  <a:lumOff val="40000"/>
                </a:schemeClr>
              </a:solidFill>
            </a:endParaRPr>
          </a:p>
        </p:txBody>
      </p:sp>
      <p:pic>
        <p:nvPicPr>
          <p:cNvPr id="11" name="Picture 10">
            <a:extLst>
              <a:ext uri="{FF2B5EF4-FFF2-40B4-BE49-F238E27FC236}">
                <a16:creationId xmlns:a16="http://schemas.microsoft.com/office/drawing/2014/main" xmlns="" id="{8E75B39C-9CD3-46A1-BBBF-EC5609DCD07C}"/>
              </a:ext>
            </a:extLst>
          </p:cNvPr>
          <p:cNvPicPr>
            <a:picLocks noChangeAspect="1"/>
          </p:cNvPicPr>
          <p:nvPr/>
        </p:nvPicPr>
        <p:blipFill>
          <a:blip r:embed="rId3">
            <a:extLst>
              <a:ext uri="{837473B0-CC2E-450A-ABE3-18F120FF3D39}">
                <a1611:picAttrSrcUrl xmlns:a1611="http://schemas.microsoft.com/office/drawing/2016/11/main" xmlns="" r:id="rId4"/>
              </a:ext>
            </a:extLst>
          </a:blip>
          <a:stretch>
            <a:fillRect/>
          </a:stretch>
        </p:blipFill>
        <p:spPr>
          <a:xfrm>
            <a:off x="654845" y="3181949"/>
            <a:ext cx="1333616" cy="1333616"/>
          </a:xfrm>
          <a:prstGeom prst="rect">
            <a:avLst/>
          </a:prstGeom>
        </p:spPr>
      </p:pic>
      <p:sp>
        <p:nvSpPr>
          <p:cNvPr id="13" name="TextBox 12">
            <a:extLst>
              <a:ext uri="{FF2B5EF4-FFF2-40B4-BE49-F238E27FC236}">
                <a16:creationId xmlns:a16="http://schemas.microsoft.com/office/drawing/2014/main" xmlns="" id="{8B4B6A03-0419-4D67-A134-AF0EEC8BE9BF}"/>
              </a:ext>
            </a:extLst>
          </p:cNvPr>
          <p:cNvSpPr txBox="1"/>
          <p:nvPr/>
        </p:nvSpPr>
        <p:spPr>
          <a:xfrm>
            <a:off x="2045971" y="2331332"/>
            <a:ext cx="8472399" cy="4524315"/>
          </a:xfrm>
          <a:prstGeom prst="rect">
            <a:avLst/>
          </a:prstGeom>
          <a:noFill/>
        </p:spPr>
        <p:txBody>
          <a:bodyPr wrap="square" rtlCol="0">
            <a:spAutoFit/>
          </a:bodyPr>
          <a:lstStyle/>
          <a:p>
            <a:pPr marL="342900" indent="-342900">
              <a:buClr>
                <a:schemeClr val="accent2"/>
              </a:buClr>
              <a:buFont typeface="Wingdings" panose="05000000000000000000" pitchFamily="2" charset="2"/>
              <a:buChar char="§"/>
            </a:pPr>
            <a:r>
              <a:rPr lang="en-US" sz="2400">
                <a:solidFill>
                  <a:schemeClr val="tx1">
                    <a:lumMod val="75000"/>
                    <a:lumOff val="25000"/>
                  </a:schemeClr>
                </a:solidFill>
                <a:cs typeface="Calibri" charset="0"/>
              </a:rPr>
              <a:t>Why will ELs in grades K-1 be assessed with the general TELPAS holistically-rated assessment and not with an alternate English language proficiency assessment?</a:t>
            </a:r>
          </a:p>
          <a:p>
            <a:pPr marL="342900" indent="-342900">
              <a:buClr>
                <a:schemeClr val="accent2"/>
              </a:buClr>
              <a:buFont typeface="Wingdings" panose="05000000000000000000" pitchFamily="2" charset="2"/>
              <a:buChar char="§"/>
            </a:pPr>
            <a:endParaRPr lang="en-US" sz="2400">
              <a:solidFill>
                <a:schemeClr val="tx1">
                  <a:lumMod val="75000"/>
                  <a:lumOff val="25000"/>
                </a:schemeClr>
              </a:solidFill>
              <a:cs typeface="Calibri" charset="0"/>
            </a:endParaRPr>
          </a:p>
          <a:p>
            <a:pPr marL="342900" indent="-342900">
              <a:buClr>
                <a:schemeClr val="accent2"/>
              </a:buClr>
              <a:buFont typeface="Wingdings" panose="05000000000000000000" pitchFamily="2" charset="2"/>
              <a:buChar char="§"/>
            </a:pPr>
            <a:r>
              <a:rPr lang="en-US" sz="2400">
                <a:solidFill>
                  <a:schemeClr val="tx1">
                    <a:lumMod val="75000"/>
                    <a:lumOff val="25000"/>
                  </a:schemeClr>
                </a:solidFill>
                <a:cs typeface="Calibri" charset="0"/>
              </a:rPr>
              <a:t>Based on feedback from various stakeholders, the holistically-rated assessment was appropriate for this student population since:</a:t>
            </a:r>
          </a:p>
          <a:p>
            <a:pPr marL="800100" lvl="1" indent="-342900">
              <a:buClr>
                <a:schemeClr val="accent1"/>
              </a:buClr>
              <a:buFont typeface="Arial" panose="020B0604020202020204" pitchFamily="34" charset="0"/>
              <a:buChar char="•"/>
            </a:pPr>
            <a:r>
              <a:rPr lang="en-US" sz="2400">
                <a:solidFill>
                  <a:schemeClr val="tx1">
                    <a:lumMod val="75000"/>
                    <a:lumOff val="25000"/>
                  </a:schemeClr>
                </a:solidFill>
                <a:cs typeface="Calibri" charset="0"/>
              </a:rPr>
              <a:t>K-1 students are not yet identified as having significant cognitive disabilities.</a:t>
            </a:r>
          </a:p>
          <a:p>
            <a:pPr marL="800100" lvl="1" indent="-342900">
              <a:buClr>
                <a:schemeClr val="accent1"/>
              </a:buClr>
              <a:buFont typeface="Arial" panose="020B0604020202020204" pitchFamily="34" charset="0"/>
              <a:buChar char="•"/>
            </a:pPr>
            <a:r>
              <a:rPr lang="en-US" sz="2400">
                <a:solidFill>
                  <a:schemeClr val="tx1">
                    <a:lumMod val="75000"/>
                    <a:lumOff val="25000"/>
                  </a:schemeClr>
                </a:solidFill>
                <a:cs typeface="Calibri" charset="0"/>
              </a:rPr>
              <a:t>We don’t want to underestimate a child’s potential at such a young age.  </a:t>
            </a:r>
          </a:p>
          <a:p>
            <a:endParaRPr lang="en-US" sz="2400"/>
          </a:p>
        </p:txBody>
      </p:sp>
    </p:spTree>
    <p:extLst>
      <p:ext uri="{BB962C8B-B14F-4D97-AF65-F5344CB8AC3E}">
        <p14:creationId xmlns:p14="http://schemas.microsoft.com/office/powerpoint/2010/main" val="1093287070"/>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a:xfrm>
            <a:off x="-136632" y="1926289"/>
            <a:ext cx="4984206" cy="4130559"/>
          </a:xfrm>
          <a:prstGeom prst="rect">
            <a:avLst/>
          </a:prstGeom>
        </p:spPr>
        <p:txBody>
          <a:bodyPr vert="horz" lIns="91440" tIns="45720" rIns="91440" bIns="45720" rtlCol="0" anchor="t">
            <a:normAutofit/>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marL="800100" lvl="1" indent="-342900" algn="l">
              <a:buClr>
                <a:schemeClr val="accent2"/>
              </a:buClr>
              <a:buFont typeface="Wingdings" panose="05000000000000000000" pitchFamily="2" charset="2"/>
              <a:buChar char="§"/>
            </a:pPr>
            <a:r>
              <a:rPr lang="en-US" sz="2800">
                <a:solidFill>
                  <a:schemeClr val="tx1">
                    <a:lumMod val="75000"/>
                    <a:lumOff val="25000"/>
                  </a:schemeClr>
                </a:solidFill>
                <a:cs typeface="Calibri" charset="0"/>
              </a:rPr>
              <a:t>Grade 2-12 ELs have to meet participation requirements. </a:t>
            </a:r>
            <a:endParaRPr lang="en-US" sz="2800">
              <a:solidFill>
                <a:schemeClr val="tx1">
                  <a:lumMod val="75000"/>
                  <a:lumOff val="25000"/>
                </a:schemeClr>
              </a:solidFill>
              <a:cs typeface="Calibri"/>
            </a:endParaRPr>
          </a:p>
          <a:p>
            <a:pPr marL="800100" lvl="1" indent="-342900" algn="l">
              <a:buClr>
                <a:schemeClr val="accent2"/>
              </a:buClr>
              <a:buFont typeface="Wingdings" panose="05000000000000000000" pitchFamily="2" charset="2"/>
              <a:buChar char="§"/>
            </a:pPr>
            <a:endParaRPr lang="en-US" sz="2800">
              <a:solidFill>
                <a:schemeClr val="tx1">
                  <a:lumMod val="75000"/>
                  <a:lumOff val="25000"/>
                </a:schemeClr>
              </a:solidFill>
              <a:cs typeface="Calibri" charset="0"/>
            </a:endParaRPr>
          </a:p>
          <a:p>
            <a:pPr marL="800100" lvl="1" indent="-342900" algn="l">
              <a:buClr>
                <a:schemeClr val="accent2"/>
              </a:buClr>
              <a:buFont typeface="Wingdings" panose="05000000000000000000" pitchFamily="2" charset="2"/>
              <a:buChar char="§"/>
            </a:pPr>
            <a:r>
              <a:rPr lang="en-US" sz="2800">
                <a:solidFill>
                  <a:schemeClr val="tx1">
                    <a:lumMod val="75000"/>
                    <a:lumOff val="25000"/>
                  </a:schemeClr>
                </a:solidFill>
                <a:cs typeface="Calibri" charset="0"/>
              </a:rPr>
              <a:t>TELPAS Alternate Participation Form will be posted on the TELPAS and TELPAS</a:t>
            </a:r>
            <a:r>
              <a:rPr lang="en-US" sz="2800">
                <a:solidFill>
                  <a:schemeClr val="tx1">
                    <a:lumMod val="75000"/>
                    <a:lumOff val="25000"/>
                  </a:schemeClr>
                </a:solidFill>
                <a:latin typeface="Calibri" charset="0"/>
                <a:cs typeface="Calibri" charset="0"/>
              </a:rPr>
              <a:t> Alternate webpage. </a:t>
            </a:r>
            <a:endParaRPr lang="en-US" sz="2800" b="1">
              <a:solidFill>
                <a:schemeClr val="tx1">
                  <a:lumMod val="75000"/>
                  <a:lumOff val="25000"/>
                </a:schemeClr>
              </a:solidFill>
              <a:latin typeface="Calibri" charset="0"/>
              <a:ea typeface="Calibri" charset="0"/>
              <a:cs typeface="Calibri" charset="0"/>
            </a:endParaRPr>
          </a:p>
        </p:txBody>
      </p:sp>
      <p:sp>
        <p:nvSpPr>
          <p:cNvPr id="4" name="Title 10"/>
          <p:cNvSpPr txBox="1">
            <a:spLocks/>
          </p:cNvSpPr>
          <p:nvPr/>
        </p:nvSpPr>
        <p:spPr>
          <a:xfrm>
            <a:off x="1978570" y="248815"/>
            <a:ext cx="9544205" cy="677225"/>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4000" b="1" i="0">
                <a:solidFill>
                  <a:schemeClr val="accent1"/>
                </a:solidFill>
                <a:latin typeface="+mn-lt"/>
                <a:ea typeface="Open Sans" charset="0"/>
                <a:cs typeface="Open Sans" charset="0"/>
              </a:rPr>
              <a:t>TELPAS Alternate </a:t>
            </a:r>
            <a:r>
              <a:rPr lang="en-US" sz="4000" b="1">
                <a:solidFill>
                  <a:schemeClr val="accent1"/>
                </a:solidFill>
                <a:latin typeface="+mn-lt"/>
                <a:ea typeface="Open Sans" charset="0"/>
                <a:cs typeface="Open Sans" charset="0"/>
              </a:rPr>
              <a:t>and ELs in Grades </a:t>
            </a:r>
            <a:r>
              <a:rPr lang="en-US" sz="4000" b="1" i="0">
                <a:solidFill>
                  <a:schemeClr val="accent1"/>
                </a:solidFill>
                <a:latin typeface="+mn-lt"/>
                <a:ea typeface="Open Sans" charset="0"/>
                <a:cs typeface="Open Sans" charset="0"/>
              </a:rPr>
              <a:t>2-12</a:t>
            </a:r>
            <a:endParaRPr lang="en-US" sz="4000">
              <a:solidFill>
                <a:schemeClr val="accent1"/>
              </a:solidFill>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6502667"/>
            <a:ext cx="12000217" cy="229917"/>
          </a:xfrm>
          <a:prstGeom prst="rect">
            <a:avLst/>
          </a:prstGeom>
        </p:spPr>
      </p:pic>
      <p:sp>
        <p:nvSpPr>
          <p:cNvPr id="6" name="Date Placeholder 3"/>
          <p:cNvSpPr>
            <a:spLocks noGrp="1"/>
          </p:cNvSpPr>
          <p:nvPr>
            <p:ph type="dt" sz="half" idx="10"/>
          </p:nvPr>
        </p:nvSpPr>
        <p:spPr>
          <a:xfrm>
            <a:off x="92467" y="6492875"/>
            <a:ext cx="2472271" cy="365125"/>
          </a:xfrm>
        </p:spPr>
        <p:txBody>
          <a:bodyPr/>
          <a:lstStyle/>
          <a:p>
            <a:fld id="{C5C05D33-2F5D-482A-8D2C-D96EBC369FAA}" type="datetime1">
              <a:rPr lang="en-US" smtClean="0">
                <a:solidFill>
                  <a:schemeClr val="accent1">
                    <a:lumMod val="60000"/>
                    <a:lumOff val="40000"/>
                  </a:schemeClr>
                </a:solidFill>
              </a:rPr>
              <a:pPr/>
              <a:t>10/1/2018</a:t>
            </a:fld>
            <a:r>
              <a:rPr lang="en-US">
                <a:solidFill>
                  <a:schemeClr val="accent1">
                    <a:lumMod val="60000"/>
                    <a:lumOff val="40000"/>
                  </a:schemeClr>
                </a:solidFill>
              </a:rPr>
              <a:t>     </a:t>
            </a:r>
            <a:fld id="{EA89072E-2125-40D6-847A-9E6B768971D4}" type="slidenum">
              <a:rPr lang="en-US" smtClean="0">
                <a:solidFill>
                  <a:schemeClr val="accent1">
                    <a:lumMod val="60000"/>
                    <a:lumOff val="40000"/>
                  </a:schemeClr>
                </a:solidFill>
              </a:rPr>
              <a:pPr/>
              <a:t>145</a:t>
            </a:fld>
            <a:endParaRPr lang="en-US">
              <a:solidFill>
                <a:schemeClr val="accent1">
                  <a:lumMod val="60000"/>
                  <a:lumOff val="40000"/>
                </a:schemeClr>
              </a:solidFill>
            </a:endParaRPr>
          </a:p>
        </p:txBody>
      </p:sp>
      <p:sp>
        <p:nvSpPr>
          <p:cNvPr id="7" name="Footer Placeholder 4"/>
          <p:cNvSpPr>
            <a:spLocks noGrp="1"/>
          </p:cNvSpPr>
          <p:nvPr>
            <p:ph type="ftr" sz="quarter" idx="11"/>
          </p:nvPr>
        </p:nvSpPr>
        <p:spPr>
          <a:xfrm>
            <a:off x="3686187" y="6492875"/>
            <a:ext cx="4822804" cy="365125"/>
          </a:xfrm>
        </p:spPr>
        <p:txBody>
          <a:bodyPr/>
          <a:lstStyle/>
          <a:p>
            <a:r>
              <a:rPr lang="en-US">
                <a:solidFill>
                  <a:schemeClr val="accent1">
                    <a:lumMod val="60000"/>
                    <a:lumOff val="40000"/>
                  </a:schemeClr>
                </a:solidFill>
              </a:rPr>
              <a:t>October 2018</a:t>
            </a:r>
          </a:p>
          <a:p>
            <a:endParaRPr lang="en-US">
              <a:solidFill>
                <a:schemeClr val="accent1">
                  <a:lumMod val="60000"/>
                  <a:lumOff val="40000"/>
                </a:schemeClr>
              </a:solidFill>
            </a:endParaRPr>
          </a:p>
        </p:txBody>
      </p:sp>
      <p:sp>
        <p:nvSpPr>
          <p:cNvPr id="8" name="Content Placeholder 5">
            <a:extLst>
              <a:ext uri="{FF2B5EF4-FFF2-40B4-BE49-F238E27FC236}">
                <a16:creationId xmlns:a16="http://schemas.microsoft.com/office/drawing/2014/main" xmlns="" id="{5517AD8E-7F63-4AF7-B2BA-27594B8E8115}"/>
              </a:ext>
            </a:extLst>
          </p:cNvPr>
          <p:cNvSpPr txBox="1">
            <a:spLocks/>
          </p:cNvSpPr>
          <p:nvPr/>
        </p:nvSpPr>
        <p:spPr>
          <a:xfrm>
            <a:off x="4847574" y="1420788"/>
            <a:ext cx="6334232" cy="4813307"/>
          </a:xfrm>
          <a:prstGeom prst="rect">
            <a:avLst/>
          </a:prstGeom>
          <a:solidFill>
            <a:schemeClr val="accent1"/>
          </a:solidFill>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800" b="0" kern="1200">
                <a:solidFill>
                  <a:schemeClr val="tx1"/>
                </a:solidFill>
                <a:latin typeface="Open Sans" panose="020B0606030504020204"/>
                <a:ea typeface="+mn-ea"/>
                <a:cs typeface="+mn-cs"/>
              </a:defRPr>
            </a:lvl1pPr>
            <a:lvl2pPr marL="685800" indent="-228600" algn="l" defTabSz="914400" rtl="0" eaLnBrk="1" latinLnBrk="0" hangingPunct="1">
              <a:lnSpc>
                <a:spcPct val="90000"/>
              </a:lnSpc>
              <a:spcBef>
                <a:spcPts val="500"/>
              </a:spcBef>
              <a:buClr>
                <a:srgbClr val="DA3E26"/>
              </a:buClr>
              <a:buFont typeface="Wingdings" panose="05000000000000000000" pitchFamily="2" charset="2"/>
              <a:buChar char="§"/>
              <a:defRPr sz="2400" kern="1200">
                <a:solidFill>
                  <a:schemeClr val="tx1"/>
                </a:solidFill>
                <a:latin typeface="Open Sans (Headings)"/>
                <a:ea typeface="+mn-ea"/>
                <a:cs typeface="+mn-cs"/>
              </a:defRPr>
            </a:lvl2pPr>
            <a:lvl3pPr marL="1143000" indent="-228600" algn="l" defTabSz="914400" rtl="0" eaLnBrk="1" latinLnBrk="0" hangingPunct="1">
              <a:lnSpc>
                <a:spcPct val="90000"/>
              </a:lnSpc>
              <a:spcBef>
                <a:spcPts val="500"/>
              </a:spcBef>
              <a:buClr>
                <a:srgbClr val="4472C4"/>
              </a:buClr>
              <a:buFont typeface="Arial" panose="020B0604020202020204" pitchFamily="34" charset="0"/>
              <a:buChar char="•"/>
              <a:defRPr sz="2000" kern="1200">
                <a:solidFill>
                  <a:schemeClr val="tx1"/>
                </a:solidFill>
                <a:latin typeface="Open Sans Light" panose="020B0306030504020204"/>
                <a:ea typeface="+mn-ea"/>
                <a:cs typeface="+mn-cs"/>
              </a:defRPr>
            </a:lvl3pPr>
            <a:lvl4pPr marL="1600200" indent="-228600" algn="l" defTabSz="914400" rtl="0" eaLnBrk="1" latinLnBrk="0" hangingPunct="1">
              <a:lnSpc>
                <a:spcPct val="90000"/>
              </a:lnSpc>
              <a:spcBef>
                <a:spcPts val="500"/>
              </a:spcBef>
              <a:buClr>
                <a:srgbClr val="4472C4"/>
              </a:buClr>
              <a:buFontTx/>
              <a:buChar char="◦"/>
              <a:defRPr sz="1800" kern="1200">
                <a:solidFill>
                  <a:schemeClr val="tx1"/>
                </a:solidFill>
                <a:latin typeface="Open Sans Light" panose="020B0306030504020204"/>
                <a:ea typeface="+mn-ea"/>
                <a:cs typeface="+mn-cs"/>
              </a:defRPr>
            </a:lvl4pPr>
            <a:lvl5pPr marL="2057400" indent="-228600" algn="l" defTabSz="914400" rtl="0" eaLnBrk="1" latinLnBrk="0" hangingPunct="1">
              <a:lnSpc>
                <a:spcPct val="90000"/>
              </a:lnSpc>
              <a:spcBef>
                <a:spcPts val="500"/>
              </a:spcBef>
              <a:buClr>
                <a:srgbClr val="DA3E26"/>
              </a:buClr>
              <a:buFont typeface="Arial" panose="020B0604020202020204" pitchFamily="34" charset="0"/>
              <a:buChar char="•"/>
              <a:defRPr sz="1800" b="0" kern="1200">
                <a:solidFill>
                  <a:schemeClr val="tx1"/>
                </a:solidFill>
                <a:latin typeface="Open Sans Light" panose="020B0306030504020204"/>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a:ln>
                  <a:noFill/>
                </a:ln>
                <a:solidFill>
                  <a:schemeClr val="bg1"/>
                </a:solidFill>
                <a:effectLst/>
                <a:uLnTx/>
                <a:uFillTx/>
                <a:latin typeface="+mn-lt"/>
                <a:ea typeface="+mn-ea"/>
                <a:cs typeface="+mn-cs"/>
              </a:rPr>
              <a:t>Grade 2: </a:t>
            </a:r>
          </a:p>
          <a:p>
            <a:pPr marL="457200" marR="0" lvl="0" indent="-457200" algn="l" defTabSz="914400" rtl="0" eaLnBrk="1" fontAlgn="auto" latinLnBrk="0" hangingPunct="1">
              <a:lnSpc>
                <a:spcPct val="90000"/>
              </a:lnSpc>
              <a:spcBef>
                <a:spcPts val="1000"/>
              </a:spcBef>
              <a:spcAft>
                <a:spcPts val="0"/>
              </a:spcAft>
              <a:buClr>
                <a:schemeClr val="accent2"/>
              </a:buClr>
              <a:buSzTx/>
              <a:buFont typeface="Wingdings" panose="05000000000000000000" pitchFamily="2" charset="2"/>
              <a:buChar char="§"/>
              <a:tabLst/>
              <a:defRPr/>
            </a:pPr>
            <a:r>
              <a:rPr lang="en-US">
                <a:solidFill>
                  <a:schemeClr val="bg1"/>
                </a:solidFill>
                <a:latin typeface="+mn-lt"/>
              </a:rPr>
              <a:t>Participation requirements are </a:t>
            </a:r>
            <a:r>
              <a:rPr kumimoji="0" lang="en-US" sz="2800" b="0" i="0" u="none" strike="noStrike" kern="1200" cap="none" spc="0" normalizeH="0" baseline="0" noProof="0">
                <a:ln>
                  <a:noFill/>
                </a:ln>
                <a:solidFill>
                  <a:schemeClr val="bg1"/>
                </a:solidFill>
                <a:effectLst/>
                <a:uLnTx/>
                <a:uFillTx/>
                <a:latin typeface="+mn-lt"/>
                <a:ea typeface="+mn-ea"/>
                <a:cs typeface="+mn-cs"/>
              </a:rPr>
              <a:t>similar to STAAR Alternate </a:t>
            </a:r>
            <a:r>
              <a:rPr kumimoji="0" lang="en-US" sz="2800" b="0" i="0" u="none" strike="noStrike" kern="1200" cap="none" spc="0" normalizeH="0" baseline="0" noProof="0">
                <a:ln>
                  <a:noFill/>
                </a:ln>
                <a:solidFill>
                  <a:schemeClr val="bg1"/>
                </a:solidFill>
                <a:effectLst/>
                <a:uLnTx/>
                <a:uFillTx/>
                <a:latin typeface="+mn-lt"/>
              </a:rPr>
              <a:t>2.</a:t>
            </a:r>
            <a:endParaRPr lang="en-US">
              <a:solidFill>
                <a:schemeClr val="bg1"/>
              </a:solidFill>
              <a:latin typeface="+mn-lt"/>
            </a:endParaRPr>
          </a:p>
          <a:p>
            <a:pPr marL="457200" marR="0" lvl="0" indent="-457200" algn="l" defTabSz="914400" rtl="0" eaLnBrk="1" fontAlgn="auto" latinLnBrk="0" hangingPunct="1">
              <a:lnSpc>
                <a:spcPct val="90000"/>
              </a:lnSpc>
              <a:spcBef>
                <a:spcPts val="1000"/>
              </a:spcBef>
              <a:spcAft>
                <a:spcPts val="0"/>
              </a:spcAft>
              <a:buClr>
                <a:schemeClr val="accent2"/>
              </a:buClr>
              <a:buSzTx/>
              <a:buFont typeface="Wingdings" panose="05000000000000000000" pitchFamily="2" charset="2"/>
              <a:buChar char="§"/>
              <a:tabLst/>
              <a:defRPr/>
            </a:pPr>
            <a:r>
              <a:rPr kumimoji="0" lang="en-US" sz="2800" b="0" i="0" u="none" strike="noStrike" kern="1200" cap="none" spc="0" normalizeH="0" baseline="0" noProof="0">
                <a:ln>
                  <a:noFill/>
                </a:ln>
                <a:solidFill>
                  <a:schemeClr val="bg1"/>
                </a:solidFill>
                <a:effectLst/>
                <a:uLnTx/>
                <a:uFillTx/>
                <a:latin typeface="+mn-lt"/>
                <a:ea typeface="+mn-ea"/>
                <a:cs typeface="+mn-cs"/>
              </a:rPr>
              <a:t>ARD/LPAC committees required to make  assessment determination for TELPAS Alternate.</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800" b="0" i="0" u="none" strike="noStrike" kern="1200" cap="none" spc="0" normalizeH="0" baseline="0" noProof="0">
              <a:ln>
                <a:noFill/>
              </a:ln>
              <a:solidFill>
                <a:schemeClr val="bg1"/>
              </a:solidFill>
              <a:effectLst/>
              <a:uLnTx/>
              <a:uFillTx/>
              <a:latin typeface="Open Sans Semibold" panose="020B060603050402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a:ln>
                  <a:noFill/>
                </a:ln>
                <a:solidFill>
                  <a:schemeClr val="bg1"/>
                </a:solidFill>
                <a:effectLst/>
                <a:uLnTx/>
                <a:uFillTx/>
                <a:latin typeface="+mn-lt"/>
                <a:ea typeface="+mn-ea"/>
                <a:cs typeface="+mn-cs"/>
              </a:rPr>
              <a:t>Grades 3-12: </a:t>
            </a:r>
          </a:p>
          <a:p>
            <a:pPr marL="457200" marR="0" lvl="0" indent="-457200" algn="l" defTabSz="914400" rtl="0" eaLnBrk="1" fontAlgn="auto" latinLnBrk="0" hangingPunct="1">
              <a:lnSpc>
                <a:spcPct val="90000"/>
              </a:lnSpc>
              <a:spcBef>
                <a:spcPts val="1000"/>
              </a:spcBef>
              <a:spcAft>
                <a:spcPts val="0"/>
              </a:spcAft>
              <a:buClr>
                <a:schemeClr val="accent2"/>
              </a:buClr>
              <a:buSzTx/>
              <a:buFont typeface="Wingdings" panose="05000000000000000000" pitchFamily="2" charset="2"/>
              <a:buChar char="§"/>
              <a:tabLst/>
              <a:defRPr/>
            </a:pPr>
            <a:r>
              <a:rPr kumimoji="0" lang="en-US" sz="2800" b="0" i="0" u="none" strike="noStrike" kern="1200" cap="none" spc="0" normalizeH="0" baseline="0" noProof="0">
                <a:ln>
                  <a:noFill/>
                </a:ln>
                <a:solidFill>
                  <a:schemeClr val="bg1"/>
                </a:solidFill>
                <a:effectLst/>
                <a:uLnTx/>
                <a:uFillTx/>
                <a:latin typeface="+mn-lt"/>
                <a:ea typeface="+mn-ea"/>
                <a:cs typeface="+mn-cs"/>
              </a:rPr>
              <a:t>ELs eligible to take STAAR Alternate 2 will take TELPAS Alternate.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800" b="0" i="0" u="none" strike="noStrike" kern="1200" cap="none" spc="0" normalizeH="0" baseline="0" noProof="0">
              <a:ln>
                <a:noFill/>
              </a:ln>
              <a:solidFill>
                <a:sysClr val="windowText" lastClr="000000"/>
              </a:solidFill>
              <a:effectLst/>
              <a:uLnTx/>
              <a:uFillTx/>
              <a:latin typeface="Open Sans" panose="020B0606030504020204"/>
              <a:ea typeface="+mn-ea"/>
              <a:cs typeface="+mn-cs"/>
            </a:endParaRPr>
          </a:p>
        </p:txBody>
      </p:sp>
    </p:spTree>
    <p:extLst>
      <p:ext uri="{BB962C8B-B14F-4D97-AF65-F5344CB8AC3E}">
        <p14:creationId xmlns:p14="http://schemas.microsoft.com/office/powerpoint/2010/main" val="3044067989"/>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a:xfrm>
            <a:off x="1060114" y="1513885"/>
            <a:ext cx="10058400" cy="4973498"/>
          </a:xfrm>
          <a:prstGeom prst="rect">
            <a:avLst/>
          </a:prstGeom>
        </p:spPr>
        <p:txBody>
          <a:bodyPr vert="horz" lIns="91440" tIns="45720" rIns="91440" bIns="45720" rtlCol="0" anchor="t">
            <a:normAutofit fontScale="85000" lnSpcReduction="20000"/>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lvl="1" algn="l">
              <a:buClr>
                <a:schemeClr val="accent2"/>
              </a:buClr>
            </a:pPr>
            <a:r>
              <a:rPr lang="en-US" sz="2800" b="1">
                <a:solidFill>
                  <a:schemeClr val="accent1"/>
                </a:solidFill>
                <a:latin typeface="Calibri" charset="0"/>
                <a:ea typeface="Calibri" charset="0"/>
                <a:cs typeface="Calibri" charset="0"/>
              </a:rPr>
              <a:t>ARD committees will have to make assessment decisions for students in grades 2-12 using the TELPAS Alternate Participation Requirements. </a:t>
            </a:r>
          </a:p>
          <a:p>
            <a:pPr marL="800100" lvl="1" indent="-342900" algn="l">
              <a:buClr>
                <a:schemeClr val="accent2"/>
              </a:buClr>
              <a:buFont typeface="Wingdings" panose="05000000000000000000" pitchFamily="2" charset="2"/>
              <a:buChar char="§"/>
            </a:pPr>
            <a:r>
              <a:rPr lang="en-US" sz="2600">
                <a:solidFill>
                  <a:schemeClr val="tx1">
                    <a:lumMod val="75000"/>
                    <a:lumOff val="25000"/>
                  </a:schemeClr>
                </a:solidFill>
                <a:cs typeface="Calibri" charset="0"/>
              </a:rPr>
              <a:t>For Grade 2:</a:t>
            </a:r>
          </a:p>
          <a:p>
            <a:pPr marL="1257300" lvl="2" indent="-342900" algn="l">
              <a:buClr>
                <a:schemeClr val="accent1"/>
              </a:buClr>
              <a:buFont typeface="Arial" panose="020B0604020202020204" pitchFamily="34" charset="0"/>
              <a:buChar char="•"/>
            </a:pPr>
            <a:r>
              <a:rPr lang="en-US" sz="2600">
                <a:solidFill>
                  <a:schemeClr val="tx1">
                    <a:lumMod val="75000"/>
                    <a:lumOff val="25000"/>
                  </a:schemeClr>
                </a:solidFill>
                <a:cs typeface="Calibri" charset="0"/>
              </a:rPr>
              <a:t>The ARD, in conjunction with the LPAC, must review the six Yes or No questions in the participation form.</a:t>
            </a:r>
          </a:p>
          <a:p>
            <a:pPr marL="1257300" lvl="2" indent="-342900" algn="l">
              <a:buClr>
                <a:schemeClr val="accent1"/>
              </a:buClr>
              <a:buFont typeface="Arial" panose="020B0604020202020204" pitchFamily="34" charset="0"/>
              <a:buChar char="•"/>
            </a:pPr>
            <a:r>
              <a:rPr lang="en-US" sz="2600">
                <a:solidFill>
                  <a:schemeClr val="tx1">
                    <a:lumMod val="75000"/>
                    <a:lumOff val="25000"/>
                  </a:schemeClr>
                </a:solidFill>
                <a:cs typeface="Calibri" charset="0"/>
              </a:rPr>
              <a:t>To be eligible for TELPAS Alternate, the answer to all 6 questions must be Yes and each Yes response will require justification that contains evidence that the student meets the criterion.</a:t>
            </a:r>
          </a:p>
          <a:p>
            <a:pPr marL="1257300" lvl="2" indent="-342900" algn="l">
              <a:buClr>
                <a:schemeClr val="accent1"/>
              </a:buClr>
              <a:buFont typeface="Arial" panose="020B0604020202020204" pitchFamily="34" charset="0"/>
              <a:buChar char="•"/>
            </a:pPr>
            <a:r>
              <a:rPr lang="en-US" sz="2600">
                <a:solidFill>
                  <a:schemeClr val="tx1">
                    <a:lumMod val="75000"/>
                    <a:lumOff val="25000"/>
                  </a:schemeClr>
                </a:solidFill>
                <a:cs typeface="Calibri" charset="0"/>
              </a:rPr>
              <a:t>If the answer to any one of the questions is No, the student must be assessed with TELPAS. </a:t>
            </a:r>
          </a:p>
          <a:p>
            <a:pPr marL="1257300" lvl="2" indent="-342900" algn="l">
              <a:buClr>
                <a:schemeClr val="accent2"/>
              </a:buClr>
              <a:buFont typeface="Arial" panose="020B0604020202020204" pitchFamily="34" charset="0"/>
              <a:buChar char="•"/>
            </a:pPr>
            <a:endParaRPr lang="en-US" sz="2600">
              <a:solidFill>
                <a:schemeClr val="tx1">
                  <a:lumMod val="75000"/>
                  <a:lumOff val="25000"/>
                </a:schemeClr>
              </a:solidFill>
              <a:cs typeface="Calibri" charset="0"/>
            </a:endParaRPr>
          </a:p>
          <a:p>
            <a:pPr marL="800100" lvl="1" indent="-342900" algn="l">
              <a:buClr>
                <a:schemeClr val="accent2"/>
              </a:buClr>
              <a:buFont typeface="Wingdings" panose="05000000000000000000" pitchFamily="2" charset="2"/>
              <a:buChar char="§"/>
            </a:pPr>
            <a:r>
              <a:rPr lang="en-US" sz="2600">
                <a:solidFill>
                  <a:schemeClr val="tx1">
                    <a:lumMod val="75000"/>
                    <a:lumOff val="25000"/>
                  </a:schemeClr>
                </a:solidFill>
                <a:cs typeface="Calibri" charset="0"/>
              </a:rPr>
              <a:t>For Grades 3-12:</a:t>
            </a:r>
          </a:p>
          <a:p>
            <a:pPr marL="1257300" lvl="2" indent="-342900" algn="l">
              <a:buClr>
                <a:schemeClr val="accent1"/>
              </a:buClr>
              <a:buFont typeface="Arial" panose="020B0604020202020204" pitchFamily="34" charset="0"/>
              <a:buChar char="•"/>
            </a:pPr>
            <a:r>
              <a:rPr lang="en-US" sz="2600">
                <a:solidFill>
                  <a:schemeClr val="tx1">
                    <a:lumMod val="75000"/>
                    <a:lumOff val="25000"/>
                  </a:schemeClr>
                </a:solidFill>
                <a:cs typeface="Calibri" charset="0"/>
              </a:rPr>
              <a:t>If the student entering grades 3-12 has been identified in PEIMS as LEP and is eligible for STAAR Alternate 2, the students will be assessed with TELPAS Alternate.</a:t>
            </a:r>
          </a:p>
          <a:p>
            <a:pPr marL="1257300" lvl="2" indent="-342900" algn="l">
              <a:buClr>
                <a:schemeClr val="accent1"/>
              </a:buClr>
              <a:buFont typeface="Arial" panose="020B0604020202020204" pitchFamily="34" charset="0"/>
              <a:buChar char="•"/>
            </a:pPr>
            <a:r>
              <a:rPr lang="en-US" sz="2600">
                <a:solidFill>
                  <a:schemeClr val="tx1">
                    <a:lumMod val="75000"/>
                    <a:lumOff val="25000"/>
                  </a:schemeClr>
                </a:solidFill>
                <a:cs typeface="Calibri" charset="0"/>
              </a:rPr>
              <a:t>The ARD committee does not have review the six Yes or No questions in the participation form. </a:t>
            </a:r>
          </a:p>
          <a:p>
            <a:pPr marL="800100" lvl="1" indent="-342900" algn="l">
              <a:buClr>
                <a:schemeClr val="accent2"/>
              </a:buClr>
              <a:buFont typeface="Wingdings" panose="05000000000000000000" pitchFamily="2" charset="2"/>
              <a:buChar char="§"/>
            </a:pPr>
            <a:endParaRPr lang="en-US" sz="2400">
              <a:latin typeface="Calibri" charset="0"/>
              <a:ea typeface="Calibri" charset="0"/>
              <a:cs typeface="Calibri" charset="0"/>
            </a:endParaRPr>
          </a:p>
          <a:p>
            <a:pPr marL="800100" lvl="1" indent="-342900" algn="l">
              <a:buClr>
                <a:schemeClr val="accent2"/>
              </a:buClr>
              <a:buFont typeface="Wingdings" panose="05000000000000000000" pitchFamily="2" charset="2"/>
              <a:buChar char="§"/>
            </a:pPr>
            <a:endParaRPr lang="en-US" sz="2400">
              <a:latin typeface="Calibri" charset="0"/>
              <a:ea typeface="Calibri" charset="0"/>
              <a:cs typeface="Calibri" charset="0"/>
            </a:endParaRPr>
          </a:p>
        </p:txBody>
      </p:sp>
      <p:sp>
        <p:nvSpPr>
          <p:cNvPr id="4" name="Title 10"/>
          <p:cNvSpPr txBox="1">
            <a:spLocks/>
          </p:cNvSpPr>
          <p:nvPr/>
        </p:nvSpPr>
        <p:spPr>
          <a:xfrm>
            <a:off x="1978570" y="248815"/>
            <a:ext cx="8221489" cy="677225"/>
          </a:xfrm>
          <a:prstGeom prst="rect">
            <a:avLst/>
          </a:prstGeom>
        </p:spPr>
        <p:txBody>
          <a:bodyPr vert="horz" lIns="91440" tIns="45720" rIns="91440" bIns="45720" rtlCol="0" anchor="b">
            <a:normAutofit fontScale="92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b="1" i="0">
                <a:solidFill>
                  <a:schemeClr val="accent1"/>
                </a:solidFill>
                <a:latin typeface="+mn-lt"/>
                <a:ea typeface="Open Sans" charset="0"/>
                <a:cs typeface="Open Sans" charset="0"/>
              </a:rPr>
              <a:t>TELPAS Alternate: Participation Requirements</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6502667"/>
            <a:ext cx="12000217" cy="229917"/>
          </a:xfrm>
          <a:prstGeom prst="rect">
            <a:avLst/>
          </a:prstGeom>
        </p:spPr>
      </p:pic>
      <p:sp>
        <p:nvSpPr>
          <p:cNvPr id="6" name="Date Placeholder 3"/>
          <p:cNvSpPr>
            <a:spLocks noGrp="1"/>
          </p:cNvSpPr>
          <p:nvPr>
            <p:ph type="dt" sz="half" idx="10"/>
          </p:nvPr>
        </p:nvSpPr>
        <p:spPr>
          <a:xfrm>
            <a:off x="92467" y="6492875"/>
            <a:ext cx="2472271" cy="365125"/>
          </a:xfrm>
        </p:spPr>
        <p:txBody>
          <a:bodyPr/>
          <a:lstStyle/>
          <a:p>
            <a:fld id="{C5C05D33-2F5D-482A-8D2C-D96EBC369FAA}" type="datetime1">
              <a:rPr lang="en-US" smtClean="0">
                <a:solidFill>
                  <a:schemeClr val="accent1">
                    <a:lumMod val="60000"/>
                    <a:lumOff val="40000"/>
                  </a:schemeClr>
                </a:solidFill>
              </a:rPr>
              <a:pPr/>
              <a:t>10/1/2018</a:t>
            </a:fld>
            <a:r>
              <a:rPr lang="en-US">
                <a:solidFill>
                  <a:schemeClr val="accent1">
                    <a:lumMod val="60000"/>
                    <a:lumOff val="40000"/>
                  </a:schemeClr>
                </a:solidFill>
              </a:rPr>
              <a:t>     </a:t>
            </a:r>
            <a:fld id="{EA89072E-2125-40D6-847A-9E6B768971D4}" type="slidenum">
              <a:rPr lang="en-US" smtClean="0">
                <a:solidFill>
                  <a:schemeClr val="accent1">
                    <a:lumMod val="60000"/>
                    <a:lumOff val="40000"/>
                  </a:schemeClr>
                </a:solidFill>
              </a:rPr>
              <a:pPr/>
              <a:t>146</a:t>
            </a:fld>
            <a:endParaRPr lang="en-US">
              <a:solidFill>
                <a:schemeClr val="accent1">
                  <a:lumMod val="60000"/>
                  <a:lumOff val="40000"/>
                </a:schemeClr>
              </a:solidFill>
            </a:endParaRPr>
          </a:p>
        </p:txBody>
      </p:sp>
      <p:sp>
        <p:nvSpPr>
          <p:cNvPr id="7" name="Footer Placeholder 4"/>
          <p:cNvSpPr>
            <a:spLocks noGrp="1"/>
          </p:cNvSpPr>
          <p:nvPr>
            <p:ph type="ftr" sz="quarter" idx="11"/>
          </p:nvPr>
        </p:nvSpPr>
        <p:spPr>
          <a:xfrm>
            <a:off x="3686187" y="6492875"/>
            <a:ext cx="4822804" cy="365125"/>
          </a:xfrm>
        </p:spPr>
        <p:txBody>
          <a:bodyPr/>
          <a:lstStyle/>
          <a:p>
            <a:r>
              <a:rPr lang="en-US">
                <a:solidFill>
                  <a:schemeClr val="accent1">
                    <a:lumMod val="60000"/>
                    <a:lumOff val="40000"/>
                  </a:schemeClr>
                </a:solidFill>
              </a:rPr>
              <a:t>October 2018</a:t>
            </a:r>
          </a:p>
          <a:p>
            <a:endParaRPr lang="en-US">
              <a:solidFill>
                <a:schemeClr val="accent1">
                  <a:lumMod val="60000"/>
                  <a:lumOff val="40000"/>
                </a:schemeClr>
              </a:solidFill>
            </a:endParaRPr>
          </a:p>
        </p:txBody>
      </p:sp>
    </p:spTree>
    <p:extLst>
      <p:ext uri="{BB962C8B-B14F-4D97-AF65-F5344CB8AC3E}">
        <p14:creationId xmlns:p14="http://schemas.microsoft.com/office/powerpoint/2010/main" val="1086057089"/>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a:xfrm>
            <a:off x="1060114" y="1513885"/>
            <a:ext cx="10058400" cy="4678493"/>
          </a:xfrm>
          <a:prstGeom prst="rect">
            <a:avLst/>
          </a:prstGeom>
        </p:spPr>
        <p:txBody>
          <a:bodyPr vert="horz" lIns="91440" tIns="45720" rIns="91440" bIns="45720" rtlCol="0" anchor="t">
            <a:normAutofit fontScale="92500" lnSpcReduction="10000"/>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algn="l">
              <a:spcAft>
                <a:spcPts val="600"/>
              </a:spcAft>
              <a:buClr>
                <a:schemeClr val="accent2"/>
              </a:buClr>
            </a:pPr>
            <a:endParaRPr lang="en-US" sz="2800" b="1">
              <a:solidFill>
                <a:schemeClr val="accent1"/>
              </a:solidFill>
              <a:latin typeface="Calibri" charset="0"/>
              <a:ea typeface="Calibri" charset="0"/>
              <a:cs typeface="Calibri" charset="0"/>
            </a:endParaRPr>
          </a:p>
          <a:p>
            <a:pPr marL="514350" lvl="0" indent="-514350" algn="l">
              <a:buClr>
                <a:schemeClr val="accent2"/>
              </a:buClr>
              <a:buFont typeface="Wingdings" panose="05000000000000000000" pitchFamily="2" charset="2"/>
              <a:buChar char="§"/>
            </a:pPr>
            <a:r>
              <a:rPr lang="en-US" sz="2600">
                <a:solidFill>
                  <a:schemeClr val="tx1">
                    <a:lumMod val="75000"/>
                    <a:lumOff val="25000"/>
                  </a:schemeClr>
                </a:solidFill>
                <a:cs typeface="Calibri" charset="0"/>
              </a:rPr>
              <a:t>Is the student identified in PEIMS as LEP?</a:t>
            </a:r>
          </a:p>
          <a:p>
            <a:pPr marL="514350" lvl="0" indent="-514350" algn="l">
              <a:buClr>
                <a:schemeClr val="accent2"/>
              </a:buClr>
              <a:buFont typeface="Wingdings" panose="05000000000000000000" pitchFamily="2" charset="2"/>
              <a:buChar char="§"/>
            </a:pPr>
            <a:r>
              <a:rPr lang="en-US" sz="2600">
                <a:solidFill>
                  <a:schemeClr val="tx1">
                    <a:lumMod val="75000"/>
                    <a:lumOff val="25000"/>
                  </a:schemeClr>
                </a:solidFill>
                <a:cs typeface="Calibri" charset="0"/>
              </a:rPr>
              <a:t>Does the student have a significant cognitive disability?</a:t>
            </a:r>
          </a:p>
          <a:p>
            <a:pPr marL="514350" lvl="0" indent="-514350" algn="l">
              <a:buClr>
                <a:schemeClr val="accent2"/>
              </a:buClr>
              <a:buFont typeface="Wingdings" panose="05000000000000000000" pitchFamily="2" charset="2"/>
              <a:buChar char="§"/>
            </a:pPr>
            <a:r>
              <a:rPr lang="en-US" sz="2600">
                <a:solidFill>
                  <a:schemeClr val="tx1">
                    <a:lumMod val="75000"/>
                    <a:lumOff val="25000"/>
                  </a:schemeClr>
                </a:solidFill>
                <a:cs typeface="Calibri" charset="0"/>
              </a:rPr>
              <a:t>Does the student require specialized, extensive supports to access the grade-level curriculum and environment?</a:t>
            </a:r>
          </a:p>
          <a:p>
            <a:pPr marL="514350" lvl="0" indent="-514350" algn="l">
              <a:buClr>
                <a:schemeClr val="accent2"/>
              </a:buClr>
              <a:buFont typeface="Wingdings" panose="05000000000000000000" pitchFamily="2" charset="2"/>
              <a:buChar char="§"/>
            </a:pPr>
            <a:r>
              <a:rPr lang="en-US" sz="2600">
                <a:solidFill>
                  <a:schemeClr val="tx1">
                    <a:lumMod val="75000"/>
                    <a:lumOff val="25000"/>
                  </a:schemeClr>
                </a:solidFill>
                <a:cs typeface="Calibri" charset="0"/>
              </a:rPr>
              <a:t>Does the student require intensive, individualized instructions in all instructional settings?</a:t>
            </a:r>
          </a:p>
          <a:p>
            <a:pPr marL="514350" lvl="0" indent="-514350" algn="l">
              <a:buClr>
                <a:schemeClr val="accent2"/>
              </a:buClr>
              <a:buFont typeface="Wingdings" panose="05000000000000000000" pitchFamily="2" charset="2"/>
              <a:buChar char="§"/>
            </a:pPr>
            <a:r>
              <a:rPr lang="en-US" sz="2600">
                <a:solidFill>
                  <a:schemeClr val="tx1">
                    <a:lumMod val="75000"/>
                    <a:lumOff val="25000"/>
                  </a:schemeClr>
                </a:solidFill>
                <a:cs typeface="Calibri" charset="0"/>
              </a:rPr>
              <a:t>Does the student access and participate in the grade-level TEKS through prerequisite skills?</a:t>
            </a:r>
          </a:p>
          <a:p>
            <a:pPr marL="514350" lvl="0" indent="-514350" algn="l">
              <a:buClr>
                <a:schemeClr val="accent2"/>
              </a:buClr>
              <a:buFont typeface="Wingdings" panose="05000000000000000000" pitchFamily="2" charset="2"/>
              <a:buChar char="§"/>
            </a:pPr>
            <a:r>
              <a:rPr lang="en-US" sz="2600">
                <a:solidFill>
                  <a:schemeClr val="tx1">
                    <a:lumMod val="75000"/>
                    <a:lumOff val="25000"/>
                  </a:schemeClr>
                </a:solidFill>
                <a:cs typeface="Calibri" charset="0"/>
              </a:rPr>
              <a:t>Is the assessment determination based on the student’s significant cognitive disability and English learner status and NOT an extenuating factors?</a:t>
            </a:r>
          </a:p>
          <a:p>
            <a:pPr marL="800100" lvl="1" indent="-342900" algn="l">
              <a:buClr>
                <a:schemeClr val="accent2"/>
              </a:buClr>
              <a:buFont typeface="Wingdings" panose="05000000000000000000" pitchFamily="2" charset="2"/>
              <a:buChar char="§"/>
            </a:pPr>
            <a:endParaRPr lang="en-US" sz="2400">
              <a:latin typeface="Calibri" charset="0"/>
              <a:ea typeface="Calibri" charset="0"/>
              <a:cs typeface="Calibri" charset="0"/>
            </a:endParaRPr>
          </a:p>
          <a:p>
            <a:pPr lvl="1" algn="l">
              <a:buClr>
                <a:schemeClr val="accent2"/>
              </a:buClr>
            </a:pPr>
            <a:endParaRPr lang="en-US" sz="2400">
              <a:latin typeface="Calibri" charset="0"/>
              <a:ea typeface="Calibri" charset="0"/>
              <a:cs typeface="Calibri" charset="0"/>
            </a:endParaRPr>
          </a:p>
        </p:txBody>
      </p:sp>
      <p:sp>
        <p:nvSpPr>
          <p:cNvPr id="4" name="Title 10"/>
          <p:cNvSpPr txBox="1">
            <a:spLocks/>
          </p:cNvSpPr>
          <p:nvPr/>
        </p:nvSpPr>
        <p:spPr>
          <a:xfrm>
            <a:off x="1978570" y="248815"/>
            <a:ext cx="8221489" cy="677225"/>
          </a:xfrm>
          <a:prstGeom prst="rect">
            <a:avLst/>
          </a:prstGeom>
        </p:spPr>
        <p:txBody>
          <a:bodyPr vert="horz" lIns="91440" tIns="45720" rIns="91440" bIns="45720" rtlCol="0" anchor="b">
            <a:normAutofit fontScale="700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b="1" i="0">
                <a:solidFill>
                  <a:schemeClr val="accent1"/>
                </a:solidFill>
                <a:latin typeface="+mn-lt"/>
                <a:ea typeface="Open Sans" charset="0"/>
                <a:cs typeface="Open Sans" charset="0"/>
              </a:rPr>
              <a:t>TELPAS Alternate Participation Requirements – </a:t>
            </a:r>
          </a:p>
          <a:p>
            <a:r>
              <a:rPr lang="en-US" sz="3600" b="1" i="0">
                <a:solidFill>
                  <a:schemeClr val="accent1"/>
                </a:solidFill>
                <a:latin typeface="+mn-lt"/>
                <a:ea typeface="Open Sans" charset="0"/>
                <a:cs typeface="Open Sans" charset="0"/>
              </a:rPr>
              <a:t>Questions and Justification </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6502667"/>
            <a:ext cx="12000217" cy="229917"/>
          </a:xfrm>
          <a:prstGeom prst="rect">
            <a:avLst/>
          </a:prstGeom>
        </p:spPr>
      </p:pic>
      <p:sp>
        <p:nvSpPr>
          <p:cNvPr id="6" name="Date Placeholder 3"/>
          <p:cNvSpPr>
            <a:spLocks noGrp="1"/>
          </p:cNvSpPr>
          <p:nvPr>
            <p:ph type="dt" sz="half" idx="10"/>
          </p:nvPr>
        </p:nvSpPr>
        <p:spPr>
          <a:xfrm>
            <a:off x="92467" y="6492875"/>
            <a:ext cx="2472271" cy="365125"/>
          </a:xfrm>
        </p:spPr>
        <p:txBody>
          <a:bodyPr/>
          <a:lstStyle/>
          <a:p>
            <a:fld id="{C5C05D33-2F5D-482A-8D2C-D96EBC369FAA}" type="datetime1">
              <a:rPr lang="en-US" smtClean="0">
                <a:solidFill>
                  <a:schemeClr val="accent1">
                    <a:lumMod val="60000"/>
                    <a:lumOff val="40000"/>
                  </a:schemeClr>
                </a:solidFill>
              </a:rPr>
              <a:pPr/>
              <a:t>10/1/2018</a:t>
            </a:fld>
            <a:r>
              <a:rPr lang="en-US">
                <a:solidFill>
                  <a:schemeClr val="accent1">
                    <a:lumMod val="60000"/>
                    <a:lumOff val="40000"/>
                  </a:schemeClr>
                </a:solidFill>
              </a:rPr>
              <a:t>     </a:t>
            </a:r>
            <a:fld id="{EA89072E-2125-40D6-847A-9E6B768971D4}" type="slidenum">
              <a:rPr lang="en-US" smtClean="0">
                <a:solidFill>
                  <a:schemeClr val="accent1">
                    <a:lumMod val="60000"/>
                    <a:lumOff val="40000"/>
                  </a:schemeClr>
                </a:solidFill>
              </a:rPr>
              <a:pPr/>
              <a:t>147</a:t>
            </a:fld>
            <a:endParaRPr lang="en-US">
              <a:solidFill>
                <a:schemeClr val="accent1">
                  <a:lumMod val="60000"/>
                  <a:lumOff val="40000"/>
                </a:schemeClr>
              </a:solidFill>
            </a:endParaRPr>
          </a:p>
        </p:txBody>
      </p:sp>
      <p:sp>
        <p:nvSpPr>
          <p:cNvPr id="7" name="Footer Placeholder 4"/>
          <p:cNvSpPr>
            <a:spLocks noGrp="1"/>
          </p:cNvSpPr>
          <p:nvPr>
            <p:ph type="ftr" sz="quarter" idx="11"/>
          </p:nvPr>
        </p:nvSpPr>
        <p:spPr>
          <a:xfrm>
            <a:off x="3686187" y="6492875"/>
            <a:ext cx="4822804" cy="365125"/>
          </a:xfrm>
        </p:spPr>
        <p:txBody>
          <a:bodyPr/>
          <a:lstStyle/>
          <a:p>
            <a:r>
              <a:rPr lang="en-US">
                <a:solidFill>
                  <a:schemeClr val="accent1">
                    <a:lumMod val="60000"/>
                    <a:lumOff val="40000"/>
                  </a:schemeClr>
                </a:solidFill>
              </a:rPr>
              <a:t>October 2018</a:t>
            </a:r>
          </a:p>
          <a:p>
            <a:endParaRPr lang="en-US">
              <a:solidFill>
                <a:schemeClr val="accent1">
                  <a:lumMod val="60000"/>
                  <a:lumOff val="40000"/>
                </a:schemeClr>
              </a:solidFill>
            </a:endParaRPr>
          </a:p>
        </p:txBody>
      </p:sp>
    </p:spTree>
    <p:extLst>
      <p:ext uri="{BB962C8B-B14F-4D97-AF65-F5344CB8AC3E}">
        <p14:creationId xmlns:p14="http://schemas.microsoft.com/office/powerpoint/2010/main" val="1679418615"/>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a:xfrm>
            <a:off x="1060114" y="1513885"/>
            <a:ext cx="10058400" cy="4592229"/>
          </a:xfrm>
          <a:prstGeom prst="rect">
            <a:avLst/>
          </a:prstGeom>
        </p:spPr>
        <p:txBody>
          <a:bodyPr vert="horz" lIns="91440" tIns="45720" rIns="91440" bIns="45720" rtlCol="0" anchor="t">
            <a:normAutofit/>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lvl="1" algn="l">
              <a:buClr>
                <a:schemeClr val="accent2"/>
              </a:buClr>
            </a:pPr>
            <a:r>
              <a:rPr lang="en-US" sz="2400" b="1">
                <a:solidFill>
                  <a:schemeClr val="accent1"/>
                </a:solidFill>
                <a:latin typeface="Calibri" charset="0"/>
                <a:ea typeface="Calibri" charset="0"/>
                <a:cs typeface="Calibri" charset="0"/>
              </a:rPr>
              <a:t>No Authentic Academic Response (NAAR) and Medical Exception (ME) will be addressed differently for TELPAS Alternate.</a:t>
            </a:r>
          </a:p>
          <a:p>
            <a:pPr marL="800100" lvl="1" indent="-342900" algn="l">
              <a:buClr>
                <a:schemeClr val="accent2"/>
              </a:buClr>
              <a:buFont typeface="Wingdings" panose="05000000000000000000" pitchFamily="2" charset="2"/>
              <a:buChar char="§"/>
            </a:pPr>
            <a:r>
              <a:rPr lang="en-US" sz="2200">
                <a:solidFill>
                  <a:schemeClr val="tx1">
                    <a:lumMod val="75000"/>
                    <a:lumOff val="25000"/>
                  </a:schemeClr>
                </a:solidFill>
                <a:cs typeface="Calibri" charset="0"/>
              </a:rPr>
              <a:t>For Grade 2:</a:t>
            </a:r>
          </a:p>
          <a:p>
            <a:pPr marL="1257300" lvl="2" indent="-342900" algn="l">
              <a:buClr>
                <a:schemeClr val="accent1"/>
              </a:buClr>
              <a:buFont typeface="Arial" panose="020B0604020202020204" pitchFamily="34" charset="0"/>
              <a:buChar char="•"/>
            </a:pPr>
            <a:r>
              <a:rPr lang="en-US" sz="2200">
                <a:solidFill>
                  <a:schemeClr val="tx1">
                    <a:lumMod val="75000"/>
                    <a:lumOff val="25000"/>
                  </a:schemeClr>
                </a:solidFill>
                <a:cs typeface="Calibri" charset="0"/>
              </a:rPr>
              <a:t>If the ARD committee determined that the student met the eligibility criteria for TELPAS Alternate and also qualifies for NAAR or ME, the student will not be required to participate in TELPAS Alternate. </a:t>
            </a:r>
          </a:p>
          <a:p>
            <a:pPr marL="1257300" lvl="2" indent="-342900" algn="l">
              <a:buClr>
                <a:schemeClr val="accent1"/>
              </a:buClr>
              <a:buFont typeface="Arial" panose="020B0604020202020204" pitchFamily="34" charset="0"/>
              <a:buChar char="•"/>
            </a:pPr>
            <a:endParaRPr lang="en-US" sz="2200">
              <a:solidFill>
                <a:schemeClr val="tx1">
                  <a:lumMod val="75000"/>
                  <a:lumOff val="25000"/>
                </a:schemeClr>
              </a:solidFill>
              <a:cs typeface="Calibri" charset="0"/>
            </a:endParaRPr>
          </a:p>
          <a:p>
            <a:pPr marL="800100" lvl="1" indent="-342900" algn="l">
              <a:buClr>
                <a:schemeClr val="accent2"/>
              </a:buClr>
              <a:buFont typeface="Wingdings" panose="05000000000000000000" pitchFamily="2" charset="2"/>
              <a:buChar char="§"/>
            </a:pPr>
            <a:r>
              <a:rPr lang="en-US" sz="2200">
                <a:solidFill>
                  <a:schemeClr val="tx1">
                    <a:lumMod val="75000"/>
                    <a:lumOff val="25000"/>
                  </a:schemeClr>
                </a:solidFill>
                <a:cs typeface="Calibri" charset="0"/>
              </a:rPr>
              <a:t>For Grades 3-12:</a:t>
            </a:r>
          </a:p>
          <a:p>
            <a:pPr marL="1257300" lvl="2" indent="-342900" algn="l">
              <a:buClr>
                <a:schemeClr val="accent1"/>
              </a:buClr>
              <a:buFont typeface="Arial" panose="020B0604020202020204" pitchFamily="34" charset="0"/>
              <a:buChar char="•"/>
            </a:pPr>
            <a:r>
              <a:rPr lang="en-US" sz="2200">
                <a:solidFill>
                  <a:schemeClr val="tx1">
                    <a:lumMod val="75000"/>
                    <a:lumOff val="25000"/>
                  </a:schemeClr>
                </a:solidFill>
                <a:cs typeface="Calibri" charset="0"/>
              </a:rPr>
              <a:t>If the ARD committee determined that the student met the eligibility criteria for STAAR Alternate 2 and also qualifies for NAAR or ME, the student will not be required to participate in TELPAS Alternate. </a:t>
            </a:r>
          </a:p>
          <a:p>
            <a:pPr marL="800100" lvl="1" indent="-342900" algn="l">
              <a:buClr>
                <a:schemeClr val="accent2"/>
              </a:buClr>
              <a:buFont typeface="Wingdings" panose="05000000000000000000" pitchFamily="2" charset="2"/>
              <a:buChar char="§"/>
            </a:pPr>
            <a:endParaRPr lang="en-US" sz="2400">
              <a:latin typeface="Calibri" charset="0"/>
              <a:ea typeface="Calibri" charset="0"/>
              <a:cs typeface="Calibri" charset="0"/>
            </a:endParaRPr>
          </a:p>
          <a:p>
            <a:pPr marL="800100" lvl="1" indent="-342900" algn="l">
              <a:buClr>
                <a:schemeClr val="accent2"/>
              </a:buClr>
              <a:buFont typeface="Wingdings" panose="05000000000000000000" pitchFamily="2" charset="2"/>
              <a:buChar char="§"/>
            </a:pPr>
            <a:endParaRPr lang="en-US" sz="2400">
              <a:latin typeface="Calibri" charset="0"/>
              <a:ea typeface="Calibri" charset="0"/>
              <a:cs typeface="Calibri" charset="0"/>
            </a:endParaRPr>
          </a:p>
        </p:txBody>
      </p:sp>
      <p:sp>
        <p:nvSpPr>
          <p:cNvPr id="4" name="Title 10"/>
          <p:cNvSpPr txBox="1">
            <a:spLocks/>
          </p:cNvSpPr>
          <p:nvPr/>
        </p:nvSpPr>
        <p:spPr>
          <a:xfrm>
            <a:off x="1978570" y="248815"/>
            <a:ext cx="8221489" cy="67722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b="1" i="0">
                <a:solidFill>
                  <a:schemeClr val="accent1"/>
                </a:solidFill>
                <a:latin typeface="+mn-lt"/>
                <a:ea typeface="Open Sans" charset="0"/>
                <a:cs typeface="Open Sans" charset="0"/>
              </a:rPr>
              <a:t>TELPAS Alternate – NAAR and ME</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6502667"/>
            <a:ext cx="12000217" cy="229917"/>
          </a:xfrm>
          <a:prstGeom prst="rect">
            <a:avLst/>
          </a:prstGeom>
        </p:spPr>
      </p:pic>
      <p:sp>
        <p:nvSpPr>
          <p:cNvPr id="6" name="Date Placeholder 3"/>
          <p:cNvSpPr>
            <a:spLocks noGrp="1"/>
          </p:cNvSpPr>
          <p:nvPr>
            <p:ph type="dt" sz="half" idx="10"/>
          </p:nvPr>
        </p:nvSpPr>
        <p:spPr>
          <a:xfrm>
            <a:off x="92467" y="6492875"/>
            <a:ext cx="2472271" cy="365125"/>
          </a:xfrm>
        </p:spPr>
        <p:txBody>
          <a:bodyPr/>
          <a:lstStyle/>
          <a:p>
            <a:fld id="{C5C05D33-2F5D-482A-8D2C-D96EBC369FAA}" type="datetime1">
              <a:rPr lang="en-US" smtClean="0">
                <a:solidFill>
                  <a:schemeClr val="accent1">
                    <a:lumMod val="60000"/>
                    <a:lumOff val="40000"/>
                  </a:schemeClr>
                </a:solidFill>
              </a:rPr>
              <a:pPr/>
              <a:t>10/1/2018</a:t>
            </a:fld>
            <a:r>
              <a:rPr lang="en-US">
                <a:solidFill>
                  <a:schemeClr val="accent1">
                    <a:lumMod val="60000"/>
                    <a:lumOff val="40000"/>
                  </a:schemeClr>
                </a:solidFill>
              </a:rPr>
              <a:t>     </a:t>
            </a:r>
            <a:fld id="{EA89072E-2125-40D6-847A-9E6B768971D4}" type="slidenum">
              <a:rPr lang="en-US" smtClean="0">
                <a:solidFill>
                  <a:schemeClr val="accent1">
                    <a:lumMod val="60000"/>
                    <a:lumOff val="40000"/>
                  </a:schemeClr>
                </a:solidFill>
              </a:rPr>
              <a:pPr/>
              <a:t>148</a:t>
            </a:fld>
            <a:endParaRPr lang="en-US">
              <a:solidFill>
                <a:schemeClr val="accent1">
                  <a:lumMod val="60000"/>
                  <a:lumOff val="40000"/>
                </a:schemeClr>
              </a:solidFill>
            </a:endParaRPr>
          </a:p>
        </p:txBody>
      </p:sp>
      <p:sp>
        <p:nvSpPr>
          <p:cNvPr id="7" name="Footer Placeholder 4"/>
          <p:cNvSpPr>
            <a:spLocks noGrp="1"/>
          </p:cNvSpPr>
          <p:nvPr>
            <p:ph type="ftr" sz="quarter" idx="11"/>
          </p:nvPr>
        </p:nvSpPr>
        <p:spPr>
          <a:xfrm>
            <a:off x="3686187" y="6492875"/>
            <a:ext cx="4822804" cy="365125"/>
          </a:xfrm>
        </p:spPr>
        <p:txBody>
          <a:bodyPr/>
          <a:lstStyle/>
          <a:p>
            <a:r>
              <a:rPr lang="en-US">
                <a:solidFill>
                  <a:schemeClr val="accent1">
                    <a:lumMod val="60000"/>
                    <a:lumOff val="40000"/>
                  </a:schemeClr>
                </a:solidFill>
              </a:rPr>
              <a:t>October 2018</a:t>
            </a:r>
          </a:p>
          <a:p>
            <a:endParaRPr lang="en-US">
              <a:solidFill>
                <a:schemeClr val="accent1">
                  <a:lumMod val="60000"/>
                  <a:lumOff val="40000"/>
                </a:schemeClr>
              </a:solidFill>
            </a:endParaRPr>
          </a:p>
        </p:txBody>
      </p:sp>
    </p:spTree>
    <p:extLst>
      <p:ext uri="{BB962C8B-B14F-4D97-AF65-F5344CB8AC3E}">
        <p14:creationId xmlns:p14="http://schemas.microsoft.com/office/powerpoint/2010/main" val="1846220888"/>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a:xfrm>
            <a:off x="1463210" y="1789447"/>
            <a:ext cx="9195759" cy="4333436"/>
          </a:xfrm>
          <a:prstGeom prst="rect">
            <a:avLst/>
          </a:prstGeom>
        </p:spPr>
        <p:txBody>
          <a:bodyPr vert="horz" lIns="91440" tIns="45720" rIns="91440" bIns="45720" rtlCol="0" anchor="t">
            <a:normAutofit/>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marL="457200" lvl="0" indent="-457200" algn="l">
              <a:buClr>
                <a:schemeClr val="accent2"/>
              </a:buClr>
              <a:buFont typeface="Wingdings" panose="05000000000000000000" pitchFamily="2" charset="2"/>
              <a:buChar char="§"/>
            </a:pPr>
            <a:r>
              <a:rPr lang="en-US" sz="2200">
                <a:solidFill>
                  <a:schemeClr val="tx1">
                    <a:lumMod val="75000"/>
                    <a:lumOff val="25000"/>
                  </a:schemeClr>
                </a:solidFill>
                <a:cs typeface="Calibri" charset="0"/>
              </a:rPr>
              <a:t>Pilot Test</a:t>
            </a:r>
          </a:p>
          <a:p>
            <a:pPr marL="914400" lvl="1" indent="-457200" algn="l">
              <a:buClr>
                <a:schemeClr val="accent1"/>
              </a:buClr>
              <a:buFont typeface="Arial" panose="020B0604020202020204" pitchFamily="34" charset="0"/>
              <a:buChar char="•"/>
            </a:pPr>
            <a:r>
              <a:rPr lang="en-US" sz="2200">
                <a:solidFill>
                  <a:schemeClr val="tx1">
                    <a:lumMod val="75000"/>
                    <a:lumOff val="25000"/>
                  </a:schemeClr>
                </a:solidFill>
                <a:cs typeface="Calibri" charset="0"/>
              </a:rPr>
              <a:t>Administered over a 10-day window from  April 23-May 4, 2018, to students in grades 2 through 12 who were eligible to participate</a:t>
            </a:r>
          </a:p>
          <a:p>
            <a:pPr marL="914400" lvl="1" indent="-457200" algn="l">
              <a:buClr>
                <a:schemeClr val="accent1"/>
              </a:buClr>
              <a:buFont typeface="Arial" panose="020B0604020202020204" pitchFamily="34" charset="0"/>
              <a:buChar char="•"/>
            </a:pPr>
            <a:r>
              <a:rPr lang="en-US" sz="2200">
                <a:solidFill>
                  <a:schemeClr val="tx1">
                    <a:lumMod val="75000"/>
                    <a:lumOff val="25000"/>
                  </a:schemeClr>
                </a:solidFill>
                <a:cs typeface="Calibri" charset="0"/>
              </a:rPr>
              <a:t>Preliminary study to evaluate the effectiveness and feasibility of this new assessment</a:t>
            </a:r>
          </a:p>
          <a:p>
            <a:pPr marL="914400" lvl="1" indent="-457200" algn="l">
              <a:buClr>
                <a:schemeClr val="accent1"/>
              </a:buClr>
              <a:buFont typeface="Arial" panose="020B0604020202020204" pitchFamily="34" charset="0"/>
              <a:buChar char="•"/>
            </a:pPr>
            <a:r>
              <a:rPr lang="en-US" sz="2200">
                <a:solidFill>
                  <a:schemeClr val="tx1">
                    <a:lumMod val="75000"/>
                    <a:lumOff val="25000"/>
                  </a:schemeClr>
                </a:solidFill>
                <a:cs typeface="Calibri" charset="0"/>
              </a:rPr>
              <a:t>Approximately 2,112 students tested</a:t>
            </a:r>
          </a:p>
          <a:p>
            <a:pPr marL="1143000" lvl="1" indent="-457200" algn="l">
              <a:buFont typeface="Wingdings" panose="05000000000000000000" pitchFamily="2" charset="2"/>
              <a:buChar char="§"/>
            </a:pPr>
            <a:endParaRPr lang="en-US" sz="2200">
              <a:solidFill>
                <a:schemeClr val="tx1">
                  <a:lumMod val="75000"/>
                  <a:lumOff val="25000"/>
                </a:schemeClr>
              </a:solidFill>
              <a:cs typeface="Calibri" charset="0"/>
            </a:endParaRPr>
          </a:p>
          <a:p>
            <a:pPr marL="457200" lvl="0" indent="-457200" algn="l">
              <a:buClr>
                <a:schemeClr val="accent2"/>
              </a:buClr>
              <a:buFont typeface="Wingdings" panose="05000000000000000000" pitchFamily="2" charset="2"/>
              <a:buChar char="§"/>
            </a:pPr>
            <a:r>
              <a:rPr lang="en-US" sz="2200">
                <a:solidFill>
                  <a:schemeClr val="tx1">
                    <a:lumMod val="75000"/>
                    <a:lumOff val="25000"/>
                  </a:schemeClr>
                </a:solidFill>
                <a:cs typeface="Calibri" charset="0"/>
              </a:rPr>
              <a:t>Cognitive Lab</a:t>
            </a:r>
          </a:p>
          <a:p>
            <a:pPr marL="914400" lvl="1" indent="-457200" algn="l">
              <a:buClr>
                <a:schemeClr val="accent1"/>
              </a:buClr>
              <a:buFont typeface="Arial" panose="020B0604020202020204" pitchFamily="34" charset="0"/>
              <a:buChar char="•"/>
            </a:pPr>
            <a:r>
              <a:rPr lang="en-US" sz="2200">
                <a:solidFill>
                  <a:schemeClr val="tx1">
                    <a:lumMod val="75000"/>
                    <a:lumOff val="25000"/>
                  </a:schemeClr>
                </a:solidFill>
                <a:cs typeface="Calibri" charset="0"/>
              </a:rPr>
              <a:t>Conducted April 30-May 4, 2018</a:t>
            </a:r>
          </a:p>
          <a:p>
            <a:pPr marL="914400" lvl="1" indent="-457200" algn="l">
              <a:buClr>
                <a:schemeClr val="accent1"/>
              </a:buClr>
              <a:buFont typeface="Arial" panose="020B0604020202020204" pitchFamily="34" charset="0"/>
              <a:buChar char="•"/>
            </a:pPr>
            <a:r>
              <a:rPr lang="en-US" sz="2200">
                <a:solidFill>
                  <a:schemeClr val="tx1">
                    <a:lumMod val="75000"/>
                    <a:lumOff val="25000"/>
                  </a:schemeClr>
                </a:solidFill>
                <a:cs typeface="Calibri" charset="0"/>
              </a:rPr>
              <a:t>21 school districts visited </a:t>
            </a:r>
          </a:p>
        </p:txBody>
      </p:sp>
      <p:sp>
        <p:nvSpPr>
          <p:cNvPr id="4" name="Title 10"/>
          <p:cNvSpPr txBox="1">
            <a:spLocks/>
          </p:cNvSpPr>
          <p:nvPr/>
        </p:nvSpPr>
        <p:spPr>
          <a:xfrm>
            <a:off x="1978570" y="248815"/>
            <a:ext cx="8221489" cy="677225"/>
          </a:xfrm>
          <a:prstGeom prst="rect">
            <a:avLst/>
          </a:prstGeom>
        </p:spPr>
        <p:txBody>
          <a:bodyPr vert="horz" lIns="91440" tIns="45720" rIns="91440" bIns="45720" rtlCol="0" anchor="b">
            <a:normAutofit fontScale="92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b="1">
                <a:solidFill>
                  <a:schemeClr val="accent1"/>
                </a:solidFill>
                <a:latin typeface="+mn-lt"/>
                <a:ea typeface="Open Sans" charset="0"/>
                <a:cs typeface="Open Sans" charset="0"/>
              </a:rPr>
              <a:t>TELPAS Alternate Pilot Test and Cognitive Lab</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6502667"/>
            <a:ext cx="12000217" cy="229917"/>
          </a:xfrm>
          <a:prstGeom prst="rect">
            <a:avLst/>
          </a:prstGeom>
        </p:spPr>
      </p:pic>
      <p:sp>
        <p:nvSpPr>
          <p:cNvPr id="6" name="Date Placeholder 3"/>
          <p:cNvSpPr>
            <a:spLocks noGrp="1"/>
          </p:cNvSpPr>
          <p:nvPr>
            <p:ph type="dt" sz="half" idx="10"/>
          </p:nvPr>
        </p:nvSpPr>
        <p:spPr>
          <a:xfrm>
            <a:off x="92467" y="6492875"/>
            <a:ext cx="2472271" cy="365125"/>
          </a:xfrm>
        </p:spPr>
        <p:txBody>
          <a:bodyPr/>
          <a:lstStyle/>
          <a:p>
            <a:fld id="{C5C05D33-2F5D-482A-8D2C-D96EBC369FAA}" type="datetime1">
              <a:rPr lang="en-US" smtClean="0">
                <a:solidFill>
                  <a:schemeClr val="accent1">
                    <a:lumMod val="60000"/>
                    <a:lumOff val="40000"/>
                  </a:schemeClr>
                </a:solidFill>
              </a:rPr>
              <a:pPr/>
              <a:t>10/1/2018</a:t>
            </a:fld>
            <a:r>
              <a:rPr lang="en-US">
                <a:solidFill>
                  <a:schemeClr val="accent1">
                    <a:lumMod val="60000"/>
                    <a:lumOff val="40000"/>
                  </a:schemeClr>
                </a:solidFill>
              </a:rPr>
              <a:t>     </a:t>
            </a:r>
            <a:fld id="{EA89072E-2125-40D6-847A-9E6B768971D4}" type="slidenum">
              <a:rPr lang="en-US" smtClean="0">
                <a:solidFill>
                  <a:schemeClr val="accent1">
                    <a:lumMod val="60000"/>
                    <a:lumOff val="40000"/>
                  </a:schemeClr>
                </a:solidFill>
              </a:rPr>
              <a:pPr/>
              <a:t>149</a:t>
            </a:fld>
            <a:endParaRPr lang="en-US">
              <a:solidFill>
                <a:schemeClr val="accent1">
                  <a:lumMod val="60000"/>
                  <a:lumOff val="40000"/>
                </a:schemeClr>
              </a:solidFill>
            </a:endParaRPr>
          </a:p>
        </p:txBody>
      </p:sp>
      <p:sp>
        <p:nvSpPr>
          <p:cNvPr id="7" name="Footer Placeholder 4"/>
          <p:cNvSpPr>
            <a:spLocks noGrp="1"/>
          </p:cNvSpPr>
          <p:nvPr>
            <p:ph type="ftr" sz="quarter" idx="11"/>
          </p:nvPr>
        </p:nvSpPr>
        <p:spPr>
          <a:xfrm>
            <a:off x="3686187" y="6492875"/>
            <a:ext cx="4822804" cy="365125"/>
          </a:xfrm>
        </p:spPr>
        <p:txBody>
          <a:bodyPr/>
          <a:lstStyle/>
          <a:p>
            <a:r>
              <a:rPr lang="en-US">
                <a:solidFill>
                  <a:schemeClr val="accent1">
                    <a:lumMod val="60000"/>
                    <a:lumOff val="40000"/>
                  </a:schemeClr>
                </a:solidFill>
              </a:rPr>
              <a:t>October 2018</a:t>
            </a:r>
          </a:p>
          <a:p>
            <a:endParaRPr lang="en-US">
              <a:solidFill>
                <a:schemeClr val="accent1">
                  <a:lumMod val="60000"/>
                  <a:lumOff val="40000"/>
                </a:schemeClr>
              </a:solidFill>
            </a:endParaRPr>
          </a:p>
        </p:txBody>
      </p:sp>
    </p:spTree>
    <p:extLst>
      <p:ext uri="{BB962C8B-B14F-4D97-AF65-F5344CB8AC3E}">
        <p14:creationId xmlns:p14="http://schemas.microsoft.com/office/powerpoint/2010/main" val="2696442292"/>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a:xfrm>
            <a:off x="1097280" y="2038864"/>
            <a:ext cx="10058400" cy="3830229"/>
          </a:xfrm>
          <a:prstGeom prst="rect">
            <a:avLst/>
          </a:prstGeom>
        </p:spPr>
        <p:txBody>
          <a:bodyPr vert="horz" lIns="91440" tIns="45720" rIns="91440" bIns="45720" rtlCol="0" anchor="t">
            <a:normAutofit/>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marL="800100" lvl="1" indent="-342900" algn="l">
              <a:lnSpc>
                <a:spcPct val="100000"/>
              </a:lnSpc>
              <a:buClr>
                <a:schemeClr val="accent2"/>
              </a:buClr>
              <a:buFont typeface="Wingdings" panose="05000000000000000000" pitchFamily="2" charset="2"/>
              <a:buChar char="§"/>
            </a:pPr>
            <a:r>
              <a:rPr lang="en-US" sz="2200">
                <a:solidFill>
                  <a:schemeClr val="tx1">
                    <a:lumMod val="75000"/>
                    <a:lumOff val="25000"/>
                  </a:schemeClr>
                </a:solidFill>
                <a:cs typeface="Calibri" charset="0"/>
              </a:rPr>
              <a:t>Observable behaviors</a:t>
            </a:r>
          </a:p>
          <a:p>
            <a:pPr marL="1371600" lvl="2" indent="-457200" algn="l">
              <a:lnSpc>
                <a:spcPct val="100000"/>
              </a:lnSpc>
              <a:buClr>
                <a:schemeClr val="accent1"/>
              </a:buClr>
              <a:buFont typeface="Arial" panose="020B0604020202020204" pitchFamily="34" charset="0"/>
              <a:buChar char="•"/>
            </a:pPr>
            <a:r>
              <a:rPr lang="en-US" sz="2000">
                <a:solidFill>
                  <a:schemeClr val="tx1">
                    <a:lumMod val="75000"/>
                    <a:lumOff val="25000"/>
                  </a:schemeClr>
                </a:solidFill>
                <a:cs typeface="Calibri" charset="0"/>
              </a:rPr>
              <a:t>More space needed for teachers to take notes or a separate note-taking document</a:t>
            </a:r>
          </a:p>
          <a:p>
            <a:pPr marL="1371600" lvl="2" indent="-457200" algn="l">
              <a:lnSpc>
                <a:spcPct val="100000"/>
              </a:lnSpc>
              <a:buClr>
                <a:schemeClr val="accent1"/>
              </a:buClr>
              <a:buFont typeface="Arial" panose="020B0604020202020204" pitchFamily="34" charset="0"/>
              <a:buChar char="•"/>
            </a:pPr>
            <a:r>
              <a:rPr lang="en-US" sz="2000">
                <a:solidFill>
                  <a:schemeClr val="tx1">
                    <a:lumMod val="75000"/>
                    <a:lumOff val="25000"/>
                  </a:schemeClr>
                </a:solidFill>
                <a:cs typeface="Calibri" charset="0"/>
              </a:rPr>
              <a:t>Examples of student scenarios needed for clarity (to aid understanding of observable behaviors for each domain)</a:t>
            </a:r>
          </a:p>
          <a:p>
            <a:pPr marL="914400" lvl="1" indent="-457200" algn="l">
              <a:lnSpc>
                <a:spcPct val="100000"/>
              </a:lnSpc>
              <a:buClr>
                <a:schemeClr val="accent1"/>
              </a:buClr>
              <a:buFont typeface="Arial" panose="020B0604020202020204" pitchFamily="34" charset="0"/>
              <a:buChar char="•"/>
            </a:pPr>
            <a:endParaRPr lang="en-US" sz="2200">
              <a:solidFill>
                <a:schemeClr val="tx1">
                  <a:lumMod val="75000"/>
                  <a:lumOff val="25000"/>
                </a:schemeClr>
              </a:solidFill>
              <a:cs typeface="Calibri" charset="0"/>
            </a:endParaRPr>
          </a:p>
          <a:p>
            <a:pPr marL="800100" lvl="1" indent="-342900" algn="l">
              <a:lnSpc>
                <a:spcPct val="100000"/>
              </a:lnSpc>
              <a:buClr>
                <a:schemeClr val="accent2"/>
              </a:buClr>
              <a:buFont typeface="Wingdings" panose="05000000000000000000" pitchFamily="2" charset="2"/>
              <a:buChar char="§"/>
            </a:pPr>
            <a:r>
              <a:rPr lang="en-US" sz="2200">
                <a:solidFill>
                  <a:schemeClr val="tx1">
                    <a:lumMod val="75000"/>
                    <a:lumOff val="25000"/>
                  </a:schemeClr>
                </a:solidFill>
                <a:cs typeface="Calibri" charset="0"/>
              </a:rPr>
              <a:t>Test Administrators</a:t>
            </a:r>
          </a:p>
          <a:p>
            <a:pPr marL="1371600" lvl="2" indent="-457200" algn="l">
              <a:lnSpc>
                <a:spcPct val="100000"/>
              </a:lnSpc>
              <a:buClr>
                <a:schemeClr val="accent1"/>
              </a:buClr>
              <a:buFont typeface="Arial" panose="020B0604020202020204" pitchFamily="34" charset="0"/>
              <a:buChar char="•"/>
            </a:pPr>
            <a:r>
              <a:rPr lang="en-US" sz="2000">
                <a:solidFill>
                  <a:schemeClr val="tx1">
                    <a:lumMod val="75000"/>
                    <a:lumOff val="25000"/>
                  </a:schemeClr>
                </a:solidFill>
                <a:cs typeface="Calibri" charset="0"/>
              </a:rPr>
              <a:t>Training earlier in the year </a:t>
            </a:r>
          </a:p>
          <a:p>
            <a:pPr marL="1371600" lvl="2" indent="-457200" algn="l">
              <a:lnSpc>
                <a:spcPct val="100000"/>
              </a:lnSpc>
              <a:buClr>
                <a:schemeClr val="accent1"/>
              </a:buClr>
              <a:buFont typeface="Arial" panose="020B0604020202020204" pitchFamily="34" charset="0"/>
              <a:buChar char="•"/>
            </a:pPr>
            <a:r>
              <a:rPr lang="en-US" sz="2000">
                <a:solidFill>
                  <a:schemeClr val="tx1">
                    <a:lumMod val="75000"/>
                    <a:lumOff val="25000"/>
                  </a:schemeClr>
                </a:solidFill>
                <a:cs typeface="Calibri" charset="0"/>
              </a:rPr>
              <a:t>More time with the materials</a:t>
            </a:r>
          </a:p>
          <a:p>
            <a:pPr marL="1371600" lvl="2" indent="-457200" algn="l">
              <a:lnSpc>
                <a:spcPct val="100000"/>
              </a:lnSpc>
              <a:buClr>
                <a:schemeClr val="accent1"/>
              </a:buClr>
              <a:buFont typeface="Arial" panose="020B0604020202020204" pitchFamily="34" charset="0"/>
              <a:buChar char="•"/>
            </a:pPr>
            <a:r>
              <a:rPr lang="en-US" sz="2000">
                <a:solidFill>
                  <a:schemeClr val="tx1">
                    <a:lumMod val="75000"/>
                    <a:lumOff val="25000"/>
                  </a:schemeClr>
                </a:solidFill>
                <a:cs typeface="Calibri" charset="0"/>
              </a:rPr>
              <a:t>Post Observable Behaviors in the fall </a:t>
            </a:r>
          </a:p>
        </p:txBody>
      </p:sp>
      <p:sp>
        <p:nvSpPr>
          <p:cNvPr id="4" name="Title 10"/>
          <p:cNvSpPr txBox="1">
            <a:spLocks/>
          </p:cNvSpPr>
          <p:nvPr/>
        </p:nvSpPr>
        <p:spPr>
          <a:xfrm>
            <a:off x="1978570" y="248815"/>
            <a:ext cx="8221489" cy="67722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b="1">
                <a:solidFill>
                  <a:schemeClr val="accent1"/>
                </a:solidFill>
                <a:latin typeface="+mn-lt"/>
              </a:rPr>
              <a:t>Cognitive Lab and Pilot Feedback</a:t>
            </a:r>
            <a:endParaRPr lang="en-US" sz="3600" b="1">
              <a:solidFill>
                <a:schemeClr val="accent1"/>
              </a:solidFill>
              <a:latin typeface="+mn-lt"/>
              <a:ea typeface="Open Sans" charset="0"/>
              <a:cs typeface="Open Sans"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6502667"/>
            <a:ext cx="12000217" cy="229917"/>
          </a:xfrm>
          <a:prstGeom prst="rect">
            <a:avLst/>
          </a:prstGeom>
        </p:spPr>
      </p:pic>
      <p:sp>
        <p:nvSpPr>
          <p:cNvPr id="6" name="Date Placeholder 3"/>
          <p:cNvSpPr>
            <a:spLocks noGrp="1"/>
          </p:cNvSpPr>
          <p:nvPr>
            <p:ph type="dt" sz="half" idx="10"/>
          </p:nvPr>
        </p:nvSpPr>
        <p:spPr>
          <a:xfrm>
            <a:off x="92467" y="6492875"/>
            <a:ext cx="2472271" cy="365125"/>
          </a:xfrm>
        </p:spPr>
        <p:txBody>
          <a:bodyPr/>
          <a:lstStyle/>
          <a:p>
            <a:fld id="{C5C05D33-2F5D-482A-8D2C-D96EBC369FAA}" type="datetime1">
              <a:rPr lang="en-US" smtClean="0">
                <a:solidFill>
                  <a:schemeClr val="accent1">
                    <a:lumMod val="60000"/>
                    <a:lumOff val="40000"/>
                  </a:schemeClr>
                </a:solidFill>
              </a:rPr>
              <a:pPr/>
              <a:t>10/1/2018</a:t>
            </a:fld>
            <a:r>
              <a:rPr lang="en-US">
                <a:solidFill>
                  <a:schemeClr val="accent1">
                    <a:lumMod val="60000"/>
                    <a:lumOff val="40000"/>
                  </a:schemeClr>
                </a:solidFill>
              </a:rPr>
              <a:t>     </a:t>
            </a:r>
            <a:fld id="{EA89072E-2125-40D6-847A-9E6B768971D4}" type="slidenum">
              <a:rPr lang="en-US" smtClean="0">
                <a:solidFill>
                  <a:schemeClr val="accent1">
                    <a:lumMod val="60000"/>
                    <a:lumOff val="40000"/>
                  </a:schemeClr>
                </a:solidFill>
              </a:rPr>
              <a:pPr/>
              <a:t>150</a:t>
            </a:fld>
            <a:endParaRPr lang="en-US">
              <a:solidFill>
                <a:schemeClr val="accent1">
                  <a:lumMod val="60000"/>
                  <a:lumOff val="40000"/>
                </a:schemeClr>
              </a:solidFill>
            </a:endParaRPr>
          </a:p>
        </p:txBody>
      </p:sp>
      <p:sp>
        <p:nvSpPr>
          <p:cNvPr id="7" name="Footer Placeholder 4"/>
          <p:cNvSpPr>
            <a:spLocks noGrp="1"/>
          </p:cNvSpPr>
          <p:nvPr>
            <p:ph type="ftr" sz="quarter" idx="11"/>
          </p:nvPr>
        </p:nvSpPr>
        <p:spPr>
          <a:xfrm>
            <a:off x="3686187" y="6492875"/>
            <a:ext cx="4822804" cy="365125"/>
          </a:xfrm>
        </p:spPr>
        <p:txBody>
          <a:bodyPr/>
          <a:lstStyle/>
          <a:p>
            <a:r>
              <a:rPr lang="en-US">
                <a:solidFill>
                  <a:schemeClr val="accent1">
                    <a:lumMod val="60000"/>
                    <a:lumOff val="40000"/>
                  </a:schemeClr>
                </a:solidFill>
              </a:rPr>
              <a:t>October 2018</a:t>
            </a:r>
          </a:p>
          <a:p>
            <a:endParaRPr lang="en-US">
              <a:solidFill>
                <a:schemeClr val="accent1">
                  <a:lumMod val="60000"/>
                  <a:lumOff val="40000"/>
                </a:schemeClr>
              </a:solidFill>
            </a:endParaRPr>
          </a:p>
        </p:txBody>
      </p:sp>
    </p:spTree>
    <p:extLst>
      <p:ext uri="{BB962C8B-B14F-4D97-AF65-F5344CB8AC3E}">
        <p14:creationId xmlns:p14="http://schemas.microsoft.com/office/powerpoint/2010/main" val="2656575130"/>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a:xfrm>
            <a:off x="1097280" y="2038864"/>
            <a:ext cx="10058400" cy="4261549"/>
          </a:xfrm>
          <a:prstGeom prst="rect">
            <a:avLst/>
          </a:prstGeom>
        </p:spPr>
        <p:txBody>
          <a:bodyPr vert="horz" lIns="91440" tIns="45720" rIns="91440" bIns="45720" rtlCol="0" anchor="t">
            <a:normAutofit fontScale="92500" lnSpcReduction="10000"/>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marL="457200" indent="-457200" algn="l">
              <a:buClr>
                <a:schemeClr val="accent2"/>
              </a:buClr>
              <a:buFont typeface="Wingdings" panose="05000000000000000000" pitchFamily="2" charset="2"/>
              <a:buChar char="§"/>
            </a:pPr>
            <a:r>
              <a:rPr lang="en-US" sz="2600">
                <a:solidFill>
                  <a:schemeClr val="tx1">
                    <a:lumMod val="75000"/>
                    <a:lumOff val="25000"/>
                  </a:schemeClr>
                </a:solidFill>
                <a:latin typeface="Calibri" charset="0"/>
                <a:cs typeface="Calibri" charset="0"/>
              </a:rPr>
              <a:t>The “questions” are called observable behaviors. </a:t>
            </a:r>
          </a:p>
          <a:p>
            <a:pPr marL="914400" lvl="1" indent="-457200" algn="l">
              <a:buClr>
                <a:schemeClr val="accent1"/>
              </a:buClr>
              <a:buFont typeface="Arial" panose="020B0604020202020204" pitchFamily="34" charset="0"/>
              <a:buChar char="•"/>
            </a:pPr>
            <a:r>
              <a:rPr lang="en-US" sz="2400">
                <a:solidFill>
                  <a:schemeClr val="tx1">
                    <a:lumMod val="75000"/>
                    <a:lumOff val="25000"/>
                  </a:schemeClr>
                </a:solidFill>
                <a:latin typeface="Calibri" charset="0"/>
                <a:cs typeface="Calibri" charset="0"/>
              </a:rPr>
              <a:t>Each observable behavior describes characteristics that students with significant cognitive disabilities learning English demonstrate as they gain proficiency.</a:t>
            </a:r>
          </a:p>
          <a:p>
            <a:pPr marL="914400" lvl="1" indent="-457200" algn="l">
              <a:buClr>
                <a:schemeClr val="accent2"/>
              </a:buClr>
              <a:buFont typeface="Arial" panose="020B0604020202020204" pitchFamily="34" charset="0"/>
              <a:buChar char="•"/>
            </a:pPr>
            <a:r>
              <a:rPr lang="en-US" sz="2400">
                <a:solidFill>
                  <a:schemeClr val="tx1">
                    <a:lumMod val="75000"/>
                    <a:lumOff val="25000"/>
                  </a:schemeClr>
                </a:solidFill>
                <a:latin typeface="Calibri" charset="0"/>
                <a:cs typeface="Calibri" charset="0"/>
              </a:rPr>
              <a:t>Observable behaviors were written and reviewed by educators. </a:t>
            </a:r>
          </a:p>
          <a:p>
            <a:pPr marL="914400" lvl="1" indent="-457200" algn="l">
              <a:buClr>
                <a:schemeClr val="accent2"/>
              </a:buClr>
              <a:buFont typeface="Arial" panose="020B0604020202020204" pitchFamily="34" charset="0"/>
              <a:buChar char="•"/>
            </a:pPr>
            <a:endParaRPr lang="en-US">
              <a:solidFill>
                <a:schemeClr val="tx1">
                  <a:lumMod val="75000"/>
                  <a:lumOff val="25000"/>
                </a:schemeClr>
              </a:solidFill>
              <a:latin typeface="Calibri" charset="0"/>
              <a:cs typeface="Calibri" charset="0"/>
            </a:endParaRPr>
          </a:p>
          <a:p>
            <a:pPr marL="457200" indent="-457200" algn="l">
              <a:buClr>
                <a:schemeClr val="accent2"/>
              </a:buClr>
              <a:buFont typeface="Wingdings" panose="05000000000000000000" pitchFamily="2" charset="2"/>
              <a:buChar char="§"/>
            </a:pPr>
            <a:r>
              <a:rPr lang="en-US" sz="2600">
                <a:solidFill>
                  <a:schemeClr val="tx1">
                    <a:lumMod val="75000"/>
                    <a:lumOff val="25000"/>
                  </a:schemeClr>
                </a:solidFill>
                <a:latin typeface="Calibri" charset="0"/>
                <a:cs typeface="Calibri" charset="0"/>
              </a:rPr>
              <a:t>Based on teacher feedback, a notes section will be added to each observable behavior.  </a:t>
            </a:r>
          </a:p>
          <a:p>
            <a:pPr marL="800100" lvl="1" indent="-342900" algn="l">
              <a:buClr>
                <a:schemeClr val="accent1"/>
              </a:buClr>
              <a:buFont typeface="Arial" panose="020B0604020202020204" pitchFamily="34" charset="0"/>
              <a:buChar char="•"/>
            </a:pPr>
            <a:r>
              <a:rPr lang="en-US" sz="2400">
                <a:solidFill>
                  <a:schemeClr val="tx1">
                    <a:lumMod val="75000"/>
                    <a:lumOff val="25000"/>
                  </a:schemeClr>
                </a:solidFill>
                <a:latin typeface="Calibri" charset="0"/>
                <a:ea typeface="Calibri" charset="0"/>
                <a:cs typeface="Calibri" charset="0"/>
              </a:rPr>
              <a:t>Educators will be able to take notes throughout the school year. </a:t>
            </a:r>
          </a:p>
          <a:p>
            <a:pPr marL="1257300" lvl="2" indent="-342900" algn="l">
              <a:buClr>
                <a:schemeClr val="accent1"/>
              </a:buClr>
              <a:buFont typeface="Courier New" panose="02070309020205020404" pitchFamily="49" charset="0"/>
              <a:buChar char="o"/>
            </a:pPr>
            <a:r>
              <a:rPr lang="en-US" sz="2200">
                <a:solidFill>
                  <a:schemeClr val="tx1">
                    <a:lumMod val="75000"/>
                    <a:lumOff val="25000"/>
                  </a:schemeClr>
                </a:solidFill>
                <a:latin typeface="Calibri" charset="0"/>
                <a:ea typeface="Calibri" charset="0"/>
                <a:cs typeface="Calibri" charset="0"/>
              </a:rPr>
              <a:t>However, students may not be evaluated until the assessment window. </a:t>
            </a:r>
          </a:p>
          <a:p>
            <a:pPr marL="1257300" lvl="2" indent="-342900" algn="l">
              <a:buClr>
                <a:schemeClr val="accent1"/>
              </a:buClr>
              <a:buFont typeface="Courier New" panose="02070309020205020404" pitchFamily="49" charset="0"/>
              <a:buChar char="o"/>
            </a:pPr>
            <a:endParaRPr lang="en-US" sz="2200">
              <a:solidFill>
                <a:schemeClr val="tx1">
                  <a:lumMod val="75000"/>
                  <a:lumOff val="25000"/>
                </a:schemeClr>
              </a:solidFill>
              <a:latin typeface="Calibri" charset="0"/>
              <a:ea typeface="Calibri" charset="0"/>
              <a:cs typeface="Calibri" charset="0"/>
            </a:endParaRPr>
          </a:p>
          <a:p>
            <a:pPr marL="342900" indent="-342900" algn="l">
              <a:buClr>
                <a:schemeClr val="accent2"/>
              </a:buClr>
              <a:buFont typeface="Wingdings" panose="05000000000000000000" pitchFamily="2" charset="2"/>
              <a:buChar char="§"/>
            </a:pPr>
            <a:r>
              <a:rPr lang="en-US" sz="2600">
                <a:solidFill>
                  <a:schemeClr val="tx1">
                    <a:lumMod val="75000"/>
                    <a:lumOff val="25000"/>
                  </a:schemeClr>
                </a:solidFill>
                <a:latin typeface="Calibri" charset="0"/>
                <a:cs typeface="Calibri" charset="0"/>
              </a:rPr>
              <a:t>Observable behaviors and additional training material will be posted soon. </a:t>
            </a:r>
            <a:r>
              <a:rPr lang="en-US" sz="2800">
                <a:solidFill>
                  <a:schemeClr val="tx1">
                    <a:lumMod val="75000"/>
                    <a:lumOff val="25000"/>
                  </a:schemeClr>
                </a:solidFill>
                <a:latin typeface="Calibri" charset="0"/>
                <a:cs typeface="Calibri" charset="0"/>
              </a:rPr>
              <a:t>  </a:t>
            </a:r>
            <a:endParaRPr lang="en-US" sz="2800">
              <a:solidFill>
                <a:schemeClr val="tx1">
                  <a:lumMod val="75000"/>
                  <a:lumOff val="25000"/>
                </a:schemeClr>
              </a:solidFill>
              <a:latin typeface="Calibri" charset="0"/>
              <a:ea typeface="Calibri" charset="0"/>
              <a:cs typeface="Calibri" charset="0"/>
            </a:endParaRPr>
          </a:p>
        </p:txBody>
      </p:sp>
      <p:sp>
        <p:nvSpPr>
          <p:cNvPr id="4" name="Title 10"/>
          <p:cNvSpPr txBox="1">
            <a:spLocks/>
          </p:cNvSpPr>
          <p:nvPr/>
        </p:nvSpPr>
        <p:spPr>
          <a:xfrm>
            <a:off x="1978570" y="248815"/>
            <a:ext cx="8221489" cy="677225"/>
          </a:xfrm>
          <a:prstGeom prst="rect">
            <a:avLst/>
          </a:prstGeom>
        </p:spPr>
        <p:txBody>
          <a:bodyPr vert="horz" lIns="91440" tIns="45720" rIns="91440" bIns="45720" rtlCol="0" anchor="b">
            <a:normAutofit fontScale="775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b="1">
                <a:solidFill>
                  <a:schemeClr val="accent1"/>
                </a:solidFill>
                <a:latin typeface="+mn-lt"/>
              </a:rPr>
              <a:t>Overview: TELPAS Alternate Observable Behaviors</a:t>
            </a:r>
            <a:endParaRPr lang="en-US" sz="4000" b="1">
              <a:solidFill>
                <a:schemeClr val="accent1"/>
              </a:solidFill>
              <a:latin typeface="+mn-lt"/>
              <a:ea typeface="Open Sans" charset="0"/>
              <a:cs typeface="Open Sans"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6502667"/>
            <a:ext cx="12000217" cy="229917"/>
          </a:xfrm>
          <a:prstGeom prst="rect">
            <a:avLst/>
          </a:prstGeom>
        </p:spPr>
      </p:pic>
      <p:sp>
        <p:nvSpPr>
          <p:cNvPr id="6" name="Date Placeholder 3"/>
          <p:cNvSpPr>
            <a:spLocks noGrp="1"/>
          </p:cNvSpPr>
          <p:nvPr>
            <p:ph type="dt" sz="half" idx="10"/>
          </p:nvPr>
        </p:nvSpPr>
        <p:spPr>
          <a:xfrm>
            <a:off x="92467" y="6492875"/>
            <a:ext cx="2472271" cy="365125"/>
          </a:xfrm>
        </p:spPr>
        <p:txBody>
          <a:bodyPr/>
          <a:lstStyle/>
          <a:p>
            <a:fld id="{C5C05D33-2F5D-482A-8D2C-D96EBC369FAA}" type="datetime1">
              <a:rPr lang="en-US" smtClean="0">
                <a:solidFill>
                  <a:schemeClr val="accent1">
                    <a:lumMod val="60000"/>
                    <a:lumOff val="40000"/>
                  </a:schemeClr>
                </a:solidFill>
              </a:rPr>
              <a:pPr/>
              <a:t>10/1/2018</a:t>
            </a:fld>
            <a:r>
              <a:rPr lang="en-US">
                <a:solidFill>
                  <a:schemeClr val="accent1">
                    <a:lumMod val="60000"/>
                    <a:lumOff val="40000"/>
                  </a:schemeClr>
                </a:solidFill>
              </a:rPr>
              <a:t>     </a:t>
            </a:r>
            <a:fld id="{EA89072E-2125-40D6-847A-9E6B768971D4}" type="slidenum">
              <a:rPr lang="en-US" smtClean="0">
                <a:solidFill>
                  <a:schemeClr val="accent1">
                    <a:lumMod val="60000"/>
                    <a:lumOff val="40000"/>
                  </a:schemeClr>
                </a:solidFill>
              </a:rPr>
              <a:pPr/>
              <a:t>151</a:t>
            </a:fld>
            <a:endParaRPr lang="en-US">
              <a:solidFill>
                <a:schemeClr val="accent1">
                  <a:lumMod val="60000"/>
                  <a:lumOff val="40000"/>
                </a:schemeClr>
              </a:solidFill>
            </a:endParaRPr>
          </a:p>
        </p:txBody>
      </p:sp>
      <p:sp>
        <p:nvSpPr>
          <p:cNvPr id="7" name="Footer Placeholder 4"/>
          <p:cNvSpPr>
            <a:spLocks noGrp="1"/>
          </p:cNvSpPr>
          <p:nvPr>
            <p:ph type="ftr" sz="quarter" idx="11"/>
          </p:nvPr>
        </p:nvSpPr>
        <p:spPr>
          <a:xfrm>
            <a:off x="3686187" y="6492875"/>
            <a:ext cx="4822804" cy="365125"/>
          </a:xfrm>
        </p:spPr>
        <p:txBody>
          <a:bodyPr/>
          <a:lstStyle/>
          <a:p>
            <a:r>
              <a:rPr lang="en-US">
                <a:solidFill>
                  <a:schemeClr val="accent1">
                    <a:lumMod val="60000"/>
                    <a:lumOff val="40000"/>
                  </a:schemeClr>
                </a:solidFill>
              </a:rPr>
              <a:t>October 2018</a:t>
            </a:r>
          </a:p>
          <a:p>
            <a:endParaRPr lang="en-US">
              <a:solidFill>
                <a:schemeClr val="accent1">
                  <a:lumMod val="60000"/>
                  <a:lumOff val="40000"/>
                </a:schemeClr>
              </a:solidFill>
            </a:endParaRPr>
          </a:p>
        </p:txBody>
      </p:sp>
    </p:spTree>
    <p:extLst>
      <p:ext uri="{BB962C8B-B14F-4D97-AF65-F5344CB8AC3E}">
        <p14:creationId xmlns:p14="http://schemas.microsoft.com/office/powerpoint/2010/main" val="3616460933"/>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a:xfrm>
            <a:off x="1097280" y="2038864"/>
            <a:ext cx="10058400" cy="383022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lvl="0" algn="l">
              <a:buClr>
                <a:schemeClr val="accent2"/>
              </a:buClr>
            </a:pPr>
            <a:endParaRPr lang="en-US" sz="2200">
              <a:solidFill>
                <a:schemeClr val="tx1">
                  <a:lumMod val="75000"/>
                  <a:lumOff val="25000"/>
                </a:schemeClr>
              </a:solidFill>
              <a:latin typeface="Calibri" charset="0"/>
              <a:ea typeface="Calibri" charset="0"/>
              <a:cs typeface="Calibri" charset="0"/>
            </a:endParaRPr>
          </a:p>
        </p:txBody>
      </p:sp>
      <p:sp>
        <p:nvSpPr>
          <p:cNvPr id="4" name="Title 10"/>
          <p:cNvSpPr txBox="1">
            <a:spLocks/>
          </p:cNvSpPr>
          <p:nvPr/>
        </p:nvSpPr>
        <p:spPr>
          <a:xfrm>
            <a:off x="1978570" y="248815"/>
            <a:ext cx="8221489" cy="67722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b="1">
                <a:solidFill>
                  <a:schemeClr val="accent1"/>
                </a:solidFill>
                <a:latin typeface="+mn-lt"/>
              </a:rPr>
              <a:t>TELPAS Alternate Observable Behaviors</a:t>
            </a:r>
            <a:endParaRPr lang="en-US" sz="4000" b="1">
              <a:solidFill>
                <a:schemeClr val="accent1"/>
              </a:solidFill>
              <a:latin typeface="+mn-lt"/>
              <a:ea typeface="Open Sans" charset="0"/>
              <a:cs typeface="Open Sans"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6502667"/>
            <a:ext cx="12000217" cy="229917"/>
          </a:xfrm>
          <a:prstGeom prst="rect">
            <a:avLst/>
          </a:prstGeom>
        </p:spPr>
      </p:pic>
      <p:sp>
        <p:nvSpPr>
          <p:cNvPr id="6" name="Date Placeholder 3"/>
          <p:cNvSpPr>
            <a:spLocks noGrp="1"/>
          </p:cNvSpPr>
          <p:nvPr>
            <p:ph type="dt" sz="half" idx="10"/>
          </p:nvPr>
        </p:nvSpPr>
        <p:spPr>
          <a:xfrm>
            <a:off x="92467" y="6492875"/>
            <a:ext cx="2472271" cy="365125"/>
          </a:xfrm>
        </p:spPr>
        <p:txBody>
          <a:bodyPr/>
          <a:lstStyle/>
          <a:p>
            <a:fld id="{C5C05D33-2F5D-482A-8D2C-D96EBC369FAA}" type="datetime1">
              <a:rPr lang="en-US" smtClean="0">
                <a:solidFill>
                  <a:schemeClr val="accent1">
                    <a:lumMod val="60000"/>
                    <a:lumOff val="40000"/>
                  </a:schemeClr>
                </a:solidFill>
              </a:rPr>
              <a:pPr/>
              <a:t>10/1/2018</a:t>
            </a:fld>
            <a:r>
              <a:rPr lang="en-US">
                <a:solidFill>
                  <a:schemeClr val="accent1">
                    <a:lumMod val="60000"/>
                    <a:lumOff val="40000"/>
                  </a:schemeClr>
                </a:solidFill>
              </a:rPr>
              <a:t>     </a:t>
            </a:r>
            <a:fld id="{EA89072E-2125-40D6-847A-9E6B768971D4}" type="slidenum">
              <a:rPr lang="en-US" smtClean="0">
                <a:solidFill>
                  <a:schemeClr val="accent1">
                    <a:lumMod val="60000"/>
                    <a:lumOff val="40000"/>
                  </a:schemeClr>
                </a:solidFill>
              </a:rPr>
              <a:pPr/>
              <a:t>152</a:t>
            </a:fld>
            <a:endParaRPr lang="en-US">
              <a:solidFill>
                <a:schemeClr val="accent1">
                  <a:lumMod val="60000"/>
                  <a:lumOff val="40000"/>
                </a:schemeClr>
              </a:solidFill>
            </a:endParaRPr>
          </a:p>
        </p:txBody>
      </p:sp>
      <p:sp>
        <p:nvSpPr>
          <p:cNvPr id="7" name="Footer Placeholder 4"/>
          <p:cNvSpPr>
            <a:spLocks noGrp="1"/>
          </p:cNvSpPr>
          <p:nvPr>
            <p:ph type="ftr" sz="quarter" idx="11"/>
          </p:nvPr>
        </p:nvSpPr>
        <p:spPr>
          <a:xfrm>
            <a:off x="3686187" y="6492875"/>
            <a:ext cx="4822804" cy="365125"/>
          </a:xfrm>
        </p:spPr>
        <p:txBody>
          <a:bodyPr/>
          <a:lstStyle/>
          <a:p>
            <a:r>
              <a:rPr lang="en-US">
                <a:solidFill>
                  <a:schemeClr val="accent1">
                    <a:lumMod val="60000"/>
                    <a:lumOff val="40000"/>
                  </a:schemeClr>
                </a:solidFill>
              </a:rPr>
              <a:t>October 2018</a:t>
            </a:r>
          </a:p>
          <a:p>
            <a:endParaRPr lang="en-US">
              <a:solidFill>
                <a:schemeClr val="accent1">
                  <a:lumMod val="60000"/>
                  <a:lumOff val="40000"/>
                </a:schemeClr>
              </a:solidFill>
            </a:endParaRPr>
          </a:p>
        </p:txBody>
      </p:sp>
      <p:pic>
        <p:nvPicPr>
          <p:cNvPr id="8" name="Picture 7">
            <a:extLst>
              <a:ext uri="{FF2B5EF4-FFF2-40B4-BE49-F238E27FC236}">
                <a16:creationId xmlns:a16="http://schemas.microsoft.com/office/drawing/2014/main" xmlns="" id="{E2C02F6C-27D3-4F78-88A3-94301744CF02}"/>
              </a:ext>
            </a:extLst>
          </p:cNvPr>
          <p:cNvPicPr>
            <a:picLocks noChangeAspect="1"/>
          </p:cNvPicPr>
          <p:nvPr/>
        </p:nvPicPr>
        <p:blipFill>
          <a:blip r:embed="rId3"/>
          <a:stretch>
            <a:fillRect/>
          </a:stretch>
        </p:blipFill>
        <p:spPr>
          <a:xfrm>
            <a:off x="964224" y="1608740"/>
            <a:ext cx="10071765" cy="4454011"/>
          </a:xfrm>
          <a:prstGeom prst="rect">
            <a:avLst/>
          </a:prstGeom>
        </p:spPr>
      </p:pic>
    </p:spTree>
    <p:extLst>
      <p:ext uri="{BB962C8B-B14F-4D97-AF65-F5344CB8AC3E}">
        <p14:creationId xmlns:p14="http://schemas.microsoft.com/office/powerpoint/2010/main" val="124712392"/>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a:xfrm>
            <a:off x="970907" y="1692530"/>
            <a:ext cx="10058400" cy="4549097"/>
          </a:xfrm>
          <a:prstGeom prst="rect">
            <a:avLst/>
          </a:prstGeom>
        </p:spPr>
        <p:txBody>
          <a:bodyPr vert="horz" lIns="91440" tIns="45720" rIns="91440" bIns="45720" rtlCol="0" anchor="t">
            <a:normAutofit/>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marL="457200" indent="-457200" algn="l">
              <a:buClr>
                <a:schemeClr val="accent2"/>
              </a:buClr>
              <a:buFont typeface="Wingdings" panose="05000000000000000000" pitchFamily="2" charset="2"/>
              <a:buChar char="§"/>
            </a:pPr>
            <a:r>
              <a:rPr lang="en-US" sz="2600">
                <a:solidFill>
                  <a:schemeClr val="tx1">
                    <a:lumMod val="75000"/>
                    <a:lumOff val="25000"/>
                  </a:schemeClr>
                </a:solidFill>
                <a:latin typeface="Calibri" charset="0"/>
                <a:cs typeface="Calibri" charset="0"/>
              </a:rPr>
              <a:t>TELPAS Alternate test administration manual</a:t>
            </a:r>
            <a:endParaRPr lang="en-US">
              <a:solidFill>
                <a:schemeClr val="tx1">
                  <a:lumMod val="75000"/>
                  <a:lumOff val="25000"/>
                </a:schemeClr>
              </a:solidFill>
              <a:latin typeface="Calibri" charset="0"/>
              <a:cs typeface="Calibri" charset="0"/>
            </a:endParaRPr>
          </a:p>
          <a:p>
            <a:pPr marL="457200" indent="-457200" algn="l">
              <a:buClr>
                <a:schemeClr val="accent2"/>
              </a:buClr>
              <a:buFont typeface="Wingdings" panose="05000000000000000000" pitchFamily="2" charset="2"/>
              <a:buChar char="§"/>
            </a:pPr>
            <a:endParaRPr lang="en-US" sz="2600">
              <a:solidFill>
                <a:schemeClr val="tx1">
                  <a:lumMod val="75000"/>
                  <a:lumOff val="25000"/>
                </a:schemeClr>
              </a:solidFill>
              <a:latin typeface="Calibri" charset="0"/>
              <a:cs typeface="Calibri" charset="0"/>
            </a:endParaRPr>
          </a:p>
          <a:p>
            <a:pPr marL="457200" indent="-457200" algn="l">
              <a:buClr>
                <a:schemeClr val="accent2"/>
              </a:buClr>
              <a:buFont typeface="Wingdings" panose="05000000000000000000" pitchFamily="2" charset="2"/>
              <a:buChar char="§"/>
            </a:pPr>
            <a:r>
              <a:rPr lang="en-US" sz="2600">
                <a:solidFill>
                  <a:schemeClr val="tx1">
                    <a:lumMod val="75000"/>
                    <a:lumOff val="25000"/>
                  </a:schemeClr>
                </a:solidFill>
                <a:latin typeface="Calibri" charset="0"/>
                <a:cs typeface="Calibri" charset="0"/>
              </a:rPr>
              <a:t>Several short PPTs will provide more specific information about assessing students with TELPAS Alternate.</a:t>
            </a:r>
            <a:r>
              <a:rPr lang="en-US">
                <a:solidFill>
                  <a:schemeClr val="tx1">
                    <a:lumMod val="75000"/>
                    <a:lumOff val="25000"/>
                  </a:schemeClr>
                </a:solidFill>
                <a:latin typeface="Calibri" charset="0"/>
                <a:cs typeface="Calibri" charset="0"/>
              </a:rPr>
              <a:t> </a:t>
            </a:r>
          </a:p>
          <a:p>
            <a:pPr marL="914400" lvl="1" indent="-457200" algn="l">
              <a:buClr>
                <a:schemeClr val="accent1"/>
              </a:buClr>
              <a:buFont typeface="Arial" panose="020B0604020202020204" pitchFamily="34" charset="0"/>
              <a:buChar char="•"/>
            </a:pPr>
            <a:r>
              <a:rPr lang="en-US" sz="2400">
                <a:solidFill>
                  <a:schemeClr val="tx1">
                    <a:lumMod val="75000"/>
                    <a:lumOff val="25000"/>
                  </a:schemeClr>
                </a:solidFill>
                <a:latin typeface="Calibri" charset="0"/>
                <a:cs typeface="Calibri" charset="0"/>
              </a:rPr>
              <a:t>PPTs can be reviewed by teachers in about 10-15 minutes. </a:t>
            </a:r>
          </a:p>
          <a:p>
            <a:pPr marL="914400" lvl="1" indent="-457200" algn="l">
              <a:buClr>
                <a:schemeClr val="accent1"/>
              </a:buClr>
              <a:buFont typeface="Arial" panose="020B0604020202020204" pitchFamily="34" charset="0"/>
              <a:buChar char="•"/>
            </a:pPr>
            <a:r>
              <a:rPr lang="en-US" sz="2400">
                <a:solidFill>
                  <a:schemeClr val="tx1">
                    <a:lumMod val="75000"/>
                    <a:lumOff val="25000"/>
                  </a:schemeClr>
                </a:solidFill>
                <a:latin typeface="Calibri" charset="0"/>
                <a:cs typeface="Calibri" charset="0"/>
              </a:rPr>
              <a:t>PPTs for each domain (listening, speaking, reading, and writing) will include authentic classroom examples written by educators. </a:t>
            </a:r>
          </a:p>
          <a:p>
            <a:pPr marL="914400" lvl="1" indent="-457200" algn="l">
              <a:buClr>
                <a:schemeClr val="accent1"/>
              </a:buClr>
              <a:buFont typeface="Arial" panose="020B0604020202020204" pitchFamily="34" charset="0"/>
              <a:buChar char="•"/>
            </a:pPr>
            <a:endParaRPr lang="en-US" sz="2400">
              <a:solidFill>
                <a:schemeClr val="tx1">
                  <a:lumMod val="75000"/>
                  <a:lumOff val="25000"/>
                </a:schemeClr>
              </a:solidFill>
              <a:latin typeface="Calibri" charset="0"/>
              <a:cs typeface="Calibri" charset="0"/>
            </a:endParaRPr>
          </a:p>
          <a:p>
            <a:pPr marL="457200" lvl="0" indent="-457200" algn="l">
              <a:buClr>
                <a:schemeClr val="accent2"/>
              </a:buClr>
              <a:buFont typeface="Wingdings" panose="05000000000000000000" pitchFamily="2" charset="2"/>
              <a:buChar char="§"/>
            </a:pPr>
            <a:r>
              <a:rPr lang="en-US" sz="2600">
                <a:solidFill>
                  <a:schemeClr val="tx1">
                    <a:lumMod val="75000"/>
                    <a:lumOff val="25000"/>
                  </a:schemeClr>
                </a:solidFill>
                <a:latin typeface="Calibri" charset="0"/>
                <a:cs typeface="Calibri" charset="0"/>
              </a:rPr>
              <a:t>Additional training presentations will be provided (e.g. TETN, webinars).</a:t>
            </a:r>
          </a:p>
        </p:txBody>
      </p:sp>
      <p:sp>
        <p:nvSpPr>
          <p:cNvPr id="4" name="Title 10"/>
          <p:cNvSpPr txBox="1">
            <a:spLocks/>
          </p:cNvSpPr>
          <p:nvPr/>
        </p:nvSpPr>
        <p:spPr>
          <a:xfrm>
            <a:off x="1978570" y="248815"/>
            <a:ext cx="8221489" cy="67722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b="1">
                <a:solidFill>
                  <a:schemeClr val="accent1"/>
                </a:solidFill>
                <a:latin typeface="+mn-lt"/>
              </a:rPr>
              <a:t>TELPAS Alternate Training </a:t>
            </a:r>
            <a:endParaRPr lang="en-US" sz="4000" b="1">
              <a:solidFill>
                <a:schemeClr val="accent1"/>
              </a:solidFill>
              <a:latin typeface="+mn-lt"/>
              <a:ea typeface="Open Sans" charset="0"/>
              <a:cs typeface="Open Sans"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6502667"/>
            <a:ext cx="12000217" cy="229917"/>
          </a:xfrm>
          <a:prstGeom prst="rect">
            <a:avLst/>
          </a:prstGeom>
        </p:spPr>
      </p:pic>
      <p:sp>
        <p:nvSpPr>
          <p:cNvPr id="6" name="Date Placeholder 3"/>
          <p:cNvSpPr>
            <a:spLocks noGrp="1"/>
          </p:cNvSpPr>
          <p:nvPr>
            <p:ph type="dt" sz="half" idx="10"/>
          </p:nvPr>
        </p:nvSpPr>
        <p:spPr>
          <a:xfrm>
            <a:off x="92467" y="6492875"/>
            <a:ext cx="2472271" cy="365125"/>
          </a:xfrm>
        </p:spPr>
        <p:txBody>
          <a:bodyPr/>
          <a:lstStyle/>
          <a:p>
            <a:fld id="{C5C05D33-2F5D-482A-8D2C-D96EBC369FAA}" type="datetime1">
              <a:rPr lang="en-US" smtClean="0">
                <a:solidFill>
                  <a:schemeClr val="accent1">
                    <a:lumMod val="60000"/>
                    <a:lumOff val="40000"/>
                  </a:schemeClr>
                </a:solidFill>
              </a:rPr>
              <a:pPr/>
              <a:t>10/1/2018</a:t>
            </a:fld>
            <a:r>
              <a:rPr lang="en-US">
                <a:solidFill>
                  <a:schemeClr val="accent1">
                    <a:lumMod val="60000"/>
                    <a:lumOff val="40000"/>
                  </a:schemeClr>
                </a:solidFill>
              </a:rPr>
              <a:t>     </a:t>
            </a:r>
            <a:fld id="{EA89072E-2125-40D6-847A-9E6B768971D4}" type="slidenum">
              <a:rPr lang="en-US" smtClean="0">
                <a:solidFill>
                  <a:schemeClr val="accent1">
                    <a:lumMod val="60000"/>
                    <a:lumOff val="40000"/>
                  </a:schemeClr>
                </a:solidFill>
              </a:rPr>
              <a:pPr/>
              <a:t>153</a:t>
            </a:fld>
            <a:endParaRPr lang="en-US">
              <a:solidFill>
                <a:schemeClr val="accent1">
                  <a:lumMod val="60000"/>
                  <a:lumOff val="40000"/>
                </a:schemeClr>
              </a:solidFill>
            </a:endParaRPr>
          </a:p>
        </p:txBody>
      </p:sp>
      <p:sp>
        <p:nvSpPr>
          <p:cNvPr id="7" name="Footer Placeholder 4"/>
          <p:cNvSpPr>
            <a:spLocks noGrp="1"/>
          </p:cNvSpPr>
          <p:nvPr>
            <p:ph type="ftr" sz="quarter" idx="11"/>
          </p:nvPr>
        </p:nvSpPr>
        <p:spPr>
          <a:xfrm>
            <a:off x="3686187" y="6492875"/>
            <a:ext cx="4822804" cy="365125"/>
          </a:xfrm>
        </p:spPr>
        <p:txBody>
          <a:bodyPr/>
          <a:lstStyle/>
          <a:p>
            <a:r>
              <a:rPr lang="en-US">
                <a:solidFill>
                  <a:schemeClr val="accent1">
                    <a:lumMod val="60000"/>
                    <a:lumOff val="40000"/>
                  </a:schemeClr>
                </a:solidFill>
              </a:rPr>
              <a:t>October 2018</a:t>
            </a:r>
          </a:p>
          <a:p>
            <a:endParaRPr lang="en-US">
              <a:solidFill>
                <a:schemeClr val="accent1">
                  <a:lumMod val="60000"/>
                  <a:lumOff val="40000"/>
                </a:schemeClr>
              </a:solidFill>
            </a:endParaRPr>
          </a:p>
        </p:txBody>
      </p:sp>
    </p:spTree>
    <p:extLst>
      <p:ext uri="{BB962C8B-B14F-4D97-AF65-F5344CB8AC3E}">
        <p14:creationId xmlns:p14="http://schemas.microsoft.com/office/powerpoint/2010/main" val="1252205914"/>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a:xfrm>
            <a:off x="970907" y="1692530"/>
            <a:ext cx="10058400" cy="4549097"/>
          </a:xfrm>
          <a:prstGeom prst="rect">
            <a:avLst/>
          </a:prstGeom>
        </p:spPr>
        <p:txBody>
          <a:bodyPr vert="horz" lIns="91440" tIns="45720" rIns="91440" bIns="45720" rtlCol="0" anchor="t">
            <a:normAutofit/>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marL="457200" indent="-457200" algn="l">
              <a:buClr>
                <a:schemeClr val="accent2"/>
              </a:buClr>
              <a:buFont typeface="Wingdings" panose="05000000000000000000" pitchFamily="2" charset="2"/>
              <a:buChar char="§"/>
            </a:pPr>
            <a:r>
              <a:rPr lang="en-US" sz="2600">
                <a:solidFill>
                  <a:schemeClr val="tx1">
                    <a:lumMod val="75000"/>
                    <a:lumOff val="25000"/>
                  </a:schemeClr>
                </a:solidFill>
                <a:latin typeface="Calibri" charset="0"/>
                <a:cs typeface="Calibri" charset="0"/>
              </a:rPr>
              <a:t>Participation requirements</a:t>
            </a:r>
            <a:endParaRPr lang="en-US">
              <a:solidFill>
                <a:schemeClr val="tx1">
                  <a:lumMod val="75000"/>
                  <a:lumOff val="25000"/>
                </a:schemeClr>
              </a:solidFill>
              <a:latin typeface="Calibri" charset="0"/>
              <a:cs typeface="Calibri" charset="0"/>
            </a:endParaRPr>
          </a:p>
          <a:p>
            <a:pPr marL="457200" indent="-457200" algn="l">
              <a:buClr>
                <a:schemeClr val="accent2"/>
              </a:buClr>
              <a:buFont typeface="Wingdings" panose="05000000000000000000" pitchFamily="2" charset="2"/>
              <a:buChar char="§"/>
            </a:pPr>
            <a:endParaRPr lang="en-US" sz="2600">
              <a:solidFill>
                <a:schemeClr val="tx1">
                  <a:lumMod val="75000"/>
                  <a:lumOff val="25000"/>
                </a:schemeClr>
              </a:solidFill>
              <a:latin typeface="Calibri" charset="0"/>
              <a:cs typeface="Calibri" charset="0"/>
            </a:endParaRPr>
          </a:p>
          <a:p>
            <a:pPr marL="457200" indent="-457200" algn="l">
              <a:buClr>
                <a:schemeClr val="accent2"/>
              </a:buClr>
              <a:buFont typeface="Wingdings" panose="05000000000000000000" pitchFamily="2" charset="2"/>
              <a:buChar char="§"/>
            </a:pPr>
            <a:r>
              <a:rPr lang="en-US" sz="2600">
                <a:solidFill>
                  <a:schemeClr val="tx1">
                    <a:lumMod val="75000"/>
                    <a:lumOff val="25000"/>
                  </a:schemeClr>
                </a:solidFill>
                <a:latin typeface="Calibri" charset="0"/>
                <a:cs typeface="Calibri" charset="0"/>
              </a:rPr>
              <a:t>Observable behaviors</a:t>
            </a:r>
            <a:endParaRPr lang="en-US">
              <a:solidFill>
                <a:schemeClr val="tx1">
                  <a:lumMod val="75000"/>
                  <a:lumOff val="25000"/>
                </a:schemeClr>
              </a:solidFill>
              <a:latin typeface="Calibri" charset="0"/>
              <a:cs typeface="Calibri" charset="0"/>
            </a:endParaRPr>
          </a:p>
          <a:p>
            <a:pPr marL="457200" indent="-457200" algn="l">
              <a:buClr>
                <a:schemeClr val="accent2"/>
              </a:buClr>
              <a:buFont typeface="Wingdings" panose="05000000000000000000" pitchFamily="2" charset="2"/>
              <a:buChar char="§"/>
            </a:pPr>
            <a:endParaRPr lang="en-US" sz="2600">
              <a:solidFill>
                <a:schemeClr val="tx1">
                  <a:lumMod val="75000"/>
                  <a:lumOff val="25000"/>
                </a:schemeClr>
              </a:solidFill>
              <a:latin typeface="Calibri" charset="0"/>
              <a:cs typeface="Calibri" charset="0"/>
            </a:endParaRPr>
          </a:p>
          <a:p>
            <a:pPr marL="457200" indent="-457200" algn="l">
              <a:buClr>
                <a:schemeClr val="accent2"/>
              </a:buClr>
              <a:buFont typeface="Wingdings" panose="05000000000000000000" pitchFamily="2" charset="2"/>
              <a:buChar char="§"/>
            </a:pPr>
            <a:r>
              <a:rPr lang="en-US" sz="2600">
                <a:solidFill>
                  <a:schemeClr val="tx1">
                    <a:lumMod val="75000"/>
                    <a:lumOff val="25000"/>
                  </a:schemeClr>
                </a:solidFill>
                <a:latin typeface="Calibri" charset="0"/>
                <a:cs typeface="Calibri" charset="0"/>
              </a:rPr>
              <a:t>Test administration manual</a:t>
            </a:r>
            <a:endParaRPr lang="en-US">
              <a:solidFill>
                <a:schemeClr val="tx1">
                  <a:lumMod val="75000"/>
                  <a:lumOff val="25000"/>
                </a:schemeClr>
              </a:solidFill>
              <a:latin typeface="Calibri" charset="0"/>
              <a:cs typeface="Calibri" charset="0"/>
            </a:endParaRPr>
          </a:p>
          <a:p>
            <a:pPr marL="457200" indent="-457200" algn="l">
              <a:buClr>
                <a:schemeClr val="accent2"/>
              </a:buClr>
              <a:buFont typeface="Wingdings" panose="05000000000000000000" pitchFamily="2" charset="2"/>
              <a:buChar char="§"/>
            </a:pPr>
            <a:endParaRPr lang="en-US" sz="2600">
              <a:solidFill>
                <a:schemeClr val="tx1">
                  <a:lumMod val="75000"/>
                  <a:lumOff val="25000"/>
                </a:schemeClr>
              </a:solidFill>
              <a:latin typeface="Calibri" charset="0"/>
              <a:cs typeface="Calibri" charset="0"/>
            </a:endParaRPr>
          </a:p>
          <a:p>
            <a:pPr marL="457200" indent="-457200" algn="l">
              <a:buClr>
                <a:schemeClr val="accent2"/>
              </a:buClr>
              <a:buFont typeface="Wingdings" panose="05000000000000000000" pitchFamily="2" charset="2"/>
              <a:buChar char="§"/>
            </a:pPr>
            <a:r>
              <a:rPr lang="en-US" sz="2600">
                <a:solidFill>
                  <a:schemeClr val="tx1">
                    <a:lumMod val="75000"/>
                    <a:lumOff val="25000"/>
                  </a:schemeClr>
                </a:solidFill>
                <a:latin typeface="Calibri" charset="0"/>
                <a:cs typeface="Calibri" charset="0"/>
              </a:rPr>
              <a:t>Multiple, short training PPTs for parents and educators </a:t>
            </a:r>
          </a:p>
          <a:p>
            <a:pPr marL="457200" indent="-457200" algn="l">
              <a:buClr>
                <a:schemeClr val="accent2"/>
              </a:buClr>
              <a:buFont typeface="Wingdings" panose="05000000000000000000" pitchFamily="2" charset="2"/>
              <a:buChar char="§"/>
            </a:pPr>
            <a:endParaRPr lang="en-US" sz="2600">
              <a:solidFill>
                <a:schemeClr val="tx1">
                  <a:lumMod val="75000"/>
                  <a:lumOff val="25000"/>
                </a:schemeClr>
              </a:solidFill>
              <a:latin typeface="Calibri" charset="0"/>
              <a:cs typeface="Calibri" charset="0"/>
            </a:endParaRPr>
          </a:p>
          <a:p>
            <a:pPr marL="457200" indent="-457200" algn="l">
              <a:buClr>
                <a:schemeClr val="accent2"/>
              </a:buClr>
              <a:buFont typeface="Wingdings" panose="05000000000000000000" pitchFamily="2" charset="2"/>
              <a:buChar char="§"/>
            </a:pPr>
            <a:r>
              <a:rPr lang="en-US" sz="2600">
                <a:solidFill>
                  <a:schemeClr val="tx1">
                    <a:lumMod val="75000"/>
                    <a:lumOff val="25000"/>
                  </a:schemeClr>
                </a:solidFill>
                <a:latin typeface="Calibri" charset="0"/>
                <a:cs typeface="Calibri" charset="0"/>
              </a:rPr>
              <a:t>Additional resources as needed based on feedback from the field </a:t>
            </a:r>
          </a:p>
          <a:p>
            <a:pPr marL="457200" indent="-457200" algn="l">
              <a:buClr>
                <a:schemeClr val="accent2"/>
              </a:buClr>
              <a:buFont typeface="Wingdings" panose="05000000000000000000" pitchFamily="2" charset="2"/>
              <a:buChar char="§"/>
            </a:pPr>
            <a:endParaRPr lang="en-US" sz="2600">
              <a:solidFill>
                <a:schemeClr val="tx1">
                  <a:lumMod val="75000"/>
                  <a:lumOff val="25000"/>
                </a:schemeClr>
              </a:solidFill>
              <a:latin typeface="Calibri" charset="0"/>
              <a:cs typeface="Calibri" charset="0"/>
            </a:endParaRPr>
          </a:p>
          <a:p>
            <a:pPr marL="457200" indent="-457200" algn="l">
              <a:buClr>
                <a:schemeClr val="accent2"/>
              </a:buClr>
              <a:buFont typeface="Wingdings" panose="05000000000000000000" pitchFamily="2" charset="2"/>
              <a:buChar char="§"/>
            </a:pPr>
            <a:endParaRPr lang="en-US" sz="2600">
              <a:solidFill>
                <a:schemeClr val="tx1">
                  <a:lumMod val="75000"/>
                  <a:lumOff val="25000"/>
                </a:schemeClr>
              </a:solidFill>
              <a:latin typeface="Calibri" charset="0"/>
              <a:cs typeface="Calibri" charset="0"/>
            </a:endParaRPr>
          </a:p>
        </p:txBody>
      </p:sp>
      <p:sp>
        <p:nvSpPr>
          <p:cNvPr id="4" name="Title 10"/>
          <p:cNvSpPr txBox="1">
            <a:spLocks/>
          </p:cNvSpPr>
          <p:nvPr/>
        </p:nvSpPr>
        <p:spPr>
          <a:xfrm>
            <a:off x="1978570" y="248815"/>
            <a:ext cx="8221489" cy="67722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b="1">
                <a:solidFill>
                  <a:schemeClr val="accent1"/>
                </a:solidFill>
                <a:latin typeface="+mn-lt"/>
              </a:rPr>
              <a:t>Coming Soon  </a:t>
            </a:r>
            <a:endParaRPr lang="en-US" sz="4000" b="1">
              <a:solidFill>
                <a:schemeClr val="accent1"/>
              </a:solidFill>
              <a:latin typeface="+mn-lt"/>
              <a:ea typeface="Open Sans" charset="0"/>
              <a:cs typeface="Open Sans"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6502667"/>
            <a:ext cx="12000217" cy="229917"/>
          </a:xfrm>
          <a:prstGeom prst="rect">
            <a:avLst/>
          </a:prstGeom>
        </p:spPr>
      </p:pic>
      <p:sp>
        <p:nvSpPr>
          <p:cNvPr id="6" name="Date Placeholder 3"/>
          <p:cNvSpPr>
            <a:spLocks noGrp="1"/>
          </p:cNvSpPr>
          <p:nvPr>
            <p:ph type="dt" sz="half" idx="10"/>
          </p:nvPr>
        </p:nvSpPr>
        <p:spPr>
          <a:xfrm>
            <a:off x="92467" y="6492875"/>
            <a:ext cx="2472271" cy="365125"/>
          </a:xfrm>
        </p:spPr>
        <p:txBody>
          <a:bodyPr/>
          <a:lstStyle/>
          <a:p>
            <a:fld id="{C5C05D33-2F5D-482A-8D2C-D96EBC369FAA}" type="datetime1">
              <a:rPr lang="en-US" smtClean="0">
                <a:solidFill>
                  <a:schemeClr val="accent1">
                    <a:lumMod val="60000"/>
                    <a:lumOff val="40000"/>
                  </a:schemeClr>
                </a:solidFill>
              </a:rPr>
              <a:pPr/>
              <a:t>10/1/2018</a:t>
            </a:fld>
            <a:r>
              <a:rPr lang="en-US">
                <a:solidFill>
                  <a:schemeClr val="accent1">
                    <a:lumMod val="60000"/>
                    <a:lumOff val="40000"/>
                  </a:schemeClr>
                </a:solidFill>
              </a:rPr>
              <a:t>     </a:t>
            </a:r>
            <a:fld id="{EA89072E-2125-40D6-847A-9E6B768971D4}" type="slidenum">
              <a:rPr lang="en-US" smtClean="0">
                <a:solidFill>
                  <a:schemeClr val="accent1">
                    <a:lumMod val="60000"/>
                    <a:lumOff val="40000"/>
                  </a:schemeClr>
                </a:solidFill>
              </a:rPr>
              <a:pPr/>
              <a:t>154</a:t>
            </a:fld>
            <a:endParaRPr lang="en-US">
              <a:solidFill>
                <a:schemeClr val="accent1">
                  <a:lumMod val="60000"/>
                  <a:lumOff val="40000"/>
                </a:schemeClr>
              </a:solidFill>
            </a:endParaRPr>
          </a:p>
        </p:txBody>
      </p:sp>
      <p:sp>
        <p:nvSpPr>
          <p:cNvPr id="7" name="Footer Placeholder 4"/>
          <p:cNvSpPr>
            <a:spLocks noGrp="1"/>
          </p:cNvSpPr>
          <p:nvPr>
            <p:ph type="ftr" sz="quarter" idx="11"/>
          </p:nvPr>
        </p:nvSpPr>
        <p:spPr>
          <a:xfrm>
            <a:off x="3686187" y="6492875"/>
            <a:ext cx="4822804" cy="365125"/>
          </a:xfrm>
        </p:spPr>
        <p:txBody>
          <a:bodyPr/>
          <a:lstStyle/>
          <a:p>
            <a:r>
              <a:rPr lang="en-US">
                <a:solidFill>
                  <a:schemeClr val="accent1">
                    <a:lumMod val="60000"/>
                    <a:lumOff val="40000"/>
                  </a:schemeClr>
                </a:solidFill>
              </a:rPr>
              <a:t>October 2018</a:t>
            </a:r>
          </a:p>
          <a:p>
            <a:endParaRPr lang="en-US">
              <a:solidFill>
                <a:schemeClr val="accent1">
                  <a:lumMod val="60000"/>
                  <a:lumOff val="40000"/>
                </a:schemeClr>
              </a:solidFill>
            </a:endParaRPr>
          </a:p>
        </p:txBody>
      </p:sp>
    </p:spTree>
    <p:extLst>
      <p:ext uri="{BB962C8B-B14F-4D97-AF65-F5344CB8AC3E}">
        <p14:creationId xmlns:p14="http://schemas.microsoft.com/office/powerpoint/2010/main" val="2164275213"/>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1249680"/>
            <a:ext cx="12192000" cy="5608320"/>
          </a:xfrm>
          <a:prstGeom prst="rect">
            <a:avLst/>
          </a:prstGeom>
          <a:gradFill flip="none" rotWithShape="1">
            <a:gsLst>
              <a:gs pos="0">
                <a:srgbClr val="00B4C2">
                  <a:lumMod val="84000"/>
                </a:srgbClr>
              </a:gs>
              <a:gs pos="81000">
                <a:schemeClr val="accent1">
                  <a:lumMod val="75000"/>
                </a:schemeClr>
              </a:gs>
              <a:gs pos="98000">
                <a:schemeClr val="accent1">
                  <a:lumMod val="7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p:cNvSpPr txBox="1">
            <a:spLocks/>
          </p:cNvSpPr>
          <p:nvPr/>
        </p:nvSpPr>
        <p:spPr>
          <a:xfrm>
            <a:off x="1159267" y="3007213"/>
            <a:ext cx="10058400" cy="1329591"/>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5200" b="1">
                <a:solidFill>
                  <a:schemeClr val="bg1"/>
                </a:solidFill>
                <a:latin typeface="Calibri" charset="0"/>
                <a:ea typeface="Calibri" charset="0"/>
                <a:cs typeface="Calibri" charset="0"/>
              </a:rPr>
              <a:t>Break</a:t>
            </a:r>
          </a:p>
        </p:txBody>
      </p:sp>
    </p:spTree>
    <p:extLst>
      <p:ext uri="{BB962C8B-B14F-4D97-AF65-F5344CB8AC3E}">
        <p14:creationId xmlns:p14="http://schemas.microsoft.com/office/powerpoint/2010/main" val="143478464"/>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Date Placeholder 3"/>
          <p:cNvSpPr>
            <a:spLocks noGrp="1"/>
          </p:cNvSpPr>
          <p:nvPr>
            <p:ph type="dt" sz="half" idx="10"/>
          </p:nvPr>
        </p:nvSpPr>
        <p:spPr/>
        <p:txBody>
          <a:bodyPr/>
          <a:lstStyle/>
          <a:p>
            <a:fld id="{C5C05D33-2F5D-482A-8D2C-D96EBC369FAA}" type="datetime1">
              <a:rPr lang="en-US" smtClean="0">
                <a:solidFill>
                  <a:schemeClr val="accent1">
                    <a:lumMod val="60000"/>
                    <a:lumOff val="40000"/>
                  </a:schemeClr>
                </a:solidFill>
              </a:rPr>
              <a:pPr/>
              <a:t>10/1/2018</a:t>
            </a:fld>
            <a:r>
              <a:rPr lang="en-US">
                <a:solidFill>
                  <a:schemeClr val="accent1">
                    <a:lumMod val="60000"/>
                    <a:lumOff val="40000"/>
                  </a:schemeClr>
                </a:solidFill>
              </a:rPr>
              <a:t>     </a:t>
            </a:r>
            <a:fld id="{EA89072E-2125-40D6-847A-9E6B768971D4}" type="slidenum">
              <a:rPr lang="en-US" smtClean="0">
                <a:solidFill>
                  <a:schemeClr val="accent1">
                    <a:lumMod val="60000"/>
                    <a:lumOff val="40000"/>
                  </a:schemeClr>
                </a:solidFill>
              </a:rPr>
              <a:pPr/>
              <a:t>156</a:t>
            </a:fld>
            <a:endParaRPr lang="en-US">
              <a:solidFill>
                <a:schemeClr val="accent1">
                  <a:lumMod val="60000"/>
                  <a:lumOff val="40000"/>
                </a:schemeClr>
              </a:solidFill>
            </a:endParaRPr>
          </a:p>
        </p:txBody>
      </p:sp>
      <p:sp>
        <p:nvSpPr>
          <p:cNvPr id="17" name="Footer Placeholder 4"/>
          <p:cNvSpPr>
            <a:spLocks noGrp="1"/>
          </p:cNvSpPr>
          <p:nvPr>
            <p:ph type="ftr" sz="quarter" idx="11"/>
          </p:nvPr>
        </p:nvSpPr>
        <p:spPr/>
        <p:txBody>
          <a:bodyPr/>
          <a:lstStyle/>
          <a:p>
            <a:r>
              <a:rPr lang="en-US">
                <a:solidFill>
                  <a:schemeClr val="accent1">
                    <a:lumMod val="60000"/>
                    <a:lumOff val="40000"/>
                  </a:schemeClr>
                </a:solidFill>
              </a:rPr>
              <a:t>October 2018</a:t>
            </a:r>
          </a:p>
          <a:p>
            <a:endParaRPr lang="en-US">
              <a:solidFill>
                <a:schemeClr val="accent1">
                  <a:lumMod val="60000"/>
                  <a:lumOff val="40000"/>
                </a:schemeClr>
              </a:solidFill>
            </a:endParaRPr>
          </a:p>
        </p:txBody>
      </p:sp>
      <p:sp>
        <p:nvSpPr>
          <p:cNvPr id="9" name="Title 10"/>
          <p:cNvSpPr txBox="1">
            <a:spLocks/>
          </p:cNvSpPr>
          <p:nvPr/>
        </p:nvSpPr>
        <p:spPr>
          <a:xfrm>
            <a:off x="1978570" y="248815"/>
            <a:ext cx="8221489" cy="67722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b="1">
                <a:solidFill>
                  <a:schemeClr val="accent1"/>
                </a:solidFill>
                <a:latin typeface="Calibri" charset="0"/>
                <a:ea typeface="Calibri" charset="0"/>
                <a:cs typeface="Calibri" charset="0"/>
              </a:rPr>
              <a:t>STAAR Assessment Management System</a:t>
            </a:r>
          </a:p>
        </p:txBody>
      </p:sp>
      <p:pic>
        <p:nvPicPr>
          <p:cNvPr id="4" name="Picture 3"/>
          <p:cNvPicPr>
            <a:picLocks noChangeAspect="1"/>
          </p:cNvPicPr>
          <p:nvPr/>
        </p:nvPicPr>
        <p:blipFill>
          <a:blip r:embed="rId3"/>
          <a:stretch>
            <a:fillRect/>
          </a:stretch>
        </p:blipFill>
        <p:spPr>
          <a:xfrm>
            <a:off x="5006340" y="1607602"/>
            <a:ext cx="6964680" cy="4638476"/>
          </a:xfrm>
          <a:prstGeom prst="rect">
            <a:avLst/>
          </a:prstGeom>
        </p:spPr>
      </p:pic>
      <p:sp>
        <p:nvSpPr>
          <p:cNvPr id="10" name="Rectangle 9"/>
          <p:cNvSpPr/>
          <p:nvPr/>
        </p:nvSpPr>
        <p:spPr>
          <a:xfrm>
            <a:off x="325120" y="1605280"/>
            <a:ext cx="4394633" cy="4643120"/>
          </a:xfrm>
          <a:prstGeom prst="rect">
            <a:avLst/>
          </a:prstGeom>
          <a:gradFill flip="none" rotWithShape="1">
            <a:gsLst>
              <a:gs pos="0">
                <a:schemeClr val="accent5">
                  <a:alpha val="71000"/>
                  <a:lumMod val="80000"/>
                </a:schemeClr>
              </a:gs>
              <a:gs pos="100000">
                <a:schemeClr val="accent1">
                  <a:lumMod val="75000"/>
                </a:schemeClr>
              </a:gs>
            </a:gsLst>
            <a:lin ang="1200000" scaled="0"/>
            <a:tileRect/>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US" sz="2000">
                <a:latin typeface="Calibri" charset="0"/>
                <a:ea typeface="Calibri" charset="0"/>
                <a:cs typeface="Calibri" charset="0"/>
              </a:rPr>
              <a:t>The STAAR Assessment Management System allows families, educators, and administrators comprehensive access to STAAR resources.</a:t>
            </a:r>
            <a:endParaRPr lang="en-US" sz="2000">
              <a:solidFill>
                <a:schemeClr val="bg1"/>
              </a:solidFill>
              <a:latin typeface="Calibri" charset="0"/>
              <a:ea typeface="Calibri" charset="0"/>
              <a:cs typeface="Calibri" charset="0"/>
            </a:endParaRPr>
          </a:p>
        </p:txBody>
      </p:sp>
    </p:spTree>
    <p:extLst>
      <p:ext uri="{BB962C8B-B14F-4D97-AF65-F5344CB8AC3E}">
        <p14:creationId xmlns:p14="http://schemas.microsoft.com/office/powerpoint/2010/main" val="2330389468"/>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6502667"/>
            <a:ext cx="12000217" cy="229917"/>
          </a:xfrm>
          <a:prstGeom prst="rect">
            <a:avLst/>
          </a:prstGeom>
        </p:spPr>
      </p:pic>
      <p:sp>
        <p:nvSpPr>
          <p:cNvPr id="16" name="Date Placeholder 3"/>
          <p:cNvSpPr>
            <a:spLocks noGrp="1"/>
          </p:cNvSpPr>
          <p:nvPr>
            <p:ph type="dt" sz="half" idx="10"/>
          </p:nvPr>
        </p:nvSpPr>
        <p:spPr>
          <a:xfrm>
            <a:off x="92467" y="6492875"/>
            <a:ext cx="2472271" cy="365125"/>
          </a:xfrm>
        </p:spPr>
        <p:txBody>
          <a:bodyPr/>
          <a:lstStyle/>
          <a:p>
            <a:fld id="{C5C05D33-2F5D-482A-8D2C-D96EBC369FAA}" type="datetime1">
              <a:rPr lang="en-US" smtClean="0">
                <a:solidFill>
                  <a:schemeClr val="accent1">
                    <a:lumMod val="60000"/>
                    <a:lumOff val="40000"/>
                  </a:schemeClr>
                </a:solidFill>
              </a:rPr>
              <a:pPr/>
              <a:t>10/1/2018</a:t>
            </a:fld>
            <a:r>
              <a:rPr lang="en-US">
                <a:solidFill>
                  <a:schemeClr val="accent1">
                    <a:lumMod val="60000"/>
                    <a:lumOff val="40000"/>
                  </a:schemeClr>
                </a:solidFill>
              </a:rPr>
              <a:t>     </a:t>
            </a:r>
            <a:fld id="{EA89072E-2125-40D6-847A-9E6B768971D4}" type="slidenum">
              <a:rPr lang="en-US" smtClean="0">
                <a:solidFill>
                  <a:schemeClr val="accent1">
                    <a:lumMod val="60000"/>
                    <a:lumOff val="40000"/>
                  </a:schemeClr>
                </a:solidFill>
              </a:rPr>
              <a:pPr/>
              <a:t>157</a:t>
            </a:fld>
            <a:endParaRPr lang="en-US">
              <a:solidFill>
                <a:schemeClr val="accent1">
                  <a:lumMod val="60000"/>
                  <a:lumOff val="40000"/>
                </a:schemeClr>
              </a:solidFill>
            </a:endParaRPr>
          </a:p>
        </p:txBody>
      </p:sp>
      <p:sp>
        <p:nvSpPr>
          <p:cNvPr id="8" name="Title 10"/>
          <p:cNvSpPr txBox="1">
            <a:spLocks/>
          </p:cNvSpPr>
          <p:nvPr/>
        </p:nvSpPr>
        <p:spPr>
          <a:xfrm>
            <a:off x="1978570" y="248815"/>
            <a:ext cx="8221489" cy="677225"/>
          </a:xfrm>
          <a:prstGeom prst="rect">
            <a:avLst/>
          </a:prstGeom>
        </p:spPr>
        <p:txBody>
          <a:bodyPr vert="horz" lIns="91440" tIns="45720" rIns="91440" bIns="45720" rtlCol="0" anchor="b">
            <a:normAutofit fontScale="775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b="1">
                <a:solidFill>
                  <a:schemeClr val="accent1"/>
                </a:solidFill>
                <a:latin typeface="Calibri" charset="0"/>
                <a:ea typeface="Calibri" charset="0"/>
                <a:cs typeface="Calibri" charset="0"/>
              </a:rPr>
              <a:t>Accessing the STAAR Assessment Management System</a:t>
            </a:r>
          </a:p>
        </p:txBody>
      </p:sp>
      <p:sp>
        <p:nvSpPr>
          <p:cNvPr id="9" name="Rectangle 8"/>
          <p:cNvSpPr/>
          <p:nvPr/>
        </p:nvSpPr>
        <p:spPr>
          <a:xfrm>
            <a:off x="92467" y="1777701"/>
            <a:ext cx="6441808" cy="1066959"/>
          </a:xfrm>
          <a:prstGeom prst="rect">
            <a:avLst/>
          </a:prstGeom>
        </p:spPr>
        <p:txBody>
          <a:bodyPr wrap="square">
            <a:spAutoFit/>
          </a:bodyPr>
          <a:lstStyle/>
          <a:p>
            <a:pPr marR="0" lvl="0" fontAlgn="ctr">
              <a:lnSpc>
                <a:spcPts val="2400"/>
              </a:lnSpc>
              <a:spcBef>
                <a:spcPts val="0"/>
              </a:spcBef>
              <a:spcAft>
                <a:spcPts val="200"/>
              </a:spcAft>
              <a:tabLst>
                <a:tab pos="457200" algn="l"/>
              </a:tabLst>
            </a:pPr>
            <a:r>
              <a:rPr lang="en-US" sz="2400" b="0" i="0">
                <a:latin typeface="Calibri" charset="0"/>
                <a:ea typeface="Calibri" charset="0"/>
                <a:cs typeface="Calibri" charset="0"/>
                <a:hlinkClick r:id="rId4"/>
              </a:rPr>
              <a:t>https://www.texasassessment.com/administrators</a:t>
            </a:r>
            <a:endParaRPr lang="en-US" sz="2400" b="0" i="0">
              <a:latin typeface="Calibri" charset="0"/>
              <a:ea typeface="Calibri" charset="0"/>
              <a:cs typeface="Calibri" charset="0"/>
            </a:endParaRPr>
          </a:p>
          <a:p>
            <a:pPr marR="0" lvl="0" fontAlgn="ctr">
              <a:lnSpc>
                <a:spcPts val="2400"/>
              </a:lnSpc>
              <a:spcBef>
                <a:spcPts val="0"/>
              </a:spcBef>
              <a:spcAft>
                <a:spcPts val="200"/>
              </a:spcAft>
              <a:tabLst>
                <a:tab pos="457200" algn="l"/>
              </a:tabLst>
            </a:pPr>
            <a:endParaRPr lang="en-US" sz="2400" b="0" i="0">
              <a:latin typeface="Calibri" charset="0"/>
              <a:ea typeface="Calibri" charset="0"/>
              <a:cs typeface="Calibri" charset="0"/>
            </a:endParaRPr>
          </a:p>
          <a:p>
            <a:pPr marR="0" lvl="0" fontAlgn="ctr">
              <a:lnSpc>
                <a:spcPts val="2400"/>
              </a:lnSpc>
              <a:spcBef>
                <a:spcPts val="0"/>
              </a:spcBef>
              <a:spcAft>
                <a:spcPts val="200"/>
              </a:spcAft>
              <a:tabLst>
                <a:tab pos="457200" algn="l"/>
              </a:tabLst>
            </a:pPr>
            <a:endParaRPr lang="en-US" sz="2400">
              <a:latin typeface="Calibri" charset="0"/>
              <a:ea typeface="Calibri" charset="0"/>
              <a:cs typeface="Calibri" charset="0"/>
            </a:endParaRPr>
          </a:p>
        </p:txBody>
      </p:sp>
      <p:sp>
        <p:nvSpPr>
          <p:cNvPr id="2" name="TextBox 1"/>
          <p:cNvSpPr txBox="1"/>
          <p:nvPr/>
        </p:nvSpPr>
        <p:spPr>
          <a:xfrm>
            <a:off x="6618466" y="1731061"/>
            <a:ext cx="5381750" cy="738664"/>
          </a:xfrm>
          <a:prstGeom prst="rect">
            <a:avLst/>
          </a:prstGeom>
          <a:noFill/>
        </p:spPr>
        <p:txBody>
          <a:bodyPr wrap="square" rtlCol="0">
            <a:spAutoFit/>
          </a:bodyPr>
          <a:lstStyle/>
          <a:p>
            <a:r>
              <a:rPr lang="en-US" sz="2400">
                <a:latin typeface="Calibri" charset="0"/>
                <a:ea typeface="Calibri" charset="0"/>
                <a:cs typeface="Calibri" charset="0"/>
                <a:hlinkClick r:id="rId5"/>
              </a:rPr>
              <a:t>http://www.texasassessment.com/STAAR</a:t>
            </a:r>
            <a:endParaRPr lang="en-US" sz="2400">
              <a:latin typeface="Calibri" charset="0"/>
              <a:ea typeface="Calibri" charset="0"/>
              <a:cs typeface="Calibri" charset="0"/>
            </a:endParaRPr>
          </a:p>
          <a:p>
            <a:endParaRPr lang="en-US"/>
          </a:p>
        </p:txBody>
      </p:sp>
      <p:pic>
        <p:nvPicPr>
          <p:cNvPr id="3" name="Picture 2"/>
          <p:cNvPicPr>
            <a:picLocks noChangeAspect="1"/>
          </p:cNvPicPr>
          <p:nvPr/>
        </p:nvPicPr>
        <p:blipFill>
          <a:blip r:embed="rId6"/>
          <a:stretch>
            <a:fillRect/>
          </a:stretch>
        </p:blipFill>
        <p:spPr>
          <a:xfrm>
            <a:off x="469389" y="2469725"/>
            <a:ext cx="5463659" cy="3791572"/>
          </a:xfrm>
          <a:prstGeom prst="rect">
            <a:avLst/>
          </a:prstGeom>
          <a:ln w="28575">
            <a:solidFill>
              <a:schemeClr val="tx1"/>
            </a:solidFill>
          </a:ln>
        </p:spPr>
      </p:pic>
      <p:pic>
        <p:nvPicPr>
          <p:cNvPr id="4" name="Picture 3"/>
          <p:cNvPicPr>
            <a:picLocks noChangeAspect="1"/>
          </p:cNvPicPr>
          <p:nvPr/>
        </p:nvPicPr>
        <p:blipFill>
          <a:blip r:embed="rId7"/>
          <a:stretch>
            <a:fillRect/>
          </a:stretch>
        </p:blipFill>
        <p:spPr>
          <a:xfrm>
            <a:off x="6112703" y="2813674"/>
            <a:ext cx="5887513" cy="3040929"/>
          </a:xfrm>
          <a:prstGeom prst="rect">
            <a:avLst/>
          </a:prstGeom>
          <a:ln w="28575">
            <a:solidFill>
              <a:schemeClr val="tx1"/>
            </a:solidFill>
          </a:ln>
        </p:spPr>
      </p:pic>
      <p:sp>
        <p:nvSpPr>
          <p:cNvPr id="11" name="Footer Placeholder 4">
            <a:extLst>
              <a:ext uri="{FF2B5EF4-FFF2-40B4-BE49-F238E27FC236}">
                <a16:creationId xmlns:a16="http://schemas.microsoft.com/office/drawing/2014/main" xmlns="" id="{3D50F2E7-FE79-4251-85A4-BCD799C171F1}"/>
              </a:ext>
            </a:extLst>
          </p:cNvPr>
          <p:cNvSpPr>
            <a:spLocks noGrp="1"/>
          </p:cNvSpPr>
          <p:nvPr>
            <p:ph type="ftr" sz="quarter" idx="11"/>
          </p:nvPr>
        </p:nvSpPr>
        <p:spPr>
          <a:xfrm>
            <a:off x="3686187" y="6492875"/>
            <a:ext cx="4822804" cy="365125"/>
          </a:xfrm>
        </p:spPr>
        <p:txBody>
          <a:bodyPr/>
          <a:lstStyle/>
          <a:p>
            <a:r>
              <a:rPr lang="en-US">
                <a:solidFill>
                  <a:schemeClr val="accent1">
                    <a:lumMod val="60000"/>
                    <a:lumOff val="40000"/>
                  </a:schemeClr>
                </a:solidFill>
              </a:rPr>
              <a:t>October 2018</a:t>
            </a:r>
          </a:p>
          <a:p>
            <a:endParaRPr lang="en-US">
              <a:solidFill>
                <a:schemeClr val="accent1">
                  <a:lumMod val="60000"/>
                  <a:lumOff val="40000"/>
                </a:schemeClr>
              </a:solidFill>
            </a:endParaRPr>
          </a:p>
        </p:txBody>
      </p:sp>
    </p:spTree>
    <p:extLst>
      <p:ext uri="{BB962C8B-B14F-4D97-AF65-F5344CB8AC3E}">
        <p14:creationId xmlns:p14="http://schemas.microsoft.com/office/powerpoint/2010/main" val="545765447"/>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a:xfrm>
            <a:off x="308386" y="1339616"/>
            <a:ext cx="10058400" cy="383022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algn="l"/>
            <a:r>
              <a:rPr lang="en-US" b="1">
                <a:solidFill>
                  <a:schemeClr val="accent1"/>
                </a:solidFill>
                <a:latin typeface="Calibri" charset="0"/>
                <a:ea typeface="Calibri" charset="0"/>
                <a:cs typeface="Calibri" charset="0"/>
              </a:rPr>
              <a:t>New Look and Feel</a:t>
            </a:r>
          </a:p>
          <a:p>
            <a:pPr marL="800100" lvl="1" indent="-342900" algn="l">
              <a:buClr>
                <a:schemeClr val="accent2"/>
              </a:buClr>
              <a:buFont typeface="Wingdings" charset="2"/>
              <a:buChar char="§"/>
              <a:tabLst/>
            </a:pPr>
            <a:r>
              <a:rPr lang="en-US" sz="2400">
                <a:solidFill>
                  <a:schemeClr val="tx1">
                    <a:lumMod val="75000"/>
                    <a:lumOff val="25000"/>
                  </a:schemeClr>
                </a:solidFill>
                <a:latin typeface="Calibri" charset="0"/>
                <a:ea typeface="Calibri" charset="0"/>
                <a:cs typeface="Calibri" charset="0"/>
              </a:rPr>
              <a:t>Same functionality</a:t>
            </a:r>
          </a:p>
          <a:p>
            <a:pPr marL="800100" lvl="1" indent="-342900" algn="l">
              <a:buClr>
                <a:schemeClr val="accent2"/>
              </a:buClr>
              <a:buFont typeface="Wingdings" charset="2"/>
              <a:buChar char="§"/>
              <a:tabLst/>
            </a:pPr>
            <a:r>
              <a:rPr lang="en-US" sz="2400">
                <a:solidFill>
                  <a:schemeClr val="tx1">
                    <a:lumMod val="75000"/>
                    <a:lumOff val="25000"/>
                  </a:schemeClr>
                </a:solidFill>
                <a:latin typeface="Calibri" charset="0"/>
                <a:ea typeface="Calibri" charset="0"/>
                <a:cs typeface="Calibri" charset="0"/>
              </a:rPr>
              <a:t>Streamlined navigation</a:t>
            </a:r>
          </a:p>
          <a:p>
            <a:pPr marL="800100" lvl="1" indent="-342900" algn="l">
              <a:buClr>
                <a:schemeClr val="accent2"/>
              </a:buClr>
              <a:buFont typeface="Wingdings" charset="2"/>
              <a:buChar char="§"/>
              <a:tabLst/>
            </a:pPr>
            <a:r>
              <a:rPr lang="en-US" sz="2400">
                <a:solidFill>
                  <a:schemeClr val="tx1">
                    <a:lumMod val="75000"/>
                    <a:lumOff val="25000"/>
                  </a:schemeClr>
                </a:solidFill>
                <a:latin typeface="Calibri" charset="0"/>
                <a:ea typeface="Calibri" charset="0"/>
                <a:cs typeface="Calibri" charset="0"/>
              </a:rPr>
              <a:t>Improved performance</a:t>
            </a:r>
          </a:p>
          <a:p>
            <a:pPr marL="800100" lvl="1" indent="-342900" algn="l">
              <a:buClr>
                <a:schemeClr val="accent2"/>
              </a:buClr>
              <a:buFont typeface="Wingdings" charset="2"/>
              <a:buChar char="§"/>
              <a:tabLst/>
            </a:pPr>
            <a:endParaRPr lang="en-US" sz="2400">
              <a:solidFill>
                <a:schemeClr val="tx1">
                  <a:lumMod val="75000"/>
                  <a:lumOff val="25000"/>
                </a:schemeClr>
              </a:solidFill>
              <a:latin typeface="Calibri" charset="0"/>
              <a:ea typeface="Calibri" charset="0"/>
              <a:cs typeface="Calibri" charset="0"/>
            </a:endParaRPr>
          </a:p>
        </p:txBody>
      </p:sp>
      <p:sp>
        <p:nvSpPr>
          <p:cNvPr id="4" name="Title 10"/>
          <p:cNvSpPr txBox="1">
            <a:spLocks/>
          </p:cNvSpPr>
          <p:nvPr/>
        </p:nvSpPr>
        <p:spPr>
          <a:xfrm>
            <a:off x="1978570" y="248815"/>
            <a:ext cx="8221489" cy="677225"/>
          </a:xfrm>
          <a:prstGeom prst="rect">
            <a:avLst/>
          </a:prstGeom>
        </p:spPr>
        <p:txBody>
          <a:bodyPr vert="horz" lIns="91440" tIns="45720" rIns="91440" bIns="45720" rtlCol="0" anchor="b">
            <a:normAutofit fontScale="92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b="1">
                <a:solidFill>
                  <a:schemeClr val="accent1"/>
                </a:solidFill>
                <a:latin typeface="+mn-lt"/>
                <a:ea typeface="Open Sans" charset="0"/>
                <a:cs typeface="Open Sans" charset="0"/>
              </a:rPr>
              <a:t>Assessment Management System Framework</a:t>
            </a:r>
            <a:endParaRPr lang="en-US" sz="3600" b="1" i="0">
              <a:solidFill>
                <a:schemeClr val="accent1"/>
              </a:solidFill>
              <a:latin typeface="+mn-lt"/>
              <a:ea typeface="Open Sans" charset="0"/>
              <a:cs typeface="Open Sans" charset="0"/>
            </a:endParaRPr>
          </a:p>
        </p:txBody>
      </p:sp>
      <p:sp>
        <p:nvSpPr>
          <p:cNvPr id="6" name="Date Placeholder 3"/>
          <p:cNvSpPr>
            <a:spLocks noGrp="1"/>
          </p:cNvSpPr>
          <p:nvPr>
            <p:ph type="dt" sz="half" idx="10"/>
          </p:nvPr>
        </p:nvSpPr>
        <p:spPr>
          <a:xfrm>
            <a:off x="92467" y="6492875"/>
            <a:ext cx="2472271" cy="365125"/>
          </a:xfrm>
        </p:spPr>
        <p:txBody>
          <a:bodyPr/>
          <a:lstStyle/>
          <a:p>
            <a:fld id="{C5C05D33-2F5D-482A-8D2C-D96EBC369FAA}" type="datetime1">
              <a:rPr lang="en-US" smtClean="0">
                <a:solidFill>
                  <a:schemeClr val="accent1">
                    <a:lumMod val="60000"/>
                    <a:lumOff val="40000"/>
                  </a:schemeClr>
                </a:solidFill>
              </a:rPr>
              <a:pPr/>
              <a:t>10/1/2018</a:t>
            </a:fld>
            <a:r>
              <a:rPr lang="en-US">
                <a:solidFill>
                  <a:schemeClr val="accent1">
                    <a:lumMod val="60000"/>
                    <a:lumOff val="40000"/>
                  </a:schemeClr>
                </a:solidFill>
              </a:rPr>
              <a:t>     </a:t>
            </a:r>
            <a:fld id="{EA89072E-2125-40D6-847A-9E6B768971D4}" type="slidenum">
              <a:rPr lang="en-US" smtClean="0">
                <a:solidFill>
                  <a:schemeClr val="accent1">
                    <a:lumMod val="60000"/>
                    <a:lumOff val="40000"/>
                  </a:schemeClr>
                </a:solidFill>
              </a:rPr>
              <a:pPr/>
              <a:t>158</a:t>
            </a:fld>
            <a:endParaRPr lang="en-US">
              <a:solidFill>
                <a:schemeClr val="accent1">
                  <a:lumMod val="60000"/>
                  <a:lumOff val="40000"/>
                </a:schemeClr>
              </a:solidFill>
            </a:endParaRPr>
          </a:p>
        </p:txBody>
      </p:sp>
      <p:sp>
        <p:nvSpPr>
          <p:cNvPr id="7" name="Footer Placeholder 4"/>
          <p:cNvSpPr>
            <a:spLocks noGrp="1"/>
          </p:cNvSpPr>
          <p:nvPr>
            <p:ph type="ftr" sz="quarter" idx="11"/>
          </p:nvPr>
        </p:nvSpPr>
        <p:spPr>
          <a:xfrm>
            <a:off x="3686187" y="6492875"/>
            <a:ext cx="4822804" cy="365125"/>
          </a:xfrm>
        </p:spPr>
        <p:txBody>
          <a:bodyPr/>
          <a:lstStyle/>
          <a:p>
            <a:r>
              <a:rPr lang="en-US">
                <a:solidFill>
                  <a:schemeClr val="accent1">
                    <a:lumMod val="60000"/>
                    <a:lumOff val="40000"/>
                  </a:schemeClr>
                </a:solidFill>
              </a:rPr>
              <a:t>October 2018</a:t>
            </a:r>
          </a:p>
          <a:p>
            <a:endParaRPr lang="en-US">
              <a:solidFill>
                <a:schemeClr val="accent1">
                  <a:lumMod val="60000"/>
                  <a:lumOff val="40000"/>
                </a:schemeClr>
              </a:solidFill>
            </a:endParaRPr>
          </a:p>
        </p:txBody>
      </p:sp>
      <p:pic>
        <p:nvPicPr>
          <p:cNvPr id="8" name="Picture 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129236" y="3120913"/>
            <a:ext cx="6225870" cy="3246546"/>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18638467"/>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a:xfrm>
            <a:off x="380103" y="1459910"/>
            <a:ext cx="10058400" cy="383022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algn="l"/>
            <a:r>
              <a:rPr lang="en-US" b="1">
                <a:solidFill>
                  <a:schemeClr val="accent1"/>
                </a:solidFill>
                <a:latin typeface="Calibri" charset="0"/>
                <a:ea typeface="Calibri" charset="0"/>
                <a:cs typeface="Calibri" charset="0"/>
              </a:rPr>
              <a:t>Changes: </a:t>
            </a:r>
          </a:p>
          <a:p>
            <a:pPr marL="800100" lvl="1" indent="-342900" algn="l">
              <a:buClr>
                <a:schemeClr val="accent2"/>
              </a:buClr>
              <a:buFont typeface="Wingdings" charset="2"/>
              <a:buChar char="§"/>
              <a:tabLst/>
            </a:pPr>
            <a:r>
              <a:rPr lang="en-US" sz="2400" i="1">
                <a:solidFill>
                  <a:schemeClr val="tx1">
                    <a:lumMod val="75000"/>
                    <a:lumOff val="25000"/>
                  </a:schemeClr>
                </a:solidFill>
                <a:latin typeface="Calibri" charset="0"/>
                <a:ea typeface="Calibri" charset="0"/>
                <a:cs typeface="Calibri" charset="0"/>
              </a:rPr>
              <a:t>Organization</a:t>
            </a:r>
            <a:r>
              <a:rPr lang="en-US" sz="2400">
                <a:solidFill>
                  <a:schemeClr val="tx1">
                    <a:lumMod val="75000"/>
                    <a:lumOff val="25000"/>
                  </a:schemeClr>
                </a:solidFill>
                <a:latin typeface="Calibri" charset="0"/>
                <a:ea typeface="Calibri" charset="0"/>
                <a:cs typeface="Calibri" charset="0"/>
              </a:rPr>
              <a:t> and </a:t>
            </a:r>
            <a:r>
              <a:rPr lang="en-US" sz="2400" i="1">
                <a:solidFill>
                  <a:schemeClr val="tx1">
                    <a:lumMod val="75000"/>
                    <a:lumOff val="25000"/>
                  </a:schemeClr>
                </a:solidFill>
                <a:latin typeface="Calibri" charset="0"/>
                <a:ea typeface="Calibri" charset="0"/>
                <a:cs typeface="Calibri" charset="0"/>
              </a:rPr>
              <a:t>Users </a:t>
            </a:r>
            <a:r>
              <a:rPr lang="en-US" sz="2400">
                <a:solidFill>
                  <a:schemeClr val="tx1">
                    <a:lumMod val="75000"/>
                    <a:lumOff val="25000"/>
                  </a:schemeClr>
                </a:solidFill>
                <a:latin typeface="Calibri" charset="0"/>
                <a:ea typeface="Calibri" charset="0"/>
                <a:cs typeface="Calibri" charset="0"/>
              </a:rPr>
              <a:t>tabs moved under Structure menu</a:t>
            </a:r>
          </a:p>
          <a:p>
            <a:pPr marL="800100" lvl="1" indent="-342900" algn="l">
              <a:buClr>
                <a:schemeClr val="accent2"/>
              </a:buClr>
              <a:buFont typeface="Wingdings" charset="2"/>
              <a:buChar char="§"/>
              <a:tabLst/>
            </a:pPr>
            <a:r>
              <a:rPr lang="en-US" sz="2400">
                <a:solidFill>
                  <a:schemeClr val="tx1">
                    <a:lumMod val="75000"/>
                    <a:lumOff val="25000"/>
                  </a:schemeClr>
                </a:solidFill>
                <a:latin typeface="Calibri" charset="0"/>
                <a:ea typeface="Calibri" charset="0"/>
                <a:cs typeface="Calibri" charset="0"/>
              </a:rPr>
              <a:t>Top menu expands when hovering</a:t>
            </a:r>
          </a:p>
          <a:p>
            <a:pPr marL="800100" lvl="1" indent="-342900" algn="l">
              <a:buClr>
                <a:schemeClr val="accent2"/>
              </a:buClr>
              <a:buFont typeface="Wingdings" charset="2"/>
              <a:buChar char="§"/>
              <a:tabLst/>
            </a:pPr>
            <a:r>
              <a:rPr lang="en-US" sz="2400">
                <a:solidFill>
                  <a:schemeClr val="tx1">
                    <a:lumMod val="75000"/>
                    <a:lumOff val="25000"/>
                  </a:schemeClr>
                </a:solidFill>
                <a:latin typeface="Calibri" charset="0"/>
                <a:ea typeface="Calibri" charset="0"/>
                <a:cs typeface="Calibri" charset="0"/>
              </a:rPr>
              <a:t>Click </a:t>
            </a:r>
            <a:r>
              <a:rPr lang="en-US" sz="2400" i="1">
                <a:solidFill>
                  <a:schemeClr val="tx1">
                    <a:lumMod val="75000"/>
                    <a:lumOff val="25000"/>
                  </a:schemeClr>
                </a:solidFill>
                <a:latin typeface="Calibri" charset="0"/>
                <a:ea typeface="Calibri" charset="0"/>
                <a:cs typeface="Calibri" charset="0"/>
              </a:rPr>
              <a:t>Assessment Management System </a:t>
            </a:r>
            <a:r>
              <a:rPr lang="en-US" sz="2400">
                <a:solidFill>
                  <a:schemeClr val="tx1">
                    <a:lumMod val="75000"/>
                    <a:lumOff val="25000"/>
                  </a:schemeClr>
                </a:solidFill>
                <a:latin typeface="Calibri" charset="0"/>
                <a:ea typeface="Calibri" charset="0"/>
                <a:cs typeface="Calibri" charset="0"/>
              </a:rPr>
              <a:t>to return to Dashboard</a:t>
            </a:r>
          </a:p>
        </p:txBody>
      </p:sp>
      <p:sp>
        <p:nvSpPr>
          <p:cNvPr id="4" name="Title 10"/>
          <p:cNvSpPr txBox="1">
            <a:spLocks/>
          </p:cNvSpPr>
          <p:nvPr/>
        </p:nvSpPr>
        <p:spPr>
          <a:xfrm>
            <a:off x="1978570" y="248815"/>
            <a:ext cx="8221489" cy="677225"/>
          </a:xfrm>
          <a:prstGeom prst="rect">
            <a:avLst/>
          </a:prstGeom>
        </p:spPr>
        <p:txBody>
          <a:bodyPr vert="horz" lIns="91440" tIns="45720" rIns="91440" bIns="45720" rtlCol="0" anchor="b">
            <a:normAutofit fontScale="92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b="1" i="0">
                <a:solidFill>
                  <a:schemeClr val="accent1"/>
                </a:solidFill>
                <a:latin typeface="+mn-lt"/>
                <a:ea typeface="Open Sans" charset="0"/>
                <a:cs typeface="Open Sans" charset="0"/>
              </a:rPr>
              <a:t>Assessment Management System Framework</a:t>
            </a:r>
          </a:p>
        </p:txBody>
      </p:sp>
      <p:sp>
        <p:nvSpPr>
          <p:cNvPr id="6" name="Date Placeholder 3"/>
          <p:cNvSpPr>
            <a:spLocks noGrp="1"/>
          </p:cNvSpPr>
          <p:nvPr>
            <p:ph type="dt" sz="half" idx="10"/>
          </p:nvPr>
        </p:nvSpPr>
        <p:spPr>
          <a:xfrm>
            <a:off x="92467" y="6492875"/>
            <a:ext cx="2472271" cy="365125"/>
          </a:xfrm>
        </p:spPr>
        <p:txBody>
          <a:bodyPr/>
          <a:lstStyle/>
          <a:p>
            <a:fld id="{C5C05D33-2F5D-482A-8D2C-D96EBC369FAA}" type="datetime1">
              <a:rPr lang="en-US" smtClean="0">
                <a:solidFill>
                  <a:schemeClr val="accent1">
                    <a:lumMod val="60000"/>
                    <a:lumOff val="40000"/>
                  </a:schemeClr>
                </a:solidFill>
              </a:rPr>
              <a:pPr/>
              <a:t>10/1/2018</a:t>
            </a:fld>
            <a:r>
              <a:rPr lang="en-US">
                <a:solidFill>
                  <a:schemeClr val="accent1">
                    <a:lumMod val="60000"/>
                    <a:lumOff val="40000"/>
                  </a:schemeClr>
                </a:solidFill>
              </a:rPr>
              <a:t>     </a:t>
            </a:r>
            <a:fld id="{EA89072E-2125-40D6-847A-9E6B768971D4}" type="slidenum">
              <a:rPr lang="en-US" smtClean="0">
                <a:solidFill>
                  <a:schemeClr val="accent1">
                    <a:lumMod val="60000"/>
                    <a:lumOff val="40000"/>
                  </a:schemeClr>
                </a:solidFill>
              </a:rPr>
              <a:pPr/>
              <a:t>159</a:t>
            </a:fld>
            <a:endParaRPr lang="en-US">
              <a:solidFill>
                <a:schemeClr val="accent1">
                  <a:lumMod val="60000"/>
                  <a:lumOff val="40000"/>
                </a:schemeClr>
              </a:solidFill>
            </a:endParaRPr>
          </a:p>
        </p:txBody>
      </p:sp>
      <p:pic>
        <p:nvPicPr>
          <p:cNvPr id="8"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08413" y="3292422"/>
            <a:ext cx="6783388" cy="2905125"/>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9" name="Right Arrow 8">
            <a:extLst/>
          </p:cNvPr>
          <p:cNvSpPr/>
          <p:nvPr/>
        </p:nvSpPr>
        <p:spPr>
          <a:xfrm>
            <a:off x="1768597" y="3220706"/>
            <a:ext cx="670952" cy="408081"/>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7" name="Footer Placeholder 4">
            <a:extLst>
              <a:ext uri="{FF2B5EF4-FFF2-40B4-BE49-F238E27FC236}">
                <a16:creationId xmlns:a16="http://schemas.microsoft.com/office/drawing/2014/main" xmlns="" id="{97BF0C65-541E-4889-9DF5-8EDAAA4C7CCC}"/>
              </a:ext>
            </a:extLst>
          </p:cNvPr>
          <p:cNvSpPr>
            <a:spLocks noGrp="1"/>
          </p:cNvSpPr>
          <p:nvPr>
            <p:ph type="ftr" sz="quarter" idx="11"/>
          </p:nvPr>
        </p:nvSpPr>
        <p:spPr>
          <a:xfrm>
            <a:off x="3686187" y="6492875"/>
            <a:ext cx="4822804" cy="365125"/>
          </a:xfrm>
        </p:spPr>
        <p:txBody>
          <a:bodyPr/>
          <a:lstStyle/>
          <a:p>
            <a:r>
              <a:rPr lang="en-US">
                <a:solidFill>
                  <a:schemeClr val="accent1">
                    <a:lumMod val="60000"/>
                    <a:lumOff val="40000"/>
                  </a:schemeClr>
                </a:solidFill>
              </a:rPr>
              <a:t>October 2018</a:t>
            </a:r>
          </a:p>
          <a:p>
            <a:endParaRPr lang="en-US">
              <a:solidFill>
                <a:schemeClr val="accent1">
                  <a:lumMod val="60000"/>
                  <a:lumOff val="40000"/>
                </a:schemeClr>
              </a:solidFill>
            </a:endParaRPr>
          </a:p>
        </p:txBody>
      </p:sp>
    </p:spTree>
    <p:extLst>
      <p:ext uri="{BB962C8B-B14F-4D97-AF65-F5344CB8AC3E}">
        <p14:creationId xmlns:p14="http://schemas.microsoft.com/office/powerpoint/2010/main" val="1318884634"/>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a:xfrm>
            <a:off x="272527" y="1626487"/>
            <a:ext cx="10058400" cy="383022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algn="l"/>
            <a:r>
              <a:rPr lang="en-US" b="1">
                <a:solidFill>
                  <a:schemeClr val="accent1"/>
                </a:solidFill>
                <a:latin typeface="Calibri" charset="0"/>
                <a:ea typeface="Calibri" charset="0"/>
                <a:cs typeface="Calibri" charset="0"/>
              </a:rPr>
              <a:t>Changes</a:t>
            </a:r>
          </a:p>
          <a:p>
            <a:pPr marL="800100" lvl="1" indent="-342900" algn="l">
              <a:buClr>
                <a:schemeClr val="accent2"/>
              </a:buClr>
              <a:buFont typeface="Wingdings" charset="2"/>
              <a:buChar char="§"/>
              <a:tabLst/>
            </a:pPr>
            <a:r>
              <a:rPr lang="en-US" sz="2400">
                <a:solidFill>
                  <a:schemeClr val="tx1">
                    <a:lumMod val="75000"/>
                    <a:lumOff val="25000"/>
                  </a:schemeClr>
                </a:solidFill>
                <a:latin typeface="Calibri" charset="0"/>
                <a:ea typeface="Calibri" charset="0"/>
                <a:cs typeface="Calibri" charset="0"/>
              </a:rPr>
              <a:t>Top navigation menu icons</a:t>
            </a:r>
          </a:p>
          <a:p>
            <a:pPr marL="1090613" lvl="2" indent="-176213" algn="l">
              <a:buClr>
                <a:schemeClr val="accent1"/>
              </a:buClr>
              <a:buSzPct val="95000"/>
              <a:buFont typeface="Arial" charset="0"/>
              <a:buChar char="•"/>
              <a:tabLst/>
            </a:pPr>
            <a:r>
              <a:rPr lang="en-US" sz="2200">
                <a:solidFill>
                  <a:schemeClr val="tx1">
                    <a:lumMod val="75000"/>
                    <a:lumOff val="25000"/>
                  </a:schemeClr>
                </a:solidFill>
                <a:latin typeface="Calibri" charset="0"/>
                <a:ea typeface="Calibri" charset="0"/>
                <a:cs typeface="Calibri" charset="0"/>
              </a:rPr>
              <a:t>Profile</a:t>
            </a:r>
          </a:p>
          <a:p>
            <a:pPr marL="1090613" lvl="2" indent="-176213" algn="l">
              <a:buClr>
                <a:schemeClr val="accent1"/>
              </a:buClr>
              <a:buSzPct val="95000"/>
              <a:buFont typeface="Arial" charset="0"/>
              <a:buChar char="•"/>
              <a:tabLst/>
            </a:pPr>
            <a:r>
              <a:rPr lang="en-US" sz="2200">
                <a:solidFill>
                  <a:schemeClr val="tx1">
                    <a:lumMod val="75000"/>
                    <a:lumOff val="25000"/>
                  </a:schemeClr>
                </a:solidFill>
                <a:latin typeface="Calibri" charset="0"/>
                <a:ea typeface="Calibri" charset="0"/>
                <a:cs typeface="Calibri" charset="0"/>
              </a:rPr>
              <a:t>Help Documentation</a:t>
            </a:r>
          </a:p>
          <a:p>
            <a:pPr marL="1090613" lvl="2" indent="-176213" algn="l">
              <a:buClr>
                <a:schemeClr val="accent1"/>
              </a:buClr>
              <a:buSzPct val="95000"/>
              <a:buFont typeface="Arial" charset="0"/>
              <a:buChar char="•"/>
              <a:tabLst/>
            </a:pPr>
            <a:r>
              <a:rPr lang="en-US" sz="2200">
                <a:solidFill>
                  <a:schemeClr val="tx1">
                    <a:lumMod val="75000"/>
                    <a:lumOff val="25000"/>
                  </a:schemeClr>
                </a:solidFill>
                <a:latin typeface="Calibri" charset="0"/>
                <a:ea typeface="Calibri" charset="0"/>
                <a:cs typeface="Calibri" charset="0"/>
              </a:rPr>
              <a:t>Logout</a:t>
            </a:r>
          </a:p>
        </p:txBody>
      </p:sp>
      <p:sp>
        <p:nvSpPr>
          <p:cNvPr id="4" name="Title 10"/>
          <p:cNvSpPr txBox="1">
            <a:spLocks/>
          </p:cNvSpPr>
          <p:nvPr/>
        </p:nvSpPr>
        <p:spPr>
          <a:xfrm>
            <a:off x="1978570" y="248815"/>
            <a:ext cx="8221489" cy="677225"/>
          </a:xfrm>
          <a:prstGeom prst="rect">
            <a:avLst/>
          </a:prstGeom>
        </p:spPr>
        <p:txBody>
          <a:bodyPr vert="horz" lIns="91440" tIns="45720" rIns="91440" bIns="45720" rtlCol="0" anchor="b">
            <a:normAutofit fontScale="92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b="1" i="0">
                <a:solidFill>
                  <a:schemeClr val="accent1"/>
                </a:solidFill>
                <a:latin typeface="+mn-lt"/>
                <a:ea typeface="Open Sans" charset="0"/>
                <a:cs typeface="Open Sans" charset="0"/>
              </a:rPr>
              <a:t>Assessment Management System Framework</a:t>
            </a:r>
          </a:p>
        </p:txBody>
      </p:sp>
      <p:sp>
        <p:nvSpPr>
          <p:cNvPr id="6" name="Date Placeholder 3"/>
          <p:cNvSpPr>
            <a:spLocks noGrp="1"/>
          </p:cNvSpPr>
          <p:nvPr>
            <p:ph type="dt" sz="half" idx="10"/>
          </p:nvPr>
        </p:nvSpPr>
        <p:spPr>
          <a:xfrm>
            <a:off x="92467" y="6492875"/>
            <a:ext cx="2472271" cy="365125"/>
          </a:xfrm>
        </p:spPr>
        <p:txBody>
          <a:bodyPr/>
          <a:lstStyle/>
          <a:p>
            <a:fld id="{C5C05D33-2F5D-482A-8D2C-D96EBC369FAA}" type="datetime1">
              <a:rPr lang="en-US" smtClean="0">
                <a:solidFill>
                  <a:schemeClr val="accent1">
                    <a:lumMod val="60000"/>
                    <a:lumOff val="40000"/>
                  </a:schemeClr>
                </a:solidFill>
              </a:rPr>
              <a:pPr/>
              <a:t>10/1/2018</a:t>
            </a:fld>
            <a:r>
              <a:rPr lang="en-US">
                <a:solidFill>
                  <a:schemeClr val="accent1">
                    <a:lumMod val="60000"/>
                    <a:lumOff val="40000"/>
                  </a:schemeClr>
                </a:solidFill>
              </a:rPr>
              <a:t>     </a:t>
            </a:r>
            <a:fld id="{EA89072E-2125-40D6-847A-9E6B768971D4}" type="slidenum">
              <a:rPr lang="en-US" smtClean="0">
                <a:solidFill>
                  <a:schemeClr val="accent1">
                    <a:lumMod val="60000"/>
                    <a:lumOff val="40000"/>
                  </a:schemeClr>
                </a:solidFill>
              </a:rPr>
              <a:pPr/>
              <a:t>160</a:t>
            </a:fld>
            <a:endParaRPr lang="en-US">
              <a:solidFill>
                <a:schemeClr val="accent1">
                  <a:lumMod val="60000"/>
                  <a:lumOff val="40000"/>
                </a:schemeClr>
              </a:solidFill>
            </a:endParaRPr>
          </a:p>
        </p:txBody>
      </p:sp>
      <p:sp>
        <p:nvSpPr>
          <p:cNvPr id="7" name="Footer Placeholder 4"/>
          <p:cNvSpPr>
            <a:spLocks noGrp="1"/>
          </p:cNvSpPr>
          <p:nvPr>
            <p:ph type="ftr" sz="quarter" idx="11"/>
          </p:nvPr>
        </p:nvSpPr>
        <p:spPr>
          <a:xfrm>
            <a:off x="3686187" y="6492875"/>
            <a:ext cx="4822804" cy="365125"/>
          </a:xfrm>
        </p:spPr>
        <p:txBody>
          <a:bodyPr/>
          <a:lstStyle/>
          <a:p>
            <a:r>
              <a:rPr lang="en-US">
                <a:solidFill>
                  <a:schemeClr val="accent1">
                    <a:lumMod val="60000"/>
                    <a:lumOff val="40000"/>
                  </a:schemeClr>
                </a:solidFill>
              </a:rPr>
              <a:t>October 2018</a:t>
            </a:r>
          </a:p>
        </p:txBody>
      </p:sp>
      <p:pic>
        <p:nvPicPr>
          <p:cNvPr id="9" name="Picture 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591961" y="1980797"/>
            <a:ext cx="429355" cy="429355"/>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0" name="Picture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110705" y="1989376"/>
            <a:ext cx="409838" cy="423221"/>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1" name="Picture 6"/>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377098" y="1980797"/>
            <a:ext cx="377825" cy="431800"/>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2" name="Picture 4"/>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317352" y="3417579"/>
            <a:ext cx="7013575" cy="2895600"/>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3" name="Down Arrow 12">
            <a:extLst/>
          </p:cNvPr>
          <p:cNvSpPr/>
          <p:nvPr/>
        </p:nvSpPr>
        <p:spPr>
          <a:xfrm>
            <a:off x="9837111" y="2783744"/>
            <a:ext cx="425824" cy="567224"/>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Tree>
    <p:extLst>
      <p:ext uri="{BB962C8B-B14F-4D97-AF65-F5344CB8AC3E}">
        <p14:creationId xmlns:p14="http://schemas.microsoft.com/office/powerpoint/2010/main" val="436570279"/>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a:xfrm>
            <a:off x="272527" y="1039018"/>
            <a:ext cx="10058400" cy="383022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algn="l"/>
            <a:r>
              <a:rPr lang="en-US" b="1">
                <a:solidFill>
                  <a:schemeClr val="accent1"/>
                </a:solidFill>
                <a:latin typeface="Calibri" charset="0"/>
                <a:ea typeface="Calibri" charset="0"/>
                <a:cs typeface="Calibri" charset="0"/>
              </a:rPr>
              <a:t>Changes</a:t>
            </a:r>
          </a:p>
          <a:p>
            <a:pPr marL="800100" lvl="1" indent="-342900" algn="l">
              <a:buClr>
                <a:schemeClr val="accent2"/>
              </a:buClr>
              <a:buFont typeface="Wingdings" charset="2"/>
              <a:buChar char="§"/>
              <a:tabLst/>
            </a:pPr>
            <a:r>
              <a:rPr lang="en-US" sz="2400">
                <a:solidFill>
                  <a:schemeClr val="tx1">
                    <a:lumMod val="75000"/>
                    <a:lumOff val="25000"/>
                  </a:schemeClr>
                </a:solidFill>
                <a:latin typeface="Calibri" charset="0"/>
                <a:ea typeface="Calibri" charset="0"/>
                <a:cs typeface="Calibri" charset="0"/>
              </a:rPr>
              <a:t>New Features</a:t>
            </a:r>
          </a:p>
          <a:p>
            <a:pPr marL="800100" lvl="1" indent="-342900" algn="l">
              <a:buClr>
                <a:schemeClr val="accent2"/>
              </a:buClr>
              <a:buFont typeface="Wingdings" charset="2"/>
              <a:buChar char="§"/>
              <a:tabLst/>
            </a:pPr>
            <a:r>
              <a:rPr lang="en-US" sz="2400">
                <a:solidFill>
                  <a:schemeClr val="tx1">
                    <a:lumMod val="75000"/>
                    <a:lumOff val="25000"/>
                  </a:schemeClr>
                </a:solidFill>
                <a:latin typeface="Calibri" charset="0"/>
                <a:ea typeface="Calibri" charset="0"/>
                <a:cs typeface="Calibri" charset="0"/>
              </a:rPr>
              <a:t>Side menu displays after selection from top navigation</a:t>
            </a:r>
          </a:p>
          <a:p>
            <a:pPr marL="800100" lvl="1" indent="-342900" algn="l">
              <a:buClr>
                <a:schemeClr val="accent2"/>
              </a:buClr>
              <a:buFont typeface="Wingdings" charset="2"/>
              <a:buChar char="§"/>
              <a:tabLst/>
            </a:pPr>
            <a:r>
              <a:rPr lang="en-US" sz="2400">
                <a:solidFill>
                  <a:schemeClr val="tx1">
                    <a:lumMod val="75000"/>
                    <a:lumOff val="25000"/>
                  </a:schemeClr>
                </a:solidFill>
                <a:latin typeface="Calibri" charset="0"/>
                <a:ea typeface="Calibri" charset="0"/>
                <a:cs typeface="Calibri" charset="0"/>
              </a:rPr>
              <a:t>Minimize side menu for additional space</a:t>
            </a:r>
          </a:p>
        </p:txBody>
      </p:sp>
      <p:sp>
        <p:nvSpPr>
          <p:cNvPr id="4" name="Title 10"/>
          <p:cNvSpPr txBox="1">
            <a:spLocks/>
          </p:cNvSpPr>
          <p:nvPr/>
        </p:nvSpPr>
        <p:spPr>
          <a:xfrm>
            <a:off x="1978570" y="248815"/>
            <a:ext cx="8221489" cy="677225"/>
          </a:xfrm>
          <a:prstGeom prst="rect">
            <a:avLst/>
          </a:prstGeom>
        </p:spPr>
        <p:txBody>
          <a:bodyPr vert="horz" lIns="91440" tIns="45720" rIns="91440" bIns="45720" rtlCol="0" anchor="b">
            <a:normAutofit fontScale="92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b="1" i="0">
                <a:solidFill>
                  <a:schemeClr val="accent1"/>
                </a:solidFill>
                <a:latin typeface="+mn-lt"/>
                <a:ea typeface="Open Sans" charset="0"/>
                <a:cs typeface="Open Sans" charset="0"/>
              </a:rPr>
              <a:t>Assessment Management System Framework</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6502667"/>
            <a:ext cx="12000217" cy="229917"/>
          </a:xfrm>
          <a:prstGeom prst="rect">
            <a:avLst/>
          </a:prstGeom>
        </p:spPr>
      </p:pic>
      <p:sp>
        <p:nvSpPr>
          <p:cNvPr id="6" name="Date Placeholder 3"/>
          <p:cNvSpPr>
            <a:spLocks noGrp="1"/>
          </p:cNvSpPr>
          <p:nvPr>
            <p:ph type="dt" sz="half" idx="10"/>
          </p:nvPr>
        </p:nvSpPr>
        <p:spPr>
          <a:xfrm>
            <a:off x="92467" y="6492875"/>
            <a:ext cx="2472271" cy="365125"/>
          </a:xfrm>
        </p:spPr>
        <p:txBody>
          <a:bodyPr/>
          <a:lstStyle/>
          <a:p>
            <a:fld id="{C5C05D33-2F5D-482A-8D2C-D96EBC369FAA}" type="datetime1">
              <a:rPr lang="en-US" smtClean="0">
                <a:solidFill>
                  <a:schemeClr val="accent1">
                    <a:lumMod val="60000"/>
                    <a:lumOff val="40000"/>
                  </a:schemeClr>
                </a:solidFill>
              </a:rPr>
              <a:pPr/>
              <a:t>10/1/2018</a:t>
            </a:fld>
            <a:r>
              <a:rPr lang="en-US">
                <a:solidFill>
                  <a:schemeClr val="accent1">
                    <a:lumMod val="60000"/>
                    <a:lumOff val="40000"/>
                  </a:schemeClr>
                </a:solidFill>
              </a:rPr>
              <a:t>     </a:t>
            </a:r>
            <a:fld id="{EA89072E-2125-40D6-847A-9E6B768971D4}" type="slidenum">
              <a:rPr lang="en-US" smtClean="0">
                <a:solidFill>
                  <a:schemeClr val="accent1">
                    <a:lumMod val="60000"/>
                    <a:lumOff val="40000"/>
                  </a:schemeClr>
                </a:solidFill>
              </a:rPr>
              <a:pPr/>
              <a:t>161</a:t>
            </a:fld>
            <a:endParaRPr lang="en-US">
              <a:solidFill>
                <a:schemeClr val="accent1">
                  <a:lumMod val="60000"/>
                  <a:lumOff val="40000"/>
                </a:schemeClr>
              </a:solidFill>
            </a:endParaRPr>
          </a:p>
        </p:txBody>
      </p:sp>
      <p:grpSp>
        <p:nvGrpSpPr>
          <p:cNvPr id="14" name="Group 13"/>
          <p:cNvGrpSpPr/>
          <p:nvPr/>
        </p:nvGrpSpPr>
        <p:grpSpPr>
          <a:xfrm>
            <a:off x="2057400" y="2617275"/>
            <a:ext cx="6845123" cy="3750184"/>
            <a:chOff x="2057400" y="2639505"/>
            <a:chExt cx="6845123" cy="3750184"/>
          </a:xfrm>
        </p:grpSpPr>
        <p:pic>
          <p:nvPicPr>
            <p:cNvPr id="15" name="Picture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779715" y="2639505"/>
              <a:ext cx="6122808" cy="3750184"/>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6" name="Right Arrow 15">
              <a:extLst/>
            </p:cNvPr>
            <p:cNvSpPr/>
            <p:nvPr/>
          </p:nvSpPr>
          <p:spPr>
            <a:xfrm>
              <a:off x="2057400" y="3276600"/>
              <a:ext cx="457200" cy="228600"/>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7" name="Right Arrow 16">
              <a:extLst/>
            </p:cNvPr>
            <p:cNvSpPr/>
            <p:nvPr/>
          </p:nvSpPr>
          <p:spPr>
            <a:xfrm>
              <a:off x="2075658" y="6161089"/>
              <a:ext cx="457200" cy="228600"/>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sp>
        <p:nvSpPr>
          <p:cNvPr id="10" name="Footer Placeholder 4">
            <a:extLst>
              <a:ext uri="{FF2B5EF4-FFF2-40B4-BE49-F238E27FC236}">
                <a16:creationId xmlns:a16="http://schemas.microsoft.com/office/drawing/2014/main" xmlns="" id="{F156D8B0-3419-43BD-AE1C-BED264DB3396}"/>
              </a:ext>
            </a:extLst>
          </p:cNvPr>
          <p:cNvSpPr>
            <a:spLocks noGrp="1"/>
          </p:cNvSpPr>
          <p:nvPr>
            <p:ph type="ftr" sz="quarter" idx="11"/>
          </p:nvPr>
        </p:nvSpPr>
        <p:spPr>
          <a:xfrm>
            <a:off x="3686187" y="6492875"/>
            <a:ext cx="4822804" cy="365125"/>
          </a:xfrm>
        </p:spPr>
        <p:txBody>
          <a:bodyPr/>
          <a:lstStyle/>
          <a:p>
            <a:r>
              <a:rPr lang="en-US">
                <a:solidFill>
                  <a:schemeClr val="accent1">
                    <a:lumMod val="60000"/>
                    <a:lumOff val="40000"/>
                  </a:schemeClr>
                </a:solidFill>
              </a:rPr>
              <a:t>October 2018</a:t>
            </a:r>
          </a:p>
          <a:p>
            <a:endParaRPr lang="en-US">
              <a:solidFill>
                <a:schemeClr val="accent1">
                  <a:lumMod val="60000"/>
                  <a:lumOff val="40000"/>
                </a:schemeClr>
              </a:solidFill>
            </a:endParaRPr>
          </a:p>
        </p:txBody>
      </p:sp>
    </p:spTree>
    <p:extLst>
      <p:ext uri="{BB962C8B-B14F-4D97-AF65-F5344CB8AC3E}">
        <p14:creationId xmlns:p14="http://schemas.microsoft.com/office/powerpoint/2010/main" val="3776790569"/>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a:xfrm>
            <a:off x="427976" y="1368885"/>
            <a:ext cx="10950176" cy="514436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algn="l"/>
            <a:r>
              <a:rPr lang="en-US" b="1">
                <a:solidFill>
                  <a:schemeClr val="accent1"/>
                </a:solidFill>
                <a:latin typeface="Calibri" charset="0"/>
                <a:ea typeface="Calibri" charset="0"/>
                <a:cs typeface="Calibri" charset="0"/>
              </a:rPr>
              <a:t>New Secure Browser Page</a:t>
            </a:r>
          </a:p>
          <a:p>
            <a:pPr marL="800100" lvl="1" indent="-342900" algn="l">
              <a:buClr>
                <a:schemeClr val="accent2"/>
              </a:buClr>
              <a:buFont typeface="Wingdings" charset="2"/>
              <a:buChar char="§"/>
              <a:tabLst/>
            </a:pPr>
            <a:r>
              <a:rPr lang="en-US" sz="2400">
                <a:solidFill>
                  <a:schemeClr val="tx1">
                    <a:lumMod val="75000"/>
                    <a:lumOff val="25000"/>
                  </a:schemeClr>
                </a:solidFill>
                <a:latin typeface="Calibri" charset="0"/>
                <a:ea typeface="Calibri" charset="0"/>
                <a:cs typeface="Calibri" charset="0"/>
              </a:rPr>
              <a:t>Contains current information regarding secure browsers</a:t>
            </a:r>
          </a:p>
          <a:p>
            <a:pPr marL="800100" lvl="1" indent="-342900" algn="l">
              <a:buClr>
                <a:schemeClr val="accent2"/>
              </a:buClr>
              <a:buFont typeface="Wingdings" charset="2"/>
              <a:buChar char="§"/>
              <a:tabLst/>
            </a:pPr>
            <a:r>
              <a:rPr lang="en-US" sz="2400">
                <a:solidFill>
                  <a:schemeClr val="tx1">
                    <a:lumMod val="75000"/>
                    <a:lumOff val="25000"/>
                  </a:schemeClr>
                </a:solidFill>
                <a:latin typeface="Calibri" charset="0"/>
                <a:ea typeface="Calibri" charset="0"/>
                <a:cs typeface="Calibri" charset="0"/>
              </a:rPr>
              <a:t>Information also available in the STAAR Online Testing Platform Technology Guide available at </a:t>
            </a:r>
          </a:p>
          <a:p>
            <a:pPr marL="1090613" lvl="2" indent="-176213" algn="l">
              <a:buClr>
                <a:schemeClr val="accent1"/>
              </a:buClr>
              <a:buSzPct val="95000"/>
              <a:buFont typeface="Arial" charset="0"/>
              <a:buChar char="•"/>
              <a:tabLst/>
            </a:pPr>
            <a:r>
              <a:rPr lang="en-US" sz="2200">
                <a:solidFill>
                  <a:schemeClr val="tx1">
                    <a:lumMod val="75000"/>
                    <a:lumOff val="25000"/>
                  </a:schemeClr>
                </a:solidFill>
                <a:latin typeface="Calibri" charset="0"/>
                <a:ea typeface="Calibri" charset="0"/>
                <a:cs typeface="Calibri" charset="0"/>
                <a:hlinkClick r:id="rId2"/>
              </a:rPr>
              <a:t>https://www.texasassessment.com/administrators/technology</a:t>
            </a:r>
            <a:endParaRPr lang="en-US" sz="2200">
              <a:solidFill>
                <a:schemeClr val="tx1">
                  <a:lumMod val="75000"/>
                  <a:lumOff val="25000"/>
                </a:schemeClr>
              </a:solidFill>
              <a:latin typeface="Calibri" charset="0"/>
              <a:ea typeface="Calibri" charset="0"/>
              <a:cs typeface="Calibri" charset="0"/>
            </a:endParaRPr>
          </a:p>
          <a:p>
            <a:pPr lvl="1" algn="l">
              <a:buClr>
                <a:schemeClr val="accent2"/>
              </a:buClr>
              <a:tabLst/>
            </a:pPr>
            <a:endParaRPr lang="en-US" sz="2400">
              <a:solidFill>
                <a:schemeClr val="tx1">
                  <a:lumMod val="75000"/>
                  <a:lumOff val="25000"/>
                </a:schemeClr>
              </a:solidFill>
              <a:latin typeface="Calibri" charset="0"/>
              <a:ea typeface="Calibri" charset="0"/>
              <a:cs typeface="Calibri" charset="0"/>
            </a:endParaRPr>
          </a:p>
          <a:p>
            <a:pPr marL="1257300" lvl="2" indent="-342900" algn="l">
              <a:buClr>
                <a:schemeClr val="accent2"/>
              </a:buClr>
              <a:buFont typeface="Wingdings" charset="2"/>
              <a:buChar char="§"/>
            </a:pPr>
            <a:endParaRPr lang="en-US" sz="2200">
              <a:solidFill>
                <a:schemeClr val="tx1">
                  <a:lumMod val="75000"/>
                  <a:lumOff val="25000"/>
                </a:schemeClr>
              </a:solidFill>
              <a:latin typeface="Calibri" charset="0"/>
              <a:ea typeface="Calibri" charset="0"/>
              <a:cs typeface="Calibri" charset="0"/>
            </a:endParaRPr>
          </a:p>
        </p:txBody>
      </p:sp>
      <p:sp>
        <p:nvSpPr>
          <p:cNvPr id="4" name="Title 10"/>
          <p:cNvSpPr txBox="1">
            <a:spLocks/>
          </p:cNvSpPr>
          <p:nvPr/>
        </p:nvSpPr>
        <p:spPr>
          <a:xfrm>
            <a:off x="1978570" y="248815"/>
            <a:ext cx="8221489" cy="677225"/>
          </a:xfrm>
          <a:prstGeom prst="rect">
            <a:avLst/>
          </a:prstGeom>
        </p:spPr>
        <p:txBody>
          <a:bodyPr vert="horz" lIns="91440" tIns="45720" rIns="91440" bIns="45720" rtlCol="0" anchor="b">
            <a:normAutofit fontScale="92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b="1" i="0">
                <a:solidFill>
                  <a:schemeClr val="accent1"/>
                </a:solidFill>
                <a:latin typeface="+mn-lt"/>
                <a:ea typeface="Open Sans" charset="0"/>
                <a:cs typeface="Open Sans" charset="0"/>
              </a:rPr>
              <a:t>Assessment Managemen</a:t>
            </a:r>
            <a:r>
              <a:rPr lang="en-US" sz="3600" b="1">
                <a:solidFill>
                  <a:schemeClr val="accent1"/>
                </a:solidFill>
                <a:latin typeface="+mn-lt"/>
                <a:ea typeface="Open Sans" charset="0"/>
                <a:cs typeface="Open Sans" charset="0"/>
              </a:rPr>
              <a:t>t System Framework</a:t>
            </a:r>
            <a:endParaRPr lang="en-US" sz="3600" b="1" i="0">
              <a:solidFill>
                <a:schemeClr val="accent1"/>
              </a:solidFill>
              <a:latin typeface="+mn-lt"/>
              <a:ea typeface="Open Sans" charset="0"/>
              <a:cs typeface="Open Sans" charset="0"/>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6502667"/>
            <a:ext cx="12000217" cy="229917"/>
          </a:xfrm>
          <a:prstGeom prst="rect">
            <a:avLst/>
          </a:prstGeom>
        </p:spPr>
      </p:pic>
      <p:sp>
        <p:nvSpPr>
          <p:cNvPr id="6" name="Date Placeholder 3"/>
          <p:cNvSpPr>
            <a:spLocks noGrp="1"/>
          </p:cNvSpPr>
          <p:nvPr>
            <p:ph type="dt" sz="half" idx="10"/>
          </p:nvPr>
        </p:nvSpPr>
        <p:spPr>
          <a:xfrm>
            <a:off x="92467" y="6492875"/>
            <a:ext cx="2472271" cy="365125"/>
          </a:xfrm>
        </p:spPr>
        <p:txBody>
          <a:bodyPr/>
          <a:lstStyle/>
          <a:p>
            <a:fld id="{C5C05D33-2F5D-482A-8D2C-D96EBC369FAA}" type="datetime1">
              <a:rPr lang="en-US" smtClean="0">
                <a:solidFill>
                  <a:schemeClr val="accent1">
                    <a:lumMod val="60000"/>
                    <a:lumOff val="40000"/>
                  </a:schemeClr>
                </a:solidFill>
              </a:rPr>
              <a:pPr/>
              <a:t>10/1/2018</a:t>
            </a:fld>
            <a:r>
              <a:rPr lang="en-US">
                <a:solidFill>
                  <a:schemeClr val="accent1">
                    <a:lumMod val="60000"/>
                    <a:lumOff val="40000"/>
                  </a:schemeClr>
                </a:solidFill>
              </a:rPr>
              <a:t>     </a:t>
            </a:r>
            <a:fld id="{EA89072E-2125-40D6-847A-9E6B768971D4}" type="slidenum">
              <a:rPr lang="en-US" smtClean="0">
                <a:solidFill>
                  <a:schemeClr val="accent1">
                    <a:lumMod val="60000"/>
                    <a:lumOff val="40000"/>
                  </a:schemeClr>
                </a:solidFill>
              </a:rPr>
              <a:pPr/>
              <a:t>162</a:t>
            </a:fld>
            <a:endParaRPr lang="en-US">
              <a:solidFill>
                <a:schemeClr val="accent1">
                  <a:lumMod val="60000"/>
                  <a:lumOff val="40000"/>
                </a:schemeClr>
              </a:solidFill>
            </a:endParaRPr>
          </a:p>
        </p:txBody>
      </p:sp>
      <p:pic>
        <p:nvPicPr>
          <p:cNvPr id="7" name="Picture 6"/>
          <p:cNvPicPr>
            <a:picLocks noChangeAspect="1"/>
          </p:cNvPicPr>
          <p:nvPr/>
        </p:nvPicPr>
        <p:blipFill>
          <a:blip r:embed="rId4"/>
          <a:stretch>
            <a:fillRect/>
          </a:stretch>
        </p:blipFill>
        <p:spPr>
          <a:xfrm>
            <a:off x="1717210" y="3369937"/>
            <a:ext cx="4516891" cy="3007314"/>
          </a:xfrm>
          <a:prstGeom prst="rect">
            <a:avLst/>
          </a:prstGeom>
          <a:ln w="28575">
            <a:solidFill>
              <a:schemeClr val="tx1"/>
            </a:solidFill>
          </a:ln>
        </p:spPr>
      </p:pic>
      <p:grpSp>
        <p:nvGrpSpPr>
          <p:cNvPr id="2" name="Group 1"/>
          <p:cNvGrpSpPr/>
          <p:nvPr/>
        </p:nvGrpSpPr>
        <p:grpSpPr>
          <a:xfrm>
            <a:off x="6543867" y="3289527"/>
            <a:ext cx="4194048" cy="3145536"/>
            <a:chOff x="6543867" y="3289527"/>
            <a:chExt cx="4194048" cy="3145536"/>
          </a:xfrm>
        </p:grpSpPr>
        <p:pic>
          <p:nvPicPr>
            <p:cNvPr id="8" name="Picture 2" descr="https://attachment.outlook.office.net/owa/rgross@ets.org/service.svc/s/GetFileAttachment?id=AAMkADRhYmRhMGZjLTM1MmQtNDY0OS1iZmUwLTBkMzMyYzg0MTgwZABGAAAAAABIxzeRSuvbTKRzhQu3ywmEBwDi1JNkK%2BlBR7XxsI95vMQ0AAAAAAEMAACBR7%2Fjs5k5SahjABKL5k0lAAFojLYpAAABEgAQAJk1rZt4frtKktz9epkO8Z0%3D&amp;X-OWA-CANARY=MG6Tbn8i9UCQIQBpInIgU_D6nWPyBdYYRZPY2SNi5ZtEUS7FRGSdDXRIdCF-W5H7FV_YPKf04rI.&amp;token=eyJhbGciOiJSUzI1NiIsImtpZCI6IjA2MDBGOUY2NzQ2MjA3MzdFNzM0MDRFMjg3QzQ1QTgxOENCN0NFQjgiLCJ4NXQiOiJCZ0Q1OW5SaUJ6Zm5OQVRpaDhSYWdZeTN6cmciLCJ0eXAiOiJKV1QifQ.eyJ2ZXIiOiJFeGNoYW5nZS5DYWxsYmFjay5WMSIsImFwcGN0eHNlbmRlciI6Ik93YURvd25sb2FkQDBiYTZlOWI3LTYwYjMtNGZhZS05MmYzLTdlNmRkZDllOWI2NSIsImFwcGN0eCI6IntcIm1zZXhjaHByb3RcIjpcIm93YVwiLFwicHJpbWFyeXNpZFwiOlwiUy0xLTUtMjEtMTA5MzE4ODM4NS0zODQ5MjUxMTIzLTMwNjA1MjM4MDgtOTUxODIxMFwiLFwicHVpZFwiOlwiMTE1MzgzNjI5NjQzMDMwNzc4OVwiLFwib2lkXCI6XCIzZThlMTljMy00ZTg1LTQwM2YtODZkMC1kY2ZkNGM5OWQyYTVcIixcInNjb3BlXCI6XCJPd2FEb3dubG9hZFwifSIsIm5iZiI6MTUzNDY5Njc5MSwiZXhwIjoxNTM0Njk3MzkxLCJpc3MiOiIwMDAwMDAwMi0wMDAwLTBmZjEtY2UwMC0wMDAwMDAwMDAwMDBAMGJhNmU5YjctNjBiMy00ZmFlLTkyZjMtN2U2ZGRkOWU5YjY1IiwiYXVkIjoiMDAwMDAwMDItMDAwMC0wZmYxLWNlMDAtMDAwMDAwMDAwMDAwL2F0dGFjaG1lbnQub3V0bG9vay5vZmZpY2UubmV0QDBiYTZlOWI3LTYwYjMtNGZhZS05MmYzLTdlNmRkZDllOWI2NSJ9.VlHQqHXGTmsXbXjAg3NCKiaxgJzBgccMx-rGf2ucwWSEi2i6tVCKK75MSIJq0QCh0KGu6KWCrarDmSWFJo05myq0vLYAUAaR1oKs8wtXV3HsBvBImUT_qJBdPqUZmeVyjfAIeXZ9hPK5a3jbzQ0I5jDh7yZ3QzybczkvKU9kge68gUuf9O1OqI-IImnEmwK86xZGvQ5hLB2Hwbn-TiP2fxmv8ya70HS4dcMF9jyz-DK0GiuYa6mFnOyyv1kVHguqcZY593W-bAWbI2W4x3tPZ9zL7SimW9nqpmw7Z2Tpt0k95Pikqu5m-dp7GYm_vu6qsO7ybBxa_h1H7q5auZRoZQ&amp;owa=outlook.office.com&amp;isImagePreview=Tru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543867" y="3289527"/>
              <a:ext cx="4194048" cy="3145536"/>
            </a:xfrm>
            <a:prstGeom prst="rect">
              <a:avLst/>
            </a:prstGeom>
            <a:noFill/>
            <a:ln w="28575">
              <a:solidFill>
                <a:schemeClr val="tx1"/>
              </a:solidFill>
            </a:ln>
            <a:extLst>
              <a:ext uri="{909E8E84-426E-40DD-AFC4-6F175D3DCCD1}">
                <a14:hiddenFill xmlns:a14="http://schemas.microsoft.com/office/drawing/2010/main">
                  <a:solidFill>
                    <a:srgbClr val="FFFFFF"/>
                  </a:solidFill>
                </a14:hiddenFill>
              </a:ext>
            </a:extLst>
          </p:spPr>
        </p:pic>
        <p:sp>
          <p:nvSpPr>
            <p:cNvPr id="9" name="Left Arrow 8"/>
            <p:cNvSpPr/>
            <p:nvPr/>
          </p:nvSpPr>
          <p:spPr>
            <a:xfrm>
              <a:off x="7523335" y="6104182"/>
              <a:ext cx="504056" cy="262393"/>
            </a:xfrm>
            <a:prstGeom prst="lef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Footer Placeholder 4">
            <a:extLst>
              <a:ext uri="{FF2B5EF4-FFF2-40B4-BE49-F238E27FC236}">
                <a16:creationId xmlns:a16="http://schemas.microsoft.com/office/drawing/2014/main" xmlns="" id="{21C28D75-8F33-4D93-837D-13491261D7FF}"/>
              </a:ext>
            </a:extLst>
          </p:cNvPr>
          <p:cNvSpPr>
            <a:spLocks noGrp="1"/>
          </p:cNvSpPr>
          <p:nvPr>
            <p:ph type="ftr" sz="quarter" idx="11"/>
          </p:nvPr>
        </p:nvSpPr>
        <p:spPr>
          <a:xfrm>
            <a:off x="3686187" y="6492875"/>
            <a:ext cx="4822804" cy="365125"/>
          </a:xfrm>
        </p:spPr>
        <p:txBody>
          <a:bodyPr/>
          <a:lstStyle/>
          <a:p>
            <a:r>
              <a:rPr lang="en-US">
                <a:solidFill>
                  <a:schemeClr val="accent1">
                    <a:lumMod val="60000"/>
                    <a:lumOff val="40000"/>
                  </a:schemeClr>
                </a:solidFill>
              </a:rPr>
              <a:t>October 2018</a:t>
            </a:r>
          </a:p>
          <a:p>
            <a:endParaRPr lang="en-US">
              <a:solidFill>
                <a:schemeClr val="accent1">
                  <a:lumMod val="60000"/>
                  <a:lumOff val="40000"/>
                </a:schemeClr>
              </a:solidFill>
            </a:endParaRPr>
          </a:p>
        </p:txBody>
      </p:sp>
    </p:spTree>
    <p:extLst>
      <p:ext uri="{BB962C8B-B14F-4D97-AF65-F5344CB8AC3E}">
        <p14:creationId xmlns:p14="http://schemas.microsoft.com/office/powerpoint/2010/main" val="3394247837"/>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a:xfrm>
            <a:off x="493964" y="1473256"/>
            <a:ext cx="10450556" cy="4569325"/>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algn="l"/>
            <a:r>
              <a:rPr lang="en-US" b="1">
                <a:solidFill>
                  <a:schemeClr val="accent1"/>
                </a:solidFill>
                <a:latin typeface="Calibri" charset="0"/>
                <a:ea typeface="Calibri" charset="0"/>
                <a:cs typeface="Calibri" charset="0"/>
              </a:rPr>
              <a:t>All Summative Programs</a:t>
            </a:r>
          </a:p>
          <a:p>
            <a:pPr marL="800100" lvl="1" indent="-342900" algn="l">
              <a:buClr>
                <a:schemeClr val="accent2"/>
              </a:buClr>
              <a:buFont typeface="Wingdings" charset="2"/>
              <a:buChar char="§"/>
              <a:tabLst/>
            </a:pPr>
            <a:r>
              <a:rPr lang="en-US" sz="2400">
                <a:solidFill>
                  <a:schemeClr val="tx1">
                    <a:lumMod val="75000"/>
                    <a:lumOff val="25000"/>
                  </a:schemeClr>
                </a:solidFill>
                <a:latin typeface="Calibri" charset="0"/>
                <a:ea typeface="Calibri" charset="0"/>
                <a:cs typeface="Calibri" charset="0"/>
              </a:rPr>
              <a:t>New TX-Unique-Student-ID (TSDS Student UID) field</a:t>
            </a:r>
          </a:p>
          <a:p>
            <a:pPr marL="800100" lvl="1" indent="-342900" algn="l">
              <a:buClr>
                <a:schemeClr val="accent2"/>
              </a:buClr>
              <a:buFont typeface="Wingdings" charset="2"/>
              <a:buChar char="§"/>
              <a:tabLst/>
            </a:pPr>
            <a:r>
              <a:rPr lang="en-US" sz="2400">
                <a:solidFill>
                  <a:schemeClr val="tx1">
                    <a:lumMod val="75000"/>
                    <a:lumOff val="25000"/>
                  </a:schemeClr>
                </a:solidFill>
                <a:latin typeface="Calibri" charset="0"/>
                <a:ea typeface="Calibri" charset="0"/>
                <a:cs typeface="Calibri" charset="0"/>
              </a:rPr>
              <a:t>Expanded LEP indicator codes</a:t>
            </a:r>
          </a:p>
          <a:p>
            <a:pPr marL="800100" lvl="1" indent="-342900" algn="l">
              <a:buClr>
                <a:schemeClr val="accent2"/>
              </a:buClr>
              <a:buFont typeface="Wingdings" charset="2"/>
              <a:buChar char="§"/>
              <a:tabLst/>
            </a:pPr>
            <a:r>
              <a:rPr lang="en-US" sz="2400">
                <a:solidFill>
                  <a:schemeClr val="tx1">
                    <a:lumMod val="75000"/>
                    <a:lumOff val="25000"/>
                  </a:schemeClr>
                </a:solidFill>
                <a:latin typeface="Calibri" charset="0"/>
                <a:ea typeface="Calibri" charset="0"/>
                <a:cs typeface="Calibri" charset="0"/>
              </a:rPr>
              <a:t>Updated field header names</a:t>
            </a:r>
          </a:p>
          <a:p>
            <a:pPr lvl="2" algn="l">
              <a:buClr>
                <a:schemeClr val="accent1"/>
              </a:buClr>
              <a:buSzPct val="95000"/>
              <a:tabLst/>
            </a:pPr>
            <a:endParaRPr lang="en-US" sz="2200">
              <a:solidFill>
                <a:schemeClr val="tx1">
                  <a:lumMod val="75000"/>
                  <a:lumOff val="25000"/>
                </a:schemeClr>
              </a:solidFill>
              <a:latin typeface="Calibri" charset="0"/>
              <a:ea typeface="Calibri" charset="0"/>
              <a:cs typeface="Calibri" charset="0"/>
            </a:endParaRPr>
          </a:p>
          <a:p>
            <a:pPr marL="800100" lvl="1" indent="-342900" algn="l">
              <a:buClr>
                <a:schemeClr val="accent2"/>
              </a:buClr>
              <a:buFont typeface="Wingdings" charset="2"/>
              <a:buChar char="§"/>
              <a:tabLst/>
            </a:pPr>
            <a:endParaRPr lang="en-US" sz="2400">
              <a:solidFill>
                <a:schemeClr val="tx1">
                  <a:lumMod val="75000"/>
                  <a:lumOff val="25000"/>
                </a:schemeClr>
              </a:solidFill>
              <a:latin typeface="Calibri" charset="0"/>
              <a:ea typeface="Calibri" charset="0"/>
              <a:cs typeface="Calibri" charset="0"/>
            </a:endParaRPr>
          </a:p>
          <a:p>
            <a:pPr marL="1257300" lvl="2" indent="-342900" algn="l">
              <a:buClr>
                <a:schemeClr val="accent2"/>
              </a:buClr>
              <a:buFont typeface="Wingdings" charset="2"/>
              <a:buChar char="§"/>
            </a:pPr>
            <a:endParaRPr lang="en-US" sz="2200">
              <a:solidFill>
                <a:schemeClr val="tx1">
                  <a:lumMod val="75000"/>
                  <a:lumOff val="25000"/>
                </a:schemeClr>
              </a:solidFill>
              <a:latin typeface="Calibri" charset="0"/>
              <a:ea typeface="Calibri" charset="0"/>
              <a:cs typeface="Calibri" charset="0"/>
            </a:endParaRPr>
          </a:p>
        </p:txBody>
      </p:sp>
      <p:sp>
        <p:nvSpPr>
          <p:cNvPr id="4" name="Title 10"/>
          <p:cNvSpPr txBox="1">
            <a:spLocks/>
          </p:cNvSpPr>
          <p:nvPr/>
        </p:nvSpPr>
        <p:spPr>
          <a:xfrm>
            <a:off x="1978570" y="248815"/>
            <a:ext cx="8221489" cy="67722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b="1" i="0">
                <a:solidFill>
                  <a:schemeClr val="accent1"/>
                </a:solidFill>
                <a:latin typeface="+mn-lt"/>
                <a:ea typeface="Open Sans" charset="0"/>
                <a:cs typeface="Open Sans" charset="0"/>
              </a:rPr>
              <a:t>Changes to STAAR Data File Uploads</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6502667"/>
            <a:ext cx="12000217" cy="229917"/>
          </a:xfrm>
          <a:prstGeom prst="rect">
            <a:avLst/>
          </a:prstGeom>
        </p:spPr>
      </p:pic>
      <p:sp>
        <p:nvSpPr>
          <p:cNvPr id="6" name="Date Placeholder 3"/>
          <p:cNvSpPr>
            <a:spLocks noGrp="1"/>
          </p:cNvSpPr>
          <p:nvPr>
            <p:ph type="dt" sz="half" idx="10"/>
          </p:nvPr>
        </p:nvSpPr>
        <p:spPr>
          <a:xfrm>
            <a:off x="92467" y="6492875"/>
            <a:ext cx="2472271" cy="365125"/>
          </a:xfrm>
        </p:spPr>
        <p:txBody>
          <a:bodyPr/>
          <a:lstStyle/>
          <a:p>
            <a:fld id="{C5C05D33-2F5D-482A-8D2C-D96EBC369FAA}" type="datetime1">
              <a:rPr lang="en-US" smtClean="0">
                <a:solidFill>
                  <a:schemeClr val="accent1">
                    <a:lumMod val="60000"/>
                    <a:lumOff val="40000"/>
                  </a:schemeClr>
                </a:solidFill>
              </a:rPr>
              <a:pPr/>
              <a:t>10/1/2018</a:t>
            </a:fld>
            <a:r>
              <a:rPr lang="en-US">
                <a:solidFill>
                  <a:schemeClr val="accent1">
                    <a:lumMod val="60000"/>
                    <a:lumOff val="40000"/>
                  </a:schemeClr>
                </a:solidFill>
              </a:rPr>
              <a:t>     </a:t>
            </a:r>
            <a:fld id="{EA89072E-2125-40D6-847A-9E6B768971D4}" type="slidenum">
              <a:rPr lang="en-US" smtClean="0">
                <a:solidFill>
                  <a:schemeClr val="accent1">
                    <a:lumMod val="60000"/>
                    <a:lumOff val="40000"/>
                  </a:schemeClr>
                </a:solidFill>
              </a:rPr>
              <a:pPr/>
              <a:t>163</a:t>
            </a:fld>
            <a:endParaRPr lang="en-US">
              <a:solidFill>
                <a:schemeClr val="accent1">
                  <a:lumMod val="60000"/>
                  <a:lumOff val="40000"/>
                </a:schemeClr>
              </a:solidFill>
            </a:endParaRPr>
          </a:p>
        </p:txBody>
      </p:sp>
      <p:pic>
        <p:nvPicPr>
          <p:cNvPr id="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60175" y="1013170"/>
            <a:ext cx="3380066" cy="4447455"/>
          </a:xfrm>
          <a:prstGeom prst="rect">
            <a:avLst/>
          </a:prstGeom>
          <a:noFill/>
          <a:ln w="28575">
            <a:solidFill>
              <a:schemeClr val="tx1"/>
            </a:solidFill>
          </a:ln>
        </p:spPr>
      </p:pic>
      <p:pic>
        <p:nvPicPr>
          <p:cNvPr id="9" name="Picture 12"/>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882978" y="3334562"/>
            <a:ext cx="7242928" cy="2566087"/>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0" name="Footer Placeholder 4">
            <a:extLst>
              <a:ext uri="{FF2B5EF4-FFF2-40B4-BE49-F238E27FC236}">
                <a16:creationId xmlns:a16="http://schemas.microsoft.com/office/drawing/2014/main" xmlns="" id="{4937F347-35F6-4EAF-8ABC-846366F4763F}"/>
              </a:ext>
            </a:extLst>
          </p:cNvPr>
          <p:cNvSpPr>
            <a:spLocks noGrp="1"/>
          </p:cNvSpPr>
          <p:nvPr>
            <p:ph type="ftr" sz="quarter" idx="11"/>
          </p:nvPr>
        </p:nvSpPr>
        <p:spPr>
          <a:xfrm>
            <a:off x="3686187" y="6492875"/>
            <a:ext cx="4822804" cy="365125"/>
          </a:xfrm>
        </p:spPr>
        <p:txBody>
          <a:bodyPr/>
          <a:lstStyle/>
          <a:p>
            <a:r>
              <a:rPr lang="en-US">
                <a:solidFill>
                  <a:schemeClr val="accent1">
                    <a:lumMod val="60000"/>
                    <a:lumOff val="40000"/>
                  </a:schemeClr>
                </a:solidFill>
              </a:rPr>
              <a:t>October 2018</a:t>
            </a:r>
          </a:p>
          <a:p>
            <a:endParaRPr lang="en-US">
              <a:solidFill>
                <a:schemeClr val="accent1">
                  <a:lumMod val="60000"/>
                  <a:lumOff val="40000"/>
                </a:schemeClr>
              </a:solidFill>
            </a:endParaRPr>
          </a:p>
        </p:txBody>
      </p:sp>
    </p:spTree>
    <p:extLst>
      <p:ext uri="{BB962C8B-B14F-4D97-AF65-F5344CB8AC3E}">
        <p14:creationId xmlns:p14="http://schemas.microsoft.com/office/powerpoint/2010/main" val="969155165"/>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a:xfrm>
            <a:off x="493964" y="1473256"/>
            <a:ext cx="4162877" cy="4569325"/>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algn="l"/>
            <a:r>
              <a:rPr lang="en-US" b="1">
                <a:solidFill>
                  <a:schemeClr val="accent1"/>
                </a:solidFill>
                <a:latin typeface="Calibri" charset="0"/>
                <a:ea typeface="Calibri" charset="0"/>
                <a:cs typeface="Calibri" charset="0"/>
              </a:rPr>
              <a:t>STAAR Grades 3–8 </a:t>
            </a:r>
          </a:p>
          <a:p>
            <a:pPr marL="800100" lvl="1" indent="-342900" algn="l">
              <a:buClr>
                <a:schemeClr val="accent2"/>
              </a:buClr>
              <a:buFont typeface="Wingdings" charset="2"/>
              <a:buChar char="§"/>
              <a:tabLst/>
            </a:pPr>
            <a:r>
              <a:rPr lang="en-US" sz="2400">
                <a:solidFill>
                  <a:schemeClr val="tx1">
                    <a:lumMod val="75000"/>
                    <a:lumOff val="25000"/>
                  </a:schemeClr>
                </a:solidFill>
                <a:latin typeface="Calibri" charset="0"/>
                <a:ea typeface="Calibri" charset="0"/>
                <a:cs typeface="Calibri" charset="0"/>
              </a:rPr>
              <a:t>Updated Test Version Codes</a:t>
            </a:r>
          </a:p>
          <a:p>
            <a:pPr marL="1090613" lvl="2" indent="-176213" algn="l">
              <a:buClr>
                <a:schemeClr val="accent1"/>
              </a:buClr>
              <a:buSzPct val="95000"/>
              <a:buFont typeface="Arial" charset="0"/>
              <a:buChar char="•"/>
              <a:tabLst/>
            </a:pPr>
            <a:r>
              <a:rPr lang="en-US" sz="2200">
                <a:solidFill>
                  <a:schemeClr val="tx1">
                    <a:lumMod val="75000"/>
                    <a:lumOff val="25000"/>
                  </a:schemeClr>
                </a:solidFill>
                <a:latin typeface="Calibri" charset="0"/>
                <a:ea typeface="Calibri" charset="0"/>
                <a:cs typeface="Calibri" charset="0"/>
              </a:rPr>
              <a:t>New PNP spring 2019</a:t>
            </a:r>
          </a:p>
          <a:p>
            <a:pPr marL="800100" lvl="1" indent="-342900" algn="l">
              <a:buClr>
                <a:schemeClr val="accent2"/>
              </a:buClr>
              <a:buFont typeface="Wingdings" charset="2"/>
              <a:buChar char="§"/>
              <a:tabLst/>
            </a:pPr>
            <a:r>
              <a:rPr lang="en-US" sz="2400">
                <a:solidFill>
                  <a:schemeClr val="tx1">
                    <a:lumMod val="75000"/>
                    <a:lumOff val="25000"/>
                  </a:schemeClr>
                </a:solidFill>
                <a:latin typeface="Calibri" charset="0"/>
                <a:ea typeface="Calibri" charset="0"/>
                <a:cs typeface="Calibri" charset="0"/>
              </a:rPr>
              <a:t>New language fields for online testing</a:t>
            </a:r>
          </a:p>
          <a:p>
            <a:pPr marL="800100" lvl="1" indent="-342900" algn="l">
              <a:buClr>
                <a:schemeClr val="accent2"/>
              </a:buClr>
              <a:buFont typeface="Wingdings" charset="2"/>
              <a:buChar char="§"/>
              <a:tabLst/>
            </a:pPr>
            <a:r>
              <a:rPr lang="en-US" sz="2400">
                <a:solidFill>
                  <a:schemeClr val="tx1">
                    <a:lumMod val="75000"/>
                    <a:lumOff val="25000"/>
                  </a:schemeClr>
                </a:solidFill>
                <a:latin typeface="Calibri" charset="0"/>
                <a:ea typeface="Calibri" charset="0"/>
                <a:cs typeface="Calibri" charset="0"/>
              </a:rPr>
              <a:t>New, optional, TX-Unique-Staff-ID field (primary administrations)</a:t>
            </a:r>
          </a:p>
          <a:p>
            <a:pPr marL="800100" lvl="1" indent="-342900" algn="l">
              <a:buClr>
                <a:schemeClr val="accent2"/>
              </a:buClr>
              <a:buFont typeface="Wingdings" charset="2"/>
              <a:buChar char="§"/>
              <a:tabLst/>
            </a:pPr>
            <a:r>
              <a:rPr lang="en-US" sz="2400">
                <a:solidFill>
                  <a:schemeClr val="tx1">
                    <a:lumMod val="75000"/>
                    <a:lumOff val="25000"/>
                  </a:schemeClr>
                </a:solidFill>
                <a:latin typeface="Calibri" charset="0"/>
                <a:ea typeface="Calibri" charset="0"/>
                <a:cs typeface="Calibri" charset="0"/>
              </a:rPr>
              <a:t>New Test Format fields</a:t>
            </a:r>
          </a:p>
          <a:p>
            <a:pPr lvl="2" algn="l">
              <a:buClr>
                <a:schemeClr val="accent1"/>
              </a:buClr>
              <a:buSzPct val="95000"/>
              <a:tabLst/>
            </a:pPr>
            <a:endParaRPr lang="en-US" sz="2200">
              <a:solidFill>
                <a:schemeClr val="tx1">
                  <a:lumMod val="75000"/>
                  <a:lumOff val="25000"/>
                </a:schemeClr>
              </a:solidFill>
              <a:latin typeface="Calibri" charset="0"/>
              <a:ea typeface="Calibri" charset="0"/>
              <a:cs typeface="Calibri" charset="0"/>
            </a:endParaRPr>
          </a:p>
          <a:p>
            <a:pPr marL="800100" lvl="1" indent="-342900" algn="l">
              <a:buClr>
                <a:schemeClr val="accent2"/>
              </a:buClr>
              <a:buFont typeface="Wingdings" charset="2"/>
              <a:buChar char="§"/>
              <a:tabLst/>
            </a:pPr>
            <a:endParaRPr lang="en-US" sz="2400">
              <a:solidFill>
                <a:schemeClr val="tx1">
                  <a:lumMod val="75000"/>
                  <a:lumOff val="25000"/>
                </a:schemeClr>
              </a:solidFill>
              <a:latin typeface="Calibri" charset="0"/>
              <a:ea typeface="Calibri" charset="0"/>
              <a:cs typeface="Calibri" charset="0"/>
            </a:endParaRPr>
          </a:p>
          <a:p>
            <a:pPr marL="1257300" lvl="2" indent="-342900" algn="l">
              <a:buClr>
                <a:schemeClr val="accent2"/>
              </a:buClr>
              <a:buFont typeface="Wingdings" charset="2"/>
              <a:buChar char="§"/>
            </a:pPr>
            <a:endParaRPr lang="en-US" sz="2200">
              <a:solidFill>
                <a:schemeClr val="tx1">
                  <a:lumMod val="75000"/>
                  <a:lumOff val="25000"/>
                </a:schemeClr>
              </a:solidFill>
              <a:latin typeface="Calibri" charset="0"/>
              <a:ea typeface="Calibri" charset="0"/>
              <a:cs typeface="Calibri" charset="0"/>
            </a:endParaRPr>
          </a:p>
        </p:txBody>
      </p:sp>
      <p:sp>
        <p:nvSpPr>
          <p:cNvPr id="4" name="Title 10"/>
          <p:cNvSpPr txBox="1">
            <a:spLocks/>
          </p:cNvSpPr>
          <p:nvPr/>
        </p:nvSpPr>
        <p:spPr>
          <a:xfrm>
            <a:off x="1978570" y="248815"/>
            <a:ext cx="8221489" cy="67722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b="1" i="0">
                <a:solidFill>
                  <a:schemeClr val="accent1"/>
                </a:solidFill>
                <a:latin typeface="+mn-lt"/>
                <a:ea typeface="Open Sans" charset="0"/>
                <a:cs typeface="Open Sans" charset="0"/>
              </a:rPr>
              <a:t>Changes to STAAR Data File Uploads</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6502667"/>
            <a:ext cx="12000217" cy="229917"/>
          </a:xfrm>
          <a:prstGeom prst="rect">
            <a:avLst/>
          </a:prstGeom>
        </p:spPr>
      </p:pic>
      <p:sp>
        <p:nvSpPr>
          <p:cNvPr id="6" name="Date Placeholder 3"/>
          <p:cNvSpPr>
            <a:spLocks noGrp="1"/>
          </p:cNvSpPr>
          <p:nvPr>
            <p:ph type="dt" sz="half" idx="10"/>
          </p:nvPr>
        </p:nvSpPr>
        <p:spPr>
          <a:xfrm>
            <a:off x="92467" y="6492875"/>
            <a:ext cx="2472271" cy="365125"/>
          </a:xfrm>
        </p:spPr>
        <p:txBody>
          <a:bodyPr/>
          <a:lstStyle/>
          <a:p>
            <a:fld id="{C5C05D33-2F5D-482A-8D2C-D96EBC369FAA}" type="datetime1">
              <a:rPr lang="en-US" smtClean="0">
                <a:solidFill>
                  <a:schemeClr val="accent1">
                    <a:lumMod val="60000"/>
                    <a:lumOff val="40000"/>
                  </a:schemeClr>
                </a:solidFill>
              </a:rPr>
              <a:pPr/>
              <a:t>10/1/2018</a:t>
            </a:fld>
            <a:r>
              <a:rPr lang="en-US">
                <a:solidFill>
                  <a:schemeClr val="accent1">
                    <a:lumMod val="60000"/>
                    <a:lumOff val="40000"/>
                  </a:schemeClr>
                </a:solidFill>
              </a:rPr>
              <a:t>     </a:t>
            </a:r>
            <a:fld id="{EA89072E-2125-40D6-847A-9E6B768971D4}" type="slidenum">
              <a:rPr lang="en-US" smtClean="0">
                <a:solidFill>
                  <a:schemeClr val="accent1">
                    <a:lumMod val="60000"/>
                    <a:lumOff val="40000"/>
                  </a:schemeClr>
                </a:solidFill>
              </a:rPr>
              <a:pPr/>
              <a:t>164</a:t>
            </a:fld>
            <a:endParaRPr lang="en-US">
              <a:solidFill>
                <a:schemeClr val="accent1">
                  <a:lumMod val="60000"/>
                  <a:lumOff val="40000"/>
                </a:schemeClr>
              </a:solidFill>
            </a:endParaRPr>
          </a:p>
        </p:txBody>
      </p:sp>
      <p:pic>
        <p:nvPicPr>
          <p:cNvPr id="10" name="Picture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110996" y="1280681"/>
            <a:ext cx="6220021" cy="4349036"/>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7" name="Footer Placeholder 4">
            <a:extLst>
              <a:ext uri="{FF2B5EF4-FFF2-40B4-BE49-F238E27FC236}">
                <a16:creationId xmlns:a16="http://schemas.microsoft.com/office/drawing/2014/main" xmlns="" id="{D2AF90E6-42F4-4C13-BCD9-E7CA6A52B2A8}"/>
              </a:ext>
            </a:extLst>
          </p:cNvPr>
          <p:cNvSpPr>
            <a:spLocks noGrp="1"/>
          </p:cNvSpPr>
          <p:nvPr>
            <p:ph type="ftr" sz="quarter" idx="11"/>
          </p:nvPr>
        </p:nvSpPr>
        <p:spPr>
          <a:xfrm>
            <a:off x="3686187" y="6492875"/>
            <a:ext cx="4822804" cy="365125"/>
          </a:xfrm>
        </p:spPr>
        <p:txBody>
          <a:bodyPr/>
          <a:lstStyle/>
          <a:p>
            <a:r>
              <a:rPr lang="en-US">
                <a:solidFill>
                  <a:schemeClr val="accent1">
                    <a:lumMod val="60000"/>
                    <a:lumOff val="40000"/>
                  </a:schemeClr>
                </a:solidFill>
              </a:rPr>
              <a:t>October 2018</a:t>
            </a:r>
          </a:p>
          <a:p>
            <a:endParaRPr lang="en-US">
              <a:solidFill>
                <a:schemeClr val="accent1">
                  <a:lumMod val="60000"/>
                  <a:lumOff val="40000"/>
                </a:schemeClr>
              </a:solidFill>
            </a:endParaRPr>
          </a:p>
        </p:txBody>
      </p:sp>
    </p:spTree>
    <p:extLst>
      <p:ext uri="{BB962C8B-B14F-4D97-AF65-F5344CB8AC3E}">
        <p14:creationId xmlns:p14="http://schemas.microsoft.com/office/powerpoint/2010/main" val="3042124215"/>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a:xfrm>
            <a:off x="493964" y="1152745"/>
            <a:ext cx="10950176" cy="4569325"/>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algn="l"/>
            <a:r>
              <a:rPr lang="en-US" b="1">
                <a:solidFill>
                  <a:schemeClr val="accent1"/>
                </a:solidFill>
                <a:latin typeface="Calibri" charset="0"/>
                <a:ea typeface="Calibri" charset="0"/>
                <a:cs typeface="Calibri" charset="0"/>
              </a:rPr>
              <a:t>STAAR End-of-Course</a:t>
            </a:r>
          </a:p>
          <a:p>
            <a:pPr marL="800100" lvl="1" indent="-342900" algn="l">
              <a:buClr>
                <a:schemeClr val="accent2"/>
              </a:buClr>
              <a:buFont typeface="Wingdings" charset="2"/>
              <a:buChar char="§"/>
              <a:tabLst/>
            </a:pPr>
            <a:r>
              <a:rPr lang="en-US" sz="2400">
                <a:solidFill>
                  <a:schemeClr val="tx1">
                    <a:lumMod val="75000"/>
                    <a:lumOff val="25000"/>
                  </a:schemeClr>
                </a:solidFill>
                <a:latin typeface="Calibri" charset="0"/>
                <a:ea typeface="Calibri" charset="0"/>
                <a:cs typeface="Calibri" charset="0"/>
              </a:rPr>
              <a:t>Updated Test Version Codes</a:t>
            </a:r>
          </a:p>
          <a:p>
            <a:pPr marL="1090613" lvl="2" indent="-176213" algn="l">
              <a:buClr>
                <a:schemeClr val="accent1"/>
              </a:buClr>
              <a:buSzPct val="95000"/>
              <a:buFont typeface="Arial" charset="0"/>
              <a:buChar char="•"/>
              <a:tabLst/>
            </a:pPr>
            <a:r>
              <a:rPr lang="en-US" sz="2200">
                <a:solidFill>
                  <a:schemeClr val="tx1">
                    <a:lumMod val="75000"/>
                    <a:lumOff val="25000"/>
                  </a:schemeClr>
                </a:solidFill>
                <a:latin typeface="Calibri" charset="0"/>
                <a:ea typeface="Calibri" charset="0"/>
                <a:cs typeface="Calibri" charset="0"/>
              </a:rPr>
              <a:t>New PNP spring 2019</a:t>
            </a:r>
          </a:p>
          <a:p>
            <a:pPr marL="800100" lvl="1" indent="-342900" algn="l">
              <a:buClr>
                <a:schemeClr val="accent2"/>
              </a:buClr>
              <a:buFont typeface="Wingdings" charset="2"/>
              <a:buChar char="§"/>
              <a:tabLst/>
            </a:pPr>
            <a:r>
              <a:rPr lang="en-US" sz="2400">
                <a:solidFill>
                  <a:schemeClr val="tx1">
                    <a:lumMod val="75000"/>
                    <a:lumOff val="25000"/>
                  </a:schemeClr>
                </a:solidFill>
                <a:latin typeface="Calibri" charset="0"/>
                <a:ea typeface="Calibri" charset="0"/>
                <a:cs typeface="Calibri" charset="0"/>
              </a:rPr>
              <a:t>New, optional, TX-Unique-Staff-ID field (primary administrations)</a:t>
            </a:r>
          </a:p>
          <a:p>
            <a:pPr marL="800100" lvl="1" indent="-342900" algn="l">
              <a:buClr>
                <a:schemeClr val="accent2"/>
              </a:buClr>
              <a:buFont typeface="Wingdings" charset="2"/>
              <a:buChar char="§"/>
              <a:tabLst/>
            </a:pPr>
            <a:endParaRPr lang="en-US" sz="2200">
              <a:solidFill>
                <a:schemeClr val="tx1">
                  <a:lumMod val="75000"/>
                  <a:lumOff val="25000"/>
                </a:schemeClr>
              </a:solidFill>
              <a:latin typeface="Calibri" charset="0"/>
              <a:ea typeface="Calibri" charset="0"/>
              <a:cs typeface="Calibri" charset="0"/>
            </a:endParaRPr>
          </a:p>
          <a:p>
            <a:pPr marL="800100" lvl="1" indent="-342900" algn="l">
              <a:buClr>
                <a:schemeClr val="accent2"/>
              </a:buClr>
              <a:buFont typeface="Wingdings" charset="2"/>
              <a:buChar char="§"/>
              <a:tabLst/>
            </a:pPr>
            <a:endParaRPr lang="en-US" sz="2400">
              <a:solidFill>
                <a:schemeClr val="tx1">
                  <a:lumMod val="75000"/>
                  <a:lumOff val="25000"/>
                </a:schemeClr>
              </a:solidFill>
              <a:latin typeface="Calibri" charset="0"/>
              <a:ea typeface="Calibri" charset="0"/>
              <a:cs typeface="Calibri" charset="0"/>
            </a:endParaRPr>
          </a:p>
          <a:p>
            <a:pPr marL="1257300" lvl="2" indent="-342900" algn="l">
              <a:buClr>
                <a:schemeClr val="accent2"/>
              </a:buClr>
              <a:buFont typeface="Wingdings" charset="2"/>
              <a:buChar char="§"/>
            </a:pPr>
            <a:endParaRPr lang="en-US" sz="2200">
              <a:solidFill>
                <a:schemeClr val="tx1">
                  <a:lumMod val="75000"/>
                  <a:lumOff val="25000"/>
                </a:schemeClr>
              </a:solidFill>
              <a:latin typeface="Calibri" charset="0"/>
              <a:ea typeface="Calibri" charset="0"/>
              <a:cs typeface="Calibri" charset="0"/>
            </a:endParaRPr>
          </a:p>
        </p:txBody>
      </p:sp>
      <p:sp>
        <p:nvSpPr>
          <p:cNvPr id="4" name="Title 10"/>
          <p:cNvSpPr txBox="1">
            <a:spLocks/>
          </p:cNvSpPr>
          <p:nvPr/>
        </p:nvSpPr>
        <p:spPr>
          <a:xfrm>
            <a:off x="1978570" y="248815"/>
            <a:ext cx="8221489" cy="67722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b="1" i="0">
                <a:solidFill>
                  <a:schemeClr val="accent1"/>
                </a:solidFill>
                <a:latin typeface="+mn-lt"/>
                <a:ea typeface="Open Sans" charset="0"/>
                <a:cs typeface="Open Sans" charset="0"/>
              </a:rPr>
              <a:t>Changes to STAAR Data File Uploads</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6502667"/>
            <a:ext cx="12000217" cy="229917"/>
          </a:xfrm>
          <a:prstGeom prst="rect">
            <a:avLst/>
          </a:prstGeom>
        </p:spPr>
      </p:pic>
      <p:sp>
        <p:nvSpPr>
          <p:cNvPr id="6" name="Date Placeholder 3"/>
          <p:cNvSpPr>
            <a:spLocks noGrp="1"/>
          </p:cNvSpPr>
          <p:nvPr>
            <p:ph type="dt" sz="half" idx="10"/>
          </p:nvPr>
        </p:nvSpPr>
        <p:spPr>
          <a:xfrm>
            <a:off x="92467" y="6492875"/>
            <a:ext cx="2472271" cy="365125"/>
          </a:xfrm>
        </p:spPr>
        <p:txBody>
          <a:bodyPr/>
          <a:lstStyle/>
          <a:p>
            <a:fld id="{C5C05D33-2F5D-482A-8D2C-D96EBC369FAA}" type="datetime1">
              <a:rPr lang="en-US" smtClean="0">
                <a:solidFill>
                  <a:schemeClr val="accent1">
                    <a:lumMod val="60000"/>
                    <a:lumOff val="40000"/>
                  </a:schemeClr>
                </a:solidFill>
              </a:rPr>
              <a:pPr/>
              <a:t>10/1/2018</a:t>
            </a:fld>
            <a:r>
              <a:rPr lang="en-US">
                <a:solidFill>
                  <a:schemeClr val="accent1">
                    <a:lumMod val="60000"/>
                    <a:lumOff val="40000"/>
                  </a:schemeClr>
                </a:solidFill>
              </a:rPr>
              <a:t>     </a:t>
            </a:r>
            <a:fld id="{EA89072E-2125-40D6-847A-9E6B768971D4}" type="slidenum">
              <a:rPr lang="en-US" smtClean="0">
                <a:solidFill>
                  <a:schemeClr val="accent1">
                    <a:lumMod val="60000"/>
                    <a:lumOff val="40000"/>
                  </a:schemeClr>
                </a:solidFill>
              </a:rPr>
              <a:pPr/>
              <a:t>165</a:t>
            </a:fld>
            <a:endParaRPr lang="en-US">
              <a:solidFill>
                <a:schemeClr val="accent1">
                  <a:lumMod val="60000"/>
                  <a:lumOff val="40000"/>
                </a:schemeClr>
              </a:solidFill>
            </a:endParaRPr>
          </a:p>
        </p:txBody>
      </p:sp>
      <p:pic>
        <p:nvPicPr>
          <p:cNvPr id="8" name="Picture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433659" y="2760291"/>
            <a:ext cx="7974292" cy="3593977"/>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7" name="Footer Placeholder 4">
            <a:extLst>
              <a:ext uri="{FF2B5EF4-FFF2-40B4-BE49-F238E27FC236}">
                <a16:creationId xmlns:a16="http://schemas.microsoft.com/office/drawing/2014/main" xmlns="" id="{90B37CAB-198B-49FA-93C4-AD2F1584CF66}"/>
              </a:ext>
            </a:extLst>
          </p:cNvPr>
          <p:cNvSpPr>
            <a:spLocks noGrp="1"/>
          </p:cNvSpPr>
          <p:nvPr>
            <p:ph type="ftr" sz="quarter" idx="11"/>
          </p:nvPr>
        </p:nvSpPr>
        <p:spPr>
          <a:xfrm>
            <a:off x="3686187" y="6492875"/>
            <a:ext cx="4822804" cy="365125"/>
          </a:xfrm>
        </p:spPr>
        <p:txBody>
          <a:bodyPr/>
          <a:lstStyle/>
          <a:p>
            <a:r>
              <a:rPr lang="en-US">
                <a:solidFill>
                  <a:schemeClr val="accent1">
                    <a:lumMod val="60000"/>
                    <a:lumOff val="40000"/>
                  </a:schemeClr>
                </a:solidFill>
              </a:rPr>
              <a:t>October 2018</a:t>
            </a:r>
          </a:p>
          <a:p>
            <a:endParaRPr lang="en-US">
              <a:solidFill>
                <a:schemeClr val="accent1">
                  <a:lumMod val="60000"/>
                  <a:lumOff val="40000"/>
                </a:schemeClr>
              </a:solidFill>
            </a:endParaRPr>
          </a:p>
        </p:txBody>
      </p:sp>
    </p:spTree>
    <p:extLst>
      <p:ext uri="{BB962C8B-B14F-4D97-AF65-F5344CB8AC3E}">
        <p14:creationId xmlns:p14="http://schemas.microsoft.com/office/powerpoint/2010/main" val="2516462156"/>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a:xfrm>
            <a:off x="493964" y="1152745"/>
            <a:ext cx="10950176" cy="514436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algn="l"/>
            <a:r>
              <a:rPr lang="en-US" b="1">
                <a:solidFill>
                  <a:schemeClr val="accent1"/>
                </a:solidFill>
                <a:latin typeface="Calibri" charset="0"/>
                <a:ea typeface="Calibri" charset="0"/>
                <a:cs typeface="Calibri" charset="0"/>
              </a:rPr>
              <a:t>Registration Upload File Template – Texas Unique Student ID (TSDS Student UID)</a:t>
            </a:r>
          </a:p>
          <a:p>
            <a:pPr marL="800100" lvl="1" indent="-342900" algn="l">
              <a:buClr>
                <a:schemeClr val="accent2"/>
              </a:buClr>
              <a:buFont typeface="Wingdings" charset="2"/>
              <a:buChar char="§"/>
              <a:tabLst/>
            </a:pPr>
            <a:r>
              <a:rPr lang="en-US" sz="2400">
                <a:solidFill>
                  <a:schemeClr val="tx1">
                    <a:lumMod val="75000"/>
                    <a:lumOff val="25000"/>
                  </a:schemeClr>
                </a:solidFill>
                <a:latin typeface="Calibri" charset="0"/>
                <a:ea typeface="Calibri" charset="0"/>
                <a:cs typeface="Calibri" charset="0"/>
              </a:rPr>
              <a:t>Beginning transition from PEIMS ID to Texas Student Data System as student unique identifier </a:t>
            </a:r>
          </a:p>
          <a:p>
            <a:pPr marL="800100" lvl="1" indent="-342900" algn="l">
              <a:buClr>
                <a:schemeClr val="accent2"/>
              </a:buClr>
              <a:buFont typeface="Wingdings" charset="2"/>
              <a:buChar char="§"/>
              <a:tabLst/>
            </a:pPr>
            <a:r>
              <a:rPr lang="en-US" sz="2400">
                <a:solidFill>
                  <a:schemeClr val="tx1">
                    <a:lumMod val="75000"/>
                    <a:lumOff val="25000"/>
                  </a:schemeClr>
                </a:solidFill>
                <a:latin typeface="Calibri" charset="0"/>
                <a:ea typeface="Calibri" charset="0"/>
                <a:cs typeface="Calibri" charset="0"/>
              </a:rPr>
              <a:t>December 2018</a:t>
            </a:r>
          </a:p>
          <a:p>
            <a:pPr marL="1090613" lvl="2" indent="-176213" algn="l">
              <a:buClr>
                <a:schemeClr val="accent1"/>
              </a:buClr>
              <a:buSzPct val="95000"/>
              <a:buFont typeface="Arial" charset="0"/>
              <a:buChar char="•"/>
              <a:tabLst/>
            </a:pPr>
            <a:r>
              <a:rPr lang="en-US" sz="2200" err="1">
                <a:solidFill>
                  <a:schemeClr val="tx1">
                    <a:lumMod val="75000"/>
                    <a:lumOff val="25000"/>
                  </a:schemeClr>
                </a:solidFill>
                <a:latin typeface="Calibri" charset="0"/>
                <a:ea typeface="Calibri" charset="0"/>
                <a:cs typeface="Calibri" charset="0"/>
              </a:rPr>
              <a:t>Retesters</a:t>
            </a:r>
            <a:r>
              <a:rPr lang="en-US" sz="2200">
                <a:solidFill>
                  <a:schemeClr val="tx1">
                    <a:lumMod val="75000"/>
                    <a:lumOff val="25000"/>
                  </a:schemeClr>
                </a:solidFill>
                <a:latin typeface="Calibri" charset="0"/>
                <a:ea typeface="Calibri" charset="0"/>
                <a:cs typeface="Calibri" charset="0"/>
              </a:rPr>
              <a:t> TSDS Student UID auto-populated from PEIMS submission</a:t>
            </a:r>
          </a:p>
          <a:p>
            <a:pPr marL="800100" lvl="1" indent="-342900" algn="l">
              <a:buClr>
                <a:schemeClr val="accent2"/>
              </a:buClr>
              <a:buFont typeface="Wingdings" charset="2"/>
              <a:buChar char="§"/>
              <a:tabLst/>
            </a:pPr>
            <a:r>
              <a:rPr lang="en-US" sz="2400">
                <a:solidFill>
                  <a:schemeClr val="tx1">
                    <a:lumMod val="75000"/>
                    <a:lumOff val="25000"/>
                  </a:schemeClr>
                </a:solidFill>
                <a:latin typeface="Calibri" charset="0"/>
                <a:ea typeface="Calibri" charset="0"/>
                <a:cs typeface="Calibri" charset="0"/>
              </a:rPr>
              <a:t>Required field for registering manually or upload</a:t>
            </a:r>
          </a:p>
          <a:p>
            <a:pPr marL="800100" lvl="1" indent="-342900" algn="l">
              <a:buClr>
                <a:schemeClr val="accent2"/>
              </a:buClr>
              <a:buFont typeface="Wingdings" charset="2"/>
              <a:buChar char="§"/>
              <a:tabLst/>
            </a:pPr>
            <a:r>
              <a:rPr lang="en-US" sz="2400">
                <a:solidFill>
                  <a:schemeClr val="tx1">
                    <a:lumMod val="75000"/>
                    <a:lumOff val="25000"/>
                  </a:schemeClr>
                </a:solidFill>
                <a:latin typeface="Calibri" charset="0"/>
                <a:ea typeface="Calibri" charset="0"/>
                <a:cs typeface="Calibri" charset="0"/>
              </a:rPr>
              <a:t>Not available on answer document</a:t>
            </a:r>
          </a:p>
          <a:p>
            <a:pPr marL="800100" lvl="1" indent="-342900" algn="l">
              <a:buClr>
                <a:schemeClr val="accent2"/>
              </a:buClr>
              <a:buFont typeface="Wingdings" charset="2"/>
              <a:buChar char="§"/>
              <a:tabLst/>
            </a:pPr>
            <a:r>
              <a:rPr lang="en-US" sz="2400">
                <a:solidFill>
                  <a:schemeClr val="tx1">
                    <a:lumMod val="75000"/>
                    <a:lumOff val="25000"/>
                  </a:schemeClr>
                </a:solidFill>
                <a:latin typeface="Calibri" charset="0"/>
                <a:ea typeface="Calibri" charset="0"/>
                <a:cs typeface="Calibri" charset="0"/>
              </a:rPr>
              <a:t>TSDS Student UID may not be updated once established</a:t>
            </a:r>
          </a:p>
          <a:p>
            <a:pPr marL="1090613" lvl="2" indent="-176213" algn="l">
              <a:buClr>
                <a:schemeClr val="accent1"/>
              </a:buClr>
              <a:buSzPct val="95000"/>
              <a:buFont typeface="Arial" charset="0"/>
              <a:buChar char="•"/>
              <a:tabLst/>
            </a:pPr>
            <a:r>
              <a:rPr lang="en-US" sz="2200">
                <a:solidFill>
                  <a:schemeClr val="tx1">
                    <a:lumMod val="75000"/>
                    <a:lumOff val="25000"/>
                  </a:schemeClr>
                </a:solidFill>
                <a:latin typeface="Calibri" charset="0"/>
                <a:ea typeface="Calibri" charset="0"/>
                <a:cs typeface="Calibri" charset="0"/>
              </a:rPr>
              <a:t>Delete registration</a:t>
            </a:r>
          </a:p>
          <a:p>
            <a:pPr marL="1090613" lvl="2" indent="-176213" algn="l">
              <a:buClr>
                <a:schemeClr val="accent1"/>
              </a:buClr>
              <a:buSzPct val="95000"/>
              <a:buFont typeface="Arial" charset="0"/>
              <a:buChar char="•"/>
              <a:tabLst/>
            </a:pPr>
            <a:r>
              <a:rPr lang="en-US" sz="2200">
                <a:solidFill>
                  <a:schemeClr val="tx1">
                    <a:lumMod val="75000"/>
                    <a:lumOff val="25000"/>
                  </a:schemeClr>
                </a:solidFill>
                <a:latin typeface="Calibri" charset="0"/>
                <a:ea typeface="Calibri" charset="0"/>
                <a:cs typeface="Calibri" charset="0"/>
              </a:rPr>
              <a:t>Re-register with correct ID</a:t>
            </a:r>
          </a:p>
          <a:p>
            <a:pPr marL="800100" lvl="1" indent="-342900" algn="l">
              <a:buClr>
                <a:schemeClr val="accent2"/>
              </a:buClr>
              <a:buFont typeface="Wingdings" charset="2"/>
              <a:buChar char="§"/>
              <a:tabLst/>
            </a:pPr>
            <a:r>
              <a:rPr lang="en-US" sz="2400">
                <a:solidFill>
                  <a:schemeClr val="tx1">
                    <a:lumMod val="75000"/>
                    <a:lumOff val="25000"/>
                  </a:schemeClr>
                </a:solidFill>
                <a:latin typeface="Calibri" charset="0"/>
                <a:ea typeface="Calibri" charset="0"/>
                <a:cs typeface="Calibri" charset="0"/>
              </a:rPr>
              <a:t>System will verify TSDS UID against the student directory</a:t>
            </a:r>
          </a:p>
          <a:p>
            <a:pPr marL="1090613" lvl="2" indent="-176213" algn="l">
              <a:buClr>
                <a:schemeClr val="accent1"/>
              </a:buClr>
              <a:buSzPct val="95000"/>
              <a:buFont typeface="Arial" charset="0"/>
              <a:buChar char="•"/>
              <a:tabLst/>
            </a:pPr>
            <a:r>
              <a:rPr lang="en-US" sz="2200">
                <a:solidFill>
                  <a:schemeClr val="tx1">
                    <a:lumMod val="75000"/>
                    <a:lumOff val="25000"/>
                  </a:schemeClr>
                </a:solidFill>
                <a:latin typeface="Calibri" charset="0"/>
                <a:ea typeface="Calibri" charset="0"/>
                <a:cs typeface="Calibri" charset="0"/>
              </a:rPr>
              <a:t>Mismatches will display error message – district will need to correct or us another value for the student</a:t>
            </a:r>
          </a:p>
          <a:p>
            <a:pPr marL="1090613" lvl="2" indent="-176213" algn="l">
              <a:buClr>
                <a:schemeClr val="accent1"/>
              </a:buClr>
              <a:buSzPct val="95000"/>
              <a:buFont typeface="Arial" charset="0"/>
              <a:buChar char="•"/>
              <a:tabLst/>
            </a:pPr>
            <a:endParaRPr lang="en-US" sz="2200">
              <a:solidFill>
                <a:schemeClr val="tx1">
                  <a:lumMod val="75000"/>
                  <a:lumOff val="25000"/>
                </a:schemeClr>
              </a:solidFill>
              <a:latin typeface="Calibri" charset="0"/>
              <a:ea typeface="Calibri" charset="0"/>
              <a:cs typeface="Calibri" charset="0"/>
            </a:endParaRPr>
          </a:p>
          <a:p>
            <a:pPr lvl="1" algn="l">
              <a:buClr>
                <a:schemeClr val="accent2"/>
              </a:buClr>
              <a:tabLst/>
            </a:pPr>
            <a:endParaRPr lang="en-US" sz="2200">
              <a:solidFill>
                <a:schemeClr val="tx1">
                  <a:lumMod val="75000"/>
                  <a:lumOff val="25000"/>
                </a:schemeClr>
              </a:solidFill>
              <a:latin typeface="Calibri" charset="0"/>
              <a:ea typeface="Calibri" charset="0"/>
              <a:cs typeface="Calibri" charset="0"/>
            </a:endParaRPr>
          </a:p>
          <a:p>
            <a:pPr marL="800100" lvl="1" indent="-342900" algn="l">
              <a:buClr>
                <a:schemeClr val="accent2"/>
              </a:buClr>
              <a:buFont typeface="Wingdings" charset="2"/>
              <a:buChar char="§"/>
              <a:tabLst/>
            </a:pPr>
            <a:endParaRPr lang="en-US" sz="2400">
              <a:solidFill>
                <a:schemeClr val="tx1">
                  <a:lumMod val="75000"/>
                  <a:lumOff val="25000"/>
                </a:schemeClr>
              </a:solidFill>
              <a:latin typeface="Calibri" charset="0"/>
              <a:ea typeface="Calibri" charset="0"/>
              <a:cs typeface="Calibri" charset="0"/>
            </a:endParaRPr>
          </a:p>
          <a:p>
            <a:pPr marL="1257300" lvl="2" indent="-342900" algn="l">
              <a:buClr>
                <a:schemeClr val="accent2"/>
              </a:buClr>
              <a:buFont typeface="Wingdings" charset="2"/>
              <a:buChar char="§"/>
            </a:pPr>
            <a:endParaRPr lang="en-US" sz="2200">
              <a:solidFill>
                <a:schemeClr val="tx1">
                  <a:lumMod val="75000"/>
                  <a:lumOff val="25000"/>
                </a:schemeClr>
              </a:solidFill>
              <a:latin typeface="Calibri" charset="0"/>
              <a:ea typeface="Calibri" charset="0"/>
              <a:cs typeface="Calibri" charset="0"/>
            </a:endParaRPr>
          </a:p>
        </p:txBody>
      </p:sp>
      <p:sp>
        <p:nvSpPr>
          <p:cNvPr id="4" name="Title 10"/>
          <p:cNvSpPr txBox="1">
            <a:spLocks/>
          </p:cNvSpPr>
          <p:nvPr/>
        </p:nvSpPr>
        <p:spPr>
          <a:xfrm>
            <a:off x="1978570" y="248815"/>
            <a:ext cx="8221489" cy="67722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b="1" i="0">
                <a:solidFill>
                  <a:schemeClr val="accent1"/>
                </a:solidFill>
                <a:latin typeface="+mn-lt"/>
                <a:ea typeface="Open Sans" charset="0"/>
                <a:cs typeface="Open Sans" charset="0"/>
              </a:rPr>
              <a:t>Changes to STAAR Data File Uploads</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6502667"/>
            <a:ext cx="12000217" cy="229917"/>
          </a:xfrm>
          <a:prstGeom prst="rect">
            <a:avLst/>
          </a:prstGeom>
        </p:spPr>
      </p:pic>
      <p:sp>
        <p:nvSpPr>
          <p:cNvPr id="6" name="Date Placeholder 3"/>
          <p:cNvSpPr>
            <a:spLocks noGrp="1"/>
          </p:cNvSpPr>
          <p:nvPr>
            <p:ph type="dt" sz="half" idx="10"/>
          </p:nvPr>
        </p:nvSpPr>
        <p:spPr>
          <a:xfrm>
            <a:off x="92467" y="6492875"/>
            <a:ext cx="2472271" cy="365125"/>
          </a:xfrm>
        </p:spPr>
        <p:txBody>
          <a:bodyPr/>
          <a:lstStyle/>
          <a:p>
            <a:fld id="{C5C05D33-2F5D-482A-8D2C-D96EBC369FAA}" type="datetime1">
              <a:rPr lang="en-US" smtClean="0">
                <a:solidFill>
                  <a:schemeClr val="accent1">
                    <a:lumMod val="60000"/>
                    <a:lumOff val="40000"/>
                  </a:schemeClr>
                </a:solidFill>
              </a:rPr>
              <a:pPr/>
              <a:t>10/1/2018</a:t>
            </a:fld>
            <a:r>
              <a:rPr lang="en-US">
                <a:solidFill>
                  <a:schemeClr val="accent1">
                    <a:lumMod val="60000"/>
                    <a:lumOff val="40000"/>
                  </a:schemeClr>
                </a:solidFill>
              </a:rPr>
              <a:t>     </a:t>
            </a:r>
            <a:fld id="{EA89072E-2125-40D6-847A-9E6B768971D4}" type="slidenum">
              <a:rPr lang="en-US" smtClean="0">
                <a:solidFill>
                  <a:schemeClr val="accent1">
                    <a:lumMod val="60000"/>
                    <a:lumOff val="40000"/>
                  </a:schemeClr>
                </a:solidFill>
              </a:rPr>
              <a:pPr/>
              <a:t>166</a:t>
            </a:fld>
            <a:endParaRPr lang="en-US">
              <a:solidFill>
                <a:schemeClr val="accent1">
                  <a:lumMod val="60000"/>
                  <a:lumOff val="40000"/>
                </a:schemeClr>
              </a:solidFill>
            </a:endParaRPr>
          </a:p>
        </p:txBody>
      </p:sp>
      <p:sp>
        <p:nvSpPr>
          <p:cNvPr id="7" name="Footer Placeholder 4">
            <a:extLst>
              <a:ext uri="{FF2B5EF4-FFF2-40B4-BE49-F238E27FC236}">
                <a16:creationId xmlns:a16="http://schemas.microsoft.com/office/drawing/2014/main" xmlns="" id="{B4EE7732-F99D-4184-B423-2426FFB80D68}"/>
              </a:ext>
            </a:extLst>
          </p:cNvPr>
          <p:cNvSpPr>
            <a:spLocks noGrp="1"/>
          </p:cNvSpPr>
          <p:nvPr>
            <p:ph type="ftr" sz="quarter" idx="11"/>
          </p:nvPr>
        </p:nvSpPr>
        <p:spPr>
          <a:xfrm>
            <a:off x="3686187" y="6492875"/>
            <a:ext cx="4822804" cy="365125"/>
          </a:xfrm>
        </p:spPr>
        <p:txBody>
          <a:bodyPr/>
          <a:lstStyle/>
          <a:p>
            <a:r>
              <a:rPr lang="en-US">
                <a:solidFill>
                  <a:schemeClr val="accent1">
                    <a:lumMod val="60000"/>
                    <a:lumOff val="40000"/>
                  </a:schemeClr>
                </a:solidFill>
              </a:rPr>
              <a:t>October 2018</a:t>
            </a:r>
          </a:p>
          <a:p>
            <a:endParaRPr lang="en-US">
              <a:solidFill>
                <a:schemeClr val="accent1">
                  <a:lumMod val="60000"/>
                  <a:lumOff val="40000"/>
                </a:schemeClr>
              </a:solidFill>
            </a:endParaRPr>
          </a:p>
        </p:txBody>
      </p:sp>
    </p:spTree>
    <p:extLst>
      <p:ext uri="{BB962C8B-B14F-4D97-AF65-F5344CB8AC3E}">
        <p14:creationId xmlns:p14="http://schemas.microsoft.com/office/powerpoint/2010/main" val="362151836"/>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a:xfrm>
            <a:off x="493964" y="1602601"/>
            <a:ext cx="10950176" cy="514436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algn="l"/>
            <a:r>
              <a:rPr lang="en-US" b="1">
                <a:solidFill>
                  <a:schemeClr val="accent1"/>
                </a:solidFill>
                <a:latin typeface="Calibri" charset="0"/>
                <a:ea typeface="Calibri" charset="0"/>
                <a:cs typeface="Calibri" charset="0"/>
              </a:rPr>
              <a:t>Registration Upload File Template – Texas Unique Staff ID</a:t>
            </a:r>
          </a:p>
          <a:p>
            <a:pPr marL="800100" lvl="1" indent="-342900" algn="l">
              <a:buClr>
                <a:schemeClr val="accent2"/>
              </a:buClr>
              <a:buFont typeface="Wingdings" charset="2"/>
              <a:buChar char="§"/>
              <a:tabLst/>
            </a:pPr>
            <a:r>
              <a:rPr lang="en-US" sz="2400">
                <a:solidFill>
                  <a:schemeClr val="tx1">
                    <a:lumMod val="75000"/>
                    <a:lumOff val="25000"/>
                  </a:schemeClr>
                </a:solidFill>
                <a:latin typeface="Calibri" charset="0"/>
                <a:ea typeface="Calibri" charset="0"/>
                <a:cs typeface="Calibri" charset="0"/>
              </a:rPr>
              <a:t>New TX-Unique Staff-ID fields</a:t>
            </a:r>
          </a:p>
          <a:p>
            <a:pPr marL="1090613" lvl="2" indent="-176213" algn="l">
              <a:buClr>
                <a:schemeClr val="accent1"/>
              </a:buClr>
              <a:buSzPct val="95000"/>
              <a:buFont typeface="Arial" charset="0"/>
              <a:buChar char="•"/>
              <a:tabLst/>
            </a:pPr>
            <a:r>
              <a:rPr lang="en-US" sz="2200">
                <a:solidFill>
                  <a:schemeClr val="tx1">
                    <a:lumMod val="75000"/>
                    <a:lumOff val="25000"/>
                  </a:schemeClr>
                </a:solidFill>
                <a:latin typeface="Calibri" charset="0"/>
                <a:ea typeface="Calibri" charset="0"/>
                <a:cs typeface="Calibri" charset="0"/>
              </a:rPr>
              <a:t>Indicate student’s teacher staff ID </a:t>
            </a:r>
          </a:p>
          <a:p>
            <a:pPr marL="1090613" lvl="2" indent="-176213" algn="l">
              <a:buClr>
                <a:schemeClr val="accent1"/>
              </a:buClr>
              <a:buSzPct val="95000"/>
              <a:buFont typeface="Arial" charset="0"/>
              <a:buChar char="•"/>
              <a:tabLst/>
            </a:pPr>
            <a:r>
              <a:rPr lang="en-US" sz="2200">
                <a:solidFill>
                  <a:schemeClr val="tx1">
                    <a:lumMod val="75000"/>
                    <a:lumOff val="25000"/>
                  </a:schemeClr>
                </a:solidFill>
                <a:latin typeface="Calibri" charset="0"/>
                <a:ea typeface="Calibri" charset="0"/>
                <a:cs typeface="Calibri" charset="0"/>
              </a:rPr>
              <a:t>Used for subject-specific lead teacher</a:t>
            </a:r>
          </a:p>
          <a:p>
            <a:pPr marL="800100" lvl="1" indent="-342900" algn="l">
              <a:buClr>
                <a:schemeClr val="accent2"/>
              </a:buClr>
              <a:buFont typeface="Wingdings" charset="2"/>
              <a:buChar char="§"/>
              <a:tabLst/>
            </a:pPr>
            <a:r>
              <a:rPr lang="en-US" sz="2400">
                <a:solidFill>
                  <a:schemeClr val="tx1">
                    <a:lumMod val="75000"/>
                    <a:lumOff val="25000"/>
                  </a:schemeClr>
                </a:solidFill>
                <a:latin typeface="Calibri" charset="0"/>
                <a:ea typeface="Calibri" charset="0"/>
                <a:cs typeface="Calibri" charset="0"/>
              </a:rPr>
              <a:t>Optional field</a:t>
            </a:r>
          </a:p>
          <a:p>
            <a:pPr marL="800100" lvl="1" indent="-342900" algn="l">
              <a:buClr>
                <a:schemeClr val="accent2"/>
              </a:buClr>
              <a:buFont typeface="Wingdings" charset="2"/>
              <a:buChar char="§"/>
              <a:tabLst/>
            </a:pPr>
            <a:r>
              <a:rPr lang="en-US" sz="2400">
                <a:solidFill>
                  <a:schemeClr val="tx1">
                    <a:lumMod val="75000"/>
                    <a:lumOff val="25000"/>
                  </a:schemeClr>
                </a:solidFill>
                <a:latin typeface="Calibri" charset="0"/>
                <a:ea typeface="Calibri" charset="0"/>
                <a:cs typeface="Calibri" charset="0"/>
              </a:rPr>
              <a:t>Allow teacher level reporting in Teacher Portal</a:t>
            </a:r>
          </a:p>
          <a:p>
            <a:pPr marL="800100" lvl="1" indent="-342900" algn="l">
              <a:buClr>
                <a:schemeClr val="accent2"/>
              </a:buClr>
              <a:buFont typeface="Wingdings" charset="2"/>
              <a:buChar char="§"/>
              <a:tabLst/>
            </a:pPr>
            <a:r>
              <a:rPr lang="en-US" sz="2400">
                <a:solidFill>
                  <a:schemeClr val="tx1">
                    <a:lumMod val="75000"/>
                    <a:lumOff val="25000"/>
                  </a:schemeClr>
                </a:solidFill>
                <a:latin typeface="Calibri" charset="0"/>
                <a:ea typeface="Calibri" charset="0"/>
                <a:cs typeface="Calibri" charset="0"/>
              </a:rPr>
              <a:t>Primary administrations only</a:t>
            </a:r>
          </a:p>
          <a:p>
            <a:pPr marL="1090613" lvl="2" indent="-176213" algn="l">
              <a:buClr>
                <a:schemeClr val="accent1"/>
              </a:buClr>
              <a:buSzPct val="95000"/>
              <a:buFont typeface="Arial" charset="0"/>
              <a:buChar char="•"/>
              <a:tabLst/>
            </a:pPr>
            <a:r>
              <a:rPr lang="en-US" sz="2200">
                <a:solidFill>
                  <a:schemeClr val="tx1">
                    <a:lumMod val="75000"/>
                    <a:lumOff val="25000"/>
                  </a:schemeClr>
                </a:solidFill>
                <a:latin typeface="Calibri" charset="0"/>
                <a:ea typeface="Calibri" charset="0"/>
                <a:cs typeface="Calibri" charset="0"/>
              </a:rPr>
              <a:t>May not be added or updated for spring retest administrations</a:t>
            </a:r>
          </a:p>
          <a:p>
            <a:pPr lvl="1" algn="l">
              <a:buClr>
                <a:schemeClr val="accent2"/>
              </a:buClr>
              <a:tabLst/>
            </a:pPr>
            <a:endParaRPr lang="en-US" sz="2400">
              <a:solidFill>
                <a:schemeClr val="tx1">
                  <a:lumMod val="75000"/>
                  <a:lumOff val="25000"/>
                </a:schemeClr>
              </a:solidFill>
              <a:latin typeface="Calibri" charset="0"/>
              <a:ea typeface="Calibri" charset="0"/>
              <a:cs typeface="Calibri" charset="0"/>
            </a:endParaRPr>
          </a:p>
          <a:p>
            <a:pPr marL="1257300" lvl="2" indent="-342900" algn="l">
              <a:buClr>
                <a:schemeClr val="accent2"/>
              </a:buClr>
              <a:buFont typeface="Wingdings" charset="2"/>
              <a:buChar char="§"/>
            </a:pPr>
            <a:endParaRPr lang="en-US" sz="2200">
              <a:solidFill>
                <a:schemeClr val="tx1">
                  <a:lumMod val="75000"/>
                  <a:lumOff val="25000"/>
                </a:schemeClr>
              </a:solidFill>
              <a:latin typeface="Calibri" charset="0"/>
              <a:ea typeface="Calibri" charset="0"/>
              <a:cs typeface="Calibri" charset="0"/>
            </a:endParaRPr>
          </a:p>
        </p:txBody>
      </p:sp>
      <p:sp>
        <p:nvSpPr>
          <p:cNvPr id="4" name="Title 10"/>
          <p:cNvSpPr txBox="1">
            <a:spLocks/>
          </p:cNvSpPr>
          <p:nvPr/>
        </p:nvSpPr>
        <p:spPr>
          <a:xfrm>
            <a:off x="1978570" y="248815"/>
            <a:ext cx="8221489" cy="67722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b="1" i="0">
                <a:solidFill>
                  <a:schemeClr val="accent1"/>
                </a:solidFill>
                <a:latin typeface="+mn-lt"/>
                <a:ea typeface="Open Sans" charset="0"/>
                <a:cs typeface="Open Sans" charset="0"/>
              </a:rPr>
              <a:t>Changes to STAAR Data File Uploads</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6502667"/>
            <a:ext cx="12000217" cy="229917"/>
          </a:xfrm>
          <a:prstGeom prst="rect">
            <a:avLst/>
          </a:prstGeom>
        </p:spPr>
      </p:pic>
      <p:sp>
        <p:nvSpPr>
          <p:cNvPr id="6" name="Date Placeholder 3"/>
          <p:cNvSpPr>
            <a:spLocks noGrp="1"/>
          </p:cNvSpPr>
          <p:nvPr>
            <p:ph type="dt" sz="half" idx="10"/>
          </p:nvPr>
        </p:nvSpPr>
        <p:spPr>
          <a:xfrm>
            <a:off x="92467" y="6492875"/>
            <a:ext cx="2472271" cy="365125"/>
          </a:xfrm>
        </p:spPr>
        <p:txBody>
          <a:bodyPr/>
          <a:lstStyle/>
          <a:p>
            <a:fld id="{C5C05D33-2F5D-482A-8D2C-D96EBC369FAA}" type="datetime1">
              <a:rPr lang="en-US" smtClean="0">
                <a:solidFill>
                  <a:schemeClr val="accent1">
                    <a:lumMod val="60000"/>
                    <a:lumOff val="40000"/>
                  </a:schemeClr>
                </a:solidFill>
              </a:rPr>
              <a:pPr/>
              <a:t>10/1/2018</a:t>
            </a:fld>
            <a:r>
              <a:rPr lang="en-US">
                <a:solidFill>
                  <a:schemeClr val="accent1">
                    <a:lumMod val="60000"/>
                    <a:lumOff val="40000"/>
                  </a:schemeClr>
                </a:solidFill>
              </a:rPr>
              <a:t>     </a:t>
            </a:r>
            <a:fld id="{EA89072E-2125-40D6-847A-9E6B768971D4}" type="slidenum">
              <a:rPr lang="en-US" smtClean="0">
                <a:solidFill>
                  <a:schemeClr val="accent1">
                    <a:lumMod val="60000"/>
                    <a:lumOff val="40000"/>
                  </a:schemeClr>
                </a:solidFill>
              </a:rPr>
              <a:pPr/>
              <a:t>167</a:t>
            </a:fld>
            <a:endParaRPr lang="en-US">
              <a:solidFill>
                <a:schemeClr val="accent1">
                  <a:lumMod val="60000"/>
                  <a:lumOff val="40000"/>
                </a:schemeClr>
              </a:solidFill>
            </a:endParaRPr>
          </a:p>
        </p:txBody>
      </p:sp>
      <p:sp>
        <p:nvSpPr>
          <p:cNvPr id="7" name="Footer Placeholder 4">
            <a:extLst>
              <a:ext uri="{FF2B5EF4-FFF2-40B4-BE49-F238E27FC236}">
                <a16:creationId xmlns:a16="http://schemas.microsoft.com/office/drawing/2014/main" xmlns="" id="{DB59803E-5D6F-4464-AF7D-C71CC621C601}"/>
              </a:ext>
            </a:extLst>
          </p:cNvPr>
          <p:cNvSpPr>
            <a:spLocks noGrp="1"/>
          </p:cNvSpPr>
          <p:nvPr>
            <p:ph type="ftr" sz="quarter" idx="11"/>
          </p:nvPr>
        </p:nvSpPr>
        <p:spPr>
          <a:xfrm>
            <a:off x="3686187" y="6492875"/>
            <a:ext cx="4822804" cy="365125"/>
          </a:xfrm>
        </p:spPr>
        <p:txBody>
          <a:bodyPr/>
          <a:lstStyle/>
          <a:p>
            <a:r>
              <a:rPr lang="en-US">
                <a:solidFill>
                  <a:schemeClr val="accent1">
                    <a:lumMod val="60000"/>
                    <a:lumOff val="40000"/>
                  </a:schemeClr>
                </a:solidFill>
              </a:rPr>
              <a:t>October 2018</a:t>
            </a:r>
          </a:p>
          <a:p>
            <a:endParaRPr lang="en-US">
              <a:solidFill>
                <a:schemeClr val="accent1">
                  <a:lumMod val="60000"/>
                  <a:lumOff val="40000"/>
                </a:schemeClr>
              </a:solidFill>
            </a:endParaRPr>
          </a:p>
        </p:txBody>
      </p:sp>
    </p:spTree>
    <p:extLst>
      <p:ext uri="{BB962C8B-B14F-4D97-AF65-F5344CB8AC3E}">
        <p14:creationId xmlns:p14="http://schemas.microsoft.com/office/powerpoint/2010/main" val="3391846513"/>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a:xfrm>
            <a:off x="427976" y="1343619"/>
            <a:ext cx="10950176" cy="514436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algn="l"/>
            <a:r>
              <a:rPr lang="en-US" b="1">
                <a:solidFill>
                  <a:schemeClr val="accent1"/>
                </a:solidFill>
                <a:latin typeface="Calibri" charset="0"/>
                <a:ea typeface="Calibri" charset="0"/>
                <a:cs typeface="Calibri" charset="0"/>
              </a:rPr>
              <a:t>Registration Upload File Template – PNP Options</a:t>
            </a:r>
          </a:p>
          <a:p>
            <a:pPr marL="800100" lvl="1" indent="-342900" algn="l">
              <a:buClr>
                <a:schemeClr val="accent2"/>
              </a:buClr>
              <a:buFont typeface="Wingdings" charset="2"/>
              <a:buChar char="§"/>
              <a:tabLst/>
            </a:pPr>
            <a:r>
              <a:rPr lang="en-US" sz="2400">
                <a:solidFill>
                  <a:schemeClr val="tx1">
                    <a:lumMod val="75000"/>
                    <a:lumOff val="25000"/>
                  </a:schemeClr>
                </a:solidFill>
                <a:latin typeface="Calibri" charset="0"/>
                <a:ea typeface="Calibri" charset="0"/>
                <a:cs typeface="Calibri" charset="0"/>
              </a:rPr>
              <a:t>Test Version Codes (PNP Options) – available for December 2018</a:t>
            </a:r>
          </a:p>
          <a:p>
            <a:pPr marL="1090613" lvl="2" indent="-176213" algn="l">
              <a:buClr>
                <a:schemeClr val="accent1"/>
              </a:buClr>
              <a:buSzPct val="95000"/>
              <a:buFont typeface="Arial" charset="0"/>
              <a:buChar char="•"/>
              <a:tabLst/>
            </a:pPr>
            <a:r>
              <a:rPr lang="en-US" sz="2200">
                <a:solidFill>
                  <a:schemeClr val="tx1">
                    <a:lumMod val="75000"/>
                    <a:lumOff val="25000"/>
                  </a:schemeClr>
                </a:solidFill>
                <a:latin typeface="Calibri" charset="0"/>
                <a:ea typeface="Calibri" charset="0"/>
                <a:cs typeface="Calibri" charset="0"/>
              </a:rPr>
              <a:t>E – spelling assistance</a:t>
            </a:r>
          </a:p>
          <a:p>
            <a:pPr marL="1090613" lvl="2" indent="-176213" algn="l">
              <a:buClr>
                <a:schemeClr val="accent1"/>
              </a:buClr>
              <a:buSzPct val="95000"/>
              <a:buFont typeface="Arial" charset="0"/>
              <a:buChar char="•"/>
              <a:tabLst/>
            </a:pPr>
            <a:r>
              <a:rPr lang="en-US" sz="2200">
                <a:solidFill>
                  <a:schemeClr val="tx1">
                    <a:lumMod val="75000"/>
                    <a:lumOff val="25000"/>
                  </a:schemeClr>
                </a:solidFill>
                <a:latin typeface="Calibri" charset="0"/>
                <a:ea typeface="Calibri" charset="0"/>
                <a:cs typeface="Calibri" charset="0"/>
              </a:rPr>
              <a:t>R – content and language supports </a:t>
            </a:r>
          </a:p>
          <a:p>
            <a:pPr marL="1090613" lvl="2" indent="-176213" algn="l">
              <a:buClr>
                <a:schemeClr val="accent1"/>
              </a:buClr>
              <a:buSzPct val="95000"/>
              <a:buFont typeface="Arial" charset="0"/>
              <a:buChar char="•"/>
              <a:tabLst/>
            </a:pPr>
            <a:r>
              <a:rPr lang="en-US" sz="2200">
                <a:solidFill>
                  <a:schemeClr val="tx1">
                    <a:lumMod val="75000"/>
                    <a:lumOff val="25000"/>
                  </a:schemeClr>
                </a:solidFill>
                <a:latin typeface="Calibri" charset="0"/>
                <a:ea typeface="Calibri" charset="0"/>
                <a:cs typeface="Calibri" charset="0"/>
              </a:rPr>
              <a:t>T – text-to-speech</a:t>
            </a:r>
          </a:p>
          <a:p>
            <a:pPr lvl="2" algn="l">
              <a:buClr>
                <a:schemeClr val="accent1"/>
              </a:buClr>
              <a:buSzPct val="95000"/>
              <a:tabLst/>
            </a:pPr>
            <a:endParaRPr lang="en-US" sz="2200">
              <a:solidFill>
                <a:schemeClr val="tx1">
                  <a:lumMod val="75000"/>
                  <a:lumOff val="25000"/>
                </a:schemeClr>
              </a:solidFill>
              <a:latin typeface="Calibri" charset="0"/>
              <a:ea typeface="Calibri" charset="0"/>
              <a:cs typeface="Calibri" charset="0"/>
            </a:endParaRPr>
          </a:p>
          <a:p>
            <a:pPr marL="800100" lvl="1" indent="-342900" algn="l">
              <a:buClr>
                <a:schemeClr val="accent2"/>
              </a:buClr>
              <a:buFont typeface="Wingdings" charset="2"/>
              <a:buChar char="§"/>
              <a:tabLst/>
            </a:pPr>
            <a:r>
              <a:rPr lang="en-US" sz="2400">
                <a:solidFill>
                  <a:schemeClr val="tx1">
                    <a:lumMod val="75000"/>
                    <a:lumOff val="25000"/>
                  </a:schemeClr>
                </a:solidFill>
                <a:latin typeface="Calibri" charset="0"/>
                <a:ea typeface="Calibri" charset="0"/>
                <a:cs typeface="Calibri" charset="0"/>
              </a:rPr>
              <a:t>Test Version Codes (PNP Options) – beginning spring 2019</a:t>
            </a:r>
          </a:p>
          <a:p>
            <a:pPr marL="1090613" lvl="2" indent="-176213" algn="l">
              <a:buClr>
                <a:schemeClr val="accent1"/>
              </a:buClr>
              <a:buSzPct val="95000"/>
              <a:buFont typeface="Arial" charset="0"/>
              <a:buChar char="•"/>
              <a:tabLst/>
            </a:pPr>
            <a:r>
              <a:rPr lang="en-US" sz="2200">
                <a:solidFill>
                  <a:schemeClr val="tx1">
                    <a:lumMod val="75000"/>
                    <a:lumOff val="25000"/>
                  </a:schemeClr>
                </a:solidFill>
                <a:latin typeface="Calibri" charset="0"/>
                <a:ea typeface="Calibri" charset="0"/>
                <a:cs typeface="Calibri" charset="0"/>
              </a:rPr>
              <a:t>B – refreshable Braille display and screen reader</a:t>
            </a:r>
          </a:p>
          <a:p>
            <a:pPr marL="1090613" lvl="2" indent="-176213" algn="l">
              <a:buClr>
                <a:schemeClr val="accent1"/>
              </a:buClr>
              <a:buSzPct val="95000"/>
              <a:buFont typeface="Arial" charset="0"/>
              <a:buChar char="•"/>
              <a:tabLst/>
            </a:pPr>
            <a:r>
              <a:rPr lang="en-US" sz="2200">
                <a:solidFill>
                  <a:schemeClr val="tx1">
                    <a:lumMod val="75000"/>
                    <a:lumOff val="25000"/>
                  </a:schemeClr>
                </a:solidFill>
                <a:latin typeface="Calibri" charset="0"/>
                <a:ea typeface="Calibri" charset="0"/>
                <a:cs typeface="Calibri" charset="0"/>
              </a:rPr>
              <a:t>M – basic calculator</a:t>
            </a:r>
          </a:p>
          <a:p>
            <a:pPr marL="1090613" lvl="2" indent="-176213" algn="l">
              <a:buClr>
                <a:schemeClr val="accent1"/>
              </a:buClr>
              <a:buSzPct val="95000"/>
              <a:buFont typeface="Arial" charset="0"/>
              <a:buChar char="•"/>
              <a:tabLst/>
            </a:pPr>
            <a:r>
              <a:rPr lang="en-US" sz="2200">
                <a:solidFill>
                  <a:schemeClr val="tx1">
                    <a:lumMod val="75000"/>
                    <a:lumOff val="25000"/>
                  </a:schemeClr>
                </a:solidFill>
                <a:latin typeface="Calibri" charset="0"/>
                <a:ea typeface="Calibri" charset="0"/>
                <a:cs typeface="Calibri" charset="0"/>
              </a:rPr>
              <a:t>V – American Sign Language (ASL) signed videos</a:t>
            </a:r>
          </a:p>
          <a:p>
            <a:pPr lvl="1" algn="l">
              <a:buClr>
                <a:schemeClr val="accent2"/>
              </a:buClr>
              <a:tabLst/>
            </a:pPr>
            <a:endParaRPr lang="en-US" sz="2400">
              <a:solidFill>
                <a:schemeClr val="tx1">
                  <a:lumMod val="75000"/>
                  <a:lumOff val="25000"/>
                </a:schemeClr>
              </a:solidFill>
              <a:latin typeface="Calibri" charset="0"/>
              <a:ea typeface="Calibri" charset="0"/>
              <a:cs typeface="Calibri" charset="0"/>
            </a:endParaRPr>
          </a:p>
          <a:p>
            <a:pPr marL="1257300" lvl="2" indent="-342900" algn="l">
              <a:buClr>
                <a:schemeClr val="accent2"/>
              </a:buClr>
              <a:buFont typeface="Wingdings" charset="2"/>
              <a:buChar char="§"/>
            </a:pPr>
            <a:endParaRPr lang="en-US" sz="2200">
              <a:solidFill>
                <a:schemeClr val="tx1">
                  <a:lumMod val="75000"/>
                  <a:lumOff val="25000"/>
                </a:schemeClr>
              </a:solidFill>
              <a:latin typeface="Calibri" charset="0"/>
              <a:ea typeface="Calibri" charset="0"/>
              <a:cs typeface="Calibri" charset="0"/>
            </a:endParaRPr>
          </a:p>
        </p:txBody>
      </p:sp>
      <p:sp>
        <p:nvSpPr>
          <p:cNvPr id="4" name="Title 10"/>
          <p:cNvSpPr txBox="1">
            <a:spLocks/>
          </p:cNvSpPr>
          <p:nvPr/>
        </p:nvSpPr>
        <p:spPr>
          <a:xfrm>
            <a:off x="1978570" y="248815"/>
            <a:ext cx="8221489" cy="67722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b="1" i="0">
                <a:solidFill>
                  <a:schemeClr val="accent1"/>
                </a:solidFill>
                <a:latin typeface="+mn-lt"/>
                <a:ea typeface="Open Sans" charset="0"/>
                <a:cs typeface="Open Sans" charset="0"/>
              </a:rPr>
              <a:t>Changes to STAAR Data File Uploads</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6502667"/>
            <a:ext cx="12000217" cy="229917"/>
          </a:xfrm>
          <a:prstGeom prst="rect">
            <a:avLst/>
          </a:prstGeom>
        </p:spPr>
      </p:pic>
      <p:sp>
        <p:nvSpPr>
          <p:cNvPr id="6" name="Date Placeholder 3"/>
          <p:cNvSpPr>
            <a:spLocks noGrp="1"/>
          </p:cNvSpPr>
          <p:nvPr>
            <p:ph type="dt" sz="half" idx="10"/>
          </p:nvPr>
        </p:nvSpPr>
        <p:spPr>
          <a:xfrm>
            <a:off x="92467" y="6492875"/>
            <a:ext cx="2472271" cy="365125"/>
          </a:xfrm>
        </p:spPr>
        <p:txBody>
          <a:bodyPr/>
          <a:lstStyle/>
          <a:p>
            <a:fld id="{C5C05D33-2F5D-482A-8D2C-D96EBC369FAA}" type="datetime1">
              <a:rPr lang="en-US" smtClean="0">
                <a:solidFill>
                  <a:schemeClr val="accent1">
                    <a:lumMod val="60000"/>
                    <a:lumOff val="40000"/>
                  </a:schemeClr>
                </a:solidFill>
              </a:rPr>
              <a:pPr/>
              <a:t>10/1/2018</a:t>
            </a:fld>
            <a:r>
              <a:rPr lang="en-US">
                <a:solidFill>
                  <a:schemeClr val="accent1">
                    <a:lumMod val="60000"/>
                    <a:lumOff val="40000"/>
                  </a:schemeClr>
                </a:solidFill>
              </a:rPr>
              <a:t>     </a:t>
            </a:r>
            <a:fld id="{EA89072E-2125-40D6-847A-9E6B768971D4}" type="slidenum">
              <a:rPr lang="en-US" smtClean="0">
                <a:solidFill>
                  <a:schemeClr val="accent1">
                    <a:lumMod val="60000"/>
                    <a:lumOff val="40000"/>
                  </a:schemeClr>
                </a:solidFill>
              </a:rPr>
              <a:pPr/>
              <a:t>168</a:t>
            </a:fld>
            <a:endParaRPr lang="en-US">
              <a:solidFill>
                <a:schemeClr val="accent1">
                  <a:lumMod val="60000"/>
                  <a:lumOff val="40000"/>
                </a:schemeClr>
              </a:solidFill>
            </a:endParaRPr>
          </a:p>
        </p:txBody>
      </p:sp>
      <p:sp>
        <p:nvSpPr>
          <p:cNvPr id="7" name="Footer Placeholder 4">
            <a:extLst>
              <a:ext uri="{FF2B5EF4-FFF2-40B4-BE49-F238E27FC236}">
                <a16:creationId xmlns:a16="http://schemas.microsoft.com/office/drawing/2014/main" xmlns="" id="{81DD9AFA-708E-43D3-9219-8990210C46E4}"/>
              </a:ext>
            </a:extLst>
          </p:cNvPr>
          <p:cNvSpPr>
            <a:spLocks noGrp="1"/>
          </p:cNvSpPr>
          <p:nvPr>
            <p:ph type="ftr" sz="quarter" idx="11"/>
          </p:nvPr>
        </p:nvSpPr>
        <p:spPr>
          <a:xfrm>
            <a:off x="3686187" y="6492875"/>
            <a:ext cx="4822804" cy="365125"/>
          </a:xfrm>
        </p:spPr>
        <p:txBody>
          <a:bodyPr/>
          <a:lstStyle/>
          <a:p>
            <a:r>
              <a:rPr lang="en-US">
                <a:solidFill>
                  <a:schemeClr val="accent1">
                    <a:lumMod val="60000"/>
                    <a:lumOff val="40000"/>
                  </a:schemeClr>
                </a:solidFill>
              </a:rPr>
              <a:t>October 2018</a:t>
            </a:r>
          </a:p>
          <a:p>
            <a:endParaRPr lang="en-US">
              <a:solidFill>
                <a:schemeClr val="accent1">
                  <a:lumMod val="60000"/>
                  <a:lumOff val="40000"/>
                </a:schemeClr>
              </a:solidFill>
            </a:endParaRPr>
          </a:p>
        </p:txBody>
      </p:sp>
    </p:spTree>
    <p:extLst>
      <p:ext uri="{BB962C8B-B14F-4D97-AF65-F5344CB8AC3E}">
        <p14:creationId xmlns:p14="http://schemas.microsoft.com/office/powerpoint/2010/main" val="790618447"/>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a:xfrm>
            <a:off x="350275" y="1588224"/>
            <a:ext cx="11478078" cy="514436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marL="800100" lvl="1" indent="-342900" algn="l">
              <a:buClr>
                <a:schemeClr val="accent2"/>
              </a:buClr>
              <a:buFont typeface="Wingdings" charset="2"/>
              <a:buChar char="§"/>
              <a:tabLst/>
            </a:pPr>
            <a:r>
              <a:rPr lang="en-US" sz="2400">
                <a:solidFill>
                  <a:schemeClr val="tx1">
                    <a:lumMod val="75000"/>
                    <a:lumOff val="25000"/>
                  </a:schemeClr>
                </a:solidFill>
                <a:latin typeface="Calibri" charset="0"/>
                <a:ea typeface="Calibri" charset="0"/>
                <a:cs typeface="Calibri" charset="0"/>
              </a:rPr>
              <a:t>2 year history displayed by campus (actual tests taken by mode)</a:t>
            </a:r>
          </a:p>
          <a:p>
            <a:pPr marL="800100" lvl="1" indent="-342900" algn="l">
              <a:buClr>
                <a:schemeClr val="accent2"/>
              </a:buClr>
              <a:buFont typeface="Wingdings" charset="2"/>
              <a:buChar char="§"/>
              <a:tabLst/>
            </a:pPr>
            <a:r>
              <a:rPr lang="en-US" sz="2400">
                <a:solidFill>
                  <a:schemeClr val="tx1">
                    <a:lumMod val="75000"/>
                    <a:lumOff val="25000"/>
                  </a:schemeClr>
                </a:solidFill>
                <a:latin typeface="Calibri" charset="0"/>
                <a:ea typeface="Calibri" charset="0"/>
                <a:cs typeface="Calibri" charset="0"/>
              </a:rPr>
              <a:t>Current year default count equals prior year actual</a:t>
            </a:r>
          </a:p>
          <a:p>
            <a:pPr marL="800100" lvl="1" indent="-342900" algn="l">
              <a:buClr>
                <a:schemeClr val="accent2"/>
              </a:buClr>
              <a:buFont typeface="Wingdings" charset="2"/>
              <a:buChar char="§"/>
              <a:tabLst/>
            </a:pPr>
            <a:r>
              <a:rPr lang="en-US" sz="2400">
                <a:solidFill>
                  <a:schemeClr val="tx1">
                    <a:lumMod val="75000"/>
                    <a:lumOff val="25000"/>
                  </a:schemeClr>
                </a:solidFill>
                <a:latin typeface="Calibri" charset="0"/>
                <a:ea typeface="Calibri" charset="0"/>
                <a:cs typeface="Calibri" charset="0"/>
              </a:rPr>
              <a:t>Counts do not include 10% district overage</a:t>
            </a:r>
          </a:p>
          <a:p>
            <a:pPr marL="800100" lvl="1" indent="-342900" algn="l">
              <a:buClr>
                <a:schemeClr val="accent2"/>
              </a:buClr>
              <a:buFont typeface="Wingdings" charset="2"/>
              <a:buChar char="§"/>
              <a:tabLst/>
            </a:pPr>
            <a:r>
              <a:rPr lang="en-US" sz="2400">
                <a:solidFill>
                  <a:schemeClr val="tx1">
                    <a:lumMod val="75000"/>
                    <a:lumOff val="25000"/>
                  </a:schemeClr>
                </a:solidFill>
                <a:latin typeface="Calibri" charset="0"/>
                <a:ea typeface="Calibri" charset="0"/>
                <a:cs typeface="Calibri" charset="0"/>
              </a:rPr>
              <a:t>Online and oral administration can be increased or decreased</a:t>
            </a:r>
          </a:p>
          <a:p>
            <a:pPr marL="800100" lvl="1" indent="-342900" algn="l">
              <a:buClr>
                <a:schemeClr val="accent2"/>
              </a:buClr>
              <a:buFont typeface="Wingdings" charset="2"/>
              <a:buChar char="§"/>
              <a:tabLst/>
            </a:pPr>
            <a:r>
              <a:rPr lang="en-US" sz="2400">
                <a:solidFill>
                  <a:schemeClr val="tx1">
                    <a:lumMod val="75000"/>
                    <a:lumOff val="25000"/>
                  </a:schemeClr>
                </a:solidFill>
                <a:latin typeface="Calibri" charset="0"/>
                <a:ea typeface="Calibri" charset="0"/>
                <a:cs typeface="Calibri" charset="0"/>
              </a:rPr>
              <a:t>Paper and large print may not exceed default count</a:t>
            </a:r>
          </a:p>
          <a:p>
            <a:pPr marL="800100" lvl="1" indent="-342900" algn="l">
              <a:buClr>
                <a:schemeClr val="accent2"/>
              </a:buClr>
              <a:buFont typeface="Wingdings" charset="2"/>
              <a:buChar char="§"/>
              <a:tabLst/>
            </a:pPr>
            <a:r>
              <a:rPr lang="en-US" sz="2400">
                <a:solidFill>
                  <a:schemeClr val="tx1">
                    <a:lumMod val="75000"/>
                    <a:lumOff val="25000"/>
                  </a:schemeClr>
                </a:solidFill>
                <a:latin typeface="Calibri" charset="0"/>
                <a:ea typeface="Calibri" charset="0"/>
                <a:cs typeface="Calibri" charset="0"/>
              </a:rPr>
              <a:t>Additional needs can be handled during additional materials order window</a:t>
            </a:r>
          </a:p>
          <a:p>
            <a:pPr marL="800100" lvl="1" indent="-342900" algn="l">
              <a:buClr>
                <a:schemeClr val="accent2"/>
              </a:buClr>
              <a:buFont typeface="Wingdings" charset="2"/>
              <a:buChar char="§"/>
              <a:tabLst/>
            </a:pPr>
            <a:r>
              <a:rPr lang="en-US" sz="2400">
                <a:solidFill>
                  <a:schemeClr val="tx1">
                    <a:lumMod val="75000"/>
                    <a:lumOff val="25000"/>
                  </a:schemeClr>
                </a:solidFill>
                <a:latin typeface="Calibri" charset="0"/>
                <a:ea typeface="Calibri" charset="0"/>
                <a:cs typeface="Calibri" charset="0"/>
              </a:rPr>
              <a:t>Window in spring to update May and June re-test administrations</a:t>
            </a:r>
          </a:p>
          <a:p>
            <a:pPr marL="1090613" lvl="2" indent="-176213" algn="l">
              <a:buClr>
                <a:schemeClr val="accent1"/>
              </a:buClr>
              <a:buSzPct val="95000"/>
              <a:buFont typeface="Arial" charset="0"/>
              <a:buChar char="•"/>
              <a:tabLst/>
            </a:pPr>
            <a:r>
              <a:rPr lang="en-US" sz="2200">
                <a:solidFill>
                  <a:schemeClr val="tx1">
                    <a:lumMod val="75000"/>
                    <a:lumOff val="25000"/>
                  </a:schemeClr>
                </a:solidFill>
                <a:latin typeface="Calibri" charset="0"/>
                <a:ea typeface="Calibri" charset="0"/>
                <a:cs typeface="Calibri" charset="0"/>
              </a:rPr>
              <a:t>Move </a:t>
            </a:r>
            <a:r>
              <a:rPr lang="en-US" sz="2200" err="1">
                <a:solidFill>
                  <a:schemeClr val="tx1">
                    <a:lumMod val="75000"/>
                    <a:lumOff val="25000"/>
                  </a:schemeClr>
                </a:solidFill>
                <a:latin typeface="Calibri" charset="0"/>
                <a:ea typeface="Calibri" charset="0"/>
                <a:cs typeface="Calibri" charset="0"/>
              </a:rPr>
              <a:t>retesters</a:t>
            </a:r>
            <a:r>
              <a:rPr lang="en-US" sz="2200">
                <a:solidFill>
                  <a:schemeClr val="tx1">
                    <a:lumMod val="75000"/>
                    <a:lumOff val="25000"/>
                  </a:schemeClr>
                </a:solidFill>
                <a:latin typeface="Calibri" charset="0"/>
                <a:ea typeface="Calibri" charset="0"/>
                <a:cs typeface="Calibri" charset="0"/>
              </a:rPr>
              <a:t> from paper to online</a:t>
            </a:r>
          </a:p>
          <a:p>
            <a:pPr marL="1090613" lvl="2" indent="-176213" algn="l">
              <a:buClr>
                <a:schemeClr val="accent1"/>
              </a:buClr>
              <a:buSzPct val="95000"/>
              <a:buFont typeface="Arial" charset="0"/>
              <a:buChar char="•"/>
              <a:tabLst/>
            </a:pPr>
            <a:r>
              <a:rPr lang="en-US" sz="2200">
                <a:solidFill>
                  <a:schemeClr val="tx1">
                    <a:lumMod val="75000"/>
                    <a:lumOff val="25000"/>
                  </a:schemeClr>
                </a:solidFill>
                <a:latin typeface="Calibri" charset="0"/>
                <a:ea typeface="Calibri" charset="0"/>
                <a:cs typeface="Calibri" charset="0"/>
              </a:rPr>
              <a:t>Remove counts for campuses not testing during June administrations</a:t>
            </a:r>
          </a:p>
          <a:p>
            <a:pPr marL="800100" lvl="1" indent="-342900" algn="l">
              <a:buClr>
                <a:schemeClr val="accent2"/>
              </a:buClr>
              <a:buFont typeface="Wingdings" charset="2"/>
              <a:buChar char="§"/>
              <a:tabLst/>
            </a:pPr>
            <a:endParaRPr lang="en-US" sz="2400">
              <a:solidFill>
                <a:schemeClr val="tx1">
                  <a:lumMod val="75000"/>
                  <a:lumOff val="25000"/>
                </a:schemeClr>
              </a:solidFill>
              <a:latin typeface="Calibri" charset="0"/>
              <a:ea typeface="Calibri" charset="0"/>
              <a:cs typeface="Calibri" charset="0"/>
            </a:endParaRPr>
          </a:p>
          <a:p>
            <a:pPr marL="800100" lvl="1" indent="-342900" algn="l">
              <a:buClr>
                <a:schemeClr val="accent2"/>
              </a:buClr>
              <a:buFont typeface="Wingdings" charset="2"/>
              <a:buChar char="§"/>
              <a:tabLst/>
            </a:pPr>
            <a:endParaRPr lang="en-US" sz="2400">
              <a:solidFill>
                <a:schemeClr val="tx1">
                  <a:lumMod val="75000"/>
                  <a:lumOff val="25000"/>
                </a:schemeClr>
              </a:solidFill>
              <a:latin typeface="Calibri" charset="0"/>
              <a:ea typeface="Calibri" charset="0"/>
              <a:cs typeface="Calibri" charset="0"/>
            </a:endParaRPr>
          </a:p>
          <a:p>
            <a:pPr marL="800100" lvl="1" indent="-342900" algn="l">
              <a:buClr>
                <a:schemeClr val="accent2"/>
              </a:buClr>
              <a:buFont typeface="Wingdings" charset="2"/>
              <a:buChar char="§"/>
              <a:tabLst/>
            </a:pPr>
            <a:endParaRPr lang="en-US" sz="2400">
              <a:solidFill>
                <a:schemeClr val="tx1">
                  <a:lumMod val="75000"/>
                  <a:lumOff val="25000"/>
                </a:schemeClr>
              </a:solidFill>
              <a:latin typeface="Calibri" charset="0"/>
              <a:ea typeface="Calibri" charset="0"/>
              <a:cs typeface="Calibri" charset="0"/>
            </a:endParaRPr>
          </a:p>
          <a:p>
            <a:pPr lvl="1" algn="l">
              <a:buClr>
                <a:schemeClr val="accent2"/>
              </a:buClr>
              <a:tabLst/>
            </a:pPr>
            <a:endParaRPr lang="en-US" sz="2400">
              <a:solidFill>
                <a:schemeClr val="tx1">
                  <a:lumMod val="75000"/>
                  <a:lumOff val="25000"/>
                </a:schemeClr>
              </a:solidFill>
              <a:latin typeface="Calibri" charset="0"/>
              <a:ea typeface="Calibri" charset="0"/>
              <a:cs typeface="Calibri" charset="0"/>
            </a:endParaRPr>
          </a:p>
          <a:p>
            <a:pPr marL="1257300" lvl="2" indent="-342900" algn="l">
              <a:buClr>
                <a:schemeClr val="accent2"/>
              </a:buClr>
              <a:buFont typeface="Wingdings" charset="2"/>
              <a:buChar char="§"/>
            </a:pPr>
            <a:endParaRPr lang="en-US" sz="2200">
              <a:solidFill>
                <a:schemeClr val="tx1">
                  <a:lumMod val="75000"/>
                  <a:lumOff val="25000"/>
                </a:schemeClr>
              </a:solidFill>
              <a:latin typeface="Calibri" charset="0"/>
              <a:ea typeface="Calibri" charset="0"/>
              <a:cs typeface="Calibri" charset="0"/>
            </a:endParaRPr>
          </a:p>
        </p:txBody>
      </p:sp>
      <p:sp>
        <p:nvSpPr>
          <p:cNvPr id="4" name="Title 10"/>
          <p:cNvSpPr txBox="1">
            <a:spLocks/>
          </p:cNvSpPr>
          <p:nvPr/>
        </p:nvSpPr>
        <p:spPr>
          <a:xfrm>
            <a:off x="1978570" y="248815"/>
            <a:ext cx="8221489" cy="67722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b="1" i="0">
                <a:solidFill>
                  <a:schemeClr val="accent1"/>
                </a:solidFill>
                <a:latin typeface="+mn-lt"/>
                <a:ea typeface="Open Sans" charset="0"/>
                <a:cs typeface="Open Sans" charset="0"/>
              </a:rPr>
              <a:t>Participation Counts</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6502667"/>
            <a:ext cx="12000217" cy="229917"/>
          </a:xfrm>
          <a:prstGeom prst="rect">
            <a:avLst/>
          </a:prstGeom>
        </p:spPr>
      </p:pic>
      <p:sp>
        <p:nvSpPr>
          <p:cNvPr id="6" name="Date Placeholder 3"/>
          <p:cNvSpPr>
            <a:spLocks noGrp="1"/>
          </p:cNvSpPr>
          <p:nvPr>
            <p:ph type="dt" sz="half" idx="10"/>
          </p:nvPr>
        </p:nvSpPr>
        <p:spPr>
          <a:xfrm>
            <a:off x="92467" y="6492875"/>
            <a:ext cx="2472271" cy="365125"/>
          </a:xfrm>
        </p:spPr>
        <p:txBody>
          <a:bodyPr/>
          <a:lstStyle/>
          <a:p>
            <a:fld id="{C5C05D33-2F5D-482A-8D2C-D96EBC369FAA}" type="datetime1">
              <a:rPr lang="en-US" smtClean="0">
                <a:solidFill>
                  <a:schemeClr val="accent1">
                    <a:lumMod val="60000"/>
                    <a:lumOff val="40000"/>
                  </a:schemeClr>
                </a:solidFill>
              </a:rPr>
              <a:pPr/>
              <a:t>10/1/2018</a:t>
            </a:fld>
            <a:r>
              <a:rPr lang="en-US">
                <a:solidFill>
                  <a:schemeClr val="accent1">
                    <a:lumMod val="60000"/>
                    <a:lumOff val="40000"/>
                  </a:schemeClr>
                </a:solidFill>
              </a:rPr>
              <a:t>     </a:t>
            </a:r>
            <a:fld id="{EA89072E-2125-40D6-847A-9E6B768971D4}" type="slidenum">
              <a:rPr lang="en-US" smtClean="0">
                <a:solidFill>
                  <a:schemeClr val="accent1">
                    <a:lumMod val="60000"/>
                    <a:lumOff val="40000"/>
                  </a:schemeClr>
                </a:solidFill>
              </a:rPr>
              <a:pPr/>
              <a:t>169</a:t>
            </a:fld>
            <a:endParaRPr lang="en-US">
              <a:solidFill>
                <a:schemeClr val="accent1">
                  <a:lumMod val="60000"/>
                  <a:lumOff val="40000"/>
                </a:schemeClr>
              </a:solidFill>
            </a:endParaRPr>
          </a:p>
        </p:txBody>
      </p:sp>
      <p:sp>
        <p:nvSpPr>
          <p:cNvPr id="7" name="Footer Placeholder 4">
            <a:extLst>
              <a:ext uri="{FF2B5EF4-FFF2-40B4-BE49-F238E27FC236}">
                <a16:creationId xmlns:a16="http://schemas.microsoft.com/office/drawing/2014/main" xmlns="" id="{BA0A264C-81EC-4EE0-AF4E-F329E4459000}"/>
              </a:ext>
            </a:extLst>
          </p:cNvPr>
          <p:cNvSpPr>
            <a:spLocks noGrp="1"/>
          </p:cNvSpPr>
          <p:nvPr>
            <p:ph type="ftr" sz="quarter" idx="11"/>
          </p:nvPr>
        </p:nvSpPr>
        <p:spPr>
          <a:xfrm>
            <a:off x="3686187" y="6492875"/>
            <a:ext cx="4822804" cy="365125"/>
          </a:xfrm>
        </p:spPr>
        <p:txBody>
          <a:bodyPr/>
          <a:lstStyle/>
          <a:p>
            <a:r>
              <a:rPr lang="en-US">
                <a:solidFill>
                  <a:schemeClr val="accent1">
                    <a:lumMod val="60000"/>
                    <a:lumOff val="40000"/>
                  </a:schemeClr>
                </a:solidFill>
              </a:rPr>
              <a:t>October 2018</a:t>
            </a:r>
          </a:p>
          <a:p>
            <a:endParaRPr lang="en-US">
              <a:solidFill>
                <a:schemeClr val="accent1">
                  <a:lumMod val="60000"/>
                  <a:lumOff val="40000"/>
                </a:schemeClr>
              </a:solidFill>
            </a:endParaRPr>
          </a:p>
        </p:txBody>
      </p:sp>
    </p:spTree>
    <p:extLst>
      <p:ext uri="{BB962C8B-B14F-4D97-AF65-F5344CB8AC3E}">
        <p14:creationId xmlns:p14="http://schemas.microsoft.com/office/powerpoint/2010/main" val="3982667096"/>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a:xfrm>
            <a:off x="427976" y="1343619"/>
            <a:ext cx="10950176" cy="514436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marL="800100" lvl="1" indent="-342900" algn="l">
              <a:buClr>
                <a:schemeClr val="accent2"/>
              </a:buClr>
              <a:buFont typeface="Wingdings" charset="2"/>
              <a:buChar char="§"/>
              <a:tabLst/>
            </a:pPr>
            <a:r>
              <a:rPr lang="en-US" sz="2400">
                <a:solidFill>
                  <a:schemeClr val="tx1">
                    <a:lumMod val="75000"/>
                    <a:lumOff val="25000"/>
                  </a:schemeClr>
                </a:solidFill>
                <a:latin typeface="Calibri" charset="0"/>
                <a:ea typeface="Calibri" charset="0"/>
                <a:cs typeface="Calibri" charset="0"/>
              </a:rPr>
              <a:t>Default counts based on prior year’s test taker counts by mode</a:t>
            </a:r>
          </a:p>
          <a:p>
            <a:pPr marL="800100" lvl="1" indent="-342900" algn="l">
              <a:buClr>
                <a:schemeClr val="accent2"/>
              </a:buClr>
              <a:buFont typeface="Wingdings" charset="2"/>
              <a:buChar char="§"/>
              <a:tabLst/>
            </a:pPr>
            <a:r>
              <a:rPr lang="en-US" sz="2400">
                <a:solidFill>
                  <a:schemeClr val="tx1">
                    <a:lumMod val="75000"/>
                    <a:lumOff val="25000"/>
                  </a:schemeClr>
                </a:solidFill>
                <a:latin typeface="Calibri" charset="0"/>
                <a:ea typeface="Calibri" charset="0"/>
                <a:cs typeface="Calibri" charset="0"/>
              </a:rPr>
              <a:t>Oral administration counts default to zero – update as needed</a:t>
            </a:r>
          </a:p>
          <a:p>
            <a:pPr lvl="1" algn="l">
              <a:buClr>
                <a:schemeClr val="accent2"/>
              </a:buClr>
              <a:tabLst/>
            </a:pPr>
            <a:endParaRPr lang="en-US" sz="2400">
              <a:solidFill>
                <a:schemeClr val="tx1">
                  <a:lumMod val="75000"/>
                  <a:lumOff val="25000"/>
                </a:schemeClr>
              </a:solidFill>
              <a:latin typeface="Calibri" charset="0"/>
              <a:ea typeface="Calibri" charset="0"/>
              <a:cs typeface="Calibri" charset="0"/>
            </a:endParaRPr>
          </a:p>
          <a:p>
            <a:pPr marL="1257300" lvl="2" indent="-342900" algn="l">
              <a:buClr>
                <a:schemeClr val="accent2"/>
              </a:buClr>
              <a:buFont typeface="Wingdings" charset="2"/>
              <a:buChar char="§"/>
            </a:pPr>
            <a:endParaRPr lang="en-US" sz="2200">
              <a:solidFill>
                <a:schemeClr val="tx1">
                  <a:lumMod val="75000"/>
                  <a:lumOff val="25000"/>
                </a:schemeClr>
              </a:solidFill>
              <a:latin typeface="Calibri" charset="0"/>
              <a:ea typeface="Calibri" charset="0"/>
              <a:cs typeface="Calibri" charset="0"/>
            </a:endParaRPr>
          </a:p>
        </p:txBody>
      </p:sp>
      <p:sp>
        <p:nvSpPr>
          <p:cNvPr id="4" name="Title 10"/>
          <p:cNvSpPr txBox="1">
            <a:spLocks/>
          </p:cNvSpPr>
          <p:nvPr/>
        </p:nvSpPr>
        <p:spPr>
          <a:xfrm>
            <a:off x="1978570" y="248815"/>
            <a:ext cx="8221489" cy="67722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b="1" i="0">
                <a:solidFill>
                  <a:schemeClr val="accent1"/>
                </a:solidFill>
                <a:latin typeface="+mn-lt"/>
                <a:ea typeface="Open Sans" charset="0"/>
                <a:cs typeface="Open Sans" charset="0"/>
              </a:rPr>
              <a:t>Participation Counts – Updating Manually</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6502667"/>
            <a:ext cx="12000217" cy="229917"/>
          </a:xfrm>
          <a:prstGeom prst="rect">
            <a:avLst/>
          </a:prstGeom>
        </p:spPr>
      </p:pic>
      <p:sp>
        <p:nvSpPr>
          <p:cNvPr id="6" name="Date Placeholder 3"/>
          <p:cNvSpPr>
            <a:spLocks noGrp="1"/>
          </p:cNvSpPr>
          <p:nvPr>
            <p:ph type="dt" sz="half" idx="10"/>
          </p:nvPr>
        </p:nvSpPr>
        <p:spPr>
          <a:xfrm>
            <a:off x="92467" y="6492875"/>
            <a:ext cx="2472271" cy="365125"/>
          </a:xfrm>
        </p:spPr>
        <p:txBody>
          <a:bodyPr/>
          <a:lstStyle/>
          <a:p>
            <a:fld id="{C5C05D33-2F5D-482A-8D2C-D96EBC369FAA}" type="datetime1">
              <a:rPr lang="en-US" smtClean="0">
                <a:solidFill>
                  <a:schemeClr val="accent1">
                    <a:lumMod val="60000"/>
                    <a:lumOff val="40000"/>
                  </a:schemeClr>
                </a:solidFill>
              </a:rPr>
              <a:pPr/>
              <a:t>10/1/2018</a:t>
            </a:fld>
            <a:r>
              <a:rPr lang="en-US">
                <a:solidFill>
                  <a:schemeClr val="accent1">
                    <a:lumMod val="60000"/>
                    <a:lumOff val="40000"/>
                  </a:schemeClr>
                </a:solidFill>
              </a:rPr>
              <a:t>     </a:t>
            </a:r>
            <a:fld id="{EA89072E-2125-40D6-847A-9E6B768971D4}" type="slidenum">
              <a:rPr lang="en-US" smtClean="0">
                <a:solidFill>
                  <a:schemeClr val="accent1">
                    <a:lumMod val="60000"/>
                    <a:lumOff val="40000"/>
                  </a:schemeClr>
                </a:solidFill>
              </a:rPr>
              <a:pPr/>
              <a:t>170</a:t>
            </a:fld>
            <a:endParaRPr lang="en-US">
              <a:solidFill>
                <a:schemeClr val="accent1">
                  <a:lumMod val="60000"/>
                  <a:lumOff val="40000"/>
                </a:schemeClr>
              </a:solidFill>
            </a:endParaRPr>
          </a:p>
        </p:txBody>
      </p:sp>
      <p:pic>
        <p:nvPicPr>
          <p:cNvPr id="8"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978570" y="2333630"/>
            <a:ext cx="6389016" cy="3713318"/>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7" name="Footer Placeholder 4">
            <a:extLst>
              <a:ext uri="{FF2B5EF4-FFF2-40B4-BE49-F238E27FC236}">
                <a16:creationId xmlns:a16="http://schemas.microsoft.com/office/drawing/2014/main" xmlns="" id="{A4420D03-F606-4C1F-B064-A622A61ADAF5}"/>
              </a:ext>
            </a:extLst>
          </p:cNvPr>
          <p:cNvSpPr>
            <a:spLocks noGrp="1"/>
          </p:cNvSpPr>
          <p:nvPr>
            <p:ph type="ftr" sz="quarter" idx="11"/>
          </p:nvPr>
        </p:nvSpPr>
        <p:spPr>
          <a:xfrm>
            <a:off x="3686187" y="6492875"/>
            <a:ext cx="4822804" cy="365125"/>
          </a:xfrm>
        </p:spPr>
        <p:txBody>
          <a:bodyPr/>
          <a:lstStyle/>
          <a:p>
            <a:r>
              <a:rPr lang="en-US">
                <a:solidFill>
                  <a:schemeClr val="accent1">
                    <a:lumMod val="60000"/>
                    <a:lumOff val="40000"/>
                  </a:schemeClr>
                </a:solidFill>
              </a:rPr>
              <a:t>October 2018</a:t>
            </a:r>
          </a:p>
          <a:p>
            <a:endParaRPr lang="en-US">
              <a:solidFill>
                <a:schemeClr val="accent1">
                  <a:lumMod val="60000"/>
                  <a:lumOff val="40000"/>
                </a:schemeClr>
              </a:solidFill>
            </a:endParaRPr>
          </a:p>
        </p:txBody>
      </p:sp>
    </p:spTree>
    <p:extLst>
      <p:ext uri="{BB962C8B-B14F-4D97-AF65-F5344CB8AC3E}">
        <p14:creationId xmlns:p14="http://schemas.microsoft.com/office/powerpoint/2010/main" val="1658720242"/>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a:xfrm>
            <a:off x="427976" y="1343619"/>
            <a:ext cx="10950176" cy="514436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marL="800100" lvl="1" indent="-342900" algn="l">
              <a:buClr>
                <a:schemeClr val="accent2"/>
              </a:buClr>
              <a:buFont typeface="Wingdings" charset="2"/>
              <a:buChar char="§"/>
              <a:tabLst/>
            </a:pPr>
            <a:r>
              <a:rPr lang="en-US" sz="2400">
                <a:solidFill>
                  <a:schemeClr val="tx1">
                    <a:lumMod val="75000"/>
                    <a:lumOff val="25000"/>
                  </a:schemeClr>
                </a:solidFill>
                <a:latin typeface="Calibri" charset="0"/>
                <a:ea typeface="Calibri" charset="0"/>
                <a:cs typeface="Calibri" charset="0"/>
              </a:rPr>
              <a:t>Warnings displayed for unallowable count</a:t>
            </a:r>
          </a:p>
          <a:p>
            <a:pPr marL="800100" lvl="1" indent="-342900" algn="l">
              <a:buClr>
                <a:schemeClr val="accent2"/>
              </a:buClr>
              <a:buFont typeface="Wingdings" charset="2"/>
              <a:buChar char="§"/>
              <a:tabLst/>
            </a:pPr>
            <a:r>
              <a:rPr lang="en-US" sz="2400">
                <a:solidFill>
                  <a:schemeClr val="tx1">
                    <a:lumMod val="75000"/>
                    <a:lumOff val="25000"/>
                  </a:schemeClr>
                </a:solidFill>
                <a:latin typeface="Calibri" charset="0"/>
                <a:ea typeface="Calibri" charset="0"/>
                <a:cs typeface="Calibri" charset="0"/>
              </a:rPr>
              <a:t>Error message displayed if count in warning not corrected</a:t>
            </a:r>
          </a:p>
        </p:txBody>
      </p:sp>
      <p:sp>
        <p:nvSpPr>
          <p:cNvPr id="4" name="Title 10"/>
          <p:cNvSpPr txBox="1">
            <a:spLocks/>
          </p:cNvSpPr>
          <p:nvPr/>
        </p:nvSpPr>
        <p:spPr>
          <a:xfrm>
            <a:off x="1978570" y="248815"/>
            <a:ext cx="8221489" cy="67722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b="1" i="0">
                <a:solidFill>
                  <a:schemeClr val="accent1"/>
                </a:solidFill>
                <a:latin typeface="+mn-lt"/>
                <a:ea typeface="Open Sans" charset="0"/>
                <a:cs typeface="Open Sans" charset="0"/>
              </a:rPr>
              <a:t>Participation Counts</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6502667"/>
            <a:ext cx="12000217" cy="229917"/>
          </a:xfrm>
          <a:prstGeom prst="rect">
            <a:avLst/>
          </a:prstGeom>
        </p:spPr>
      </p:pic>
      <p:sp>
        <p:nvSpPr>
          <p:cNvPr id="6" name="Date Placeholder 3"/>
          <p:cNvSpPr>
            <a:spLocks noGrp="1"/>
          </p:cNvSpPr>
          <p:nvPr>
            <p:ph type="dt" sz="half" idx="10"/>
          </p:nvPr>
        </p:nvSpPr>
        <p:spPr>
          <a:xfrm>
            <a:off x="92467" y="6492875"/>
            <a:ext cx="2472271" cy="365125"/>
          </a:xfrm>
        </p:spPr>
        <p:txBody>
          <a:bodyPr/>
          <a:lstStyle/>
          <a:p>
            <a:fld id="{C5C05D33-2F5D-482A-8D2C-D96EBC369FAA}" type="datetime1">
              <a:rPr lang="en-US" smtClean="0">
                <a:solidFill>
                  <a:schemeClr val="accent1">
                    <a:lumMod val="60000"/>
                    <a:lumOff val="40000"/>
                  </a:schemeClr>
                </a:solidFill>
              </a:rPr>
              <a:pPr/>
              <a:t>10/1/2018</a:t>
            </a:fld>
            <a:r>
              <a:rPr lang="en-US">
                <a:solidFill>
                  <a:schemeClr val="accent1">
                    <a:lumMod val="60000"/>
                    <a:lumOff val="40000"/>
                  </a:schemeClr>
                </a:solidFill>
              </a:rPr>
              <a:t>     </a:t>
            </a:r>
            <a:fld id="{EA89072E-2125-40D6-847A-9E6B768971D4}" type="slidenum">
              <a:rPr lang="en-US" smtClean="0">
                <a:solidFill>
                  <a:schemeClr val="accent1">
                    <a:lumMod val="60000"/>
                    <a:lumOff val="40000"/>
                  </a:schemeClr>
                </a:solidFill>
              </a:rPr>
              <a:pPr/>
              <a:t>171</a:t>
            </a:fld>
            <a:endParaRPr lang="en-US">
              <a:solidFill>
                <a:schemeClr val="accent1">
                  <a:lumMod val="60000"/>
                  <a:lumOff val="40000"/>
                </a:schemeClr>
              </a:solidFill>
            </a:endParaRPr>
          </a:p>
        </p:txBody>
      </p:sp>
      <p:grpSp>
        <p:nvGrpSpPr>
          <p:cNvPr id="16" name="Group 15"/>
          <p:cNvGrpSpPr/>
          <p:nvPr/>
        </p:nvGrpSpPr>
        <p:grpSpPr>
          <a:xfrm>
            <a:off x="1482990" y="2335875"/>
            <a:ext cx="7371278" cy="4125338"/>
            <a:chOff x="1482990" y="2335875"/>
            <a:chExt cx="7371278" cy="4125338"/>
          </a:xfrm>
        </p:grpSpPr>
        <p:grpSp>
          <p:nvGrpSpPr>
            <p:cNvPr id="2" name="Group 1"/>
            <p:cNvGrpSpPr/>
            <p:nvPr/>
          </p:nvGrpSpPr>
          <p:grpSpPr>
            <a:xfrm>
              <a:off x="1482990" y="2335875"/>
              <a:ext cx="7371278" cy="4125338"/>
              <a:chOff x="1482990" y="2335875"/>
              <a:chExt cx="7371278" cy="4125338"/>
            </a:xfrm>
          </p:grpSpPr>
          <p:pic>
            <p:nvPicPr>
              <p:cNvPr id="12"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482990" y="2335875"/>
                <a:ext cx="7371278" cy="3056257"/>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3" name="Picture 5"/>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924318" y="4542513"/>
                <a:ext cx="3409950" cy="1308100"/>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4" name="Picture 6"/>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031053" y="4965788"/>
                <a:ext cx="3228975" cy="1495425"/>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grpSp>
        <p:pic>
          <p:nvPicPr>
            <p:cNvPr id="15" name="Picture 8"/>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8016365" y="4734907"/>
              <a:ext cx="609600" cy="657225"/>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grpSp>
      <p:sp>
        <p:nvSpPr>
          <p:cNvPr id="17" name="Footer Placeholder 4">
            <a:extLst>
              <a:ext uri="{FF2B5EF4-FFF2-40B4-BE49-F238E27FC236}">
                <a16:creationId xmlns:a16="http://schemas.microsoft.com/office/drawing/2014/main" xmlns="" id="{E067C8F2-FF81-4555-AE98-0D48C7C053BF}"/>
              </a:ext>
            </a:extLst>
          </p:cNvPr>
          <p:cNvSpPr>
            <a:spLocks noGrp="1"/>
          </p:cNvSpPr>
          <p:nvPr>
            <p:ph type="ftr" sz="quarter" idx="11"/>
          </p:nvPr>
        </p:nvSpPr>
        <p:spPr>
          <a:xfrm>
            <a:off x="3686187" y="6492875"/>
            <a:ext cx="4822804" cy="365125"/>
          </a:xfrm>
        </p:spPr>
        <p:txBody>
          <a:bodyPr/>
          <a:lstStyle/>
          <a:p>
            <a:r>
              <a:rPr lang="en-US">
                <a:solidFill>
                  <a:schemeClr val="accent1">
                    <a:lumMod val="60000"/>
                    <a:lumOff val="40000"/>
                  </a:schemeClr>
                </a:solidFill>
              </a:rPr>
              <a:t>October 2018</a:t>
            </a:r>
          </a:p>
          <a:p>
            <a:endParaRPr lang="en-US">
              <a:solidFill>
                <a:schemeClr val="accent1">
                  <a:lumMod val="60000"/>
                  <a:lumOff val="40000"/>
                </a:schemeClr>
              </a:solidFill>
            </a:endParaRPr>
          </a:p>
        </p:txBody>
      </p:sp>
    </p:spTree>
    <p:extLst>
      <p:ext uri="{BB962C8B-B14F-4D97-AF65-F5344CB8AC3E}">
        <p14:creationId xmlns:p14="http://schemas.microsoft.com/office/powerpoint/2010/main" val="3355532391"/>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a:xfrm>
            <a:off x="154102" y="1866301"/>
            <a:ext cx="11478078" cy="5144360"/>
          </a:xfrm>
          <a:prstGeom prst="rect">
            <a:avLst/>
          </a:prstGeom>
        </p:spPr>
        <p:txBody>
          <a:bodyPr vert="horz" lIns="91440" tIns="45720" rIns="91440" bIns="45720" rtlCol="0" anchor="t">
            <a:normAutofit/>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marL="800100" lvl="1" indent="-342900" algn="l">
              <a:buClr>
                <a:schemeClr val="accent2"/>
              </a:buClr>
              <a:buFont typeface="Wingdings" charset="2"/>
              <a:buChar char="§"/>
              <a:tabLst/>
            </a:pPr>
            <a:r>
              <a:rPr lang="en-US" sz="2400">
                <a:solidFill>
                  <a:schemeClr val="tx1">
                    <a:lumMod val="75000"/>
                    <a:lumOff val="25000"/>
                  </a:schemeClr>
                </a:solidFill>
                <a:latin typeface="Calibri" charset="0"/>
                <a:ea typeface="Calibri" charset="0"/>
                <a:cs typeface="Calibri" charset="0"/>
              </a:rPr>
              <a:t>Moving online beginning December 2018</a:t>
            </a:r>
          </a:p>
          <a:p>
            <a:pPr marL="800100" lvl="1" indent="-342900" algn="l">
              <a:buClr>
                <a:schemeClr val="accent2"/>
              </a:buClr>
              <a:buFont typeface="Wingdings" charset="2"/>
              <a:buChar char="§"/>
            </a:pPr>
            <a:r>
              <a:rPr lang="en-US" sz="2400">
                <a:solidFill>
                  <a:schemeClr val="tx1">
                    <a:lumMod val="75000"/>
                    <a:lumOff val="25000"/>
                  </a:schemeClr>
                </a:solidFill>
                <a:latin typeface="Calibri" charset="0"/>
                <a:ea typeface="Calibri" charset="0"/>
                <a:cs typeface="Calibri" charset="0"/>
              </a:rPr>
              <a:t>Webinar: November 8, 2018 from 1:30 p.m. – 3:00 p.m. </a:t>
            </a:r>
          </a:p>
          <a:p>
            <a:pPr marL="800100" lvl="1" indent="-342900" algn="l">
              <a:buClr>
                <a:schemeClr val="accent2"/>
              </a:buClr>
              <a:buFont typeface="Wingdings" charset="2"/>
              <a:buChar char="§"/>
              <a:tabLst/>
            </a:pPr>
            <a:r>
              <a:rPr lang="en-US" sz="2400">
                <a:solidFill>
                  <a:schemeClr val="tx1">
                    <a:lumMod val="75000"/>
                    <a:lumOff val="25000"/>
                  </a:schemeClr>
                </a:solidFill>
                <a:latin typeface="Calibri" charset="0"/>
                <a:ea typeface="Calibri" charset="0"/>
                <a:cs typeface="Calibri" charset="0"/>
              </a:rPr>
              <a:t>Values will be entered via the STAAR Assessment Management System</a:t>
            </a:r>
          </a:p>
          <a:p>
            <a:pPr marL="1090613" lvl="2" indent="-176213" algn="l">
              <a:buClr>
                <a:schemeClr val="accent1"/>
              </a:buClr>
              <a:buSzPct val="95000"/>
              <a:buFont typeface="Arial" charset="0"/>
              <a:buChar char="•"/>
              <a:tabLst/>
            </a:pPr>
            <a:r>
              <a:rPr lang="en-US" sz="2200">
                <a:solidFill>
                  <a:schemeClr val="tx1">
                    <a:lumMod val="75000"/>
                    <a:lumOff val="25000"/>
                  </a:schemeClr>
                </a:solidFill>
                <a:latin typeface="Calibri" charset="0"/>
                <a:ea typeface="Calibri" charset="0"/>
                <a:cs typeface="Calibri" charset="0"/>
              </a:rPr>
              <a:t>Districts will no longer send a paper ADPL in the box with the </a:t>
            </a:r>
            <a:r>
              <a:rPr lang="en-US" sz="2200" err="1">
                <a:solidFill>
                  <a:schemeClr val="tx1">
                    <a:lumMod val="75000"/>
                    <a:lumOff val="25000"/>
                  </a:schemeClr>
                </a:solidFill>
                <a:latin typeface="Calibri" charset="0"/>
                <a:ea typeface="Calibri" charset="0"/>
                <a:cs typeface="Calibri" charset="0"/>
              </a:rPr>
              <a:t>scorable</a:t>
            </a:r>
            <a:r>
              <a:rPr lang="en-US" sz="2200">
                <a:solidFill>
                  <a:schemeClr val="tx1">
                    <a:lumMod val="75000"/>
                    <a:lumOff val="25000"/>
                  </a:schemeClr>
                </a:solidFill>
                <a:latin typeface="Calibri" charset="0"/>
                <a:ea typeface="Calibri" charset="0"/>
                <a:cs typeface="Calibri" charset="0"/>
              </a:rPr>
              <a:t> shipment</a:t>
            </a:r>
          </a:p>
          <a:p>
            <a:pPr lvl="1" algn="l">
              <a:buClr>
                <a:schemeClr val="accent2"/>
              </a:buClr>
              <a:tabLst/>
            </a:pPr>
            <a:endParaRPr lang="en-US" sz="2400">
              <a:solidFill>
                <a:schemeClr val="tx1">
                  <a:lumMod val="75000"/>
                  <a:lumOff val="25000"/>
                </a:schemeClr>
              </a:solidFill>
              <a:latin typeface="Calibri" charset="0"/>
              <a:ea typeface="Calibri" charset="0"/>
              <a:cs typeface="Calibri" charset="0"/>
            </a:endParaRPr>
          </a:p>
          <a:p>
            <a:pPr lvl="2" algn="l">
              <a:buClr>
                <a:schemeClr val="accent2"/>
              </a:buClr>
            </a:pPr>
            <a:endParaRPr lang="en-US" sz="2200">
              <a:solidFill>
                <a:schemeClr val="tx1">
                  <a:lumMod val="75000"/>
                  <a:lumOff val="25000"/>
                </a:schemeClr>
              </a:solidFill>
              <a:latin typeface="Calibri" charset="0"/>
              <a:ea typeface="Calibri" charset="0"/>
              <a:cs typeface="Calibri" charset="0"/>
            </a:endParaRPr>
          </a:p>
          <a:p>
            <a:pPr lvl="2" algn="l">
              <a:buClr>
                <a:schemeClr val="accent1"/>
              </a:buClr>
              <a:buSzPct val="95000"/>
              <a:tabLst/>
            </a:pPr>
            <a:endParaRPr lang="en-US" sz="2400">
              <a:solidFill>
                <a:schemeClr val="tx1">
                  <a:lumMod val="75000"/>
                  <a:lumOff val="25000"/>
                </a:schemeClr>
              </a:solidFill>
              <a:latin typeface="Calibri" charset="0"/>
              <a:ea typeface="Calibri" charset="0"/>
              <a:cs typeface="Calibri" charset="0"/>
            </a:endParaRPr>
          </a:p>
          <a:p>
            <a:pPr lvl="1" algn="l">
              <a:buClr>
                <a:schemeClr val="accent2"/>
              </a:buClr>
              <a:tabLst/>
            </a:pPr>
            <a:endParaRPr lang="en-US" sz="2400">
              <a:solidFill>
                <a:schemeClr val="tx1">
                  <a:lumMod val="75000"/>
                  <a:lumOff val="25000"/>
                </a:schemeClr>
              </a:solidFill>
              <a:latin typeface="Calibri" charset="0"/>
              <a:ea typeface="Calibri" charset="0"/>
              <a:cs typeface="Calibri" charset="0"/>
            </a:endParaRPr>
          </a:p>
          <a:p>
            <a:pPr lvl="1" algn="l">
              <a:buClr>
                <a:schemeClr val="accent2"/>
              </a:buClr>
              <a:tabLst/>
            </a:pPr>
            <a:endParaRPr lang="en-US" sz="2400">
              <a:solidFill>
                <a:schemeClr val="tx1">
                  <a:lumMod val="75000"/>
                  <a:lumOff val="25000"/>
                </a:schemeClr>
              </a:solidFill>
              <a:latin typeface="Calibri" charset="0"/>
              <a:ea typeface="Calibri" charset="0"/>
              <a:cs typeface="Calibri" charset="0"/>
            </a:endParaRPr>
          </a:p>
          <a:p>
            <a:pPr marL="1257300" lvl="2" indent="-342900" algn="l">
              <a:buClr>
                <a:schemeClr val="accent2"/>
              </a:buClr>
              <a:buFont typeface="Wingdings" charset="2"/>
              <a:buChar char="§"/>
            </a:pPr>
            <a:endParaRPr lang="en-US" sz="2200">
              <a:solidFill>
                <a:schemeClr val="tx1">
                  <a:lumMod val="75000"/>
                  <a:lumOff val="25000"/>
                </a:schemeClr>
              </a:solidFill>
              <a:latin typeface="Calibri" charset="0"/>
              <a:ea typeface="Calibri" charset="0"/>
              <a:cs typeface="Calibri" charset="0"/>
            </a:endParaRPr>
          </a:p>
        </p:txBody>
      </p:sp>
      <p:sp>
        <p:nvSpPr>
          <p:cNvPr id="4" name="Title 10"/>
          <p:cNvSpPr txBox="1">
            <a:spLocks/>
          </p:cNvSpPr>
          <p:nvPr/>
        </p:nvSpPr>
        <p:spPr>
          <a:xfrm>
            <a:off x="1978570" y="248815"/>
            <a:ext cx="8221489" cy="67722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b="1" i="0">
                <a:solidFill>
                  <a:schemeClr val="accent1"/>
                </a:solidFill>
                <a:latin typeface="+mn-lt"/>
                <a:ea typeface="Open Sans" charset="0"/>
                <a:cs typeface="Open Sans" charset="0"/>
              </a:rPr>
              <a:t>Answer Document Packing List (ADPL)</a:t>
            </a: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6502667"/>
            <a:ext cx="12000217" cy="229917"/>
          </a:xfrm>
          <a:prstGeom prst="rect">
            <a:avLst/>
          </a:prstGeom>
        </p:spPr>
      </p:pic>
      <p:sp>
        <p:nvSpPr>
          <p:cNvPr id="6" name="Date Placeholder 3"/>
          <p:cNvSpPr>
            <a:spLocks noGrp="1"/>
          </p:cNvSpPr>
          <p:nvPr>
            <p:ph type="dt" sz="half" idx="10"/>
          </p:nvPr>
        </p:nvSpPr>
        <p:spPr>
          <a:xfrm>
            <a:off x="92467" y="6492875"/>
            <a:ext cx="2472271" cy="365125"/>
          </a:xfrm>
        </p:spPr>
        <p:txBody>
          <a:bodyPr/>
          <a:lstStyle/>
          <a:p>
            <a:fld id="{C5C05D33-2F5D-482A-8D2C-D96EBC369FAA}" type="datetime1">
              <a:rPr lang="en-US" smtClean="0">
                <a:solidFill>
                  <a:schemeClr val="accent1">
                    <a:lumMod val="60000"/>
                    <a:lumOff val="40000"/>
                  </a:schemeClr>
                </a:solidFill>
              </a:rPr>
              <a:pPr/>
              <a:t>10/1/2018</a:t>
            </a:fld>
            <a:r>
              <a:rPr lang="en-US">
                <a:solidFill>
                  <a:schemeClr val="accent1">
                    <a:lumMod val="60000"/>
                    <a:lumOff val="40000"/>
                  </a:schemeClr>
                </a:solidFill>
              </a:rPr>
              <a:t>     </a:t>
            </a:r>
            <a:fld id="{EA89072E-2125-40D6-847A-9E6B768971D4}" type="slidenum">
              <a:rPr lang="en-US" smtClean="0">
                <a:solidFill>
                  <a:schemeClr val="accent1">
                    <a:lumMod val="60000"/>
                    <a:lumOff val="40000"/>
                  </a:schemeClr>
                </a:solidFill>
              </a:rPr>
              <a:pPr/>
              <a:t>172</a:t>
            </a:fld>
            <a:endParaRPr lang="en-US">
              <a:solidFill>
                <a:schemeClr val="accent1">
                  <a:lumMod val="60000"/>
                  <a:lumOff val="40000"/>
                </a:schemeClr>
              </a:solidFill>
            </a:endParaRPr>
          </a:p>
        </p:txBody>
      </p:sp>
      <p:sp>
        <p:nvSpPr>
          <p:cNvPr id="7" name="Footer Placeholder 4">
            <a:extLst>
              <a:ext uri="{FF2B5EF4-FFF2-40B4-BE49-F238E27FC236}">
                <a16:creationId xmlns:a16="http://schemas.microsoft.com/office/drawing/2014/main" xmlns="" id="{CDFC1DDE-B9A7-4979-AD55-F683C92483F1}"/>
              </a:ext>
            </a:extLst>
          </p:cNvPr>
          <p:cNvSpPr>
            <a:spLocks noGrp="1"/>
          </p:cNvSpPr>
          <p:nvPr>
            <p:ph type="ftr" sz="quarter" idx="11"/>
          </p:nvPr>
        </p:nvSpPr>
        <p:spPr>
          <a:xfrm>
            <a:off x="3686187" y="6492875"/>
            <a:ext cx="4822804" cy="365125"/>
          </a:xfrm>
        </p:spPr>
        <p:txBody>
          <a:bodyPr/>
          <a:lstStyle/>
          <a:p>
            <a:r>
              <a:rPr lang="en-US">
                <a:solidFill>
                  <a:schemeClr val="accent1">
                    <a:lumMod val="60000"/>
                    <a:lumOff val="40000"/>
                  </a:schemeClr>
                </a:solidFill>
              </a:rPr>
              <a:t>October 2018</a:t>
            </a:r>
          </a:p>
          <a:p>
            <a:endParaRPr lang="en-US">
              <a:solidFill>
                <a:schemeClr val="accent1">
                  <a:lumMod val="60000"/>
                  <a:lumOff val="40000"/>
                </a:schemeClr>
              </a:solidFill>
            </a:endParaRPr>
          </a:p>
        </p:txBody>
      </p:sp>
    </p:spTree>
    <p:extLst>
      <p:ext uri="{BB962C8B-B14F-4D97-AF65-F5344CB8AC3E}">
        <p14:creationId xmlns:p14="http://schemas.microsoft.com/office/powerpoint/2010/main" val="2311245810"/>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a:xfrm>
            <a:off x="358550" y="1531077"/>
            <a:ext cx="11478078" cy="514436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marL="800100" lvl="1" indent="-342900" algn="l">
              <a:buClr>
                <a:schemeClr val="accent2"/>
              </a:buClr>
              <a:buFont typeface="Wingdings" charset="2"/>
              <a:buChar char="§"/>
              <a:tabLst/>
            </a:pPr>
            <a:r>
              <a:rPr lang="en-US" sz="2400" i="1">
                <a:solidFill>
                  <a:schemeClr val="tx1">
                    <a:lumMod val="75000"/>
                    <a:lumOff val="25000"/>
                  </a:schemeClr>
                </a:solidFill>
                <a:latin typeface="Calibri" charset="0"/>
                <a:ea typeface="Calibri" charset="0"/>
                <a:cs typeface="Calibri" charset="0"/>
              </a:rPr>
              <a:t>Orders &gt; ADPL</a:t>
            </a:r>
          </a:p>
          <a:p>
            <a:pPr marL="1090613" lvl="2" indent="-176213" algn="l">
              <a:buClr>
                <a:schemeClr val="accent1"/>
              </a:buClr>
              <a:buSzPct val="95000"/>
              <a:buFont typeface="Arial" charset="0"/>
              <a:buChar char="•"/>
              <a:tabLst/>
            </a:pPr>
            <a:endParaRPr lang="en-US" sz="2400">
              <a:solidFill>
                <a:schemeClr val="tx1">
                  <a:lumMod val="75000"/>
                  <a:lumOff val="25000"/>
                </a:schemeClr>
              </a:solidFill>
              <a:latin typeface="Calibri" charset="0"/>
              <a:ea typeface="Calibri" charset="0"/>
              <a:cs typeface="Calibri" charset="0"/>
            </a:endParaRPr>
          </a:p>
          <a:p>
            <a:pPr lvl="1" algn="l">
              <a:buClr>
                <a:schemeClr val="accent2"/>
              </a:buClr>
              <a:tabLst/>
            </a:pPr>
            <a:endParaRPr lang="en-US" sz="2400">
              <a:solidFill>
                <a:schemeClr val="tx1">
                  <a:lumMod val="75000"/>
                  <a:lumOff val="25000"/>
                </a:schemeClr>
              </a:solidFill>
              <a:latin typeface="Calibri" charset="0"/>
              <a:ea typeface="Calibri" charset="0"/>
              <a:cs typeface="Calibri" charset="0"/>
            </a:endParaRPr>
          </a:p>
          <a:p>
            <a:pPr lvl="1" algn="l">
              <a:buClr>
                <a:schemeClr val="accent2"/>
              </a:buClr>
              <a:tabLst/>
            </a:pPr>
            <a:endParaRPr lang="en-US" sz="2400">
              <a:solidFill>
                <a:schemeClr val="tx1">
                  <a:lumMod val="75000"/>
                  <a:lumOff val="25000"/>
                </a:schemeClr>
              </a:solidFill>
              <a:latin typeface="Calibri" charset="0"/>
              <a:ea typeface="Calibri" charset="0"/>
              <a:cs typeface="Calibri" charset="0"/>
            </a:endParaRPr>
          </a:p>
          <a:p>
            <a:pPr marL="1257300" lvl="2" indent="-342900" algn="l">
              <a:buClr>
                <a:schemeClr val="accent2"/>
              </a:buClr>
              <a:buFont typeface="Wingdings" charset="2"/>
              <a:buChar char="§"/>
            </a:pPr>
            <a:endParaRPr lang="en-US" sz="2200">
              <a:solidFill>
                <a:schemeClr val="tx1">
                  <a:lumMod val="75000"/>
                  <a:lumOff val="25000"/>
                </a:schemeClr>
              </a:solidFill>
              <a:latin typeface="Calibri" charset="0"/>
              <a:ea typeface="Calibri" charset="0"/>
              <a:cs typeface="Calibri" charset="0"/>
            </a:endParaRPr>
          </a:p>
        </p:txBody>
      </p:sp>
      <p:sp>
        <p:nvSpPr>
          <p:cNvPr id="4" name="Title 10"/>
          <p:cNvSpPr txBox="1">
            <a:spLocks/>
          </p:cNvSpPr>
          <p:nvPr/>
        </p:nvSpPr>
        <p:spPr>
          <a:xfrm>
            <a:off x="1978570" y="248815"/>
            <a:ext cx="8221489" cy="67722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b="1" i="0">
                <a:solidFill>
                  <a:schemeClr val="accent1"/>
                </a:solidFill>
                <a:latin typeface="+mn-lt"/>
                <a:ea typeface="Open Sans" charset="0"/>
                <a:cs typeface="Open Sans" charset="0"/>
              </a:rPr>
              <a:t>Answer Document Packing List (ADPL)</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6502667"/>
            <a:ext cx="12000217" cy="229917"/>
          </a:xfrm>
          <a:prstGeom prst="rect">
            <a:avLst/>
          </a:prstGeom>
        </p:spPr>
      </p:pic>
      <p:sp>
        <p:nvSpPr>
          <p:cNvPr id="6" name="Date Placeholder 3"/>
          <p:cNvSpPr>
            <a:spLocks noGrp="1"/>
          </p:cNvSpPr>
          <p:nvPr>
            <p:ph type="dt" sz="half" idx="10"/>
          </p:nvPr>
        </p:nvSpPr>
        <p:spPr>
          <a:xfrm>
            <a:off x="92467" y="6492875"/>
            <a:ext cx="2472271" cy="365125"/>
          </a:xfrm>
        </p:spPr>
        <p:txBody>
          <a:bodyPr/>
          <a:lstStyle/>
          <a:p>
            <a:fld id="{C5C05D33-2F5D-482A-8D2C-D96EBC369FAA}" type="datetime1">
              <a:rPr lang="en-US" smtClean="0">
                <a:solidFill>
                  <a:schemeClr val="accent1">
                    <a:lumMod val="60000"/>
                    <a:lumOff val="40000"/>
                  </a:schemeClr>
                </a:solidFill>
              </a:rPr>
              <a:pPr/>
              <a:t>10/1/2018</a:t>
            </a:fld>
            <a:r>
              <a:rPr lang="en-US">
                <a:solidFill>
                  <a:schemeClr val="accent1">
                    <a:lumMod val="60000"/>
                    <a:lumOff val="40000"/>
                  </a:schemeClr>
                </a:solidFill>
              </a:rPr>
              <a:t>     </a:t>
            </a:r>
            <a:fld id="{EA89072E-2125-40D6-847A-9E6B768971D4}" type="slidenum">
              <a:rPr lang="en-US" smtClean="0">
                <a:solidFill>
                  <a:schemeClr val="accent1">
                    <a:lumMod val="60000"/>
                    <a:lumOff val="40000"/>
                  </a:schemeClr>
                </a:solidFill>
              </a:rPr>
              <a:pPr/>
              <a:t>173</a:t>
            </a:fld>
            <a:endParaRPr lang="en-US">
              <a:solidFill>
                <a:schemeClr val="accent1">
                  <a:lumMod val="60000"/>
                  <a:lumOff val="40000"/>
                </a:schemeClr>
              </a:solidFill>
            </a:endParaRPr>
          </a:p>
        </p:txBody>
      </p:sp>
      <p:pic>
        <p:nvPicPr>
          <p:cNvPr id="9" name="Picture 8">
            <a:extLst>
              <a:ext uri="{FF2B5EF4-FFF2-40B4-BE49-F238E27FC236}">
                <a16:creationId xmlns:a16="http://schemas.microsoft.com/office/drawing/2014/main" xmlns="" id="{9986193C-6331-4AE4-B035-1C9DA5E22CBF}"/>
              </a:ext>
            </a:extLst>
          </p:cNvPr>
          <p:cNvPicPr>
            <a:picLocks noChangeAspect="1"/>
          </p:cNvPicPr>
          <p:nvPr/>
        </p:nvPicPr>
        <p:blipFill>
          <a:blip r:embed="rId3"/>
          <a:stretch>
            <a:fillRect/>
          </a:stretch>
        </p:blipFill>
        <p:spPr>
          <a:xfrm>
            <a:off x="923802" y="2332354"/>
            <a:ext cx="10681420" cy="2776945"/>
          </a:xfrm>
          <a:prstGeom prst="rect">
            <a:avLst/>
          </a:prstGeom>
          <a:ln w="28575">
            <a:solidFill>
              <a:schemeClr val="tx1"/>
            </a:solidFill>
          </a:ln>
        </p:spPr>
      </p:pic>
      <p:sp>
        <p:nvSpPr>
          <p:cNvPr id="7" name="Footer Placeholder 4">
            <a:extLst>
              <a:ext uri="{FF2B5EF4-FFF2-40B4-BE49-F238E27FC236}">
                <a16:creationId xmlns:a16="http://schemas.microsoft.com/office/drawing/2014/main" xmlns="" id="{F9705C7E-2024-48E2-B62B-752B216C6CB6}"/>
              </a:ext>
            </a:extLst>
          </p:cNvPr>
          <p:cNvSpPr>
            <a:spLocks noGrp="1"/>
          </p:cNvSpPr>
          <p:nvPr>
            <p:ph type="ftr" sz="quarter" idx="11"/>
          </p:nvPr>
        </p:nvSpPr>
        <p:spPr>
          <a:xfrm>
            <a:off x="3686187" y="6492875"/>
            <a:ext cx="4822804" cy="365125"/>
          </a:xfrm>
        </p:spPr>
        <p:txBody>
          <a:bodyPr/>
          <a:lstStyle/>
          <a:p>
            <a:r>
              <a:rPr lang="en-US">
                <a:solidFill>
                  <a:schemeClr val="accent1">
                    <a:lumMod val="60000"/>
                    <a:lumOff val="40000"/>
                  </a:schemeClr>
                </a:solidFill>
              </a:rPr>
              <a:t>October 2018</a:t>
            </a:r>
          </a:p>
          <a:p>
            <a:endParaRPr lang="en-US">
              <a:solidFill>
                <a:schemeClr val="accent1">
                  <a:lumMod val="60000"/>
                  <a:lumOff val="40000"/>
                </a:schemeClr>
              </a:solidFill>
            </a:endParaRPr>
          </a:p>
        </p:txBody>
      </p:sp>
    </p:spTree>
    <p:extLst>
      <p:ext uri="{BB962C8B-B14F-4D97-AF65-F5344CB8AC3E}">
        <p14:creationId xmlns:p14="http://schemas.microsoft.com/office/powerpoint/2010/main" val="1171904621"/>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0"/>
          <p:cNvSpPr txBox="1">
            <a:spLocks/>
          </p:cNvSpPr>
          <p:nvPr/>
        </p:nvSpPr>
        <p:spPr>
          <a:xfrm>
            <a:off x="1978570" y="248815"/>
            <a:ext cx="8221489" cy="67722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b="1" i="0">
                <a:solidFill>
                  <a:schemeClr val="accent1"/>
                </a:solidFill>
                <a:latin typeface="+mn-lt"/>
                <a:ea typeface="Open Sans" charset="0"/>
                <a:cs typeface="Open Sans" charset="0"/>
              </a:rPr>
              <a:t>Answer Document Packing List (ADPL)</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6502667"/>
            <a:ext cx="12000217" cy="229917"/>
          </a:xfrm>
          <a:prstGeom prst="rect">
            <a:avLst/>
          </a:prstGeom>
        </p:spPr>
      </p:pic>
      <p:sp>
        <p:nvSpPr>
          <p:cNvPr id="6" name="Date Placeholder 3"/>
          <p:cNvSpPr>
            <a:spLocks noGrp="1"/>
          </p:cNvSpPr>
          <p:nvPr>
            <p:ph type="dt" sz="half" idx="10"/>
          </p:nvPr>
        </p:nvSpPr>
        <p:spPr>
          <a:xfrm>
            <a:off x="92467" y="6492875"/>
            <a:ext cx="2472271" cy="365125"/>
          </a:xfrm>
        </p:spPr>
        <p:txBody>
          <a:bodyPr/>
          <a:lstStyle/>
          <a:p>
            <a:fld id="{C5C05D33-2F5D-482A-8D2C-D96EBC369FAA}" type="datetime1">
              <a:rPr lang="en-US" smtClean="0">
                <a:solidFill>
                  <a:schemeClr val="accent1">
                    <a:lumMod val="60000"/>
                    <a:lumOff val="40000"/>
                  </a:schemeClr>
                </a:solidFill>
              </a:rPr>
              <a:pPr/>
              <a:t>10/1/2018</a:t>
            </a:fld>
            <a:r>
              <a:rPr lang="en-US">
                <a:solidFill>
                  <a:schemeClr val="accent1">
                    <a:lumMod val="60000"/>
                    <a:lumOff val="40000"/>
                  </a:schemeClr>
                </a:solidFill>
              </a:rPr>
              <a:t>     </a:t>
            </a:r>
            <a:fld id="{EA89072E-2125-40D6-847A-9E6B768971D4}" type="slidenum">
              <a:rPr lang="en-US" smtClean="0">
                <a:solidFill>
                  <a:schemeClr val="accent1">
                    <a:lumMod val="60000"/>
                    <a:lumOff val="40000"/>
                  </a:schemeClr>
                </a:solidFill>
              </a:rPr>
              <a:pPr/>
              <a:t>174</a:t>
            </a:fld>
            <a:endParaRPr lang="en-US">
              <a:solidFill>
                <a:schemeClr val="accent1">
                  <a:lumMod val="60000"/>
                  <a:lumOff val="40000"/>
                </a:schemeClr>
              </a:solidFill>
            </a:endParaRPr>
          </a:p>
        </p:txBody>
      </p:sp>
      <p:pic>
        <p:nvPicPr>
          <p:cNvPr id="18" name="Picture 17"/>
          <p:cNvPicPr>
            <a:picLocks noChangeAspect="1"/>
          </p:cNvPicPr>
          <p:nvPr/>
        </p:nvPicPr>
        <p:blipFill>
          <a:blip r:embed="rId3"/>
          <a:stretch>
            <a:fillRect/>
          </a:stretch>
        </p:blipFill>
        <p:spPr>
          <a:xfrm>
            <a:off x="580753" y="2447244"/>
            <a:ext cx="10629900" cy="3095625"/>
          </a:xfrm>
          <a:prstGeom prst="rect">
            <a:avLst/>
          </a:prstGeom>
          <a:ln w="28575">
            <a:solidFill>
              <a:schemeClr val="tx1"/>
            </a:solidFill>
          </a:ln>
        </p:spPr>
      </p:pic>
      <p:sp>
        <p:nvSpPr>
          <p:cNvPr id="7" name="Footer Placeholder 4">
            <a:extLst>
              <a:ext uri="{FF2B5EF4-FFF2-40B4-BE49-F238E27FC236}">
                <a16:creationId xmlns:a16="http://schemas.microsoft.com/office/drawing/2014/main" xmlns="" id="{364497A8-29E7-4570-9F0E-407C909D7562}"/>
              </a:ext>
            </a:extLst>
          </p:cNvPr>
          <p:cNvSpPr>
            <a:spLocks noGrp="1"/>
          </p:cNvSpPr>
          <p:nvPr>
            <p:ph type="ftr" sz="quarter" idx="11"/>
          </p:nvPr>
        </p:nvSpPr>
        <p:spPr>
          <a:xfrm>
            <a:off x="3686187" y="6492875"/>
            <a:ext cx="4822804" cy="365125"/>
          </a:xfrm>
        </p:spPr>
        <p:txBody>
          <a:bodyPr/>
          <a:lstStyle/>
          <a:p>
            <a:r>
              <a:rPr lang="en-US">
                <a:solidFill>
                  <a:schemeClr val="accent1">
                    <a:lumMod val="60000"/>
                    <a:lumOff val="40000"/>
                  </a:schemeClr>
                </a:solidFill>
              </a:rPr>
              <a:t>October 2018</a:t>
            </a:r>
          </a:p>
          <a:p>
            <a:endParaRPr lang="en-US">
              <a:solidFill>
                <a:schemeClr val="accent1">
                  <a:lumMod val="60000"/>
                  <a:lumOff val="40000"/>
                </a:schemeClr>
              </a:solidFill>
            </a:endParaRPr>
          </a:p>
        </p:txBody>
      </p:sp>
    </p:spTree>
    <p:extLst>
      <p:ext uri="{BB962C8B-B14F-4D97-AF65-F5344CB8AC3E}">
        <p14:creationId xmlns:p14="http://schemas.microsoft.com/office/powerpoint/2010/main" val="1835109082"/>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0"/>
          <p:cNvSpPr txBox="1">
            <a:spLocks/>
          </p:cNvSpPr>
          <p:nvPr/>
        </p:nvSpPr>
        <p:spPr>
          <a:xfrm>
            <a:off x="1978570" y="248815"/>
            <a:ext cx="8221489" cy="67722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b="1" i="0">
                <a:solidFill>
                  <a:schemeClr val="accent1"/>
                </a:solidFill>
                <a:latin typeface="+mn-lt"/>
                <a:ea typeface="Open Sans" charset="0"/>
                <a:cs typeface="Open Sans" charset="0"/>
              </a:rPr>
              <a:t>Answer Document Packing List (ADPL)</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6502667"/>
            <a:ext cx="12000217" cy="229917"/>
          </a:xfrm>
          <a:prstGeom prst="rect">
            <a:avLst/>
          </a:prstGeom>
        </p:spPr>
      </p:pic>
      <p:sp>
        <p:nvSpPr>
          <p:cNvPr id="6" name="Date Placeholder 3"/>
          <p:cNvSpPr>
            <a:spLocks noGrp="1"/>
          </p:cNvSpPr>
          <p:nvPr>
            <p:ph type="dt" sz="half" idx="10"/>
          </p:nvPr>
        </p:nvSpPr>
        <p:spPr>
          <a:xfrm>
            <a:off x="92467" y="6492875"/>
            <a:ext cx="2472271" cy="365125"/>
          </a:xfrm>
        </p:spPr>
        <p:txBody>
          <a:bodyPr/>
          <a:lstStyle/>
          <a:p>
            <a:fld id="{C5C05D33-2F5D-482A-8D2C-D96EBC369FAA}" type="datetime1">
              <a:rPr lang="en-US" smtClean="0">
                <a:solidFill>
                  <a:schemeClr val="accent1">
                    <a:lumMod val="60000"/>
                    <a:lumOff val="40000"/>
                  </a:schemeClr>
                </a:solidFill>
              </a:rPr>
              <a:pPr/>
              <a:t>10/1/2018</a:t>
            </a:fld>
            <a:r>
              <a:rPr lang="en-US">
                <a:solidFill>
                  <a:schemeClr val="accent1">
                    <a:lumMod val="60000"/>
                    <a:lumOff val="40000"/>
                  </a:schemeClr>
                </a:solidFill>
              </a:rPr>
              <a:t>     </a:t>
            </a:r>
            <a:fld id="{EA89072E-2125-40D6-847A-9E6B768971D4}" type="slidenum">
              <a:rPr lang="en-US" smtClean="0">
                <a:solidFill>
                  <a:schemeClr val="accent1">
                    <a:lumMod val="60000"/>
                    <a:lumOff val="40000"/>
                  </a:schemeClr>
                </a:solidFill>
              </a:rPr>
              <a:pPr/>
              <a:t>175</a:t>
            </a:fld>
            <a:endParaRPr lang="en-US">
              <a:solidFill>
                <a:schemeClr val="accent1">
                  <a:lumMod val="60000"/>
                  <a:lumOff val="40000"/>
                </a:schemeClr>
              </a:solidFill>
            </a:endParaRPr>
          </a:p>
        </p:txBody>
      </p:sp>
      <p:grpSp>
        <p:nvGrpSpPr>
          <p:cNvPr id="15" name="Group 14"/>
          <p:cNvGrpSpPr/>
          <p:nvPr/>
        </p:nvGrpSpPr>
        <p:grpSpPr>
          <a:xfrm>
            <a:off x="2139514" y="1456656"/>
            <a:ext cx="9155949" cy="4515394"/>
            <a:chOff x="2139514" y="1193074"/>
            <a:chExt cx="9155949" cy="4515394"/>
          </a:xfrm>
        </p:grpSpPr>
        <p:pic>
          <p:nvPicPr>
            <p:cNvPr id="11" name="Picture 10">
              <a:extLst>
                <a:ext uri="{FF2B5EF4-FFF2-40B4-BE49-F238E27FC236}">
                  <a16:creationId xmlns:a16="http://schemas.microsoft.com/office/drawing/2014/main" xmlns="" id="{7B944BA8-7202-408C-99A2-D1B784789629}"/>
                </a:ext>
              </a:extLst>
            </p:cNvPr>
            <p:cNvPicPr>
              <a:picLocks noChangeAspect="1"/>
            </p:cNvPicPr>
            <p:nvPr/>
          </p:nvPicPr>
          <p:blipFill>
            <a:blip r:embed="rId3"/>
            <a:stretch>
              <a:fillRect/>
            </a:stretch>
          </p:blipFill>
          <p:spPr>
            <a:xfrm>
              <a:off x="2139514" y="1193074"/>
              <a:ext cx="9155949" cy="4515394"/>
            </a:xfrm>
            <a:prstGeom prst="rect">
              <a:avLst/>
            </a:prstGeom>
            <a:ln w="28575">
              <a:solidFill>
                <a:schemeClr val="tx1"/>
              </a:solidFill>
            </a:ln>
          </p:spPr>
        </p:pic>
        <p:sp>
          <p:nvSpPr>
            <p:cNvPr id="7" name="TextBox 6"/>
            <p:cNvSpPr txBox="1"/>
            <p:nvPr/>
          </p:nvSpPr>
          <p:spPr>
            <a:xfrm>
              <a:off x="3891720" y="2775064"/>
              <a:ext cx="1263082" cy="184666"/>
            </a:xfrm>
            <a:prstGeom prst="rect">
              <a:avLst/>
            </a:prstGeom>
            <a:solidFill>
              <a:schemeClr val="bg1"/>
            </a:solidFill>
          </p:spPr>
          <p:txBody>
            <a:bodyPr wrap="square" rtlCol="0">
              <a:spAutoFit/>
            </a:bodyPr>
            <a:lstStyle/>
            <a:p>
              <a:r>
                <a:rPr lang="en-US" sz="600">
                  <a:solidFill>
                    <a:schemeClr val="bg2">
                      <a:lumMod val="50000"/>
                    </a:schemeClr>
                  </a:solidFill>
                </a:rPr>
                <a:t>Campus (000000001)</a:t>
              </a:r>
            </a:p>
          </p:txBody>
        </p:sp>
        <p:sp>
          <p:nvSpPr>
            <p:cNvPr id="8" name="TextBox 7"/>
            <p:cNvSpPr txBox="1"/>
            <p:nvPr/>
          </p:nvSpPr>
          <p:spPr>
            <a:xfrm>
              <a:off x="3268001" y="2259625"/>
              <a:ext cx="1038332" cy="200055"/>
            </a:xfrm>
            <a:prstGeom prst="rect">
              <a:avLst/>
            </a:prstGeom>
            <a:solidFill>
              <a:schemeClr val="bg1"/>
            </a:solidFill>
          </p:spPr>
          <p:txBody>
            <a:bodyPr wrap="square" rtlCol="0">
              <a:spAutoFit/>
            </a:bodyPr>
            <a:lstStyle/>
            <a:p>
              <a:r>
                <a:rPr lang="en-US" sz="700"/>
                <a:t>District  (000000000)</a:t>
              </a:r>
            </a:p>
          </p:txBody>
        </p:sp>
        <p:sp>
          <p:nvSpPr>
            <p:cNvPr id="9" name="TextBox 8"/>
            <p:cNvSpPr txBox="1"/>
            <p:nvPr/>
          </p:nvSpPr>
          <p:spPr>
            <a:xfrm>
              <a:off x="4405640" y="2260583"/>
              <a:ext cx="1038332" cy="200055"/>
            </a:xfrm>
            <a:prstGeom prst="rect">
              <a:avLst/>
            </a:prstGeom>
            <a:solidFill>
              <a:schemeClr val="bg1"/>
            </a:solidFill>
          </p:spPr>
          <p:txBody>
            <a:bodyPr wrap="square" rtlCol="0">
              <a:spAutoFit/>
            </a:bodyPr>
            <a:lstStyle/>
            <a:p>
              <a:r>
                <a:rPr lang="en-US" sz="700"/>
                <a:t>Campus  (000000001)</a:t>
              </a:r>
            </a:p>
          </p:txBody>
        </p:sp>
        <p:sp>
          <p:nvSpPr>
            <p:cNvPr id="10" name="TextBox 9"/>
            <p:cNvSpPr txBox="1"/>
            <p:nvPr/>
          </p:nvSpPr>
          <p:spPr>
            <a:xfrm>
              <a:off x="3355424" y="3339723"/>
              <a:ext cx="641584" cy="307777"/>
            </a:xfrm>
            <a:prstGeom prst="rect">
              <a:avLst/>
            </a:prstGeom>
            <a:solidFill>
              <a:schemeClr val="bg2"/>
            </a:solidFill>
            <a:ln>
              <a:noFill/>
            </a:ln>
          </p:spPr>
          <p:txBody>
            <a:bodyPr wrap="square" rtlCol="0">
              <a:spAutoFit/>
            </a:bodyPr>
            <a:lstStyle/>
            <a:p>
              <a:r>
                <a:rPr lang="en-US" sz="700"/>
                <a:t>District  (000000000)</a:t>
              </a:r>
            </a:p>
          </p:txBody>
        </p:sp>
        <p:sp>
          <p:nvSpPr>
            <p:cNvPr id="13" name="TextBox 12"/>
            <p:cNvSpPr txBox="1"/>
            <p:nvPr/>
          </p:nvSpPr>
          <p:spPr>
            <a:xfrm>
              <a:off x="3988525" y="3353623"/>
              <a:ext cx="598267" cy="307777"/>
            </a:xfrm>
            <a:prstGeom prst="rect">
              <a:avLst/>
            </a:prstGeom>
            <a:solidFill>
              <a:schemeClr val="bg2"/>
            </a:solidFill>
            <a:ln>
              <a:noFill/>
            </a:ln>
          </p:spPr>
          <p:txBody>
            <a:bodyPr wrap="square" rtlCol="0">
              <a:spAutoFit/>
            </a:bodyPr>
            <a:lstStyle/>
            <a:p>
              <a:r>
                <a:rPr lang="en-US" sz="700"/>
                <a:t>Campus  (00000000</a:t>
              </a:r>
              <a:r>
                <a:rPr lang="en-US" sz="600"/>
                <a:t>)</a:t>
              </a:r>
            </a:p>
          </p:txBody>
        </p:sp>
        <p:sp>
          <p:nvSpPr>
            <p:cNvPr id="14" name="TextBox 13"/>
            <p:cNvSpPr txBox="1"/>
            <p:nvPr/>
          </p:nvSpPr>
          <p:spPr>
            <a:xfrm>
              <a:off x="3997008" y="3705084"/>
              <a:ext cx="705621" cy="307777"/>
            </a:xfrm>
            <a:prstGeom prst="rect">
              <a:avLst/>
            </a:prstGeom>
            <a:solidFill>
              <a:schemeClr val="bg1"/>
            </a:solidFill>
            <a:ln>
              <a:noFill/>
            </a:ln>
          </p:spPr>
          <p:txBody>
            <a:bodyPr wrap="square" rtlCol="0">
              <a:spAutoFit/>
            </a:bodyPr>
            <a:lstStyle/>
            <a:p>
              <a:r>
                <a:rPr lang="en-US" sz="700"/>
                <a:t>Campus  (00000000</a:t>
              </a:r>
              <a:r>
                <a:rPr lang="en-US" sz="600"/>
                <a:t>)</a:t>
              </a:r>
            </a:p>
          </p:txBody>
        </p:sp>
      </p:grpSp>
      <p:pic>
        <p:nvPicPr>
          <p:cNvPr id="2" name="Picture 1"/>
          <p:cNvPicPr>
            <a:picLocks noChangeAspect="1"/>
          </p:cNvPicPr>
          <p:nvPr/>
        </p:nvPicPr>
        <p:blipFill>
          <a:blip r:embed="rId4"/>
          <a:stretch>
            <a:fillRect/>
          </a:stretch>
        </p:blipFill>
        <p:spPr>
          <a:xfrm>
            <a:off x="472115" y="4791125"/>
            <a:ext cx="5524500" cy="1466850"/>
          </a:xfrm>
          <a:prstGeom prst="rect">
            <a:avLst/>
          </a:prstGeom>
          <a:ln w="28575">
            <a:solidFill>
              <a:schemeClr val="tx1"/>
            </a:solidFill>
          </a:ln>
        </p:spPr>
      </p:pic>
      <p:sp>
        <p:nvSpPr>
          <p:cNvPr id="16" name="Footer Placeholder 4">
            <a:extLst>
              <a:ext uri="{FF2B5EF4-FFF2-40B4-BE49-F238E27FC236}">
                <a16:creationId xmlns:a16="http://schemas.microsoft.com/office/drawing/2014/main" xmlns="" id="{E3688F65-5D21-4997-B5B9-63B29388686D}"/>
              </a:ext>
            </a:extLst>
          </p:cNvPr>
          <p:cNvSpPr>
            <a:spLocks noGrp="1"/>
          </p:cNvSpPr>
          <p:nvPr>
            <p:ph type="ftr" sz="quarter" idx="11"/>
          </p:nvPr>
        </p:nvSpPr>
        <p:spPr>
          <a:xfrm>
            <a:off x="3686187" y="6492875"/>
            <a:ext cx="4822804" cy="365125"/>
          </a:xfrm>
        </p:spPr>
        <p:txBody>
          <a:bodyPr/>
          <a:lstStyle/>
          <a:p>
            <a:r>
              <a:rPr lang="en-US">
                <a:solidFill>
                  <a:schemeClr val="accent1">
                    <a:lumMod val="60000"/>
                    <a:lumOff val="40000"/>
                  </a:schemeClr>
                </a:solidFill>
              </a:rPr>
              <a:t>October 2018</a:t>
            </a:r>
          </a:p>
          <a:p>
            <a:endParaRPr lang="en-US">
              <a:solidFill>
                <a:schemeClr val="accent1">
                  <a:lumMod val="60000"/>
                  <a:lumOff val="40000"/>
                </a:schemeClr>
              </a:solidFill>
            </a:endParaRPr>
          </a:p>
        </p:txBody>
      </p:sp>
    </p:spTree>
    <p:extLst>
      <p:ext uri="{BB962C8B-B14F-4D97-AF65-F5344CB8AC3E}">
        <p14:creationId xmlns:p14="http://schemas.microsoft.com/office/powerpoint/2010/main" val="2409499660"/>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a:xfrm>
            <a:off x="92467" y="1840739"/>
            <a:ext cx="11199412" cy="453651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marL="800100" lvl="1" indent="-342900" algn="l">
              <a:buClr>
                <a:schemeClr val="accent2"/>
              </a:buClr>
              <a:buFont typeface="Wingdings" charset="2"/>
              <a:buChar char="§"/>
              <a:tabLst/>
            </a:pPr>
            <a:r>
              <a:rPr lang="en-US" sz="2400" b="1">
                <a:solidFill>
                  <a:schemeClr val="tx1">
                    <a:lumMod val="75000"/>
                    <a:lumOff val="25000"/>
                  </a:schemeClr>
                </a:solidFill>
                <a:latin typeface="Calibri" charset="0"/>
                <a:ea typeface="Calibri" charset="0"/>
                <a:cs typeface="Calibri" charset="0"/>
              </a:rPr>
              <a:t>New:</a:t>
            </a:r>
            <a:r>
              <a:rPr lang="en-US" sz="2400">
                <a:solidFill>
                  <a:schemeClr val="tx1">
                    <a:lumMod val="75000"/>
                    <a:lumOff val="25000"/>
                  </a:schemeClr>
                </a:solidFill>
                <a:latin typeface="Calibri" charset="0"/>
                <a:ea typeface="Calibri" charset="0"/>
                <a:cs typeface="Calibri" charset="0"/>
              </a:rPr>
              <a:t> CTCs will enter counts for their campus and then </a:t>
            </a:r>
            <a:r>
              <a:rPr lang="en-US" sz="2400" i="1">
                <a:solidFill>
                  <a:schemeClr val="tx1">
                    <a:lumMod val="75000"/>
                    <a:lumOff val="25000"/>
                  </a:schemeClr>
                </a:solidFill>
                <a:latin typeface="Calibri" charset="0"/>
                <a:ea typeface="Calibri" charset="0"/>
                <a:cs typeface="Calibri" charset="0"/>
              </a:rPr>
              <a:t>Update</a:t>
            </a:r>
            <a:r>
              <a:rPr lang="en-US" sz="2400">
                <a:solidFill>
                  <a:schemeClr val="tx1">
                    <a:lumMod val="75000"/>
                    <a:lumOff val="25000"/>
                  </a:schemeClr>
                </a:solidFill>
                <a:latin typeface="Calibri" charset="0"/>
                <a:ea typeface="Calibri" charset="0"/>
                <a:cs typeface="Calibri" charset="0"/>
              </a:rPr>
              <a:t> and </a:t>
            </a:r>
            <a:r>
              <a:rPr lang="en-US" sz="2400" i="1">
                <a:solidFill>
                  <a:schemeClr val="tx1">
                    <a:lumMod val="75000"/>
                    <a:lumOff val="25000"/>
                  </a:schemeClr>
                </a:solidFill>
                <a:latin typeface="Calibri" charset="0"/>
                <a:ea typeface="Calibri" charset="0"/>
                <a:cs typeface="Calibri" charset="0"/>
              </a:rPr>
              <a:t>Submit</a:t>
            </a:r>
            <a:r>
              <a:rPr lang="en-US" sz="2400">
                <a:solidFill>
                  <a:schemeClr val="tx1">
                    <a:lumMod val="75000"/>
                    <a:lumOff val="25000"/>
                  </a:schemeClr>
                </a:solidFill>
                <a:latin typeface="Calibri" charset="0"/>
                <a:ea typeface="Calibri" charset="0"/>
                <a:cs typeface="Calibri" charset="0"/>
              </a:rPr>
              <a:t>.</a:t>
            </a:r>
          </a:p>
          <a:p>
            <a:pPr marL="1090613" lvl="2" indent="-176213" algn="l">
              <a:buClr>
                <a:schemeClr val="accent1"/>
              </a:buClr>
              <a:buSzPct val="95000"/>
              <a:buFont typeface="Arial" charset="0"/>
              <a:buChar char="•"/>
              <a:tabLst/>
            </a:pPr>
            <a:r>
              <a:rPr lang="en-US" sz="2200">
                <a:solidFill>
                  <a:schemeClr val="tx1">
                    <a:lumMod val="75000"/>
                    <a:lumOff val="25000"/>
                  </a:schemeClr>
                </a:solidFill>
                <a:latin typeface="Calibri" charset="0"/>
                <a:ea typeface="Calibri" charset="0"/>
                <a:cs typeface="Calibri" charset="0"/>
              </a:rPr>
              <a:t>Information entered by CTCs is editable by the DTC.</a:t>
            </a:r>
          </a:p>
          <a:p>
            <a:pPr marL="1090613" lvl="2" indent="-176213" algn="l">
              <a:buClr>
                <a:schemeClr val="accent1"/>
              </a:buClr>
              <a:buSzPct val="95000"/>
              <a:buFont typeface="Arial" charset="0"/>
              <a:buChar char="•"/>
              <a:tabLst/>
            </a:pPr>
            <a:r>
              <a:rPr lang="en-US" sz="2200" i="1">
                <a:solidFill>
                  <a:schemeClr val="tx1">
                    <a:lumMod val="75000"/>
                    <a:lumOff val="25000"/>
                  </a:schemeClr>
                </a:solidFill>
                <a:latin typeface="Calibri" charset="0"/>
                <a:ea typeface="Calibri" charset="0"/>
                <a:cs typeface="Calibri" charset="0"/>
              </a:rPr>
              <a:t>Update</a:t>
            </a:r>
            <a:r>
              <a:rPr lang="en-US" sz="2200">
                <a:solidFill>
                  <a:schemeClr val="tx1">
                    <a:lumMod val="75000"/>
                    <a:lumOff val="25000"/>
                  </a:schemeClr>
                </a:solidFill>
                <a:latin typeface="Calibri" charset="0"/>
                <a:ea typeface="Calibri" charset="0"/>
                <a:cs typeface="Calibri" charset="0"/>
              </a:rPr>
              <a:t> allows CTCs to make changes saving their work as they go prior to submission.</a:t>
            </a:r>
          </a:p>
          <a:p>
            <a:pPr marL="1090613" lvl="2" indent="-176213" algn="l">
              <a:buClr>
                <a:schemeClr val="accent1"/>
              </a:buClr>
              <a:buSzPct val="95000"/>
              <a:buFont typeface="Arial" charset="0"/>
              <a:buChar char="•"/>
              <a:tabLst/>
            </a:pPr>
            <a:r>
              <a:rPr lang="en-US" sz="2200" i="1">
                <a:solidFill>
                  <a:schemeClr val="tx1">
                    <a:lumMod val="75000"/>
                    <a:lumOff val="25000"/>
                  </a:schemeClr>
                </a:solidFill>
                <a:latin typeface="Calibri" charset="0"/>
                <a:ea typeface="Calibri" charset="0"/>
                <a:cs typeface="Calibri" charset="0"/>
              </a:rPr>
              <a:t>Submit</a:t>
            </a:r>
            <a:r>
              <a:rPr lang="en-US" sz="2200">
                <a:solidFill>
                  <a:schemeClr val="tx1">
                    <a:lumMod val="75000"/>
                    <a:lumOff val="25000"/>
                  </a:schemeClr>
                </a:solidFill>
                <a:latin typeface="Calibri" charset="0"/>
                <a:ea typeface="Calibri" charset="0"/>
                <a:cs typeface="Calibri" charset="0"/>
              </a:rPr>
              <a:t> allows CTCs to send final counts for the DTC to view and verify.</a:t>
            </a:r>
          </a:p>
          <a:p>
            <a:pPr marL="1090613" lvl="2" indent="-176213" algn="l">
              <a:buClr>
                <a:schemeClr val="accent1"/>
              </a:buClr>
              <a:buSzPct val="95000"/>
              <a:buFont typeface="Arial" charset="0"/>
              <a:buChar char="•"/>
              <a:tabLst/>
            </a:pPr>
            <a:r>
              <a:rPr lang="en-US" sz="2200">
                <a:solidFill>
                  <a:schemeClr val="tx1">
                    <a:lumMod val="75000"/>
                    <a:lumOff val="25000"/>
                  </a:schemeClr>
                </a:solidFill>
                <a:latin typeface="Calibri" charset="0"/>
                <a:ea typeface="Calibri" charset="0"/>
                <a:cs typeface="Calibri" charset="0"/>
              </a:rPr>
              <a:t>If the CTC forgets to press </a:t>
            </a:r>
            <a:r>
              <a:rPr lang="en-US" sz="2200" i="1">
                <a:solidFill>
                  <a:schemeClr val="tx1">
                    <a:lumMod val="75000"/>
                    <a:lumOff val="25000"/>
                  </a:schemeClr>
                </a:solidFill>
                <a:latin typeface="Calibri" charset="0"/>
                <a:ea typeface="Calibri" charset="0"/>
                <a:cs typeface="Calibri" charset="0"/>
              </a:rPr>
              <a:t>Submit</a:t>
            </a:r>
            <a:r>
              <a:rPr lang="en-US" sz="2200">
                <a:solidFill>
                  <a:schemeClr val="tx1">
                    <a:lumMod val="75000"/>
                    <a:lumOff val="25000"/>
                  </a:schemeClr>
                </a:solidFill>
                <a:latin typeface="Calibri" charset="0"/>
                <a:ea typeface="Calibri" charset="0"/>
                <a:cs typeface="Calibri" charset="0"/>
              </a:rPr>
              <a:t>, it will not stop the DTC from finalizing counts.</a:t>
            </a:r>
          </a:p>
          <a:p>
            <a:pPr marL="800100" lvl="1" indent="-342900" algn="l">
              <a:buClr>
                <a:schemeClr val="accent2"/>
              </a:buClr>
              <a:buFont typeface="Wingdings" charset="2"/>
              <a:buChar char="§"/>
              <a:tabLst/>
            </a:pPr>
            <a:r>
              <a:rPr lang="en-US" sz="2400">
                <a:solidFill>
                  <a:schemeClr val="tx1">
                    <a:lumMod val="75000"/>
                    <a:lumOff val="25000"/>
                  </a:schemeClr>
                </a:solidFill>
                <a:latin typeface="Calibri" charset="0"/>
                <a:ea typeface="Calibri" charset="0"/>
                <a:cs typeface="Calibri" charset="0"/>
              </a:rPr>
              <a:t>DTCs will then </a:t>
            </a:r>
            <a:r>
              <a:rPr lang="en-US" sz="2400" i="1">
                <a:solidFill>
                  <a:schemeClr val="tx1">
                    <a:lumMod val="75000"/>
                    <a:lumOff val="25000"/>
                  </a:schemeClr>
                </a:solidFill>
                <a:latin typeface="Calibri" charset="0"/>
                <a:ea typeface="Calibri" charset="0"/>
                <a:cs typeface="Calibri" charset="0"/>
              </a:rPr>
              <a:t>Update and Verify</a:t>
            </a:r>
            <a:r>
              <a:rPr lang="en-US" sz="2400">
                <a:solidFill>
                  <a:schemeClr val="tx1">
                    <a:lumMod val="75000"/>
                    <a:lumOff val="25000"/>
                  </a:schemeClr>
                </a:solidFill>
                <a:latin typeface="Calibri" charset="0"/>
                <a:ea typeface="Calibri" charset="0"/>
                <a:cs typeface="Calibri" charset="0"/>
              </a:rPr>
              <a:t> prior to the </a:t>
            </a:r>
            <a:r>
              <a:rPr lang="en-US" sz="2400" err="1">
                <a:solidFill>
                  <a:schemeClr val="tx1">
                    <a:lumMod val="75000"/>
                    <a:lumOff val="25000"/>
                  </a:schemeClr>
                </a:solidFill>
                <a:latin typeface="Calibri" charset="0"/>
                <a:ea typeface="Calibri" charset="0"/>
                <a:cs typeface="Calibri" charset="0"/>
              </a:rPr>
              <a:t>scorable</a:t>
            </a:r>
            <a:r>
              <a:rPr lang="en-US" sz="2400">
                <a:solidFill>
                  <a:schemeClr val="tx1">
                    <a:lumMod val="75000"/>
                    <a:lumOff val="25000"/>
                  </a:schemeClr>
                </a:solidFill>
                <a:latin typeface="Calibri" charset="0"/>
                <a:ea typeface="Calibri" charset="0"/>
                <a:cs typeface="Calibri" charset="0"/>
              </a:rPr>
              <a:t> shipping date listed on the Calendar of Events.</a:t>
            </a:r>
          </a:p>
          <a:p>
            <a:pPr marL="1090613" lvl="2" indent="-176213" algn="l">
              <a:buClr>
                <a:schemeClr val="accent1"/>
              </a:buClr>
              <a:buSzPct val="95000"/>
              <a:buFont typeface="Arial" charset="0"/>
              <a:buChar char="•"/>
              <a:tabLst/>
            </a:pPr>
            <a:r>
              <a:rPr lang="en-US" sz="2200" i="1">
                <a:solidFill>
                  <a:schemeClr val="tx1">
                    <a:lumMod val="75000"/>
                    <a:lumOff val="25000"/>
                  </a:schemeClr>
                </a:solidFill>
                <a:latin typeface="Calibri" charset="0"/>
                <a:ea typeface="Calibri" charset="0"/>
                <a:cs typeface="Calibri" charset="0"/>
              </a:rPr>
              <a:t>Update </a:t>
            </a:r>
            <a:r>
              <a:rPr lang="en-US" sz="2200">
                <a:solidFill>
                  <a:schemeClr val="tx1">
                    <a:lumMod val="75000"/>
                    <a:lumOff val="25000"/>
                  </a:schemeClr>
                </a:solidFill>
                <a:latin typeface="Calibri" charset="0"/>
                <a:ea typeface="Calibri" charset="0"/>
                <a:cs typeface="Calibri" charset="0"/>
              </a:rPr>
              <a:t>allows DTCs to make changes saving their work as they go.</a:t>
            </a:r>
          </a:p>
          <a:p>
            <a:pPr marL="1090613" lvl="2" indent="-176213" algn="l">
              <a:buClr>
                <a:schemeClr val="accent1"/>
              </a:buClr>
              <a:buSzPct val="95000"/>
              <a:buFont typeface="Arial" charset="0"/>
              <a:buChar char="•"/>
              <a:tabLst/>
            </a:pPr>
            <a:r>
              <a:rPr lang="en-US" sz="2200" i="1">
                <a:solidFill>
                  <a:schemeClr val="tx1">
                    <a:lumMod val="75000"/>
                    <a:lumOff val="25000"/>
                  </a:schemeClr>
                </a:solidFill>
                <a:latin typeface="Calibri" charset="0"/>
                <a:ea typeface="Calibri" charset="0"/>
                <a:cs typeface="Calibri" charset="0"/>
              </a:rPr>
              <a:t>Verify</a:t>
            </a:r>
            <a:r>
              <a:rPr lang="en-US" sz="2200">
                <a:solidFill>
                  <a:schemeClr val="tx1">
                    <a:lumMod val="75000"/>
                    <a:lumOff val="25000"/>
                  </a:schemeClr>
                </a:solidFill>
                <a:latin typeface="Calibri" charset="0"/>
                <a:ea typeface="Calibri" charset="0"/>
                <a:cs typeface="Calibri" charset="0"/>
              </a:rPr>
              <a:t> prevents CTCs from making changes; DTCs can continue making changes until the window closes.</a:t>
            </a:r>
          </a:p>
          <a:p>
            <a:pPr marL="1090613" lvl="2" indent="-176213" algn="l">
              <a:buClr>
                <a:schemeClr val="accent1"/>
              </a:buClr>
              <a:buSzPct val="95000"/>
              <a:buFont typeface="Arial" charset="0"/>
              <a:buChar char="•"/>
              <a:tabLst/>
            </a:pPr>
            <a:r>
              <a:rPr lang="en-US" sz="2200">
                <a:solidFill>
                  <a:schemeClr val="tx1">
                    <a:lumMod val="75000"/>
                    <a:lumOff val="25000"/>
                  </a:schemeClr>
                </a:solidFill>
                <a:latin typeface="Calibri" charset="0"/>
                <a:ea typeface="Calibri" charset="0"/>
                <a:cs typeface="Calibri" charset="0"/>
              </a:rPr>
              <a:t>Counts cannot be edited after the date noted above.</a:t>
            </a:r>
          </a:p>
          <a:p>
            <a:pPr lvl="1" algn="l">
              <a:buClr>
                <a:schemeClr val="accent2"/>
              </a:buClr>
              <a:tabLst/>
            </a:pPr>
            <a:endParaRPr lang="en-US" sz="2400">
              <a:solidFill>
                <a:schemeClr val="tx1">
                  <a:lumMod val="75000"/>
                  <a:lumOff val="25000"/>
                </a:schemeClr>
              </a:solidFill>
              <a:latin typeface="Calibri" charset="0"/>
              <a:ea typeface="Calibri" charset="0"/>
              <a:cs typeface="Calibri" charset="0"/>
            </a:endParaRPr>
          </a:p>
          <a:p>
            <a:pPr lvl="2" algn="l">
              <a:buClr>
                <a:schemeClr val="accent1"/>
              </a:buClr>
              <a:buSzPct val="95000"/>
              <a:tabLst/>
            </a:pPr>
            <a:endParaRPr lang="en-US" sz="2200">
              <a:solidFill>
                <a:schemeClr val="tx1">
                  <a:lumMod val="75000"/>
                  <a:lumOff val="25000"/>
                </a:schemeClr>
              </a:solidFill>
              <a:latin typeface="Calibri" charset="0"/>
              <a:ea typeface="Calibri" charset="0"/>
              <a:cs typeface="Calibri" charset="0"/>
            </a:endParaRPr>
          </a:p>
          <a:p>
            <a:pPr lvl="2" algn="l">
              <a:buClr>
                <a:schemeClr val="accent1"/>
              </a:buClr>
              <a:buSzPct val="95000"/>
              <a:tabLst/>
            </a:pPr>
            <a:endParaRPr lang="en-US" sz="2200">
              <a:solidFill>
                <a:schemeClr val="tx1">
                  <a:lumMod val="75000"/>
                  <a:lumOff val="25000"/>
                </a:schemeClr>
              </a:solidFill>
              <a:latin typeface="Calibri" charset="0"/>
              <a:ea typeface="Calibri" charset="0"/>
              <a:cs typeface="Calibri" charset="0"/>
            </a:endParaRPr>
          </a:p>
          <a:p>
            <a:pPr lvl="1" algn="l">
              <a:buClr>
                <a:schemeClr val="accent1"/>
              </a:buClr>
              <a:buSzPct val="95000"/>
            </a:pPr>
            <a:endParaRPr lang="en-US" sz="2400">
              <a:solidFill>
                <a:schemeClr val="tx1">
                  <a:lumMod val="75000"/>
                  <a:lumOff val="25000"/>
                </a:schemeClr>
              </a:solidFill>
              <a:latin typeface="Calibri" charset="0"/>
              <a:ea typeface="Calibri" charset="0"/>
              <a:cs typeface="Calibri" charset="0"/>
            </a:endParaRPr>
          </a:p>
          <a:p>
            <a:pPr marL="800100" lvl="1" indent="-342900" algn="l">
              <a:buClr>
                <a:schemeClr val="accent2"/>
              </a:buClr>
              <a:buFont typeface="Wingdings" charset="2"/>
              <a:buChar char="§"/>
              <a:tabLst/>
            </a:pPr>
            <a:endParaRPr lang="en-US" sz="2400">
              <a:solidFill>
                <a:schemeClr val="tx1">
                  <a:lumMod val="75000"/>
                  <a:lumOff val="25000"/>
                </a:schemeClr>
              </a:solidFill>
              <a:latin typeface="Calibri" charset="0"/>
              <a:ea typeface="Calibri" charset="0"/>
              <a:cs typeface="Calibri" charset="0"/>
            </a:endParaRPr>
          </a:p>
          <a:p>
            <a:pPr lvl="2" algn="l">
              <a:buClr>
                <a:schemeClr val="accent2"/>
              </a:buClr>
            </a:pPr>
            <a:endParaRPr lang="en-US" sz="2200">
              <a:solidFill>
                <a:schemeClr val="tx1">
                  <a:lumMod val="75000"/>
                  <a:lumOff val="25000"/>
                </a:schemeClr>
              </a:solidFill>
              <a:latin typeface="Calibri" charset="0"/>
              <a:ea typeface="Calibri" charset="0"/>
              <a:cs typeface="Calibri" charset="0"/>
            </a:endParaRPr>
          </a:p>
          <a:p>
            <a:pPr lvl="2" algn="l">
              <a:buClr>
                <a:schemeClr val="accent1"/>
              </a:buClr>
              <a:buSzPct val="95000"/>
              <a:tabLst/>
            </a:pPr>
            <a:endParaRPr lang="en-US" sz="2400">
              <a:solidFill>
                <a:schemeClr val="tx1">
                  <a:lumMod val="75000"/>
                  <a:lumOff val="25000"/>
                </a:schemeClr>
              </a:solidFill>
              <a:latin typeface="Calibri" charset="0"/>
              <a:ea typeface="Calibri" charset="0"/>
              <a:cs typeface="Calibri" charset="0"/>
            </a:endParaRPr>
          </a:p>
          <a:p>
            <a:pPr marL="800100" lvl="1" indent="-342900" algn="l">
              <a:buClr>
                <a:schemeClr val="accent2"/>
              </a:buClr>
              <a:buFont typeface="Wingdings" charset="2"/>
              <a:buChar char="§"/>
              <a:tabLst/>
            </a:pPr>
            <a:endParaRPr lang="en-US" sz="2400">
              <a:solidFill>
                <a:schemeClr val="tx1">
                  <a:lumMod val="75000"/>
                  <a:lumOff val="25000"/>
                </a:schemeClr>
              </a:solidFill>
              <a:latin typeface="Calibri" charset="0"/>
              <a:ea typeface="Calibri" charset="0"/>
              <a:cs typeface="Calibri" charset="0"/>
            </a:endParaRPr>
          </a:p>
          <a:p>
            <a:pPr lvl="1" algn="l">
              <a:buClr>
                <a:schemeClr val="accent2"/>
              </a:buClr>
              <a:tabLst/>
            </a:pPr>
            <a:endParaRPr lang="en-US" sz="2400">
              <a:solidFill>
                <a:schemeClr val="tx1">
                  <a:lumMod val="75000"/>
                  <a:lumOff val="25000"/>
                </a:schemeClr>
              </a:solidFill>
              <a:latin typeface="Calibri" charset="0"/>
              <a:ea typeface="Calibri" charset="0"/>
              <a:cs typeface="Calibri" charset="0"/>
            </a:endParaRPr>
          </a:p>
          <a:p>
            <a:pPr marL="1257300" lvl="2" indent="-342900" algn="l">
              <a:buClr>
                <a:schemeClr val="accent2"/>
              </a:buClr>
              <a:buFont typeface="Wingdings" charset="2"/>
              <a:buChar char="§"/>
            </a:pPr>
            <a:endParaRPr lang="en-US" sz="2200">
              <a:solidFill>
                <a:schemeClr val="tx1">
                  <a:lumMod val="75000"/>
                  <a:lumOff val="25000"/>
                </a:schemeClr>
              </a:solidFill>
              <a:latin typeface="Calibri" charset="0"/>
              <a:ea typeface="Calibri" charset="0"/>
              <a:cs typeface="Calibri" charset="0"/>
            </a:endParaRPr>
          </a:p>
        </p:txBody>
      </p:sp>
      <p:sp>
        <p:nvSpPr>
          <p:cNvPr id="4" name="Title 10"/>
          <p:cNvSpPr txBox="1">
            <a:spLocks/>
          </p:cNvSpPr>
          <p:nvPr/>
        </p:nvSpPr>
        <p:spPr>
          <a:xfrm>
            <a:off x="1978570" y="248815"/>
            <a:ext cx="8221489" cy="67722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b="1" i="0">
                <a:solidFill>
                  <a:schemeClr val="accent1"/>
                </a:solidFill>
                <a:latin typeface="+mn-lt"/>
                <a:ea typeface="Open Sans" charset="0"/>
                <a:cs typeface="Open Sans" charset="0"/>
              </a:rPr>
              <a:t>Answer Document Packing List (ADPL)</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6502667"/>
            <a:ext cx="12000217" cy="229917"/>
          </a:xfrm>
          <a:prstGeom prst="rect">
            <a:avLst/>
          </a:prstGeom>
        </p:spPr>
      </p:pic>
      <p:sp>
        <p:nvSpPr>
          <p:cNvPr id="6" name="Date Placeholder 3"/>
          <p:cNvSpPr>
            <a:spLocks noGrp="1"/>
          </p:cNvSpPr>
          <p:nvPr>
            <p:ph type="dt" sz="half" idx="10"/>
          </p:nvPr>
        </p:nvSpPr>
        <p:spPr>
          <a:xfrm>
            <a:off x="92467" y="6492875"/>
            <a:ext cx="2472271" cy="365125"/>
          </a:xfrm>
        </p:spPr>
        <p:txBody>
          <a:bodyPr/>
          <a:lstStyle/>
          <a:p>
            <a:fld id="{C5C05D33-2F5D-482A-8D2C-D96EBC369FAA}" type="datetime1">
              <a:rPr lang="en-US" smtClean="0">
                <a:solidFill>
                  <a:schemeClr val="accent1">
                    <a:lumMod val="60000"/>
                    <a:lumOff val="40000"/>
                  </a:schemeClr>
                </a:solidFill>
              </a:rPr>
              <a:pPr/>
              <a:t>10/1/2018</a:t>
            </a:fld>
            <a:r>
              <a:rPr lang="en-US">
                <a:solidFill>
                  <a:schemeClr val="accent1">
                    <a:lumMod val="60000"/>
                    <a:lumOff val="40000"/>
                  </a:schemeClr>
                </a:solidFill>
              </a:rPr>
              <a:t>     </a:t>
            </a:r>
            <a:fld id="{EA89072E-2125-40D6-847A-9E6B768971D4}" type="slidenum">
              <a:rPr lang="en-US" smtClean="0">
                <a:solidFill>
                  <a:schemeClr val="accent1">
                    <a:lumMod val="60000"/>
                    <a:lumOff val="40000"/>
                  </a:schemeClr>
                </a:solidFill>
              </a:rPr>
              <a:pPr/>
              <a:t>176</a:t>
            </a:fld>
            <a:endParaRPr lang="en-US">
              <a:solidFill>
                <a:schemeClr val="accent1">
                  <a:lumMod val="60000"/>
                  <a:lumOff val="40000"/>
                </a:schemeClr>
              </a:solidFill>
            </a:endParaRPr>
          </a:p>
        </p:txBody>
      </p:sp>
      <p:sp>
        <p:nvSpPr>
          <p:cNvPr id="7" name="Footer Placeholder 4">
            <a:extLst>
              <a:ext uri="{FF2B5EF4-FFF2-40B4-BE49-F238E27FC236}">
                <a16:creationId xmlns:a16="http://schemas.microsoft.com/office/drawing/2014/main" xmlns="" id="{2D25C1B8-CCB3-4603-8CFA-AAD98F32D85D}"/>
              </a:ext>
            </a:extLst>
          </p:cNvPr>
          <p:cNvSpPr>
            <a:spLocks noGrp="1"/>
          </p:cNvSpPr>
          <p:nvPr>
            <p:ph type="ftr" sz="quarter" idx="11"/>
          </p:nvPr>
        </p:nvSpPr>
        <p:spPr>
          <a:xfrm>
            <a:off x="3686187" y="6492875"/>
            <a:ext cx="4822804" cy="365125"/>
          </a:xfrm>
        </p:spPr>
        <p:txBody>
          <a:bodyPr/>
          <a:lstStyle/>
          <a:p>
            <a:r>
              <a:rPr lang="en-US">
                <a:solidFill>
                  <a:schemeClr val="accent1">
                    <a:lumMod val="60000"/>
                    <a:lumOff val="40000"/>
                  </a:schemeClr>
                </a:solidFill>
              </a:rPr>
              <a:t>October 2018</a:t>
            </a:r>
          </a:p>
          <a:p>
            <a:endParaRPr lang="en-US">
              <a:solidFill>
                <a:schemeClr val="accent1">
                  <a:lumMod val="60000"/>
                  <a:lumOff val="40000"/>
                </a:schemeClr>
              </a:solidFill>
            </a:endParaRPr>
          </a:p>
        </p:txBody>
      </p:sp>
    </p:spTree>
    <p:extLst>
      <p:ext uri="{BB962C8B-B14F-4D97-AF65-F5344CB8AC3E}">
        <p14:creationId xmlns:p14="http://schemas.microsoft.com/office/powerpoint/2010/main" val="2118942309"/>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a:xfrm>
            <a:off x="153427" y="1840739"/>
            <a:ext cx="11199412" cy="453651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marL="800100" lvl="1" indent="-342900" algn="l">
              <a:buClr>
                <a:schemeClr val="accent2"/>
              </a:buClr>
              <a:buFont typeface="Wingdings" charset="2"/>
              <a:buChar char="§"/>
              <a:tabLst/>
            </a:pPr>
            <a:r>
              <a:rPr lang="en-US" sz="2400">
                <a:solidFill>
                  <a:schemeClr val="tx1">
                    <a:lumMod val="75000"/>
                    <a:lumOff val="25000"/>
                  </a:schemeClr>
                </a:solidFill>
                <a:latin typeface="Calibri" charset="0"/>
                <a:ea typeface="Calibri" charset="0"/>
                <a:cs typeface="Calibri" charset="0"/>
              </a:rPr>
              <a:t>A downloadable version of the final ADPL will be available once the window above has closed</a:t>
            </a:r>
          </a:p>
          <a:p>
            <a:pPr marL="800100" lvl="1" indent="-342900" algn="l">
              <a:buClr>
                <a:schemeClr val="accent2"/>
              </a:buClr>
              <a:buFont typeface="Wingdings" charset="2"/>
              <a:buChar char="§"/>
              <a:tabLst/>
            </a:pPr>
            <a:r>
              <a:rPr lang="en-US" sz="2400">
                <a:solidFill>
                  <a:schemeClr val="tx1">
                    <a:lumMod val="75000"/>
                    <a:lumOff val="25000"/>
                  </a:schemeClr>
                </a:solidFill>
                <a:latin typeface="Calibri" charset="0"/>
                <a:ea typeface="Calibri" charset="0"/>
                <a:cs typeface="Calibri" charset="0"/>
              </a:rPr>
              <a:t>Districts will be able to see the number of documents scanned by ETS. </a:t>
            </a:r>
          </a:p>
          <a:p>
            <a:pPr marL="800100" lvl="1" indent="-342900" algn="l">
              <a:buClr>
                <a:schemeClr val="accent2"/>
              </a:buClr>
              <a:buFont typeface="Wingdings" charset="2"/>
              <a:buChar char="§"/>
              <a:tabLst/>
            </a:pPr>
            <a:endParaRPr lang="en-US" sz="2400">
              <a:solidFill>
                <a:schemeClr val="tx1">
                  <a:lumMod val="75000"/>
                  <a:lumOff val="25000"/>
                </a:schemeClr>
              </a:solidFill>
              <a:latin typeface="Calibri" charset="0"/>
              <a:ea typeface="Calibri" charset="0"/>
              <a:cs typeface="Calibri" charset="0"/>
            </a:endParaRPr>
          </a:p>
          <a:p>
            <a:pPr lvl="2" algn="l">
              <a:buClr>
                <a:schemeClr val="accent1"/>
              </a:buClr>
              <a:buSzPct val="95000"/>
              <a:tabLst/>
            </a:pPr>
            <a:endParaRPr lang="en-US" sz="2200">
              <a:solidFill>
                <a:schemeClr val="tx1">
                  <a:lumMod val="75000"/>
                  <a:lumOff val="25000"/>
                </a:schemeClr>
              </a:solidFill>
              <a:latin typeface="Calibri" charset="0"/>
              <a:ea typeface="Calibri" charset="0"/>
              <a:cs typeface="Calibri" charset="0"/>
            </a:endParaRPr>
          </a:p>
          <a:p>
            <a:pPr lvl="2" algn="l">
              <a:buClr>
                <a:schemeClr val="accent1"/>
              </a:buClr>
              <a:buSzPct val="95000"/>
              <a:tabLst/>
            </a:pPr>
            <a:endParaRPr lang="en-US" sz="2200">
              <a:solidFill>
                <a:schemeClr val="tx1">
                  <a:lumMod val="75000"/>
                  <a:lumOff val="25000"/>
                </a:schemeClr>
              </a:solidFill>
              <a:latin typeface="Calibri" charset="0"/>
              <a:ea typeface="Calibri" charset="0"/>
              <a:cs typeface="Calibri" charset="0"/>
            </a:endParaRPr>
          </a:p>
          <a:p>
            <a:pPr lvl="1" algn="l">
              <a:buClr>
                <a:schemeClr val="accent1"/>
              </a:buClr>
              <a:buSzPct val="95000"/>
            </a:pPr>
            <a:endParaRPr lang="en-US" sz="2400">
              <a:solidFill>
                <a:schemeClr val="tx1">
                  <a:lumMod val="75000"/>
                  <a:lumOff val="25000"/>
                </a:schemeClr>
              </a:solidFill>
              <a:latin typeface="Calibri" charset="0"/>
              <a:ea typeface="Calibri" charset="0"/>
              <a:cs typeface="Calibri" charset="0"/>
            </a:endParaRPr>
          </a:p>
          <a:p>
            <a:pPr marL="800100" lvl="1" indent="-342900" algn="l">
              <a:buClr>
                <a:schemeClr val="accent2"/>
              </a:buClr>
              <a:buFont typeface="Wingdings" charset="2"/>
              <a:buChar char="§"/>
              <a:tabLst/>
            </a:pPr>
            <a:endParaRPr lang="en-US" sz="2400">
              <a:solidFill>
                <a:schemeClr val="tx1">
                  <a:lumMod val="75000"/>
                  <a:lumOff val="25000"/>
                </a:schemeClr>
              </a:solidFill>
              <a:latin typeface="Calibri" charset="0"/>
              <a:ea typeface="Calibri" charset="0"/>
              <a:cs typeface="Calibri" charset="0"/>
            </a:endParaRPr>
          </a:p>
          <a:p>
            <a:pPr lvl="2" algn="l">
              <a:buClr>
                <a:schemeClr val="accent2"/>
              </a:buClr>
            </a:pPr>
            <a:endParaRPr lang="en-US" sz="2200">
              <a:solidFill>
                <a:schemeClr val="tx1">
                  <a:lumMod val="75000"/>
                  <a:lumOff val="25000"/>
                </a:schemeClr>
              </a:solidFill>
              <a:latin typeface="Calibri" charset="0"/>
              <a:ea typeface="Calibri" charset="0"/>
              <a:cs typeface="Calibri" charset="0"/>
            </a:endParaRPr>
          </a:p>
          <a:p>
            <a:pPr lvl="2" algn="l">
              <a:buClr>
                <a:schemeClr val="accent1"/>
              </a:buClr>
              <a:buSzPct val="95000"/>
              <a:tabLst/>
            </a:pPr>
            <a:endParaRPr lang="en-US" sz="2400">
              <a:solidFill>
                <a:schemeClr val="tx1">
                  <a:lumMod val="75000"/>
                  <a:lumOff val="25000"/>
                </a:schemeClr>
              </a:solidFill>
              <a:latin typeface="Calibri" charset="0"/>
              <a:ea typeface="Calibri" charset="0"/>
              <a:cs typeface="Calibri" charset="0"/>
            </a:endParaRPr>
          </a:p>
          <a:p>
            <a:pPr marL="800100" lvl="1" indent="-342900" algn="l">
              <a:buClr>
                <a:schemeClr val="accent2"/>
              </a:buClr>
              <a:buFont typeface="Wingdings" charset="2"/>
              <a:buChar char="§"/>
              <a:tabLst/>
            </a:pPr>
            <a:endParaRPr lang="en-US" sz="2400">
              <a:solidFill>
                <a:schemeClr val="tx1">
                  <a:lumMod val="75000"/>
                  <a:lumOff val="25000"/>
                </a:schemeClr>
              </a:solidFill>
              <a:latin typeface="Calibri" charset="0"/>
              <a:ea typeface="Calibri" charset="0"/>
              <a:cs typeface="Calibri" charset="0"/>
            </a:endParaRPr>
          </a:p>
          <a:p>
            <a:pPr lvl="1" algn="l">
              <a:buClr>
                <a:schemeClr val="accent2"/>
              </a:buClr>
              <a:tabLst/>
            </a:pPr>
            <a:endParaRPr lang="en-US" sz="2400">
              <a:solidFill>
                <a:schemeClr val="tx1">
                  <a:lumMod val="75000"/>
                  <a:lumOff val="25000"/>
                </a:schemeClr>
              </a:solidFill>
              <a:latin typeface="Calibri" charset="0"/>
              <a:ea typeface="Calibri" charset="0"/>
              <a:cs typeface="Calibri" charset="0"/>
            </a:endParaRPr>
          </a:p>
          <a:p>
            <a:pPr marL="1257300" lvl="2" indent="-342900" algn="l">
              <a:buClr>
                <a:schemeClr val="accent2"/>
              </a:buClr>
              <a:buFont typeface="Wingdings" charset="2"/>
              <a:buChar char="§"/>
            </a:pPr>
            <a:endParaRPr lang="en-US" sz="2200">
              <a:solidFill>
                <a:schemeClr val="tx1">
                  <a:lumMod val="75000"/>
                  <a:lumOff val="25000"/>
                </a:schemeClr>
              </a:solidFill>
              <a:latin typeface="Calibri" charset="0"/>
              <a:ea typeface="Calibri" charset="0"/>
              <a:cs typeface="Calibri" charset="0"/>
            </a:endParaRPr>
          </a:p>
        </p:txBody>
      </p:sp>
      <p:sp>
        <p:nvSpPr>
          <p:cNvPr id="4" name="Title 10"/>
          <p:cNvSpPr txBox="1">
            <a:spLocks/>
          </p:cNvSpPr>
          <p:nvPr/>
        </p:nvSpPr>
        <p:spPr>
          <a:xfrm>
            <a:off x="1978570" y="248815"/>
            <a:ext cx="8221489" cy="67722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b="1" i="0">
                <a:solidFill>
                  <a:schemeClr val="accent1"/>
                </a:solidFill>
                <a:latin typeface="+mn-lt"/>
                <a:ea typeface="Open Sans" charset="0"/>
                <a:cs typeface="Open Sans" charset="0"/>
              </a:rPr>
              <a:t>Answer Document Packing List (ADPL)</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6502667"/>
            <a:ext cx="12000217" cy="229917"/>
          </a:xfrm>
          <a:prstGeom prst="rect">
            <a:avLst/>
          </a:prstGeom>
        </p:spPr>
      </p:pic>
      <p:sp>
        <p:nvSpPr>
          <p:cNvPr id="6" name="Date Placeholder 3"/>
          <p:cNvSpPr>
            <a:spLocks noGrp="1"/>
          </p:cNvSpPr>
          <p:nvPr>
            <p:ph type="dt" sz="half" idx="10"/>
          </p:nvPr>
        </p:nvSpPr>
        <p:spPr>
          <a:xfrm>
            <a:off x="92467" y="6492875"/>
            <a:ext cx="2472271" cy="365125"/>
          </a:xfrm>
        </p:spPr>
        <p:txBody>
          <a:bodyPr/>
          <a:lstStyle/>
          <a:p>
            <a:fld id="{C5C05D33-2F5D-482A-8D2C-D96EBC369FAA}" type="datetime1">
              <a:rPr lang="en-US" smtClean="0">
                <a:solidFill>
                  <a:schemeClr val="accent1">
                    <a:lumMod val="60000"/>
                    <a:lumOff val="40000"/>
                  </a:schemeClr>
                </a:solidFill>
              </a:rPr>
              <a:pPr/>
              <a:t>10/1/2018</a:t>
            </a:fld>
            <a:r>
              <a:rPr lang="en-US">
                <a:solidFill>
                  <a:schemeClr val="accent1">
                    <a:lumMod val="60000"/>
                    <a:lumOff val="40000"/>
                  </a:schemeClr>
                </a:solidFill>
              </a:rPr>
              <a:t>     </a:t>
            </a:r>
            <a:fld id="{EA89072E-2125-40D6-847A-9E6B768971D4}" type="slidenum">
              <a:rPr lang="en-US" smtClean="0">
                <a:solidFill>
                  <a:schemeClr val="accent1">
                    <a:lumMod val="60000"/>
                    <a:lumOff val="40000"/>
                  </a:schemeClr>
                </a:solidFill>
              </a:rPr>
              <a:pPr/>
              <a:t>177</a:t>
            </a:fld>
            <a:endParaRPr lang="en-US">
              <a:solidFill>
                <a:schemeClr val="accent1">
                  <a:lumMod val="60000"/>
                  <a:lumOff val="40000"/>
                </a:schemeClr>
              </a:solidFill>
            </a:endParaRPr>
          </a:p>
        </p:txBody>
      </p:sp>
      <p:sp>
        <p:nvSpPr>
          <p:cNvPr id="7" name="Footer Placeholder 4">
            <a:extLst>
              <a:ext uri="{FF2B5EF4-FFF2-40B4-BE49-F238E27FC236}">
                <a16:creationId xmlns:a16="http://schemas.microsoft.com/office/drawing/2014/main" xmlns="" id="{E2C5E631-692A-440F-A983-A6E7D567E92B}"/>
              </a:ext>
            </a:extLst>
          </p:cNvPr>
          <p:cNvSpPr>
            <a:spLocks noGrp="1"/>
          </p:cNvSpPr>
          <p:nvPr>
            <p:ph type="ftr" sz="quarter" idx="11"/>
          </p:nvPr>
        </p:nvSpPr>
        <p:spPr>
          <a:xfrm>
            <a:off x="3686187" y="6492875"/>
            <a:ext cx="4822804" cy="365125"/>
          </a:xfrm>
        </p:spPr>
        <p:txBody>
          <a:bodyPr/>
          <a:lstStyle/>
          <a:p>
            <a:r>
              <a:rPr lang="en-US">
                <a:solidFill>
                  <a:schemeClr val="accent1">
                    <a:lumMod val="60000"/>
                    <a:lumOff val="40000"/>
                  </a:schemeClr>
                </a:solidFill>
              </a:rPr>
              <a:t>October 2018</a:t>
            </a:r>
          </a:p>
          <a:p>
            <a:endParaRPr lang="en-US">
              <a:solidFill>
                <a:schemeClr val="accent1">
                  <a:lumMod val="60000"/>
                  <a:lumOff val="40000"/>
                </a:schemeClr>
              </a:solidFill>
            </a:endParaRPr>
          </a:p>
        </p:txBody>
      </p:sp>
    </p:spTree>
    <p:extLst>
      <p:ext uri="{BB962C8B-B14F-4D97-AF65-F5344CB8AC3E}">
        <p14:creationId xmlns:p14="http://schemas.microsoft.com/office/powerpoint/2010/main" val="1075335746"/>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a:xfrm>
            <a:off x="623690" y="1830947"/>
            <a:ext cx="11199412" cy="453651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algn="l">
              <a:buClr>
                <a:schemeClr val="accent2"/>
              </a:buClr>
            </a:pPr>
            <a:r>
              <a:rPr lang="en-US" sz="2800" b="1">
                <a:solidFill>
                  <a:schemeClr val="tx1">
                    <a:lumMod val="75000"/>
                    <a:lumOff val="25000"/>
                  </a:schemeClr>
                </a:solidFill>
                <a:latin typeface="Calibri" charset="0"/>
                <a:ea typeface="Calibri" charset="0"/>
                <a:cs typeface="Calibri" charset="0"/>
              </a:rPr>
              <a:t>Chat</a:t>
            </a:r>
          </a:p>
          <a:p>
            <a:pPr marL="800100" lvl="1" indent="-342900" algn="l">
              <a:buClr>
                <a:schemeClr val="accent2"/>
              </a:buClr>
              <a:buFont typeface="Wingdings" charset="2"/>
              <a:buChar char="§"/>
              <a:tabLst/>
            </a:pPr>
            <a:r>
              <a:rPr lang="en-US" sz="2400">
                <a:solidFill>
                  <a:schemeClr val="tx1">
                    <a:lumMod val="75000"/>
                    <a:lumOff val="25000"/>
                  </a:schemeClr>
                </a:solidFill>
                <a:latin typeface="Calibri" charset="0"/>
                <a:ea typeface="Calibri" charset="0"/>
                <a:cs typeface="Calibri" charset="0"/>
              </a:rPr>
              <a:t>The Texas Assessment Support Center is now offering support via chat.</a:t>
            </a:r>
          </a:p>
          <a:p>
            <a:pPr marL="800100" lvl="1" indent="-342900" algn="l">
              <a:buClr>
                <a:schemeClr val="accent2"/>
              </a:buClr>
              <a:buFont typeface="Wingdings" charset="2"/>
              <a:buChar char="§"/>
              <a:tabLst/>
            </a:pPr>
            <a:r>
              <a:rPr lang="en-US" sz="2400">
                <a:solidFill>
                  <a:schemeClr val="tx1">
                    <a:lumMod val="75000"/>
                    <a:lumOff val="25000"/>
                  </a:schemeClr>
                </a:solidFill>
                <a:latin typeface="Calibri" charset="0"/>
                <a:ea typeface="Calibri" charset="0"/>
                <a:cs typeface="Calibri" charset="0"/>
              </a:rPr>
              <a:t>Chat will be available Monday through Friday from 8:00 a.m.–5:00 p.m.  </a:t>
            </a:r>
          </a:p>
          <a:p>
            <a:pPr marL="800100" lvl="1" indent="-342900" algn="l">
              <a:buClr>
                <a:schemeClr val="accent2"/>
              </a:buClr>
              <a:buFont typeface="Wingdings" charset="2"/>
              <a:buChar char="§"/>
              <a:tabLst/>
            </a:pPr>
            <a:r>
              <a:rPr lang="en-US" sz="2400">
                <a:solidFill>
                  <a:schemeClr val="tx1">
                    <a:lumMod val="75000"/>
                    <a:lumOff val="25000"/>
                  </a:schemeClr>
                </a:solidFill>
                <a:latin typeface="Calibri" charset="0"/>
                <a:ea typeface="Calibri" charset="0"/>
                <a:cs typeface="Calibri" charset="0"/>
              </a:rPr>
              <a:t>Access chat through the Texas Assessment Management System. </a:t>
            </a:r>
          </a:p>
          <a:p>
            <a:pPr marL="1090613" lvl="2" indent="-176213" algn="l">
              <a:buClr>
                <a:schemeClr val="accent1"/>
              </a:buClr>
              <a:buSzPct val="95000"/>
              <a:buFont typeface="Arial" charset="0"/>
              <a:buChar char="•"/>
              <a:tabLst/>
            </a:pPr>
            <a:r>
              <a:rPr lang="en-US" sz="2200" i="1">
                <a:solidFill>
                  <a:schemeClr val="tx1">
                    <a:lumMod val="75000"/>
                    <a:lumOff val="25000"/>
                  </a:schemeClr>
                </a:solidFill>
                <a:latin typeface="Calibri" charset="0"/>
                <a:ea typeface="Calibri" charset="0"/>
                <a:cs typeface="Calibri" charset="0"/>
              </a:rPr>
              <a:t>Help Documentation  </a:t>
            </a:r>
          </a:p>
          <a:p>
            <a:pPr algn="l">
              <a:buClr>
                <a:schemeClr val="accent2"/>
              </a:buClr>
              <a:buSzPct val="95000"/>
            </a:pPr>
            <a:r>
              <a:rPr lang="en-US" sz="2800" b="1">
                <a:solidFill>
                  <a:schemeClr val="tx1">
                    <a:lumMod val="75000"/>
                    <a:lumOff val="25000"/>
                  </a:schemeClr>
                </a:solidFill>
                <a:latin typeface="Calibri" charset="0"/>
                <a:ea typeface="Calibri" charset="0"/>
                <a:cs typeface="Calibri" charset="0"/>
              </a:rPr>
              <a:t>Co-Browse</a:t>
            </a:r>
          </a:p>
          <a:p>
            <a:pPr marL="800100" lvl="1" indent="-342900" algn="l">
              <a:buClr>
                <a:schemeClr val="accent2"/>
              </a:buClr>
              <a:buFont typeface="Wingdings" charset="2"/>
              <a:buChar char="§"/>
              <a:tabLst/>
            </a:pPr>
            <a:r>
              <a:rPr lang="en-US" sz="2400">
                <a:solidFill>
                  <a:schemeClr val="tx1">
                    <a:lumMod val="75000"/>
                    <a:lumOff val="25000"/>
                  </a:schemeClr>
                </a:solidFill>
                <a:latin typeface="Calibri" charset="0"/>
                <a:ea typeface="Calibri" charset="0"/>
                <a:cs typeface="Calibri" charset="0"/>
              </a:rPr>
              <a:t>The Texas Assessment Support Center will add a new co-browse feature for districts in the coming months.</a:t>
            </a:r>
          </a:p>
          <a:p>
            <a:pPr marL="800100" lvl="1" indent="-342900" algn="l">
              <a:buClr>
                <a:schemeClr val="accent2"/>
              </a:buClr>
              <a:buFont typeface="Wingdings" charset="2"/>
              <a:buChar char="§"/>
              <a:tabLst/>
            </a:pPr>
            <a:r>
              <a:rPr lang="en-US" sz="2400">
                <a:solidFill>
                  <a:schemeClr val="tx1">
                    <a:lumMod val="75000"/>
                    <a:lumOff val="25000"/>
                  </a:schemeClr>
                </a:solidFill>
                <a:latin typeface="Calibri" charset="0"/>
                <a:ea typeface="Calibri" charset="0"/>
                <a:cs typeface="Calibri" charset="0"/>
              </a:rPr>
              <a:t>Co-browse will allow a user to give a Customer Service Representatives permission to view their screen.</a:t>
            </a:r>
          </a:p>
          <a:p>
            <a:pPr marL="1090613" lvl="2" indent="-176213" algn="l">
              <a:buClr>
                <a:schemeClr val="accent1"/>
              </a:buClr>
              <a:buSzPct val="95000"/>
              <a:buFont typeface="Arial" charset="0"/>
              <a:buChar char="•"/>
              <a:tabLst/>
            </a:pPr>
            <a:r>
              <a:rPr lang="en-US" sz="2200" i="1">
                <a:solidFill>
                  <a:schemeClr val="tx1">
                    <a:lumMod val="75000"/>
                    <a:lumOff val="25000"/>
                  </a:schemeClr>
                </a:solidFill>
                <a:latin typeface="Calibri" charset="0"/>
                <a:ea typeface="Calibri" charset="0"/>
                <a:cs typeface="Calibri" charset="0"/>
              </a:rPr>
              <a:t>View only (no control)</a:t>
            </a:r>
          </a:p>
          <a:p>
            <a:pPr marL="800100" lvl="1" indent="-342900" algn="l">
              <a:buClr>
                <a:schemeClr val="accent2"/>
              </a:buClr>
              <a:buFont typeface="Wingdings" charset="2"/>
              <a:buChar char="§"/>
              <a:tabLst/>
            </a:pPr>
            <a:endParaRPr lang="en-US" sz="2400">
              <a:solidFill>
                <a:schemeClr val="tx1">
                  <a:lumMod val="75000"/>
                  <a:lumOff val="25000"/>
                </a:schemeClr>
              </a:solidFill>
              <a:latin typeface="Calibri" charset="0"/>
              <a:ea typeface="Calibri" charset="0"/>
              <a:cs typeface="Calibri" charset="0"/>
            </a:endParaRPr>
          </a:p>
          <a:p>
            <a:pPr lvl="2" algn="l">
              <a:buClr>
                <a:schemeClr val="accent2"/>
              </a:buClr>
            </a:pPr>
            <a:endParaRPr lang="en-US" sz="2200">
              <a:solidFill>
                <a:schemeClr val="tx1">
                  <a:lumMod val="75000"/>
                  <a:lumOff val="25000"/>
                </a:schemeClr>
              </a:solidFill>
              <a:latin typeface="Calibri" charset="0"/>
              <a:ea typeface="Calibri" charset="0"/>
              <a:cs typeface="Calibri" charset="0"/>
            </a:endParaRPr>
          </a:p>
          <a:p>
            <a:pPr algn="l">
              <a:buClr>
                <a:schemeClr val="accent2"/>
              </a:buClr>
              <a:buSzPct val="95000"/>
            </a:pPr>
            <a:endParaRPr lang="en-US" sz="2800" b="1">
              <a:solidFill>
                <a:schemeClr val="tx1">
                  <a:lumMod val="75000"/>
                  <a:lumOff val="25000"/>
                </a:schemeClr>
              </a:solidFill>
              <a:latin typeface="Calibri" charset="0"/>
              <a:ea typeface="Calibri" charset="0"/>
              <a:cs typeface="Calibri" charset="0"/>
            </a:endParaRPr>
          </a:p>
          <a:p>
            <a:pPr lvl="1" algn="l">
              <a:buClr>
                <a:schemeClr val="accent1"/>
              </a:buClr>
              <a:buSzPct val="95000"/>
            </a:pPr>
            <a:endParaRPr lang="en-US" sz="2400">
              <a:solidFill>
                <a:schemeClr val="tx1">
                  <a:lumMod val="75000"/>
                  <a:lumOff val="25000"/>
                </a:schemeClr>
              </a:solidFill>
              <a:latin typeface="Calibri" charset="0"/>
              <a:ea typeface="Calibri" charset="0"/>
              <a:cs typeface="Calibri" charset="0"/>
            </a:endParaRPr>
          </a:p>
          <a:p>
            <a:pPr lvl="2" algn="l">
              <a:buClr>
                <a:schemeClr val="accent1"/>
              </a:buClr>
              <a:buSzPct val="95000"/>
              <a:tabLst/>
            </a:pPr>
            <a:endParaRPr lang="en-US" sz="2200">
              <a:solidFill>
                <a:schemeClr val="tx1">
                  <a:lumMod val="75000"/>
                  <a:lumOff val="25000"/>
                </a:schemeClr>
              </a:solidFill>
              <a:latin typeface="Calibri" charset="0"/>
              <a:ea typeface="Calibri" charset="0"/>
              <a:cs typeface="Calibri" charset="0"/>
            </a:endParaRPr>
          </a:p>
          <a:p>
            <a:pPr lvl="1" algn="l">
              <a:buClr>
                <a:schemeClr val="accent1"/>
              </a:buClr>
              <a:buSzPct val="95000"/>
            </a:pPr>
            <a:endParaRPr lang="en-US" sz="2400">
              <a:solidFill>
                <a:schemeClr val="tx1">
                  <a:lumMod val="75000"/>
                  <a:lumOff val="25000"/>
                </a:schemeClr>
              </a:solidFill>
              <a:latin typeface="Calibri" charset="0"/>
              <a:ea typeface="Calibri" charset="0"/>
              <a:cs typeface="Calibri" charset="0"/>
            </a:endParaRPr>
          </a:p>
          <a:p>
            <a:pPr marL="800100" lvl="1" indent="-342900" algn="l">
              <a:buClr>
                <a:schemeClr val="accent2"/>
              </a:buClr>
              <a:buFont typeface="Wingdings" charset="2"/>
              <a:buChar char="§"/>
              <a:tabLst/>
            </a:pPr>
            <a:endParaRPr lang="en-US" sz="2400">
              <a:solidFill>
                <a:schemeClr val="tx1">
                  <a:lumMod val="75000"/>
                  <a:lumOff val="25000"/>
                </a:schemeClr>
              </a:solidFill>
              <a:latin typeface="Calibri" charset="0"/>
              <a:ea typeface="Calibri" charset="0"/>
              <a:cs typeface="Calibri" charset="0"/>
            </a:endParaRPr>
          </a:p>
          <a:p>
            <a:pPr lvl="2" algn="l">
              <a:buClr>
                <a:schemeClr val="accent2"/>
              </a:buClr>
            </a:pPr>
            <a:endParaRPr lang="en-US" sz="2200">
              <a:solidFill>
                <a:schemeClr val="tx1">
                  <a:lumMod val="75000"/>
                  <a:lumOff val="25000"/>
                </a:schemeClr>
              </a:solidFill>
              <a:latin typeface="Calibri" charset="0"/>
              <a:ea typeface="Calibri" charset="0"/>
              <a:cs typeface="Calibri" charset="0"/>
            </a:endParaRPr>
          </a:p>
          <a:p>
            <a:pPr lvl="2" algn="l">
              <a:buClr>
                <a:schemeClr val="accent1"/>
              </a:buClr>
              <a:buSzPct val="95000"/>
              <a:tabLst/>
            </a:pPr>
            <a:endParaRPr lang="en-US" sz="2400">
              <a:solidFill>
                <a:schemeClr val="tx1">
                  <a:lumMod val="75000"/>
                  <a:lumOff val="25000"/>
                </a:schemeClr>
              </a:solidFill>
              <a:latin typeface="Calibri" charset="0"/>
              <a:ea typeface="Calibri" charset="0"/>
              <a:cs typeface="Calibri" charset="0"/>
            </a:endParaRPr>
          </a:p>
          <a:p>
            <a:pPr marL="800100" lvl="1" indent="-342900" algn="l">
              <a:buClr>
                <a:schemeClr val="accent2"/>
              </a:buClr>
              <a:buFont typeface="Wingdings" charset="2"/>
              <a:buChar char="§"/>
              <a:tabLst/>
            </a:pPr>
            <a:endParaRPr lang="en-US" sz="2400">
              <a:solidFill>
                <a:schemeClr val="tx1">
                  <a:lumMod val="75000"/>
                  <a:lumOff val="25000"/>
                </a:schemeClr>
              </a:solidFill>
              <a:latin typeface="Calibri" charset="0"/>
              <a:ea typeface="Calibri" charset="0"/>
              <a:cs typeface="Calibri" charset="0"/>
            </a:endParaRPr>
          </a:p>
          <a:p>
            <a:pPr lvl="1" algn="l">
              <a:buClr>
                <a:schemeClr val="accent2"/>
              </a:buClr>
              <a:tabLst/>
            </a:pPr>
            <a:endParaRPr lang="en-US" sz="2400">
              <a:solidFill>
                <a:schemeClr val="tx1">
                  <a:lumMod val="75000"/>
                  <a:lumOff val="25000"/>
                </a:schemeClr>
              </a:solidFill>
              <a:latin typeface="Calibri" charset="0"/>
              <a:ea typeface="Calibri" charset="0"/>
              <a:cs typeface="Calibri" charset="0"/>
            </a:endParaRPr>
          </a:p>
          <a:p>
            <a:pPr marL="1257300" lvl="2" indent="-342900" algn="l">
              <a:buClr>
                <a:schemeClr val="accent2"/>
              </a:buClr>
              <a:buFont typeface="Wingdings" charset="2"/>
              <a:buChar char="§"/>
            </a:pPr>
            <a:endParaRPr lang="en-US" sz="2200">
              <a:solidFill>
                <a:schemeClr val="tx1">
                  <a:lumMod val="75000"/>
                  <a:lumOff val="25000"/>
                </a:schemeClr>
              </a:solidFill>
              <a:latin typeface="Calibri" charset="0"/>
              <a:ea typeface="Calibri" charset="0"/>
              <a:cs typeface="Calibri" charset="0"/>
            </a:endParaRPr>
          </a:p>
        </p:txBody>
      </p:sp>
      <p:sp>
        <p:nvSpPr>
          <p:cNvPr id="4" name="Title 10"/>
          <p:cNvSpPr txBox="1">
            <a:spLocks/>
          </p:cNvSpPr>
          <p:nvPr/>
        </p:nvSpPr>
        <p:spPr>
          <a:xfrm>
            <a:off x="1978570" y="248815"/>
            <a:ext cx="8221489" cy="67722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b="1" i="0">
                <a:solidFill>
                  <a:schemeClr val="accent1"/>
                </a:solidFill>
                <a:latin typeface="+mn-lt"/>
                <a:ea typeface="Open Sans" charset="0"/>
                <a:cs typeface="Open Sans" charset="0"/>
              </a:rPr>
              <a:t>Texas Assessment Support Center</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6502667"/>
            <a:ext cx="12000217" cy="229917"/>
          </a:xfrm>
          <a:prstGeom prst="rect">
            <a:avLst/>
          </a:prstGeom>
        </p:spPr>
      </p:pic>
      <p:sp>
        <p:nvSpPr>
          <p:cNvPr id="6" name="Date Placeholder 3"/>
          <p:cNvSpPr>
            <a:spLocks noGrp="1"/>
          </p:cNvSpPr>
          <p:nvPr>
            <p:ph type="dt" sz="half" idx="10"/>
          </p:nvPr>
        </p:nvSpPr>
        <p:spPr>
          <a:xfrm>
            <a:off x="92467" y="6492875"/>
            <a:ext cx="2472271" cy="365125"/>
          </a:xfrm>
        </p:spPr>
        <p:txBody>
          <a:bodyPr/>
          <a:lstStyle/>
          <a:p>
            <a:fld id="{C5C05D33-2F5D-482A-8D2C-D96EBC369FAA}" type="datetime1">
              <a:rPr lang="en-US" smtClean="0">
                <a:solidFill>
                  <a:schemeClr val="accent1">
                    <a:lumMod val="60000"/>
                    <a:lumOff val="40000"/>
                  </a:schemeClr>
                </a:solidFill>
              </a:rPr>
              <a:pPr/>
              <a:t>10/1/2018</a:t>
            </a:fld>
            <a:r>
              <a:rPr lang="en-US">
                <a:solidFill>
                  <a:schemeClr val="accent1">
                    <a:lumMod val="60000"/>
                    <a:lumOff val="40000"/>
                  </a:schemeClr>
                </a:solidFill>
              </a:rPr>
              <a:t>     </a:t>
            </a:r>
            <a:fld id="{EA89072E-2125-40D6-847A-9E6B768971D4}" type="slidenum">
              <a:rPr lang="en-US" smtClean="0">
                <a:solidFill>
                  <a:schemeClr val="accent1">
                    <a:lumMod val="60000"/>
                    <a:lumOff val="40000"/>
                  </a:schemeClr>
                </a:solidFill>
              </a:rPr>
              <a:pPr/>
              <a:t>178</a:t>
            </a:fld>
            <a:endParaRPr lang="en-US">
              <a:solidFill>
                <a:schemeClr val="accent1">
                  <a:lumMod val="60000"/>
                  <a:lumOff val="40000"/>
                </a:schemeClr>
              </a:solidFill>
            </a:endParaRPr>
          </a:p>
        </p:txBody>
      </p:sp>
      <p:sp>
        <p:nvSpPr>
          <p:cNvPr id="7" name="Footer Placeholder 4">
            <a:extLst>
              <a:ext uri="{FF2B5EF4-FFF2-40B4-BE49-F238E27FC236}">
                <a16:creationId xmlns:a16="http://schemas.microsoft.com/office/drawing/2014/main" xmlns="" id="{754F527D-BD33-4517-BCA0-8F8E94EFA773}"/>
              </a:ext>
            </a:extLst>
          </p:cNvPr>
          <p:cNvSpPr>
            <a:spLocks noGrp="1"/>
          </p:cNvSpPr>
          <p:nvPr>
            <p:ph type="ftr" sz="quarter" idx="11"/>
          </p:nvPr>
        </p:nvSpPr>
        <p:spPr>
          <a:xfrm>
            <a:off x="3686187" y="6492875"/>
            <a:ext cx="4822804" cy="365125"/>
          </a:xfrm>
        </p:spPr>
        <p:txBody>
          <a:bodyPr/>
          <a:lstStyle/>
          <a:p>
            <a:r>
              <a:rPr lang="en-US">
                <a:solidFill>
                  <a:schemeClr val="accent1">
                    <a:lumMod val="60000"/>
                    <a:lumOff val="40000"/>
                  </a:schemeClr>
                </a:solidFill>
              </a:rPr>
              <a:t>October 2018</a:t>
            </a:r>
          </a:p>
          <a:p>
            <a:endParaRPr lang="en-US">
              <a:solidFill>
                <a:schemeClr val="accent1">
                  <a:lumMod val="60000"/>
                  <a:lumOff val="40000"/>
                </a:schemeClr>
              </a:solidFill>
            </a:endParaRPr>
          </a:p>
        </p:txBody>
      </p:sp>
    </p:spTree>
    <p:extLst>
      <p:ext uri="{BB962C8B-B14F-4D97-AF65-F5344CB8AC3E}">
        <p14:creationId xmlns:p14="http://schemas.microsoft.com/office/powerpoint/2010/main" val="3515161232"/>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0"/>
          <p:cNvSpPr txBox="1">
            <a:spLocks/>
          </p:cNvSpPr>
          <p:nvPr/>
        </p:nvSpPr>
        <p:spPr>
          <a:xfrm>
            <a:off x="1978570" y="248815"/>
            <a:ext cx="8221489" cy="67722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b="1" i="0">
                <a:solidFill>
                  <a:schemeClr val="accent1"/>
                </a:solidFill>
                <a:latin typeface="+mn-lt"/>
                <a:ea typeface="Open Sans" charset="0"/>
                <a:cs typeface="Open Sans" charset="0"/>
              </a:rPr>
              <a:t>Texas Assessment Support Center</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6502667"/>
            <a:ext cx="12000217" cy="229917"/>
          </a:xfrm>
          <a:prstGeom prst="rect">
            <a:avLst/>
          </a:prstGeom>
        </p:spPr>
      </p:pic>
      <p:sp>
        <p:nvSpPr>
          <p:cNvPr id="6" name="Date Placeholder 3"/>
          <p:cNvSpPr>
            <a:spLocks noGrp="1"/>
          </p:cNvSpPr>
          <p:nvPr>
            <p:ph type="dt" sz="half" idx="10"/>
          </p:nvPr>
        </p:nvSpPr>
        <p:spPr>
          <a:xfrm>
            <a:off x="92467" y="6492875"/>
            <a:ext cx="2472271" cy="365125"/>
          </a:xfrm>
        </p:spPr>
        <p:txBody>
          <a:bodyPr/>
          <a:lstStyle/>
          <a:p>
            <a:fld id="{C5C05D33-2F5D-482A-8D2C-D96EBC369FAA}" type="datetime1">
              <a:rPr lang="en-US" smtClean="0">
                <a:solidFill>
                  <a:schemeClr val="accent1">
                    <a:lumMod val="60000"/>
                    <a:lumOff val="40000"/>
                  </a:schemeClr>
                </a:solidFill>
              </a:rPr>
              <a:pPr/>
              <a:t>10/1/2018</a:t>
            </a:fld>
            <a:r>
              <a:rPr lang="en-US">
                <a:solidFill>
                  <a:schemeClr val="accent1">
                    <a:lumMod val="60000"/>
                    <a:lumOff val="40000"/>
                  </a:schemeClr>
                </a:solidFill>
              </a:rPr>
              <a:t>     </a:t>
            </a:r>
            <a:fld id="{EA89072E-2125-40D6-847A-9E6B768971D4}" type="slidenum">
              <a:rPr lang="en-US" smtClean="0">
                <a:solidFill>
                  <a:schemeClr val="accent1">
                    <a:lumMod val="60000"/>
                    <a:lumOff val="40000"/>
                  </a:schemeClr>
                </a:solidFill>
              </a:rPr>
              <a:pPr/>
              <a:t>179</a:t>
            </a:fld>
            <a:endParaRPr lang="en-US">
              <a:solidFill>
                <a:schemeClr val="accent1">
                  <a:lumMod val="60000"/>
                  <a:lumOff val="40000"/>
                </a:schemeClr>
              </a:solidFill>
            </a:endParaRPr>
          </a:p>
        </p:txBody>
      </p:sp>
      <p:grpSp>
        <p:nvGrpSpPr>
          <p:cNvPr id="8" name="Group 7"/>
          <p:cNvGrpSpPr/>
          <p:nvPr/>
        </p:nvGrpSpPr>
        <p:grpSpPr>
          <a:xfrm>
            <a:off x="1872343" y="1453514"/>
            <a:ext cx="8690747" cy="4809443"/>
            <a:chOff x="1654733" y="1472022"/>
            <a:chExt cx="8690747" cy="4809443"/>
          </a:xfrm>
        </p:grpSpPr>
        <p:pic>
          <p:nvPicPr>
            <p:cNvPr id="2" name="Picture 1"/>
            <p:cNvPicPr>
              <a:picLocks noChangeAspect="1"/>
            </p:cNvPicPr>
            <p:nvPr/>
          </p:nvPicPr>
          <p:blipFill>
            <a:blip r:embed="rId3"/>
            <a:stretch>
              <a:fillRect/>
            </a:stretch>
          </p:blipFill>
          <p:spPr>
            <a:xfrm>
              <a:off x="1654733" y="1472022"/>
              <a:ext cx="8690747" cy="4809443"/>
            </a:xfrm>
            <a:prstGeom prst="rect">
              <a:avLst/>
            </a:prstGeom>
            <a:ln w="28575">
              <a:solidFill>
                <a:schemeClr val="tx1"/>
              </a:solidFill>
            </a:ln>
          </p:spPr>
        </p:pic>
        <p:sp>
          <p:nvSpPr>
            <p:cNvPr id="7" name="Rounded Rectangle 6"/>
            <p:cNvSpPr/>
            <p:nvPr/>
          </p:nvSpPr>
          <p:spPr>
            <a:xfrm>
              <a:off x="1872343" y="3657600"/>
              <a:ext cx="5773783" cy="348343"/>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 name="Footer Placeholder 4">
            <a:extLst>
              <a:ext uri="{FF2B5EF4-FFF2-40B4-BE49-F238E27FC236}">
                <a16:creationId xmlns:a16="http://schemas.microsoft.com/office/drawing/2014/main" xmlns="" id="{701ADCEA-D922-45CE-9DA5-4D15B9350E8A}"/>
              </a:ext>
            </a:extLst>
          </p:cNvPr>
          <p:cNvSpPr>
            <a:spLocks noGrp="1"/>
          </p:cNvSpPr>
          <p:nvPr>
            <p:ph type="ftr" sz="quarter" idx="11"/>
          </p:nvPr>
        </p:nvSpPr>
        <p:spPr>
          <a:xfrm>
            <a:off x="3686187" y="6492875"/>
            <a:ext cx="4822804" cy="365125"/>
          </a:xfrm>
        </p:spPr>
        <p:txBody>
          <a:bodyPr/>
          <a:lstStyle/>
          <a:p>
            <a:r>
              <a:rPr lang="en-US">
                <a:solidFill>
                  <a:schemeClr val="accent1">
                    <a:lumMod val="60000"/>
                    <a:lumOff val="40000"/>
                  </a:schemeClr>
                </a:solidFill>
              </a:rPr>
              <a:t>October 2018</a:t>
            </a:r>
          </a:p>
          <a:p>
            <a:endParaRPr lang="en-US">
              <a:solidFill>
                <a:schemeClr val="accent1">
                  <a:lumMod val="60000"/>
                  <a:lumOff val="40000"/>
                </a:schemeClr>
              </a:solidFill>
            </a:endParaRPr>
          </a:p>
        </p:txBody>
      </p:sp>
    </p:spTree>
    <p:extLst>
      <p:ext uri="{BB962C8B-B14F-4D97-AF65-F5344CB8AC3E}">
        <p14:creationId xmlns:p14="http://schemas.microsoft.com/office/powerpoint/2010/main" val="707966542"/>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1249680"/>
            <a:ext cx="12192000" cy="5608320"/>
          </a:xfrm>
          <a:prstGeom prst="rect">
            <a:avLst/>
          </a:prstGeom>
          <a:gradFill flip="none" rotWithShape="1">
            <a:gsLst>
              <a:gs pos="0">
                <a:srgbClr val="00B4C2">
                  <a:lumMod val="84000"/>
                </a:srgbClr>
              </a:gs>
              <a:gs pos="81000">
                <a:schemeClr val="accent1">
                  <a:lumMod val="75000"/>
                </a:schemeClr>
              </a:gs>
              <a:gs pos="98000">
                <a:schemeClr val="accent1">
                  <a:lumMod val="7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p:cNvSpPr txBox="1">
            <a:spLocks/>
          </p:cNvSpPr>
          <p:nvPr/>
        </p:nvSpPr>
        <p:spPr>
          <a:xfrm>
            <a:off x="1159267" y="3007213"/>
            <a:ext cx="10058400" cy="1329591"/>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5200" b="1">
                <a:solidFill>
                  <a:schemeClr val="bg1"/>
                </a:solidFill>
                <a:latin typeface="Calibri" charset="0"/>
                <a:ea typeface="Calibri" charset="0"/>
                <a:cs typeface="Calibri" charset="0"/>
              </a:rPr>
              <a:t>Break</a:t>
            </a:r>
          </a:p>
        </p:txBody>
      </p:sp>
    </p:spTree>
    <p:extLst>
      <p:ext uri="{BB962C8B-B14F-4D97-AF65-F5344CB8AC3E}">
        <p14:creationId xmlns:p14="http://schemas.microsoft.com/office/powerpoint/2010/main" val="2353337626"/>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Date Placeholder 3"/>
          <p:cNvSpPr>
            <a:spLocks noGrp="1"/>
          </p:cNvSpPr>
          <p:nvPr>
            <p:ph type="dt" sz="half" idx="10"/>
          </p:nvPr>
        </p:nvSpPr>
        <p:spPr/>
        <p:txBody>
          <a:bodyPr/>
          <a:lstStyle/>
          <a:p>
            <a:fld id="{C5C05D33-2F5D-482A-8D2C-D96EBC369FAA}" type="datetime1">
              <a:rPr lang="en-US" smtClean="0">
                <a:solidFill>
                  <a:schemeClr val="accent1">
                    <a:lumMod val="60000"/>
                    <a:lumOff val="40000"/>
                  </a:schemeClr>
                </a:solidFill>
              </a:rPr>
              <a:pPr/>
              <a:t>10/1/2018</a:t>
            </a:fld>
            <a:r>
              <a:rPr lang="en-US">
                <a:solidFill>
                  <a:schemeClr val="accent1">
                    <a:lumMod val="60000"/>
                    <a:lumOff val="40000"/>
                  </a:schemeClr>
                </a:solidFill>
              </a:rPr>
              <a:t>     </a:t>
            </a:r>
            <a:fld id="{EA89072E-2125-40D6-847A-9E6B768971D4}" type="slidenum">
              <a:rPr lang="en-US" smtClean="0">
                <a:solidFill>
                  <a:schemeClr val="accent1">
                    <a:lumMod val="60000"/>
                    <a:lumOff val="40000"/>
                  </a:schemeClr>
                </a:solidFill>
              </a:rPr>
              <a:pPr/>
              <a:t>181</a:t>
            </a:fld>
            <a:endParaRPr lang="en-US">
              <a:solidFill>
                <a:schemeClr val="accent1">
                  <a:lumMod val="60000"/>
                  <a:lumOff val="40000"/>
                </a:schemeClr>
              </a:solidFill>
            </a:endParaRPr>
          </a:p>
        </p:txBody>
      </p:sp>
      <p:sp>
        <p:nvSpPr>
          <p:cNvPr id="17" name="Footer Placeholder 4"/>
          <p:cNvSpPr>
            <a:spLocks noGrp="1"/>
          </p:cNvSpPr>
          <p:nvPr>
            <p:ph type="ftr" sz="quarter" idx="11"/>
          </p:nvPr>
        </p:nvSpPr>
        <p:spPr/>
        <p:txBody>
          <a:bodyPr/>
          <a:lstStyle/>
          <a:p>
            <a:r>
              <a:rPr lang="en-US">
                <a:solidFill>
                  <a:schemeClr val="accent1">
                    <a:lumMod val="60000"/>
                    <a:lumOff val="40000"/>
                  </a:schemeClr>
                </a:solidFill>
              </a:rPr>
              <a:t>October 2018</a:t>
            </a:r>
          </a:p>
        </p:txBody>
      </p:sp>
      <p:sp>
        <p:nvSpPr>
          <p:cNvPr id="9" name="Title 10"/>
          <p:cNvSpPr txBox="1">
            <a:spLocks/>
          </p:cNvSpPr>
          <p:nvPr/>
        </p:nvSpPr>
        <p:spPr>
          <a:xfrm>
            <a:off x="1978570" y="248815"/>
            <a:ext cx="8221489" cy="67722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b="1">
                <a:solidFill>
                  <a:schemeClr val="accent1"/>
                </a:solidFill>
                <a:latin typeface="Calibri" charset="0"/>
                <a:ea typeface="Calibri" charset="0"/>
                <a:cs typeface="Calibri" charset="0"/>
              </a:rPr>
              <a:t>Assessments Overview</a:t>
            </a:r>
          </a:p>
        </p:txBody>
      </p:sp>
      <p:sp>
        <p:nvSpPr>
          <p:cNvPr id="2" name="TextBox 1">
            <a:extLst>
              <a:ext uri="{FF2B5EF4-FFF2-40B4-BE49-F238E27FC236}">
                <a16:creationId xmlns:a16="http://schemas.microsoft.com/office/drawing/2014/main" xmlns="" id="{8F6969DC-C656-418C-9E68-BD6DB1206BEC}"/>
              </a:ext>
            </a:extLst>
          </p:cNvPr>
          <p:cNvSpPr txBox="1"/>
          <p:nvPr/>
        </p:nvSpPr>
        <p:spPr>
          <a:xfrm>
            <a:off x="377839" y="2822222"/>
            <a:ext cx="4199467" cy="1569660"/>
          </a:xfrm>
          <a:prstGeom prst="rect">
            <a:avLst/>
          </a:prstGeom>
          <a:noFill/>
        </p:spPr>
        <p:txBody>
          <a:bodyPr wrap="square" rtlCol="0">
            <a:spAutoFit/>
          </a:bodyPr>
          <a:lstStyle/>
          <a:p>
            <a:pPr marL="285750" indent="-285750">
              <a:buFont typeface="Wingdings" panose="05000000000000000000" pitchFamily="2" charset="2"/>
              <a:buChar char="§"/>
            </a:pPr>
            <a:r>
              <a:rPr lang="en-US" sz="2400">
                <a:solidFill>
                  <a:schemeClr val="bg1"/>
                </a:solidFill>
              </a:rPr>
              <a:t>Key Dates</a:t>
            </a:r>
          </a:p>
          <a:p>
            <a:pPr marL="285750" indent="-285750">
              <a:buFont typeface="Wingdings" panose="05000000000000000000" pitchFamily="2" charset="2"/>
              <a:buChar char="§"/>
            </a:pPr>
            <a:r>
              <a:rPr lang="en-US" sz="2400">
                <a:solidFill>
                  <a:schemeClr val="bg1"/>
                </a:solidFill>
              </a:rPr>
              <a:t>Processes</a:t>
            </a:r>
          </a:p>
          <a:p>
            <a:pPr marL="285750" indent="-285750">
              <a:buFont typeface="Wingdings" panose="05000000000000000000" pitchFamily="2" charset="2"/>
              <a:buChar char="§"/>
            </a:pPr>
            <a:r>
              <a:rPr lang="en-US" sz="2400">
                <a:solidFill>
                  <a:schemeClr val="bg1"/>
                </a:solidFill>
              </a:rPr>
              <a:t>Reports</a:t>
            </a:r>
          </a:p>
          <a:p>
            <a:pPr marL="285750" indent="-285750">
              <a:buFont typeface="Wingdings" panose="05000000000000000000" pitchFamily="2" charset="2"/>
              <a:buChar char="§"/>
            </a:pPr>
            <a:r>
              <a:rPr lang="en-US" sz="2400">
                <a:solidFill>
                  <a:schemeClr val="bg1"/>
                </a:solidFill>
              </a:rPr>
              <a:t>Materials</a:t>
            </a:r>
          </a:p>
        </p:txBody>
      </p:sp>
      <p:sp>
        <p:nvSpPr>
          <p:cNvPr id="21" name="Text Placeholder 1">
            <a:extLst>
              <a:ext uri="{FF2B5EF4-FFF2-40B4-BE49-F238E27FC236}">
                <a16:creationId xmlns:a16="http://schemas.microsoft.com/office/drawing/2014/main" xmlns="" id="{093BDC7F-2DC1-4A50-B270-66D8FEF5387B}"/>
              </a:ext>
            </a:extLst>
          </p:cNvPr>
          <p:cNvSpPr txBox="1">
            <a:spLocks/>
          </p:cNvSpPr>
          <p:nvPr/>
        </p:nvSpPr>
        <p:spPr>
          <a:xfrm>
            <a:off x="191911" y="1047094"/>
            <a:ext cx="4199467" cy="651507"/>
          </a:xfrm>
          <a:prstGeom prst="rect">
            <a:avLst/>
          </a:prstGeom>
          <a:solidFill>
            <a:schemeClr val="accent1"/>
          </a:solidFill>
          <a:ln>
            <a:solidFill>
              <a:schemeClr val="accent1"/>
            </a:solidFill>
          </a:ln>
        </p:spPr>
        <p:txBody>
          <a:bodyPr>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gn="ctr">
              <a:lnSpc>
                <a:spcPct val="100000"/>
              </a:lnSpc>
              <a:buFont typeface="Arial"/>
              <a:buNone/>
            </a:pPr>
            <a:r>
              <a:rPr lang="en-US" sz="1500" b="1"/>
              <a:t>STAAR Alternate 2 </a:t>
            </a:r>
          </a:p>
          <a:p>
            <a:pPr marL="0" indent="0" algn="ctr">
              <a:lnSpc>
                <a:spcPct val="100000"/>
              </a:lnSpc>
              <a:buFont typeface="Arial"/>
              <a:buNone/>
            </a:pPr>
            <a:r>
              <a:rPr lang="en-US" sz="1500" b="1"/>
              <a:t>April 1 – 23, 2019</a:t>
            </a:r>
          </a:p>
        </p:txBody>
      </p:sp>
      <p:sp>
        <p:nvSpPr>
          <p:cNvPr id="22" name="Text Placeholder 3">
            <a:extLst>
              <a:ext uri="{FF2B5EF4-FFF2-40B4-BE49-F238E27FC236}">
                <a16:creationId xmlns:a16="http://schemas.microsoft.com/office/drawing/2014/main" xmlns="" id="{19A2325A-4DDB-45E2-A0C2-37FF396BEC30}"/>
              </a:ext>
            </a:extLst>
          </p:cNvPr>
          <p:cNvSpPr txBox="1">
            <a:spLocks/>
          </p:cNvSpPr>
          <p:nvPr/>
        </p:nvSpPr>
        <p:spPr>
          <a:xfrm>
            <a:off x="191911" y="1708210"/>
            <a:ext cx="4199467" cy="4470181"/>
          </a:xfrm>
          <a:prstGeom prst="rect">
            <a:avLst/>
          </a:prstGeom>
          <a:ln>
            <a:solidFill>
              <a:schemeClr val="accent1"/>
            </a:solidFill>
          </a:ln>
        </p:spPr>
        <p:txBody>
          <a:bodyPr>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nSpc>
                <a:spcPct val="100000"/>
              </a:lnSpc>
              <a:buFont typeface="Arial"/>
              <a:buNone/>
            </a:pPr>
            <a:r>
              <a:rPr lang="en-US" sz="1500"/>
              <a:t>For eligible students (new eligibility standards) who have significant cognitive disabilities and also receive special education services.</a:t>
            </a:r>
          </a:p>
          <a:p>
            <a:pPr marL="0" indent="0">
              <a:lnSpc>
                <a:spcPct val="100000"/>
              </a:lnSpc>
              <a:buFont typeface="Arial"/>
              <a:buNone/>
            </a:pPr>
            <a:r>
              <a:rPr lang="en-US" sz="1500"/>
              <a:t>Same grades and subjects as STAAR:</a:t>
            </a:r>
          </a:p>
          <a:p>
            <a:pPr>
              <a:lnSpc>
                <a:spcPct val="100000"/>
              </a:lnSpc>
              <a:buClr>
                <a:schemeClr val="accent2"/>
              </a:buClr>
              <a:buFont typeface="Wingdings" panose="05000000000000000000" pitchFamily="2" charset="2"/>
              <a:buChar char="§"/>
            </a:pPr>
            <a:r>
              <a:rPr lang="en-US" sz="1500" b="1"/>
              <a:t>Grades 3 and 6: </a:t>
            </a:r>
            <a:r>
              <a:rPr lang="en-US" sz="1500"/>
              <a:t>mathematics and reading</a:t>
            </a:r>
          </a:p>
          <a:p>
            <a:pPr>
              <a:lnSpc>
                <a:spcPct val="100000"/>
              </a:lnSpc>
              <a:buClr>
                <a:schemeClr val="accent2"/>
              </a:buClr>
              <a:buFont typeface="Wingdings" panose="05000000000000000000" pitchFamily="2" charset="2"/>
              <a:buChar char="§"/>
            </a:pPr>
            <a:r>
              <a:rPr lang="en-US" sz="1500" b="1"/>
              <a:t>Grades 4 and 7: </a:t>
            </a:r>
            <a:r>
              <a:rPr lang="en-US" sz="1500"/>
              <a:t>mathematics, reading, and writing</a:t>
            </a:r>
          </a:p>
          <a:p>
            <a:pPr>
              <a:lnSpc>
                <a:spcPct val="100000"/>
              </a:lnSpc>
              <a:buClr>
                <a:schemeClr val="accent2"/>
              </a:buClr>
              <a:buFont typeface="Wingdings" panose="05000000000000000000" pitchFamily="2" charset="2"/>
              <a:buChar char="§"/>
            </a:pPr>
            <a:r>
              <a:rPr lang="en-US" sz="1500" b="1"/>
              <a:t>Grade 5:</a:t>
            </a:r>
            <a:r>
              <a:rPr lang="en-US" sz="1500"/>
              <a:t> mathematics, reading, and science</a:t>
            </a:r>
          </a:p>
          <a:p>
            <a:pPr>
              <a:lnSpc>
                <a:spcPct val="100000"/>
              </a:lnSpc>
              <a:buClr>
                <a:schemeClr val="accent2"/>
              </a:buClr>
              <a:buFont typeface="Wingdings" panose="05000000000000000000" pitchFamily="2" charset="2"/>
              <a:buChar char="§"/>
            </a:pPr>
            <a:r>
              <a:rPr lang="en-US" sz="1500" b="1"/>
              <a:t>Grade 8:</a:t>
            </a:r>
            <a:r>
              <a:rPr lang="en-US" sz="1500"/>
              <a:t> mathematics, reading, science, and social studies</a:t>
            </a:r>
          </a:p>
          <a:p>
            <a:pPr>
              <a:lnSpc>
                <a:spcPct val="100000"/>
              </a:lnSpc>
              <a:buClr>
                <a:schemeClr val="accent2"/>
              </a:buClr>
              <a:buFont typeface="Wingdings" panose="05000000000000000000" pitchFamily="2" charset="2"/>
              <a:buChar char="§"/>
            </a:pPr>
            <a:r>
              <a:rPr lang="en-US" sz="1500" b="1"/>
              <a:t>EOC:</a:t>
            </a:r>
            <a:r>
              <a:rPr lang="en-US" sz="1500"/>
              <a:t> Algebra I, English I, English II, biology, and U.S. history </a:t>
            </a:r>
          </a:p>
          <a:p>
            <a:pPr marL="0" indent="0">
              <a:lnSpc>
                <a:spcPct val="100000"/>
              </a:lnSpc>
              <a:buFont typeface="Arial"/>
              <a:buNone/>
              <a:defRPr/>
            </a:pPr>
            <a:r>
              <a:rPr lang="en-US" sz="1500"/>
              <a:t>Students respond to questions asked by a trained test administrator in a one-on-one setting. These responses are entered in </a:t>
            </a:r>
            <a:r>
              <a:rPr lang="en-US" sz="1500" err="1"/>
              <a:t>PearsonAccess</a:t>
            </a:r>
            <a:r>
              <a:rPr lang="en-US" sz="1500" baseline="30000" err="1"/>
              <a:t>next</a:t>
            </a:r>
            <a:r>
              <a:rPr lang="en-US" sz="1500"/>
              <a:t>.</a:t>
            </a:r>
          </a:p>
          <a:p>
            <a:pPr>
              <a:lnSpc>
                <a:spcPct val="100000"/>
              </a:lnSpc>
              <a:defRPr/>
            </a:pPr>
            <a:endParaRPr lang="en-US" sz="1400"/>
          </a:p>
        </p:txBody>
      </p:sp>
      <p:sp>
        <p:nvSpPr>
          <p:cNvPr id="23" name="Text Placeholder 4">
            <a:extLst>
              <a:ext uri="{FF2B5EF4-FFF2-40B4-BE49-F238E27FC236}">
                <a16:creationId xmlns:a16="http://schemas.microsoft.com/office/drawing/2014/main" xmlns="" id="{7CA10B78-2313-419E-A20B-08A9077CA709}"/>
              </a:ext>
            </a:extLst>
          </p:cNvPr>
          <p:cNvSpPr txBox="1">
            <a:spLocks/>
          </p:cNvSpPr>
          <p:nvPr/>
        </p:nvSpPr>
        <p:spPr>
          <a:xfrm>
            <a:off x="4377285" y="1065473"/>
            <a:ext cx="3139826" cy="651507"/>
          </a:xfrm>
          <a:prstGeom prst="rect">
            <a:avLst/>
          </a:prstGeom>
          <a:solidFill>
            <a:schemeClr val="accent2"/>
          </a:solidFill>
          <a:ln>
            <a:solidFill>
              <a:schemeClr val="accent2"/>
            </a:solidFill>
          </a:ln>
        </p:spPr>
        <p:txBody>
          <a:bodyPr>
            <a:normAutofit fontScale="92500" lnSpcReduction="10000"/>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gn="ctr">
              <a:lnSpc>
                <a:spcPct val="100000"/>
              </a:lnSpc>
              <a:buFont typeface="Arial"/>
              <a:buNone/>
            </a:pPr>
            <a:r>
              <a:rPr lang="en-US" sz="1600" b="1"/>
              <a:t>TELPAS</a:t>
            </a:r>
          </a:p>
          <a:p>
            <a:pPr marL="0" indent="0" algn="ctr">
              <a:lnSpc>
                <a:spcPct val="100000"/>
              </a:lnSpc>
              <a:buFont typeface="Arial"/>
              <a:buNone/>
            </a:pPr>
            <a:r>
              <a:rPr lang="en-US" sz="1600" b="1"/>
              <a:t>Feb 25 – Apr 5, 2019</a:t>
            </a:r>
          </a:p>
          <a:p>
            <a:pPr algn="ctr">
              <a:lnSpc>
                <a:spcPct val="100000"/>
              </a:lnSpc>
            </a:pPr>
            <a:endParaRPr lang="en-US" sz="1477">
              <a:solidFill>
                <a:schemeClr val="bg1"/>
              </a:solidFill>
            </a:endParaRPr>
          </a:p>
        </p:txBody>
      </p:sp>
      <p:sp>
        <p:nvSpPr>
          <p:cNvPr id="24" name="Text Placeholder 5">
            <a:extLst>
              <a:ext uri="{FF2B5EF4-FFF2-40B4-BE49-F238E27FC236}">
                <a16:creationId xmlns:a16="http://schemas.microsoft.com/office/drawing/2014/main" xmlns="" id="{1F0A727A-476E-4654-84A7-0A66A0AC6806}"/>
              </a:ext>
            </a:extLst>
          </p:cNvPr>
          <p:cNvSpPr txBox="1">
            <a:spLocks/>
          </p:cNvSpPr>
          <p:nvPr/>
        </p:nvSpPr>
        <p:spPr>
          <a:xfrm>
            <a:off x="4391378" y="1704713"/>
            <a:ext cx="3135129" cy="4462297"/>
          </a:xfrm>
          <a:prstGeom prst="rect">
            <a:avLst/>
          </a:prstGeom>
          <a:ln>
            <a:solidFill>
              <a:schemeClr val="accent1"/>
            </a:solidFill>
          </a:ln>
        </p:spPr>
        <p:txBody>
          <a:bodyPr>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nSpc>
                <a:spcPct val="100000"/>
              </a:lnSpc>
              <a:buFont typeface="Arial"/>
              <a:buNone/>
            </a:pPr>
            <a:r>
              <a:rPr lang="en-US" sz="1500"/>
              <a:t>For limited English proficient (LEP) students.</a:t>
            </a:r>
          </a:p>
          <a:p>
            <a:pPr>
              <a:lnSpc>
                <a:spcPct val="100000"/>
              </a:lnSpc>
            </a:pPr>
            <a:endParaRPr lang="en-US" sz="1500"/>
          </a:p>
          <a:p>
            <a:pPr>
              <a:lnSpc>
                <a:spcPct val="100000"/>
              </a:lnSpc>
              <a:buClr>
                <a:schemeClr val="accent2"/>
              </a:buClr>
              <a:buFont typeface="Wingdings" panose="05000000000000000000" pitchFamily="2" charset="2"/>
              <a:buChar char="§"/>
            </a:pPr>
            <a:r>
              <a:rPr lang="en-US" sz="1500" b="1"/>
              <a:t>Grades K-1:</a:t>
            </a:r>
            <a:r>
              <a:rPr lang="en-US" sz="1500"/>
              <a:t> holistically rated listening, speaking, reading, and writing. Ratings based on classroom observations; entered in </a:t>
            </a:r>
            <a:r>
              <a:rPr lang="en-US" sz="1500" err="1"/>
              <a:t>PearsonAccess</a:t>
            </a:r>
            <a:r>
              <a:rPr lang="en-US" sz="1500" baseline="30000" err="1"/>
              <a:t>next</a:t>
            </a:r>
            <a:r>
              <a:rPr lang="en-US" sz="1500"/>
              <a:t>.</a:t>
            </a:r>
          </a:p>
          <a:p>
            <a:pPr>
              <a:lnSpc>
                <a:spcPct val="100000"/>
              </a:lnSpc>
              <a:buClr>
                <a:schemeClr val="accent2"/>
              </a:buClr>
              <a:buFont typeface="Wingdings" panose="05000000000000000000" pitchFamily="2" charset="2"/>
              <a:buChar char="§"/>
            </a:pPr>
            <a:r>
              <a:rPr lang="en-US" sz="1500" b="1"/>
              <a:t>Grades 2-12:</a:t>
            </a:r>
            <a:r>
              <a:rPr lang="en-US" sz="1500"/>
              <a:t> online tests for listening, speaking, and reading, delivered through TestNav and holistically rated student writing collections.</a:t>
            </a:r>
          </a:p>
          <a:p>
            <a:endParaRPr lang="en-US" sz="1400"/>
          </a:p>
        </p:txBody>
      </p:sp>
      <p:sp>
        <p:nvSpPr>
          <p:cNvPr id="25" name="Text Placeholder 6">
            <a:extLst>
              <a:ext uri="{FF2B5EF4-FFF2-40B4-BE49-F238E27FC236}">
                <a16:creationId xmlns:a16="http://schemas.microsoft.com/office/drawing/2014/main" xmlns="" id="{C6890516-4031-4D38-8F8E-75D361870D60}"/>
              </a:ext>
            </a:extLst>
          </p:cNvPr>
          <p:cNvSpPr txBox="1">
            <a:spLocks/>
          </p:cNvSpPr>
          <p:nvPr/>
        </p:nvSpPr>
        <p:spPr>
          <a:xfrm>
            <a:off x="7526507" y="1065473"/>
            <a:ext cx="4297049" cy="631357"/>
          </a:xfrm>
          <a:prstGeom prst="rect">
            <a:avLst/>
          </a:prstGeom>
          <a:solidFill>
            <a:schemeClr val="accent6"/>
          </a:solidFill>
          <a:ln>
            <a:solidFill>
              <a:schemeClr val="accent6"/>
            </a:solidFill>
          </a:ln>
        </p:spPr>
        <p:txBody>
          <a:bodyPr>
            <a:normAutofit fontScale="92500" lnSpcReduction="10000"/>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gn="ctr">
              <a:buFont typeface="Arial"/>
              <a:buNone/>
            </a:pPr>
            <a:r>
              <a:rPr lang="en-US" sz="1600" b="1"/>
              <a:t>TELPAS Alternate</a:t>
            </a:r>
          </a:p>
          <a:p>
            <a:pPr marL="0" indent="0" algn="ctr">
              <a:lnSpc>
                <a:spcPct val="100000"/>
              </a:lnSpc>
              <a:buFont typeface="Arial"/>
              <a:buNone/>
            </a:pPr>
            <a:r>
              <a:rPr lang="en-US" sz="1600" b="1"/>
              <a:t>Feb 25 – Apr 5, 2019</a:t>
            </a:r>
          </a:p>
          <a:p>
            <a:pPr algn="ctr"/>
            <a:endParaRPr lang="en-US" sz="1477"/>
          </a:p>
        </p:txBody>
      </p:sp>
      <p:sp>
        <p:nvSpPr>
          <p:cNvPr id="26" name="Text Placeholder 8">
            <a:extLst>
              <a:ext uri="{FF2B5EF4-FFF2-40B4-BE49-F238E27FC236}">
                <a16:creationId xmlns:a16="http://schemas.microsoft.com/office/drawing/2014/main" xmlns="" id="{CBD73758-9324-4277-BD84-5790F0E738BB}"/>
              </a:ext>
            </a:extLst>
          </p:cNvPr>
          <p:cNvSpPr txBox="1">
            <a:spLocks/>
          </p:cNvSpPr>
          <p:nvPr/>
        </p:nvSpPr>
        <p:spPr>
          <a:xfrm>
            <a:off x="7517111" y="1696830"/>
            <a:ext cx="4297049" cy="4481561"/>
          </a:xfrm>
          <a:prstGeom prst="rect">
            <a:avLst/>
          </a:prstGeom>
          <a:ln>
            <a:solidFill>
              <a:schemeClr val="accent1"/>
            </a:solidFill>
          </a:ln>
        </p:spPr>
        <p:txBody>
          <a:bodyPr anchor="t">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fontAlgn="t">
              <a:lnSpc>
                <a:spcPct val="100000"/>
              </a:lnSpc>
              <a:buNone/>
            </a:pPr>
            <a:r>
              <a:rPr lang="en-US" sz="1500" b="1"/>
              <a:t>New! </a:t>
            </a:r>
            <a:r>
              <a:rPr lang="en-US" sz="1500"/>
              <a:t>For ELs with the most significant cognitive disabilities who cannot participate in TELPAS, even with allowable accommodations</a:t>
            </a:r>
            <a:endParaRPr lang="en-US"/>
          </a:p>
          <a:p>
            <a:pPr marL="0" indent="0" fontAlgn="t">
              <a:lnSpc>
                <a:spcPct val="100000"/>
              </a:lnSpc>
              <a:buFont typeface="Arial"/>
              <a:buNone/>
            </a:pPr>
            <a:endParaRPr lang="en-US" sz="1500"/>
          </a:p>
          <a:p>
            <a:pPr>
              <a:lnSpc>
                <a:spcPct val="100000"/>
              </a:lnSpc>
              <a:buClr>
                <a:schemeClr val="accent2"/>
              </a:buClr>
              <a:buFont typeface="Wingdings" panose="05000000000000000000" pitchFamily="2" charset="2"/>
              <a:buChar char="§"/>
            </a:pPr>
            <a:r>
              <a:rPr lang="en-US" sz="1500" b="1"/>
              <a:t>Grades 2-12: </a:t>
            </a:r>
            <a:r>
              <a:rPr lang="en-US" sz="1500"/>
              <a:t>holistic inventory of listening, speaking, reading, and writing domains.</a:t>
            </a:r>
            <a:endParaRPr lang="en-US" sz="1500">
              <a:cs typeface="Calibri"/>
            </a:endParaRPr>
          </a:p>
          <a:p>
            <a:pPr marL="0" indent="0">
              <a:lnSpc>
                <a:spcPct val="100000"/>
              </a:lnSpc>
              <a:buFont typeface="Arial"/>
              <a:buNone/>
            </a:pPr>
            <a:r>
              <a:rPr lang="en-US" sz="1500"/>
              <a:t>Test administrators, based on their knowledge of a student’s English language skills over a period of time, will make holistic judgments across all four domains using alternate ELP-aligned observable behaviors. These observations are entered in </a:t>
            </a:r>
            <a:r>
              <a:rPr lang="en-US" sz="1500" err="1"/>
              <a:t>PearsonAccess</a:t>
            </a:r>
            <a:r>
              <a:rPr lang="en-US" sz="1500" baseline="30000" err="1"/>
              <a:t>next</a:t>
            </a:r>
            <a:r>
              <a:rPr lang="en-US" sz="1500"/>
              <a:t>.</a:t>
            </a:r>
            <a:endParaRPr lang="en-US" sz="1500">
              <a:cs typeface="Calibri"/>
            </a:endParaRPr>
          </a:p>
          <a:p>
            <a:pPr>
              <a:lnSpc>
                <a:spcPct val="100000"/>
              </a:lnSpc>
            </a:pPr>
            <a:endParaRPr lang="en-US" sz="1400"/>
          </a:p>
        </p:txBody>
      </p:sp>
    </p:spTree>
    <p:extLst>
      <p:ext uri="{BB962C8B-B14F-4D97-AF65-F5344CB8AC3E}">
        <p14:creationId xmlns:p14="http://schemas.microsoft.com/office/powerpoint/2010/main" val="604064130"/>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a:xfrm>
            <a:off x="1097280" y="2038864"/>
            <a:ext cx="10058400" cy="383022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lvl="1" algn="l">
              <a:buClr>
                <a:schemeClr val="accent2"/>
              </a:buClr>
            </a:pPr>
            <a:endParaRPr lang="en-US" sz="1800">
              <a:solidFill>
                <a:schemeClr val="tx1">
                  <a:lumMod val="75000"/>
                  <a:lumOff val="25000"/>
                </a:schemeClr>
              </a:solidFill>
              <a:latin typeface="Calibri" charset="0"/>
              <a:ea typeface="Calibri" charset="0"/>
              <a:cs typeface="Calibri" charset="0"/>
            </a:endParaRPr>
          </a:p>
        </p:txBody>
      </p:sp>
      <p:sp>
        <p:nvSpPr>
          <p:cNvPr id="4" name="Title 10"/>
          <p:cNvSpPr txBox="1">
            <a:spLocks/>
          </p:cNvSpPr>
          <p:nvPr/>
        </p:nvSpPr>
        <p:spPr>
          <a:xfrm>
            <a:off x="1978570" y="248815"/>
            <a:ext cx="8221489" cy="67722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b="1" i="0">
                <a:solidFill>
                  <a:schemeClr val="accent1"/>
                </a:solidFill>
                <a:latin typeface="+mn-lt"/>
                <a:ea typeface="Open Sans" charset="0"/>
                <a:cs typeface="Open Sans" charset="0"/>
              </a:rPr>
              <a:t>2018-2019 Assessment Updates</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6502667"/>
            <a:ext cx="12000217" cy="229917"/>
          </a:xfrm>
          <a:prstGeom prst="rect">
            <a:avLst/>
          </a:prstGeom>
        </p:spPr>
      </p:pic>
      <p:sp>
        <p:nvSpPr>
          <p:cNvPr id="6" name="Date Placeholder 3"/>
          <p:cNvSpPr>
            <a:spLocks noGrp="1"/>
          </p:cNvSpPr>
          <p:nvPr>
            <p:ph type="dt" sz="half" idx="10"/>
          </p:nvPr>
        </p:nvSpPr>
        <p:spPr>
          <a:xfrm>
            <a:off x="92467" y="6492875"/>
            <a:ext cx="2472271" cy="365125"/>
          </a:xfrm>
        </p:spPr>
        <p:txBody>
          <a:bodyPr/>
          <a:lstStyle/>
          <a:p>
            <a:fld id="{C5C05D33-2F5D-482A-8D2C-D96EBC369FAA}" type="datetime1">
              <a:rPr lang="en-US" smtClean="0">
                <a:solidFill>
                  <a:schemeClr val="accent1">
                    <a:lumMod val="60000"/>
                    <a:lumOff val="40000"/>
                  </a:schemeClr>
                </a:solidFill>
              </a:rPr>
              <a:pPr/>
              <a:t>10/1/2018</a:t>
            </a:fld>
            <a:r>
              <a:rPr lang="en-US">
                <a:solidFill>
                  <a:schemeClr val="accent1">
                    <a:lumMod val="60000"/>
                    <a:lumOff val="40000"/>
                  </a:schemeClr>
                </a:solidFill>
              </a:rPr>
              <a:t>     </a:t>
            </a:r>
            <a:fld id="{EA89072E-2125-40D6-847A-9E6B768971D4}" type="slidenum">
              <a:rPr lang="en-US" smtClean="0">
                <a:solidFill>
                  <a:schemeClr val="accent1">
                    <a:lumMod val="60000"/>
                    <a:lumOff val="40000"/>
                  </a:schemeClr>
                </a:solidFill>
              </a:rPr>
              <a:pPr/>
              <a:t>182</a:t>
            </a:fld>
            <a:endParaRPr lang="en-US">
              <a:solidFill>
                <a:schemeClr val="accent1">
                  <a:lumMod val="60000"/>
                  <a:lumOff val="40000"/>
                </a:schemeClr>
              </a:solidFill>
            </a:endParaRPr>
          </a:p>
        </p:txBody>
      </p:sp>
      <p:sp>
        <p:nvSpPr>
          <p:cNvPr id="7" name="Footer Placeholder 4"/>
          <p:cNvSpPr>
            <a:spLocks noGrp="1"/>
          </p:cNvSpPr>
          <p:nvPr>
            <p:ph type="ftr" sz="quarter" idx="11"/>
          </p:nvPr>
        </p:nvSpPr>
        <p:spPr>
          <a:xfrm>
            <a:off x="3686187" y="6492875"/>
            <a:ext cx="4822804" cy="365125"/>
          </a:xfrm>
        </p:spPr>
        <p:txBody>
          <a:bodyPr/>
          <a:lstStyle/>
          <a:p>
            <a:r>
              <a:rPr lang="en-US">
                <a:solidFill>
                  <a:schemeClr val="accent1">
                    <a:lumMod val="60000"/>
                    <a:lumOff val="40000"/>
                  </a:schemeClr>
                </a:solidFill>
              </a:rPr>
              <a:t>October 2018</a:t>
            </a:r>
          </a:p>
        </p:txBody>
      </p:sp>
      <p:sp>
        <p:nvSpPr>
          <p:cNvPr id="9" name="Slide Number Placeholder 3">
            <a:extLst>
              <a:ext uri="{FF2B5EF4-FFF2-40B4-BE49-F238E27FC236}">
                <a16:creationId xmlns:a16="http://schemas.microsoft.com/office/drawing/2014/main" xmlns="" id="{59F29529-64F4-4AA9-8D97-BA3A3425D687}"/>
              </a:ext>
            </a:extLst>
          </p:cNvPr>
          <p:cNvSpPr txBox="1">
            <a:spLocks/>
          </p:cNvSpPr>
          <p:nvPr/>
        </p:nvSpPr>
        <p:spPr>
          <a:xfrm>
            <a:off x="9205913" y="6489700"/>
            <a:ext cx="469900" cy="125413"/>
          </a:xfrm>
          <a:prstGeom prst="rect">
            <a:avLst/>
          </a:prstGeom>
        </p:spPr>
        <p:txBody>
          <a:bodyPr/>
          <a:lstStyle>
            <a:defPPr>
              <a:defRPr lang="en-US"/>
            </a:defPPr>
            <a:lvl1pPr marL="0" algn="ctr" defTabSz="914400" rtl="0" eaLnBrk="1" latinLnBrk="0" hangingPunct="1">
              <a:defRPr sz="1100" b="0" i="0" kern="1200">
                <a:solidFill>
                  <a:schemeClr val="tx1"/>
                </a:solidFill>
                <a:latin typeface="Open Sans" charset="0"/>
                <a:ea typeface="Open Sans" charset="0"/>
                <a:cs typeface="Open Sans"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GB" altLang="en-US" b="1"/>
              <a:t> </a:t>
            </a:r>
          </a:p>
        </p:txBody>
      </p:sp>
      <p:sp>
        <p:nvSpPr>
          <p:cNvPr id="18" name="Slide Number Placeholder 3">
            <a:extLst>
              <a:ext uri="{FF2B5EF4-FFF2-40B4-BE49-F238E27FC236}">
                <a16:creationId xmlns:a16="http://schemas.microsoft.com/office/drawing/2014/main" xmlns="" id="{FEF4AB65-A391-4CF3-B5D0-0CAD340400F4}"/>
              </a:ext>
            </a:extLst>
          </p:cNvPr>
          <p:cNvSpPr txBox="1">
            <a:spLocks/>
          </p:cNvSpPr>
          <p:nvPr/>
        </p:nvSpPr>
        <p:spPr>
          <a:xfrm>
            <a:off x="9205913" y="6489700"/>
            <a:ext cx="469900" cy="125413"/>
          </a:xfrm>
          <a:prstGeom prst="rect">
            <a:avLst/>
          </a:prstGeom>
        </p:spPr>
        <p:txBody>
          <a:bodyPr/>
          <a:lstStyle>
            <a:defPPr>
              <a:defRPr lang="en-US"/>
            </a:defPPr>
            <a:lvl1pPr marL="0" algn="ctr" defTabSz="914400" rtl="0" eaLnBrk="1" latinLnBrk="0" hangingPunct="1">
              <a:defRPr sz="1100" b="0" i="0" kern="1200">
                <a:solidFill>
                  <a:schemeClr val="tx1"/>
                </a:solidFill>
                <a:latin typeface="Open Sans" charset="0"/>
                <a:ea typeface="Open Sans" charset="0"/>
                <a:cs typeface="Open Sans"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GB"/>
          </a:p>
        </p:txBody>
      </p:sp>
      <p:sp>
        <p:nvSpPr>
          <p:cNvPr id="2" name="Rectangle 1">
            <a:extLst>
              <a:ext uri="{FF2B5EF4-FFF2-40B4-BE49-F238E27FC236}">
                <a16:creationId xmlns:a16="http://schemas.microsoft.com/office/drawing/2014/main" xmlns="" id="{55A3FBC6-A6CA-4CF2-84F7-AE1491C99322}"/>
              </a:ext>
            </a:extLst>
          </p:cNvPr>
          <p:cNvSpPr/>
          <p:nvPr/>
        </p:nvSpPr>
        <p:spPr>
          <a:xfrm>
            <a:off x="855697" y="1569695"/>
            <a:ext cx="10138934" cy="4347024"/>
          </a:xfrm>
          <a:prstGeom prst="rect">
            <a:avLst/>
          </a:prstGeom>
        </p:spPr>
        <p:txBody>
          <a:bodyPr wrap="square" anchor="t">
            <a:spAutoFit/>
          </a:bodyPr>
          <a:lstStyle/>
          <a:p>
            <a:r>
              <a:rPr lang="en-US" sz="2400" b="1">
                <a:solidFill>
                  <a:schemeClr val="accent1"/>
                </a:solidFill>
                <a:latin typeface="Calibri" charset="0"/>
                <a:cs typeface="Calibri" charset="0"/>
              </a:rPr>
              <a:t>Students can be moved at the district level as long as they have not started a test.</a:t>
            </a:r>
          </a:p>
          <a:p>
            <a:r>
              <a:rPr lang="en-US" sz="2400">
                <a:solidFill>
                  <a:schemeClr val="tx1">
                    <a:lumMod val="75000"/>
                    <a:lumOff val="25000"/>
                  </a:schemeClr>
                </a:solidFill>
                <a:latin typeface="Calibri" charset="0"/>
                <a:cs typeface="Calibri" charset="0"/>
              </a:rPr>
              <a:t>PEIMS and TSDS will be required fields for all student registrations.</a:t>
            </a:r>
          </a:p>
          <a:p>
            <a:r>
              <a:rPr lang="en-US" sz="2400">
                <a:solidFill>
                  <a:schemeClr val="tx1">
                    <a:lumMod val="75000"/>
                    <a:lumOff val="25000"/>
                  </a:schemeClr>
                </a:solidFill>
                <a:latin typeface="Calibri" charset="0"/>
                <a:cs typeface="Calibri" charset="0"/>
              </a:rPr>
              <a:t>TELPAS Alternate new; pilot administered Apr 23 – May 4, 2018 TELPAS</a:t>
            </a:r>
          </a:p>
          <a:p>
            <a:pPr marL="800100" lvl="1" indent="-342900">
              <a:buClr>
                <a:schemeClr val="accent2"/>
              </a:buClr>
              <a:buFont typeface="Wingdings" panose="05000000000000000000" pitchFamily="2" charset="2"/>
              <a:buChar char="§"/>
            </a:pPr>
            <a:r>
              <a:rPr lang="en-US" sz="2400">
                <a:solidFill>
                  <a:schemeClr val="tx1">
                    <a:lumMod val="75000"/>
                    <a:lumOff val="25000"/>
                  </a:schemeClr>
                </a:solidFill>
                <a:latin typeface="Calibri" charset="0"/>
                <a:cs typeface="Calibri" charset="0"/>
              </a:rPr>
              <a:t>Create test sessions through SRI</a:t>
            </a:r>
          </a:p>
          <a:p>
            <a:pPr marL="800100" lvl="1" indent="-342900">
              <a:buClr>
                <a:schemeClr val="accent2"/>
              </a:buClr>
              <a:buFont typeface="Wingdings" panose="05000000000000000000" pitchFamily="2" charset="2"/>
              <a:buChar char="§"/>
            </a:pPr>
            <a:r>
              <a:rPr lang="en-US" sz="2400">
                <a:solidFill>
                  <a:schemeClr val="tx1">
                    <a:lumMod val="75000"/>
                    <a:lumOff val="25000"/>
                  </a:schemeClr>
                </a:solidFill>
                <a:latin typeface="Calibri" charset="0"/>
                <a:cs typeface="Calibri" charset="0"/>
              </a:rPr>
              <a:t>Added mic detection for online listening and speaking assessment</a:t>
            </a:r>
          </a:p>
          <a:p>
            <a:pPr marL="800100" lvl="1" indent="-342900">
              <a:buFont typeface="Wingdings" panose="05000000000000000000" pitchFamily="2" charset="2"/>
              <a:buChar char="§"/>
            </a:pPr>
            <a:endParaRPr lang="en-US" sz="2400">
              <a:solidFill>
                <a:schemeClr val="tx1">
                  <a:lumMod val="75000"/>
                  <a:lumOff val="25000"/>
                </a:schemeClr>
              </a:solidFill>
              <a:latin typeface="Calibri" charset="0"/>
              <a:cs typeface="Calibri" charset="0"/>
            </a:endParaRPr>
          </a:p>
          <a:p>
            <a:r>
              <a:rPr lang="en-US" sz="2400">
                <a:solidFill>
                  <a:schemeClr val="tx1">
                    <a:lumMod val="75000"/>
                    <a:lumOff val="25000"/>
                  </a:schemeClr>
                </a:solidFill>
                <a:latin typeface="Calibri" charset="0"/>
                <a:cs typeface="Calibri" charset="0"/>
              </a:rPr>
              <a:t>STAAR Alternate 2</a:t>
            </a:r>
          </a:p>
          <a:p>
            <a:pPr marL="800100" lvl="1" indent="-342900">
              <a:lnSpc>
                <a:spcPct val="120000"/>
              </a:lnSpc>
              <a:buClr>
                <a:schemeClr val="accent2"/>
              </a:buClr>
              <a:buFont typeface="Wingdings" panose="05000000000000000000" pitchFamily="2" charset="2"/>
              <a:buChar char="§"/>
            </a:pPr>
            <a:r>
              <a:rPr lang="en-US" sz="2400">
                <a:solidFill>
                  <a:schemeClr val="tx1">
                    <a:lumMod val="75000"/>
                    <a:lumOff val="25000"/>
                  </a:schemeClr>
                </a:solidFill>
                <a:latin typeface="Calibri" charset="0"/>
                <a:cs typeface="Calibri" charset="0"/>
              </a:rPr>
              <a:t>Updated student eligibility requirements </a:t>
            </a:r>
          </a:p>
          <a:p>
            <a:pPr marL="800100" lvl="1" indent="-342900">
              <a:lnSpc>
                <a:spcPct val="120000"/>
              </a:lnSpc>
              <a:buClr>
                <a:schemeClr val="accent2"/>
              </a:buClr>
              <a:buFont typeface="Wingdings" panose="05000000000000000000" pitchFamily="2" charset="2"/>
              <a:buChar char="§"/>
            </a:pPr>
            <a:r>
              <a:rPr lang="en-US" sz="2400">
                <a:solidFill>
                  <a:schemeClr val="tx1">
                    <a:lumMod val="75000"/>
                    <a:lumOff val="25000"/>
                  </a:schemeClr>
                </a:solidFill>
                <a:latin typeface="Calibri" charset="0"/>
                <a:cs typeface="Calibri" charset="0"/>
              </a:rPr>
              <a:t>Assessment window extended; no verification window</a:t>
            </a:r>
          </a:p>
          <a:p>
            <a:pPr marL="800100" lvl="1" indent="-342900">
              <a:lnSpc>
                <a:spcPct val="120000"/>
              </a:lnSpc>
              <a:buClr>
                <a:schemeClr val="accent2"/>
              </a:buClr>
              <a:buFont typeface="Wingdings" panose="05000000000000000000" pitchFamily="2" charset="2"/>
              <a:buChar char="§"/>
            </a:pPr>
            <a:r>
              <a:rPr lang="en-US" sz="2400">
                <a:solidFill>
                  <a:schemeClr val="tx1">
                    <a:lumMod val="75000"/>
                    <a:lumOff val="25000"/>
                  </a:schemeClr>
                </a:solidFill>
                <a:latin typeface="Calibri" charset="0"/>
                <a:cs typeface="Calibri" charset="0"/>
              </a:rPr>
              <a:t>Submit student registration during enrollment window</a:t>
            </a:r>
          </a:p>
        </p:txBody>
      </p:sp>
    </p:spTree>
    <p:extLst>
      <p:ext uri="{BB962C8B-B14F-4D97-AF65-F5344CB8AC3E}">
        <p14:creationId xmlns:p14="http://schemas.microsoft.com/office/powerpoint/2010/main" val="1164054113"/>
      </p:ext>
    </p:extLst>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Date Placeholder 3"/>
          <p:cNvSpPr>
            <a:spLocks noGrp="1"/>
          </p:cNvSpPr>
          <p:nvPr>
            <p:ph type="dt" sz="half" idx="10"/>
          </p:nvPr>
        </p:nvSpPr>
        <p:spPr/>
        <p:txBody>
          <a:bodyPr/>
          <a:lstStyle/>
          <a:p>
            <a:fld id="{C5C05D33-2F5D-482A-8D2C-D96EBC369FAA}" type="datetime1">
              <a:rPr lang="en-US" smtClean="0">
                <a:solidFill>
                  <a:schemeClr val="accent1">
                    <a:lumMod val="60000"/>
                    <a:lumOff val="40000"/>
                  </a:schemeClr>
                </a:solidFill>
              </a:rPr>
              <a:pPr/>
              <a:t>10/1/2018</a:t>
            </a:fld>
            <a:r>
              <a:rPr lang="en-US">
                <a:solidFill>
                  <a:schemeClr val="accent1">
                    <a:lumMod val="60000"/>
                    <a:lumOff val="40000"/>
                  </a:schemeClr>
                </a:solidFill>
              </a:rPr>
              <a:t>     </a:t>
            </a:r>
            <a:fld id="{EA89072E-2125-40D6-847A-9E6B768971D4}" type="slidenum">
              <a:rPr lang="en-US" smtClean="0">
                <a:solidFill>
                  <a:schemeClr val="accent1">
                    <a:lumMod val="60000"/>
                    <a:lumOff val="40000"/>
                  </a:schemeClr>
                </a:solidFill>
              </a:rPr>
              <a:pPr/>
              <a:t>183</a:t>
            </a:fld>
            <a:endParaRPr lang="en-US">
              <a:solidFill>
                <a:schemeClr val="accent1">
                  <a:lumMod val="60000"/>
                  <a:lumOff val="40000"/>
                </a:schemeClr>
              </a:solidFill>
            </a:endParaRPr>
          </a:p>
        </p:txBody>
      </p:sp>
      <p:sp>
        <p:nvSpPr>
          <p:cNvPr id="17" name="Footer Placeholder 4"/>
          <p:cNvSpPr>
            <a:spLocks noGrp="1"/>
          </p:cNvSpPr>
          <p:nvPr>
            <p:ph type="ftr" sz="quarter" idx="11"/>
          </p:nvPr>
        </p:nvSpPr>
        <p:spPr/>
        <p:txBody>
          <a:bodyPr/>
          <a:lstStyle/>
          <a:p>
            <a:r>
              <a:rPr lang="en-US">
                <a:solidFill>
                  <a:schemeClr val="accent1">
                    <a:lumMod val="60000"/>
                    <a:lumOff val="40000"/>
                  </a:schemeClr>
                </a:solidFill>
              </a:rPr>
              <a:t>October 2018</a:t>
            </a:r>
          </a:p>
        </p:txBody>
      </p:sp>
      <p:sp>
        <p:nvSpPr>
          <p:cNvPr id="9" name="Title 10"/>
          <p:cNvSpPr txBox="1">
            <a:spLocks/>
          </p:cNvSpPr>
          <p:nvPr/>
        </p:nvSpPr>
        <p:spPr>
          <a:xfrm>
            <a:off x="1978570" y="248815"/>
            <a:ext cx="8221489" cy="67722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b="1">
                <a:solidFill>
                  <a:schemeClr val="accent1"/>
                </a:solidFill>
                <a:latin typeface="Calibri" charset="0"/>
                <a:ea typeface="Calibri" charset="0"/>
                <a:cs typeface="Calibri" charset="0"/>
              </a:rPr>
              <a:t>STAAR Alternate 2 Administration</a:t>
            </a:r>
          </a:p>
        </p:txBody>
      </p:sp>
      <p:pic>
        <p:nvPicPr>
          <p:cNvPr id="4" name="Picture 3"/>
          <p:cNvPicPr>
            <a:picLocks noChangeAspect="1"/>
          </p:cNvPicPr>
          <p:nvPr/>
        </p:nvPicPr>
        <p:blipFill>
          <a:blip r:embed="rId3"/>
          <a:stretch>
            <a:fillRect/>
          </a:stretch>
        </p:blipFill>
        <p:spPr>
          <a:xfrm>
            <a:off x="4947065" y="1607602"/>
            <a:ext cx="6964678" cy="4638476"/>
          </a:xfrm>
          <a:prstGeom prst="rect">
            <a:avLst/>
          </a:prstGeom>
        </p:spPr>
      </p:pic>
      <p:sp>
        <p:nvSpPr>
          <p:cNvPr id="10" name="Rectangle 9"/>
          <p:cNvSpPr/>
          <p:nvPr/>
        </p:nvSpPr>
        <p:spPr>
          <a:xfrm>
            <a:off x="280257" y="1602958"/>
            <a:ext cx="4394633" cy="4643120"/>
          </a:xfrm>
          <a:prstGeom prst="rect">
            <a:avLst/>
          </a:prstGeom>
          <a:gradFill flip="none" rotWithShape="1">
            <a:gsLst>
              <a:gs pos="0">
                <a:schemeClr val="accent5">
                  <a:alpha val="71000"/>
                  <a:lumMod val="80000"/>
                </a:schemeClr>
              </a:gs>
              <a:gs pos="100000">
                <a:schemeClr val="accent1">
                  <a:lumMod val="75000"/>
                </a:schemeClr>
              </a:gs>
            </a:gsLst>
            <a:lin ang="1200000" scaled="0"/>
            <a:tileRect/>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sz="2000">
              <a:solidFill>
                <a:schemeClr val="bg1"/>
              </a:solidFill>
              <a:latin typeface="Calibri" charset="0"/>
              <a:ea typeface="Calibri" charset="0"/>
              <a:cs typeface="Calibri" charset="0"/>
            </a:endParaRPr>
          </a:p>
        </p:txBody>
      </p:sp>
      <p:sp>
        <p:nvSpPr>
          <p:cNvPr id="2" name="TextBox 1">
            <a:extLst>
              <a:ext uri="{FF2B5EF4-FFF2-40B4-BE49-F238E27FC236}">
                <a16:creationId xmlns:a16="http://schemas.microsoft.com/office/drawing/2014/main" xmlns="" id="{8F6969DC-C656-418C-9E68-BD6DB1206BEC}"/>
              </a:ext>
            </a:extLst>
          </p:cNvPr>
          <p:cNvSpPr txBox="1"/>
          <p:nvPr/>
        </p:nvSpPr>
        <p:spPr>
          <a:xfrm>
            <a:off x="377839" y="2822222"/>
            <a:ext cx="4199467" cy="1569660"/>
          </a:xfrm>
          <a:prstGeom prst="rect">
            <a:avLst/>
          </a:prstGeom>
          <a:noFill/>
        </p:spPr>
        <p:txBody>
          <a:bodyPr wrap="square" rtlCol="0">
            <a:spAutoFit/>
          </a:bodyPr>
          <a:lstStyle/>
          <a:p>
            <a:pPr marL="285750" indent="-285750">
              <a:buFont typeface="Wingdings" panose="05000000000000000000" pitchFamily="2" charset="2"/>
              <a:buChar char="§"/>
            </a:pPr>
            <a:r>
              <a:rPr lang="en-US" sz="2400">
                <a:solidFill>
                  <a:schemeClr val="bg1"/>
                </a:solidFill>
              </a:rPr>
              <a:t>Key Dates</a:t>
            </a:r>
          </a:p>
          <a:p>
            <a:pPr marL="285750" indent="-285750">
              <a:buFont typeface="Wingdings" panose="05000000000000000000" pitchFamily="2" charset="2"/>
              <a:buChar char="§"/>
            </a:pPr>
            <a:r>
              <a:rPr lang="en-US" sz="2400">
                <a:solidFill>
                  <a:schemeClr val="bg1"/>
                </a:solidFill>
              </a:rPr>
              <a:t>Processes</a:t>
            </a:r>
          </a:p>
          <a:p>
            <a:pPr marL="285750" indent="-285750">
              <a:buFont typeface="Wingdings" panose="05000000000000000000" pitchFamily="2" charset="2"/>
              <a:buChar char="§"/>
            </a:pPr>
            <a:r>
              <a:rPr lang="en-US" sz="2400">
                <a:solidFill>
                  <a:schemeClr val="bg1"/>
                </a:solidFill>
              </a:rPr>
              <a:t>Reports</a:t>
            </a:r>
          </a:p>
          <a:p>
            <a:pPr marL="285750" indent="-285750">
              <a:buFont typeface="Wingdings" panose="05000000000000000000" pitchFamily="2" charset="2"/>
              <a:buChar char="§"/>
            </a:pPr>
            <a:r>
              <a:rPr lang="en-US" sz="2400">
                <a:solidFill>
                  <a:schemeClr val="bg1"/>
                </a:solidFill>
              </a:rPr>
              <a:t>Materials</a:t>
            </a:r>
          </a:p>
        </p:txBody>
      </p:sp>
    </p:spTree>
    <p:extLst>
      <p:ext uri="{BB962C8B-B14F-4D97-AF65-F5344CB8AC3E}">
        <p14:creationId xmlns:p14="http://schemas.microsoft.com/office/powerpoint/2010/main" val="2989610639"/>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a:off x="7440787" y="3218206"/>
            <a:ext cx="12700" cy="513897"/>
          </a:xfrm>
          <a:prstGeom prst="line">
            <a:avLst/>
          </a:prstGeom>
          <a:ln w="53975" cap="rnd">
            <a:solidFill>
              <a:schemeClr val="accent5"/>
            </a:solidFill>
            <a:prstDash val="sysDot"/>
          </a:ln>
        </p:spPr>
        <p:style>
          <a:lnRef idx="1">
            <a:schemeClr val="accent1"/>
          </a:lnRef>
          <a:fillRef idx="0">
            <a:schemeClr val="accent1"/>
          </a:fillRef>
          <a:effectRef idx="0">
            <a:schemeClr val="accent1"/>
          </a:effectRef>
          <a:fontRef idx="minor">
            <a:schemeClr val="tx1"/>
          </a:fontRef>
        </p:style>
      </p:cxnSp>
      <p:cxnSp>
        <p:nvCxnSpPr>
          <p:cNvPr id="3" name="Straight Connector 2"/>
          <p:cNvCxnSpPr/>
          <p:nvPr/>
        </p:nvCxnSpPr>
        <p:spPr>
          <a:xfrm>
            <a:off x="4256044" y="2680187"/>
            <a:ext cx="12700" cy="513897"/>
          </a:xfrm>
          <a:prstGeom prst="line">
            <a:avLst/>
          </a:prstGeom>
          <a:ln w="53975" cap="rnd">
            <a:solidFill>
              <a:schemeClr val="accent4"/>
            </a:solidFill>
            <a:prstDash val="sysDot"/>
          </a:ln>
        </p:spPr>
        <p:style>
          <a:lnRef idx="1">
            <a:schemeClr val="accent1"/>
          </a:lnRef>
          <a:fillRef idx="0">
            <a:schemeClr val="accent1"/>
          </a:fillRef>
          <a:effectRef idx="0">
            <a:schemeClr val="accent1"/>
          </a:effectRef>
          <a:fontRef idx="minor">
            <a:schemeClr val="tx1"/>
          </a:fontRef>
        </p:style>
      </p:cxnSp>
      <p:cxnSp>
        <p:nvCxnSpPr>
          <p:cNvPr id="4" name="Straight Connector 3"/>
          <p:cNvCxnSpPr>
            <a:cxnSpLocks/>
          </p:cNvCxnSpPr>
          <p:nvPr/>
        </p:nvCxnSpPr>
        <p:spPr>
          <a:xfrm>
            <a:off x="5581296" y="2630896"/>
            <a:ext cx="12700" cy="513897"/>
          </a:xfrm>
          <a:prstGeom prst="line">
            <a:avLst/>
          </a:prstGeom>
          <a:ln w="53975" cap="rnd">
            <a:solidFill>
              <a:schemeClr val="accent6"/>
            </a:solidFill>
            <a:prstDash val="sysDot"/>
          </a:ln>
        </p:spPr>
        <p:style>
          <a:lnRef idx="1">
            <a:schemeClr val="accent1"/>
          </a:lnRef>
          <a:fillRef idx="0">
            <a:schemeClr val="accent1"/>
          </a:fillRef>
          <a:effectRef idx="0">
            <a:schemeClr val="accent1"/>
          </a:effectRef>
          <a:fontRef idx="minor">
            <a:schemeClr val="tx1"/>
          </a:fontRef>
        </p:style>
      </p:cxnSp>
      <p:sp>
        <p:nvSpPr>
          <p:cNvPr id="5" name="Title 1"/>
          <p:cNvSpPr txBox="1">
            <a:spLocks/>
          </p:cNvSpPr>
          <p:nvPr/>
        </p:nvSpPr>
        <p:spPr>
          <a:xfrm>
            <a:off x="2000737" y="3799351"/>
            <a:ext cx="2432509" cy="1245319"/>
          </a:xfrm>
          <a:prstGeom prst="rect">
            <a:avLst/>
          </a:prstGeom>
        </p:spPr>
        <p:txBody>
          <a:bodyPr>
            <a:no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lgn="ctr">
              <a:lnSpc>
                <a:spcPct val="100000"/>
              </a:lnSpc>
            </a:pPr>
            <a:r>
              <a:rPr lang="en-US" sz="1800">
                <a:latin typeface="Calibri" charset="0"/>
                <a:ea typeface="Calibri" charset="0"/>
                <a:cs typeface="Calibri" charset="0"/>
              </a:rPr>
              <a:t>Material List Available</a:t>
            </a:r>
          </a:p>
          <a:p>
            <a:pPr algn="ctr">
              <a:lnSpc>
                <a:spcPct val="100000"/>
              </a:lnSpc>
            </a:pPr>
            <a:r>
              <a:rPr lang="en-US" sz="1800" b="1">
                <a:solidFill>
                  <a:schemeClr val="accent2"/>
                </a:solidFill>
                <a:latin typeface="Calibri" charset="0"/>
                <a:ea typeface="Calibri" charset="0"/>
                <a:cs typeface="Calibri" charset="0"/>
              </a:rPr>
              <a:t>3/1/2019</a:t>
            </a:r>
          </a:p>
        </p:txBody>
      </p:sp>
      <p:sp>
        <p:nvSpPr>
          <p:cNvPr id="6" name="Title 1"/>
          <p:cNvSpPr txBox="1">
            <a:spLocks/>
          </p:cNvSpPr>
          <p:nvPr/>
        </p:nvSpPr>
        <p:spPr>
          <a:xfrm>
            <a:off x="6944398" y="1355468"/>
            <a:ext cx="2072747" cy="1245319"/>
          </a:xfrm>
          <a:prstGeom prst="rect">
            <a:avLst/>
          </a:prstGeom>
        </p:spPr>
        <p:txBody>
          <a:bodyPr>
            <a:no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lgn="ctr">
              <a:lnSpc>
                <a:spcPct val="100000"/>
              </a:lnSpc>
            </a:pPr>
            <a:r>
              <a:rPr lang="en-US" sz="1800">
                <a:latin typeface="Calibri" charset="0"/>
                <a:ea typeface="Calibri" charset="0"/>
                <a:cs typeface="Calibri" charset="0"/>
              </a:rPr>
              <a:t>Districts Ship all Nonscorable Materials</a:t>
            </a:r>
          </a:p>
          <a:p>
            <a:pPr algn="ctr">
              <a:lnSpc>
                <a:spcPct val="100000"/>
              </a:lnSpc>
            </a:pPr>
            <a:r>
              <a:rPr lang="en-US" sz="1800" b="1">
                <a:solidFill>
                  <a:schemeClr val="accent5"/>
                </a:solidFill>
                <a:latin typeface="Calibri" charset="0"/>
                <a:ea typeface="Calibri" charset="0"/>
                <a:cs typeface="Calibri" charset="0"/>
              </a:rPr>
              <a:t>4/26/2019</a:t>
            </a:r>
          </a:p>
        </p:txBody>
      </p:sp>
      <p:sp>
        <p:nvSpPr>
          <p:cNvPr id="9" name="Rectangle 8"/>
          <p:cNvSpPr/>
          <p:nvPr/>
        </p:nvSpPr>
        <p:spPr>
          <a:xfrm>
            <a:off x="3738697" y="3074943"/>
            <a:ext cx="1530393" cy="29365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5352764" y="3074943"/>
            <a:ext cx="1530393" cy="293653"/>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6967303" y="3074943"/>
            <a:ext cx="1530393" cy="293653"/>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8573098" y="3074943"/>
            <a:ext cx="1530393" cy="29365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2124157" y="3074943"/>
            <a:ext cx="1530393" cy="29365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6049541" y="3144793"/>
            <a:ext cx="146826" cy="14682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5" name="Straight Connector 14"/>
          <p:cNvCxnSpPr/>
          <p:nvPr/>
        </p:nvCxnSpPr>
        <p:spPr>
          <a:xfrm>
            <a:off x="9814863" y="2781291"/>
            <a:ext cx="12700" cy="513897"/>
          </a:xfrm>
          <a:prstGeom prst="line">
            <a:avLst/>
          </a:prstGeom>
          <a:ln w="53975" cap="rnd">
            <a:solidFill>
              <a:schemeClr val="accent1"/>
            </a:solidFill>
            <a:prstDash val="sysDot"/>
          </a:ln>
        </p:spPr>
        <p:style>
          <a:lnRef idx="1">
            <a:schemeClr val="accent1"/>
          </a:lnRef>
          <a:fillRef idx="0">
            <a:schemeClr val="accent1"/>
          </a:fillRef>
          <a:effectRef idx="0">
            <a:schemeClr val="accent1"/>
          </a:effectRef>
          <a:fontRef idx="minor">
            <a:schemeClr val="tx1"/>
          </a:fontRef>
        </p:style>
      </p:cxnSp>
      <p:sp>
        <p:nvSpPr>
          <p:cNvPr id="16" name="Oval 15"/>
          <p:cNvSpPr/>
          <p:nvPr/>
        </p:nvSpPr>
        <p:spPr>
          <a:xfrm>
            <a:off x="9271650" y="3148362"/>
            <a:ext cx="146826" cy="14682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7" name="Straight Connector 16"/>
          <p:cNvCxnSpPr/>
          <p:nvPr/>
        </p:nvCxnSpPr>
        <p:spPr>
          <a:xfrm>
            <a:off x="2201927" y="2778591"/>
            <a:ext cx="12700" cy="513897"/>
          </a:xfrm>
          <a:prstGeom prst="line">
            <a:avLst/>
          </a:prstGeom>
          <a:ln w="53975" cap="rnd">
            <a:solidFill>
              <a:schemeClr val="accent2"/>
            </a:solidFill>
            <a:prstDash val="sysDot"/>
          </a:ln>
        </p:spPr>
        <p:style>
          <a:lnRef idx="1">
            <a:schemeClr val="accent1"/>
          </a:lnRef>
          <a:fillRef idx="0">
            <a:schemeClr val="accent1"/>
          </a:fillRef>
          <a:effectRef idx="0">
            <a:schemeClr val="accent1"/>
          </a:effectRef>
          <a:fontRef idx="minor">
            <a:schemeClr val="tx1"/>
          </a:fontRef>
        </p:style>
      </p:cxnSp>
      <p:sp>
        <p:nvSpPr>
          <p:cNvPr id="18" name="Oval 17"/>
          <p:cNvSpPr/>
          <p:nvPr/>
        </p:nvSpPr>
        <p:spPr>
          <a:xfrm>
            <a:off x="2828821" y="3154953"/>
            <a:ext cx="146826" cy="14682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p:cNvSpPr/>
          <p:nvPr/>
        </p:nvSpPr>
        <p:spPr>
          <a:xfrm>
            <a:off x="4423941" y="3165113"/>
            <a:ext cx="146826" cy="14682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p:cNvSpPr/>
          <p:nvPr/>
        </p:nvSpPr>
        <p:spPr>
          <a:xfrm>
            <a:off x="7664981" y="3134633"/>
            <a:ext cx="146826" cy="14682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itle 10"/>
          <p:cNvSpPr txBox="1">
            <a:spLocks/>
          </p:cNvSpPr>
          <p:nvPr/>
        </p:nvSpPr>
        <p:spPr>
          <a:xfrm>
            <a:off x="1978570" y="248815"/>
            <a:ext cx="8221489" cy="67722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b="1">
                <a:solidFill>
                  <a:schemeClr val="accent1"/>
                </a:solidFill>
                <a:latin typeface="Calibri" charset="0"/>
                <a:ea typeface="Calibri" charset="0"/>
                <a:cs typeface="Calibri" charset="0"/>
              </a:rPr>
              <a:t>STAAR Alternate 2 Key Dates</a:t>
            </a:r>
          </a:p>
        </p:txBody>
      </p:sp>
      <p:sp>
        <p:nvSpPr>
          <p:cNvPr id="22" name="Title 1"/>
          <p:cNvSpPr txBox="1">
            <a:spLocks/>
          </p:cNvSpPr>
          <p:nvPr/>
        </p:nvSpPr>
        <p:spPr>
          <a:xfrm>
            <a:off x="469450" y="1514992"/>
            <a:ext cx="3309414" cy="1245319"/>
          </a:xfrm>
          <a:prstGeom prst="rect">
            <a:avLst/>
          </a:prstGeom>
        </p:spPr>
        <p:txBody>
          <a:bodyPr>
            <a:no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lgn="ctr">
              <a:lnSpc>
                <a:spcPct val="100000"/>
              </a:lnSpc>
            </a:pPr>
            <a:r>
              <a:rPr lang="en-US" sz="1800">
                <a:latin typeface="Calibri" charset="0"/>
                <a:ea typeface="Calibri" charset="0"/>
                <a:cs typeface="Calibri" charset="0"/>
              </a:rPr>
              <a:t>Enrollment Window and Registration</a:t>
            </a:r>
          </a:p>
          <a:p>
            <a:pPr algn="ctr">
              <a:lnSpc>
                <a:spcPct val="100000"/>
              </a:lnSpc>
            </a:pPr>
            <a:r>
              <a:rPr lang="en-US" sz="1800">
                <a:solidFill>
                  <a:schemeClr val="tx1"/>
                </a:solidFill>
                <a:latin typeface="Calibri" charset="0"/>
                <a:ea typeface="Calibri" charset="0"/>
                <a:cs typeface="Calibri" charset="0"/>
              </a:rPr>
              <a:t>*New Process</a:t>
            </a:r>
          </a:p>
          <a:p>
            <a:pPr algn="ctr">
              <a:lnSpc>
                <a:spcPct val="100000"/>
              </a:lnSpc>
            </a:pPr>
            <a:r>
              <a:rPr lang="en-US" sz="1800" b="1">
                <a:solidFill>
                  <a:schemeClr val="accent2"/>
                </a:solidFill>
                <a:latin typeface="Calibri" charset="0"/>
                <a:ea typeface="Calibri" charset="0"/>
                <a:cs typeface="Calibri" charset="0"/>
              </a:rPr>
              <a:t>10/22/2018-11/9/2018</a:t>
            </a:r>
          </a:p>
        </p:txBody>
      </p:sp>
      <p:sp>
        <p:nvSpPr>
          <p:cNvPr id="24" name="Title 1"/>
          <p:cNvSpPr txBox="1">
            <a:spLocks/>
          </p:cNvSpPr>
          <p:nvPr/>
        </p:nvSpPr>
        <p:spPr>
          <a:xfrm>
            <a:off x="3295948" y="1377545"/>
            <a:ext cx="1799494" cy="1245319"/>
          </a:xfrm>
          <a:prstGeom prst="rect">
            <a:avLst/>
          </a:prstGeom>
        </p:spPr>
        <p:txBody>
          <a:bodyPr>
            <a:no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lgn="ctr">
              <a:lnSpc>
                <a:spcPct val="100000"/>
              </a:lnSpc>
            </a:pPr>
            <a:r>
              <a:rPr lang="en-US" sz="1800">
                <a:latin typeface="Calibri" charset="0"/>
                <a:ea typeface="Calibri" charset="0"/>
                <a:cs typeface="Calibri" charset="0"/>
              </a:rPr>
              <a:t>Districts Receive Test Materials</a:t>
            </a:r>
          </a:p>
          <a:p>
            <a:pPr algn="ctr">
              <a:lnSpc>
                <a:spcPct val="100000"/>
              </a:lnSpc>
            </a:pPr>
            <a:r>
              <a:rPr lang="en-US" sz="1800" b="1">
                <a:solidFill>
                  <a:schemeClr val="accent4"/>
                </a:solidFill>
                <a:latin typeface="Calibri" charset="0"/>
                <a:ea typeface="Calibri" charset="0"/>
                <a:cs typeface="Calibri" charset="0"/>
              </a:rPr>
              <a:t>3/4/2019-3/8/2019</a:t>
            </a:r>
          </a:p>
        </p:txBody>
      </p:sp>
      <p:sp>
        <p:nvSpPr>
          <p:cNvPr id="25" name="Title 1"/>
          <p:cNvSpPr txBox="1">
            <a:spLocks/>
          </p:cNvSpPr>
          <p:nvPr/>
        </p:nvSpPr>
        <p:spPr>
          <a:xfrm>
            <a:off x="8734994" y="1594030"/>
            <a:ext cx="2159737" cy="1245319"/>
          </a:xfrm>
          <a:prstGeom prst="rect">
            <a:avLst/>
          </a:prstGeom>
        </p:spPr>
        <p:txBody>
          <a:bodyPr>
            <a:no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lgn="ctr">
              <a:lnSpc>
                <a:spcPct val="100000"/>
              </a:lnSpc>
            </a:pPr>
            <a:r>
              <a:rPr lang="en-US" sz="1800">
                <a:latin typeface="Calibri" charset="0"/>
                <a:ea typeface="Calibri" charset="0"/>
                <a:cs typeface="Calibri" charset="0"/>
              </a:rPr>
              <a:t>Reports Posted to </a:t>
            </a:r>
            <a:r>
              <a:rPr lang="en-US" sz="1800" err="1"/>
              <a:t>PearsonAccess</a:t>
            </a:r>
            <a:r>
              <a:rPr lang="en-US" sz="1800" baseline="30000" err="1"/>
              <a:t>next</a:t>
            </a:r>
            <a:endParaRPr lang="en-US" sz="1800" baseline="30000"/>
          </a:p>
          <a:p>
            <a:pPr algn="ctr">
              <a:lnSpc>
                <a:spcPct val="100000"/>
              </a:lnSpc>
            </a:pPr>
            <a:r>
              <a:rPr lang="en-US" sz="1800" b="1">
                <a:solidFill>
                  <a:schemeClr val="accent1"/>
                </a:solidFill>
                <a:latin typeface="Calibri" charset="0"/>
                <a:ea typeface="Calibri" charset="0"/>
                <a:cs typeface="Calibri" charset="0"/>
              </a:rPr>
              <a:t>5/16/2019</a:t>
            </a:r>
          </a:p>
        </p:txBody>
      </p:sp>
      <p:pic>
        <p:nvPicPr>
          <p:cNvPr id="26" name="Picture 2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6502667"/>
            <a:ext cx="12000217" cy="229917"/>
          </a:xfrm>
          <a:prstGeom prst="rect">
            <a:avLst/>
          </a:prstGeom>
        </p:spPr>
      </p:pic>
      <p:sp>
        <p:nvSpPr>
          <p:cNvPr id="27" name="Date Placeholder 3"/>
          <p:cNvSpPr>
            <a:spLocks noGrp="1"/>
          </p:cNvSpPr>
          <p:nvPr>
            <p:ph type="dt" sz="half" idx="10"/>
          </p:nvPr>
        </p:nvSpPr>
        <p:spPr>
          <a:xfrm>
            <a:off x="92467" y="6492875"/>
            <a:ext cx="2472271" cy="365125"/>
          </a:xfrm>
        </p:spPr>
        <p:txBody>
          <a:bodyPr/>
          <a:lstStyle/>
          <a:p>
            <a:fld id="{C5C05D33-2F5D-482A-8D2C-D96EBC369FAA}" type="datetime1">
              <a:rPr lang="en-US" smtClean="0">
                <a:solidFill>
                  <a:schemeClr val="accent1">
                    <a:lumMod val="60000"/>
                    <a:lumOff val="40000"/>
                  </a:schemeClr>
                </a:solidFill>
              </a:rPr>
              <a:pPr/>
              <a:t>10/1/2018</a:t>
            </a:fld>
            <a:r>
              <a:rPr lang="en-US">
                <a:solidFill>
                  <a:schemeClr val="accent1">
                    <a:lumMod val="60000"/>
                    <a:lumOff val="40000"/>
                  </a:schemeClr>
                </a:solidFill>
              </a:rPr>
              <a:t>     </a:t>
            </a:r>
            <a:fld id="{EA89072E-2125-40D6-847A-9E6B768971D4}" type="slidenum">
              <a:rPr lang="en-US" smtClean="0">
                <a:solidFill>
                  <a:schemeClr val="accent1">
                    <a:lumMod val="60000"/>
                    <a:lumOff val="40000"/>
                  </a:schemeClr>
                </a:solidFill>
              </a:rPr>
              <a:pPr/>
              <a:t>184</a:t>
            </a:fld>
            <a:endParaRPr lang="en-US">
              <a:solidFill>
                <a:schemeClr val="accent1">
                  <a:lumMod val="60000"/>
                  <a:lumOff val="40000"/>
                </a:schemeClr>
              </a:solidFill>
            </a:endParaRPr>
          </a:p>
        </p:txBody>
      </p:sp>
      <p:sp>
        <p:nvSpPr>
          <p:cNvPr id="28" name="Footer Placeholder 4"/>
          <p:cNvSpPr>
            <a:spLocks noGrp="1"/>
          </p:cNvSpPr>
          <p:nvPr>
            <p:ph type="ftr" sz="quarter" idx="11"/>
          </p:nvPr>
        </p:nvSpPr>
        <p:spPr>
          <a:xfrm>
            <a:off x="3686187" y="6492875"/>
            <a:ext cx="4822804" cy="365125"/>
          </a:xfrm>
        </p:spPr>
        <p:txBody>
          <a:bodyPr/>
          <a:lstStyle/>
          <a:p>
            <a:r>
              <a:rPr lang="en-US">
                <a:solidFill>
                  <a:schemeClr val="accent1">
                    <a:lumMod val="60000"/>
                    <a:lumOff val="40000"/>
                  </a:schemeClr>
                </a:solidFill>
              </a:rPr>
              <a:t>October 2018</a:t>
            </a:r>
          </a:p>
        </p:txBody>
      </p:sp>
      <p:sp>
        <p:nvSpPr>
          <p:cNvPr id="7" name="Rectangle 6">
            <a:extLst>
              <a:ext uri="{FF2B5EF4-FFF2-40B4-BE49-F238E27FC236}">
                <a16:creationId xmlns:a16="http://schemas.microsoft.com/office/drawing/2014/main" xmlns="" id="{5828F1CB-5328-4C96-9C50-0DD67C7B4E5B}"/>
              </a:ext>
            </a:extLst>
          </p:cNvPr>
          <p:cNvSpPr/>
          <p:nvPr/>
        </p:nvSpPr>
        <p:spPr>
          <a:xfrm>
            <a:off x="4070347" y="3811738"/>
            <a:ext cx="1958447" cy="1200329"/>
          </a:xfrm>
          <a:prstGeom prst="rect">
            <a:avLst/>
          </a:prstGeom>
        </p:spPr>
        <p:txBody>
          <a:bodyPr wrap="square">
            <a:spAutoFit/>
          </a:bodyPr>
          <a:lstStyle/>
          <a:p>
            <a:pPr algn="ctr">
              <a:lnSpc>
                <a:spcPct val="100000"/>
              </a:lnSpc>
            </a:pPr>
            <a:r>
              <a:rPr lang="en-US" spc="-50">
                <a:solidFill>
                  <a:schemeClr val="tx1">
                    <a:lumMod val="75000"/>
                    <a:lumOff val="25000"/>
                  </a:schemeClr>
                </a:solidFill>
                <a:latin typeface="Calibri" charset="0"/>
                <a:cs typeface="Calibri" charset="0"/>
              </a:rPr>
              <a:t>Districts Order Additional Materials</a:t>
            </a:r>
          </a:p>
          <a:p>
            <a:pPr algn="ctr">
              <a:lnSpc>
                <a:spcPct val="100000"/>
              </a:lnSpc>
            </a:pPr>
            <a:r>
              <a:rPr lang="en-US" b="1" spc="-50">
                <a:solidFill>
                  <a:schemeClr val="accent4"/>
                </a:solidFill>
                <a:latin typeface="Calibri" charset="0"/>
                <a:cs typeface="Calibri" charset="0"/>
              </a:rPr>
              <a:t>3/11/2019-4/12/2019</a:t>
            </a:r>
          </a:p>
        </p:txBody>
      </p:sp>
      <p:cxnSp>
        <p:nvCxnSpPr>
          <p:cNvPr id="30" name="Straight Connector 29">
            <a:extLst>
              <a:ext uri="{FF2B5EF4-FFF2-40B4-BE49-F238E27FC236}">
                <a16:creationId xmlns:a16="http://schemas.microsoft.com/office/drawing/2014/main" xmlns="" id="{7FFA4BA1-F98B-4895-9AE1-F8A8CD27D22F}"/>
              </a:ext>
            </a:extLst>
          </p:cNvPr>
          <p:cNvCxnSpPr/>
          <p:nvPr/>
        </p:nvCxnSpPr>
        <p:spPr>
          <a:xfrm>
            <a:off x="3289598" y="3281459"/>
            <a:ext cx="12700" cy="513897"/>
          </a:xfrm>
          <a:prstGeom prst="line">
            <a:avLst/>
          </a:prstGeom>
          <a:ln w="53975" cap="rnd">
            <a:solidFill>
              <a:schemeClr val="accent2"/>
            </a:solidFill>
            <a:prstDash val="sysDot"/>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xmlns="" id="{CD5E50A5-B151-4BDD-9FD9-6E6D34106086}"/>
              </a:ext>
            </a:extLst>
          </p:cNvPr>
          <p:cNvCxnSpPr/>
          <p:nvPr/>
        </p:nvCxnSpPr>
        <p:spPr>
          <a:xfrm>
            <a:off x="4966782" y="3277583"/>
            <a:ext cx="12700" cy="513897"/>
          </a:xfrm>
          <a:prstGeom prst="line">
            <a:avLst/>
          </a:prstGeom>
          <a:ln w="53975" cap="rnd">
            <a:solidFill>
              <a:schemeClr val="accent4"/>
            </a:solidFill>
            <a:prstDash val="sysDot"/>
          </a:ln>
        </p:spPr>
        <p:style>
          <a:lnRef idx="1">
            <a:schemeClr val="accent1"/>
          </a:lnRef>
          <a:fillRef idx="0">
            <a:schemeClr val="accent1"/>
          </a:fillRef>
          <a:effectRef idx="0">
            <a:schemeClr val="accent1"/>
          </a:effectRef>
          <a:fontRef idx="minor">
            <a:schemeClr val="tx1"/>
          </a:fontRef>
        </p:style>
      </p:cxnSp>
      <p:sp>
        <p:nvSpPr>
          <p:cNvPr id="8" name="Rectangle 7">
            <a:extLst>
              <a:ext uri="{FF2B5EF4-FFF2-40B4-BE49-F238E27FC236}">
                <a16:creationId xmlns:a16="http://schemas.microsoft.com/office/drawing/2014/main" xmlns="" id="{B4922966-DF8D-41DC-BDE9-7646D0CFA4FB}"/>
              </a:ext>
            </a:extLst>
          </p:cNvPr>
          <p:cNvSpPr/>
          <p:nvPr/>
        </p:nvSpPr>
        <p:spPr>
          <a:xfrm>
            <a:off x="4652740" y="1662009"/>
            <a:ext cx="1914547" cy="923330"/>
          </a:xfrm>
          <a:prstGeom prst="rect">
            <a:avLst/>
          </a:prstGeom>
        </p:spPr>
        <p:txBody>
          <a:bodyPr wrap="square">
            <a:spAutoFit/>
          </a:bodyPr>
          <a:lstStyle/>
          <a:p>
            <a:pPr algn="ctr">
              <a:lnSpc>
                <a:spcPct val="100000"/>
              </a:lnSpc>
            </a:pPr>
            <a:r>
              <a:rPr lang="en-US" spc="-50">
                <a:solidFill>
                  <a:schemeClr val="tx1">
                    <a:lumMod val="75000"/>
                    <a:lumOff val="25000"/>
                  </a:schemeClr>
                </a:solidFill>
                <a:latin typeface="Calibri" charset="0"/>
                <a:cs typeface="Calibri" charset="0"/>
              </a:rPr>
              <a:t>Preview Window</a:t>
            </a:r>
          </a:p>
          <a:p>
            <a:pPr algn="ctr">
              <a:lnSpc>
                <a:spcPct val="100000"/>
              </a:lnSpc>
            </a:pPr>
            <a:r>
              <a:rPr lang="en-US" b="1" spc="-50">
                <a:solidFill>
                  <a:schemeClr val="accent6"/>
                </a:solidFill>
                <a:latin typeface="Calibri" charset="0"/>
                <a:cs typeface="Calibri" charset="0"/>
              </a:rPr>
              <a:t>3/11/2019-4/12/2019</a:t>
            </a:r>
          </a:p>
        </p:txBody>
      </p:sp>
      <p:sp>
        <p:nvSpPr>
          <p:cNvPr id="32" name="Rectangle 31">
            <a:extLst>
              <a:ext uri="{FF2B5EF4-FFF2-40B4-BE49-F238E27FC236}">
                <a16:creationId xmlns:a16="http://schemas.microsoft.com/office/drawing/2014/main" xmlns="" id="{04CF1E97-41E3-49C9-A76B-92A6695B8541}"/>
              </a:ext>
            </a:extLst>
          </p:cNvPr>
          <p:cNvSpPr/>
          <p:nvPr/>
        </p:nvSpPr>
        <p:spPr>
          <a:xfrm>
            <a:off x="6532524" y="3780710"/>
            <a:ext cx="1806047" cy="1477328"/>
          </a:xfrm>
          <a:prstGeom prst="rect">
            <a:avLst/>
          </a:prstGeom>
        </p:spPr>
        <p:txBody>
          <a:bodyPr wrap="square" anchor="t">
            <a:spAutoFit/>
          </a:bodyPr>
          <a:lstStyle/>
          <a:p>
            <a:pPr algn="ctr"/>
            <a:r>
              <a:rPr lang="en-US" spc="-50">
                <a:solidFill>
                  <a:schemeClr val="tx1">
                    <a:lumMod val="75000"/>
                    <a:lumOff val="25000"/>
                  </a:schemeClr>
                </a:solidFill>
                <a:latin typeface="Calibri" charset="0"/>
                <a:cs typeface="Calibri" charset="0"/>
              </a:rPr>
              <a:t>STAAR Alternate 2 Assessment Window</a:t>
            </a:r>
          </a:p>
          <a:p>
            <a:pPr algn="ctr">
              <a:lnSpc>
                <a:spcPct val="100000"/>
              </a:lnSpc>
            </a:pPr>
            <a:r>
              <a:rPr lang="en-US" b="1" spc="-50">
                <a:solidFill>
                  <a:schemeClr val="accent1"/>
                </a:solidFill>
                <a:latin typeface="Calibri" charset="0"/>
                <a:cs typeface="Calibri" charset="0"/>
              </a:rPr>
              <a:t>4/1/2019-4/23/2019</a:t>
            </a:r>
          </a:p>
        </p:txBody>
      </p:sp>
      <p:cxnSp>
        <p:nvCxnSpPr>
          <p:cNvPr id="33" name="Straight Connector 32">
            <a:extLst>
              <a:ext uri="{FF2B5EF4-FFF2-40B4-BE49-F238E27FC236}">
                <a16:creationId xmlns:a16="http://schemas.microsoft.com/office/drawing/2014/main" xmlns="" id="{D5B8FE8E-F6F8-4DFD-8946-1142F4306C02}"/>
              </a:ext>
            </a:extLst>
          </p:cNvPr>
          <p:cNvCxnSpPr/>
          <p:nvPr/>
        </p:nvCxnSpPr>
        <p:spPr>
          <a:xfrm>
            <a:off x="7968072" y="2681711"/>
            <a:ext cx="12700" cy="513897"/>
          </a:xfrm>
          <a:prstGeom prst="line">
            <a:avLst/>
          </a:prstGeom>
          <a:ln w="53975" cap="rnd">
            <a:solidFill>
              <a:schemeClr val="accent5"/>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31352224"/>
      </p:ext>
    </p:extLst>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a:xfrm>
            <a:off x="1097280" y="2038864"/>
            <a:ext cx="10058400" cy="383022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lvl="1" algn="l">
              <a:buClr>
                <a:schemeClr val="accent2"/>
              </a:buClr>
            </a:pPr>
            <a:endParaRPr lang="en-US" sz="1800">
              <a:solidFill>
                <a:schemeClr val="tx1">
                  <a:lumMod val="75000"/>
                  <a:lumOff val="25000"/>
                </a:schemeClr>
              </a:solidFill>
              <a:latin typeface="Calibri" charset="0"/>
              <a:ea typeface="Calibri" charset="0"/>
              <a:cs typeface="Calibri" charset="0"/>
            </a:endParaRPr>
          </a:p>
        </p:txBody>
      </p:sp>
      <p:sp>
        <p:nvSpPr>
          <p:cNvPr id="4" name="Title 10"/>
          <p:cNvSpPr txBox="1">
            <a:spLocks/>
          </p:cNvSpPr>
          <p:nvPr/>
        </p:nvSpPr>
        <p:spPr>
          <a:xfrm>
            <a:off x="1978570" y="248815"/>
            <a:ext cx="8221489" cy="67722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b="1" i="0">
                <a:solidFill>
                  <a:schemeClr val="accent1"/>
                </a:solidFill>
                <a:latin typeface="+mn-lt"/>
                <a:ea typeface="Open Sans" charset="0"/>
                <a:cs typeface="Open Sans" charset="0"/>
              </a:rPr>
              <a:t>Assessment Management System</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6502667"/>
            <a:ext cx="12000217" cy="229917"/>
          </a:xfrm>
          <a:prstGeom prst="rect">
            <a:avLst/>
          </a:prstGeom>
        </p:spPr>
      </p:pic>
      <p:sp>
        <p:nvSpPr>
          <p:cNvPr id="6" name="Date Placeholder 3"/>
          <p:cNvSpPr>
            <a:spLocks noGrp="1"/>
          </p:cNvSpPr>
          <p:nvPr>
            <p:ph type="dt" sz="half" idx="10"/>
          </p:nvPr>
        </p:nvSpPr>
        <p:spPr>
          <a:xfrm>
            <a:off x="92467" y="6492875"/>
            <a:ext cx="2472271" cy="365125"/>
          </a:xfrm>
        </p:spPr>
        <p:txBody>
          <a:bodyPr/>
          <a:lstStyle/>
          <a:p>
            <a:fld id="{C5C05D33-2F5D-482A-8D2C-D96EBC369FAA}" type="datetime1">
              <a:rPr lang="en-US" smtClean="0">
                <a:solidFill>
                  <a:schemeClr val="accent1">
                    <a:lumMod val="60000"/>
                    <a:lumOff val="40000"/>
                  </a:schemeClr>
                </a:solidFill>
              </a:rPr>
              <a:pPr/>
              <a:t>10/1/2018</a:t>
            </a:fld>
            <a:r>
              <a:rPr lang="en-US">
                <a:solidFill>
                  <a:schemeClr val="accent1">
                    <a:lumMod val="60000"/>
                    <a:lumOff val="40000"/>
                  </a:schemeClr>
                </a:solidFill>
              </a:rPr>
              <a:t>     </a:t>
            </a:r>
            <a:fld id="{EA89072E-2125-40D6-847A-9E6B768971D4}" type="slidenum">
              <a:rPr lang="en-US" smtClean="0">
                <a:solidFill>
                  <a:schemeClr val="accent1">
                    <a:lumMod val="60000"/>
                    <a:lumOff val="40000"/>
                  </a:schemeClr>
                </a:solidFill>
              </a:rPr>
              <a:pPr/>
              <a:t>185</a:t>
            </a:fld>
            <a:endParaRPr lang="en-US">
              <a:solidFill>
                <a:schemeClr val="accent1">
                  <a:lumMod val="60000"/>
                  <a:lumOff val="40000"/>
                </a:schemeClr>
              </a:solidFill>
            </a:endParaRPr>
          </a:p>
        </p:txBody>
      </p:sp>
      <p:sp>
        <p:nvSpPr>
          <p:cNvPr id="7" name="Footer Placeholder 4"/>
          <p:cNvSpPr>
            <a:spLocks noGrp="1"/>
          </p:cNvSpPr>
          <p:nvPr>
            <p:ph type="ftr" sz="quarter" idx="11"/>
          </p:nvPr>
        </p:nvSpPr>
        <p:spPr>
          <a:xfrm>
            <a:off x="3686187" y="6492875"/>
            <a:ext cx="4822804" cy="365125"/>
          </a:xfrm>
        </p:spPr>
        <p:txBody>
          <a:bodyPr/>
          <a:lstStyle/>
          <a:p>
            <a:r>
              <a:rPr lang="en-US">
                <a:solidFill>
                  <a:schemeClr val="accent1">
                    <a:lumMod val="60000"/>
                    <a:lumOff val="40000"/>
                  </a:schemeClr>
                </a:solidFill>
              </a:rPr>
              <a:t>October 2018</a:t>
            </a:r>
          </a:p>
        </p:txBody>
      </p:sp>
      <p:sp>
        <p:nvSpPr>
          <p:cNvPr id="9" name="Slide Number Placeholder 3">
            <a:extLst>
              <a:ext uri="{FF2B5EF4-FFF2-40B4-BE49-F238E27FC236}">
                <a16:creationId xmlns:a16="http://schemas.microsoft.com/office/drawing/2014/main" xmlns="" id="{59F29529-64F4-4AA9-8D97-BA3A3425D687}"/>
              </a:ext>
            </a:extLst>
          </p:cNvPr>
          <p:cNvSpPr txBox="1">
            <a:spLocks/>
          </p:cNvSpPr>
          <p:nvPr/>
        </p:nvSpPr>
        <p:spPr>
          <a:xfrm>
            <a:off x="9205913" y="6489700"/>
            <a:ext cx="469900" cy="125413"/>
          </a:xfrm>
          <a:prstGeom prst="rect">
            <a:avLst/>
          </a:prstGeom>
        </p:spPr>
        <p:txBody>
          <a:bodyPr/>
          <a:lstStyle>
            <a:defPPr>
              <a:defRPr lang="en-US"/>
            </a:defPPr>
            <a:lvl1pPr marL="0" algn="ctr" defTabSz="914400" rtl="0" eaLnBrk="1" latinLnBrk="0" hangingPunct="1">
              <a:defRPr sz="1100" b="0" i="0" kern="1200">
                <a:solidFill>
                  <a:schemeClr val="tx1"/>
                </a:solidFill>
                <a:latin typeface="Open Sans" charset="0"/>
                <a:ea typeface="Open Sans" charset="0"/>
                <a:cs typeface="Open Sans"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GB" altLang="en-US" b="1"/>
              <a:t> </a:t>
            </a:r>
          </a:p>
        </p:txBody>
      </p:sp>
      <p:pic>
        <p:nvPicPr>
          <p:cNvPr id="16" name="Picture 15" descr="PA Next Launch Page" title="PA Next Launch Page">
            <a:extLst>
              <a:ext uri="{FF2B5EF4-FFF2-40B4-BE49-F238E27FC236}">
                <a16:creationId xmlns:a16="http://schemas.microsoft.com/office/drawing/2014/main" xmlns="" id="{767E2C61-B540-4F15-9481-DDAACA5C27EC}"/>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1523999" y="1346784"/>
            <a:ext cx="6984991" cy="5138200"/>
          </a:xfrm>
          <a:prstGeom prst="rect">
            <a:avLst/>
          </a:prstGeom>
          <a:effectLst>
            <a:outerShdw blurRad="63500" sx="102000" sy="102000" algn="ctr" rotWithShape="0">
              <a:prstClr val="black">
                <a:alpha val="40000"/>
              </a:prstClr>
            </a:outerShdw>
          </a:effectLst>
        </p:spPr>
      </p:pic>
      <p:sp>
        <p:nvSpPr>
          <p:cNvPr id="17" name="Text Placeholder 4">
            <a:extLst>
              <a:ext uri="{FF2B5EF4-FFF2-40B4-BE49-F238E27FC236}">
                <a16:creationId xmlns:a16="http://schemas.microsoft.com/office/drawing/2014/main" xmlns="" id="{20050F42-AB80-4182-B695-B0EC93BA7F67}"/>
              </a:ext>
            </a:extLst>
          </p:cNvPr>
          <p:cNvSpPr txBox="1">
            <a:spLocks/>
          </p:cNvSpPr>
          <p:nvPr/>
        </p:nvSpPr>
        <p:spPr>
          <a:xfrm>
            <a:off x="2209800" y="5281360"/>
            <a:ext cx="3733800" cy="445655"/>
          </a:xfrm>
          <a:prstGeom prst="rect">
            <a:avLst/>
          </a:prstGeom>
        </p:spPr>
        <p:txBody>
          <a:bodyPr>
            <a:norm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Font typeface="Arial"/>
              <a:buNone/>
            </a:pPr>
            <a:r>
              <a:rPr lang="en-US" altLang="en-US" sz="2215">
                <a:solidFill>
                  <a:schemeClr val="accent1"/>
                </a:solidFill>
              </a:rPr>
              <a:t>tx.pearsonaccessnext.com </a:t>
            </a:r>
          </a:p>
          <a:p>
            <a:pPr marL="0" indent="0">
              <a:buFont typeface="Arial"/>
              <a:buNone/>
            </a:pPr>
            <a:endParaRPr lang="en-US" altLang="en-US" sz="2215">
              <a:latin typeface="Arial" panose="020B0604020202020204" pitchFamily="34" charset="0"/>
            </a:endParaRPr>
          </a:p>
          <a:p>
            <a:pPr marL="0" indent="0">
              <a:buFont typeface="Arial"/>
              <a:buNone/>
            </a:pPr>
            <a:endParaRPr lang="en-US" altLang="en-US" sz="2215">
              <a:latin typeface="Arial" panose="020B0604020202020204" pitchFamily="34" charset="0"/>
            </a:endParaRPr>
          </a:p>
          <a:p>
            <a:pPr marL="0" indent="0">
              <a:buFont typeface="Arial"/>
              <a:buNone/>
            </a:pPr>
            <a:endParaRPr lang="en-US" sz="2215"/>
          </a:p>
        </p:txBody>
      </p:sp>
      <p:sp>
        <p:nvSpPr>
          <p:cNvPr id="20" name="Rectangle 19">
            <a:extLst>
              <a:ext uri="{FF2B5EF4-FFF2-40B4-BE49-F238E27FC236}">
                <a16:creationId xmlns:a16="http://schemas.microsoft.com/office/drawing/2014/main" xmlns="" id="{03E58A22-BA85-45E1-B2EE-24883E64F11D}"/>
              </a:ext>
            </a:extLst>
          </p:cNvPr>
          <p:cNvSpPr/>
          <p:nvPr/>
        </p:nvSpPr>
        <p:spPr>
          <a:xfrm>
            <a:off x="1532263" y="1564253"/>
            <a:ext cx="829937" cy="340747"/>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62"/>
          </a:p>
        </p:txBody>
      </p:sp>
      <p:sp>
        <p:nvSpPr>
          <p:cNvPr id="21" name="Rectangle 20">
            <a:extLst>
              <a:ext uri="{FF2B5EF4-FFF2-40B4-BE49-F238E27FC236}">
                <a16:creationId xmlns:a16="http://schemas.microsoft.com/office/drawing/2014/main" xmlns="" id="{8856D46C-E6AE-4324-A6D7-6B3913D5CB51}"/>
              </a:ext>
            </a:extLst>
          </p:cNvPr>
          <p:cNvSpPr/>
          <p:nvPr/>
        </p:nvSpPr>
        <p:spPr>
          <a:xfrm>
            <a:off x="1532263" y="2527173"/>
            <a:ext cx="5297515" cy="2496453"/>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62"/>
          </a:p>
        </p:txBody>
      </p:sp>
    </p:spTree>
    <p:extLst>
      <p:ext uri="{BB962C8B-B14F-4D97-AF65-F5344CB8AC3E}">
        <p14:creationId xmlns:p14="http://schemas.microsoft.com/office/powerpoint/2010/main" val="25708379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fade">
                                      <p:cBhvr>
                                        <p:cTn id="12"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Lst>
  </p:timing>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a:xfrm>
            <a:off x="1097280" y="2038864"/>
            <a:ext cx="10058400" cy="383022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lvl="1" algn="l">
              <a:buClr>
                <a:schemeClr val="accent2"/>
              </a:buClr>
            </a:pPr>
            <a:endParaRPr lang="en-US" sz="1800">
              <a:solidFill>
                <a:schemeClr val="tx1">
                  <a:lumMod val="75000"/>
                  <a:lumOff val="25000"/>
                </a:schemeClr>
              </a:solidFill>
              <a:latin typeface="Calibri" charset="0"/>
              <a:ea typeface="Calibri" charset="0"/>
              <a:cs typeface="Calibri" charset="0"/>
            </a:endParaRPr>
          </a:p>
        </p:txBody>
      </p:sp>
      <p:sp>
        <p:nvSpPr>
          <p:cNvPr id="4" name="Title 10"/>
          <p:cNvSpPr txBox="1">
            <a:spLocks/>
          </p:cNvSpPr>
          <p:nvPr/>
        </p:nvSpPr>
        <p:spPr>
          <a:xfrm>
            <a:off x="1978570" y="248815"/>
            <a:ext cx="8221489" cy="67722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b="1" i="0">
                <a:solidFill>
                  <a:schemeClr val="accent1"/>
                </a:solidFill>
                <a:latin typeface="+mn-lt"/>
                <a:ea typeface="Open Sans" charset="0"/>
                <a:cs typeface="Open Sans" charset="0"/>
              </a:rPr>
              <a:t>STAAR Alternate 2 Process</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6502667"/>
            <a:ext cx="12000217" cy="229917"/>
          </a:xfrm>
          <a:prstGeom prst="rect">
            <a:avLst/>
          </a:prstGeom>
        </p:spPr>
      </p:pic>
      <p:sp>
        <p:nvSpPr>
          <p:cNvPr id="6" name="Date Placeholder 3"/>
          <p:cNvSpPr>
            <a:spLocks noGrp="1"/>
          </p:cNvSpPr>
          <p:nvPr>
            <p:ph type="dt" sz="half" idx="10"/>
          </p:nvPr>
        </p:nvSpPr>
        <p:spPr>
          <a:xfrm>
            <a:off x="92467" y="6492875"/>
            <a:ext cx="2472271" cy="365125"/>
          </a:xfrm>
        </p:spPr>
        <p:txBody>
          <a:bodyPr/>
          <a:lstStyle/>
          <a:p>
            <a:fld id="{C5C05D33-2F5D-482A-8D2C-D96EBC369FAA}" type="datetime1">
              <a:rPr lang="en-US" smtClean="0">
                <a:solidFill>
                  <a:schemeClr val="accent1">
                    <a:lumMod val="60000"/>
                    <a:lumOff val="40000"/>
                  </a:schemeClr>
                </a:solidFill>
              </a:rPr>
              <a:pPr/>
              <a:t>10/1/2018</a:t>
            </a:fld>
            <a:r>
              <a:rPr lang="en-US">
                <a:solidFill>
                  <a:schemeClr val="accent1">
                    <a:lumMod val="60000"/>
                    <a:lumOff val="40000"/>
                  </a:schemeClr>
                </a:solidFill>
              </a:rPr>
              <a:t>     </a:t>
            </a:r>
            <a:fld id="{EA89072E-2125-40D6-847A-9E6B768971D4}" type="slidenum">
              <a:rPr lang="en-US" smtClean="0">
                <a:solidFill>
                  <a:schemeClr val="accent1">
                    <a:lumMod val="60000"/>
                    <a:lumOff val="40000"/>
                  </a:schemeClr>
                </a:solidFill>
              </a:rPr>
              <a:pPr/>
              <a:t>186</a:t>
            </a:fld>
            <a:endParaRPr lang="en-US">
              <a:solidFill>
                <a:schemeClr val="accent1">
                  <a:lumMod val="60000"/>
                  <a:lumOff val="40000"/>
                </a:schemeClr>
              </a:solidFill>
            </a:endParaRPr>
          </a:p>
        </p:txBody>
      </p:sp>
      <p:sp>
        <p:nvSpPr>
          <p:cNvPr id="7" name="Footer Placeholder 4"/>
          <p:cNvSpPr>
            <a:spLocks noGrp="1"/>
          </p:cNvSpPr>
          <p:nvPr>
            <p:ph type="ftr" sz="quarter" idx="11"/>
          </p:nvPr>
        </p:nvSpPr>
        <p:spPr>
          <a:xfrm>
            <a:off x="3686187" y="6492875"/>
            <a:ext cx="4822804" cy="365125"/>
          </a:xfrm>
        </p:spPr>
        <p:txBody>
          <a:bodyPr/>
          <a:lstStyle/>
          <a:p>
            <a:r>
              <a:rPr lang="en-US">
                <a:solidFill>
                  <a:schemeClr val="accent1">
                    <a:lumMod val="60000"/>
                    <a:lumOff val="40000"/>
                  </a:schemeClr>
                </a:solidFill>
              </a:rPr>
              <a:t>October 2018</a:t>
            </a:r>
          </a:p>
        </p:txBody>
      </p:sp>
      <p:sp>
        <p:nvSpPr>
          <p:cNvPr id="9" name="Text Placeholder 1">
            <a:extLst>
              <a:ext uri="{FF2B5EF4-FFF2-40B4-BE49-F238E27FC236}">
                <a16:creationId xmlns:a16="http://schemas.microsoft.com/office/drawing/2014/main" xmlns="" id="{6A134DD4-4CC4-4BE6-A268-0051968A04E4}"/>
              </a:ext>
            </a:extLst>
          </p:cNvPr>
          <p:cNvSpPr txBox="1">
            <a:spLocks/>
          </p:cNvSpPr>
          <p:nvPr/>
        </p:nvSpPr>
        <p:spPr>
          <a:xfrm>
            <a:off x="1978570" y="2841868"/>
            <a:ext cx="2171023" cy="658831"/>
          </a:xfrm>
          <a:prstGeom prst="rect">
            <a:avLst/>
          </a:prstGeom>
          <a:solidFill>
            <a:schemeClr val="accent1"/>
          </a:solidFill>
          <a:ln w="12700">
            <a:solidFill>
              <a:srgbClr val="C64E5D"/>
            </a:solidFill>
          </a:ln>
        </p:spPr>
        <p:txBody>
          <a:bodyPr anchor="t"/>
          <a:lstStyle>
            <a:defPPr>
              <a:defRPr lang="en-US"/>
            </a:defPPr>
            <a:lvl1pPr marL="0" algn="l" defTabSz="914400" rtl="0" eaLnBrk="0" fontAlgn="base" latinLnBrk="0" hangingPunct="0">
              <a:lnSpc>
                <a:spcPts val="1900"/>
              </a:lnSpc>
              <a:spcBef>
                <a:spcPct val="0"/>
              </a:spcBef>
              <a:spcAft>
                <a:spcPct val="0"/>
              </a:spcAft>
              <a:buFont typeface="Arial" panose="020B0604020202020204" pitchFamily="34" charset="0"/>
              <a:defRPr sz="1600" b="0" i="0" kern="1200">
                <a:solidFill>
                  <a:schemeClr val="tx1"/>
                </a:solidFill>
                <a:latin typeface="+mn-lt"/>
                <a:ea typeface="Lato Medium" panose="020F0502020204030203" pitchFamily="34" charset="0"/>
                <a:cs typeface="Lato Medium" panose="020F0502020204030203" pitchFamily="34" charset="0"/>
              </a:defRPr>
            </a:lvl1pPr>
            <a:lvl2pPr marL="180975" indent="-180975" algn="l" defTabSz="914400" rtl="0" eaLnBrk="0" fontAlgn="base" latinLnBrk="0" hangingPunct="0">
              <a:lnSpc>
                <a:spcPts val="1900"/>
              </a:lnSpc>
              <a:spcBef>
                <a:spcPct val="0"/>
              </a:spcBef>
              <a:spcAft>
                <a:spcPct val="0"/>
              </a:spcAft>
              <a:buClr>
                <a:schemeClr val="bg2"/>
              </a:buClr>
              <a:buFont typeface="Arial" panose="020B0604020202020204" pitchFamily="34" charset="0"/>
              <a:buChar char="•"/>
              <a:defRPr sz="1600" kern="1200">
                <a:solidFill>
                  <a:schemeClr val="tx1"/>
                </a:solidFill>
                <a:latin typeface="+mn-lt"/>
                <a:ea typeface="Lato Medium"/>
                <a:cs typeface="Lato Medium"/>
              </a:defRPr>
            </a:lvl2pPr>
            <a:lvl3pPr marL="352425" indent="-171450" algn="l" defTabSz="914400" rtl="0" eaLnBrk="0" fontAlgn="base" latinLnBrk="0" hangingPunct="0">
              <a:lnSpc>
                <a:spcPts val="1900"/>
              </a:lnSpc>
              <a:spcBef>
                <a:spcPct val="0"/>
              </a:spcBef>
              <a:spcAft>
                <a:spcPct val="0"/>
              </a:spcAft>
              <a:buClr>
                <a:srgbClr val="9E007E"/>
              </a:buClr>
              <a:buFont typeface="Arial" panose="020B0604020202020204" pitchFamily="34" charset="0"/>
              <a:buChar char="‒"/>
              <a:defRPr sz="1600" kern="1200">
                <a:solidFill>
                  <a:schemeClr val="tx1"/>
                </a:solidFill>
                <a:latin typeface="+mn-lt"/>
                <a:ea typeface="Lato Medium"/>
                <a:cs typeface="Lato Medium"/>
              </a:defRPr>
            </a:lvl3pPr>
            <a:lvl4pPr marL="781050" algn="l" defTabSz="914400" rtl="0" eaLnBrk="0" fontAlgn="base" latinLnBrk="0" hangingPunct="0">
              <a:lnSpc>
                <a:spcPts val="1500"/>
              </a:lnSpc>
              <a:spcBef>
                <a:spcPct val="0"/>
              </a:spcBef>
              <a:spcAft>
                <a:spcPts val="850"/>
              </a:spcAft>
              <a:buClr>
                <a:schemeClr val="tx1"/>
              </a:buClr>
              <a:buFont typeface="Arial" panose="020B0604020202020204" pitchFamily="34" charset="0"/>
              <a:defRPr sz="1200" kern="1200">
                <a:solidFill>
                  <a:schemeClr val="bg2"/>
                </a:solidFill>
                <a:latin typeface="+mn-lt"/>
                <a:ea typeface="Lato Medium"/>
                <a:cs typeface="Lato Medium"/>
              </a:defRPr>
            </a:lvl4pPr>
            <a:lvl5pPr marL="2057400" indent="-228600" algn="l" defTabSz="914400" rtl="0" eaLnBrk="0" fontAlgn="base" latinLnBrk="0" hangingPunct="0">
              <a:spcBef>
                <a:spcPct val="20000"/>
              </a:spcBef>
              <a:spcAft>
                <a:spcPct val="0"/>
              </a:spcAft>
              <a:buFont typeface="Arial" panose="020B0604020202020204" pitchFamily="34" charset="0"/>
              <a:buChar char="»"/>
              <a:defRPr sz="1800" kern="1200">
                <a:solidFill>
                  <a:schemeClr val="tx1"/>
                </a:solidFill>
                <a:latin typeface="+mn-lt"/>
                <a:ea typeface="Lato Medium"/>
                <a:cs typeface="Lato Medium"/>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ctr">
              <a:lnSpc>
                <a:spcPct val="100000"/>
              </a:lnSpc>
              <a:spcAft>
                <a:spcPts val="0"/>
              </a:spcAft>
            </a:pPr>
            <a:r>
              <a:rPr lang="en-US" sz="1400" b="1">
                <a:solidFill>
                  <a:srgbClr val="FFFFFF"/>
                </a:solidFill>
              </a:rPr>
              <a:t>Step 1: </a:t>
            </a:r>
            <a:r>
              <a:rPr lang="en-US" sz="1400">
                <a:solidFill>
                  <a:srgbClr val="FFFFFF"/>
                </a:solidFill>
                <a:cs typeface="Calibri"/>
              </a:rPr>
              <a:t>Submit</a:t>
            </a:r>
            <a:r>
              <a:rPr lang="en-US" sz="1400">
                <a:solidFill>
                  <a:srgbClr val="FFFFFF"/>
                </a:solidFill>
              </a:rPr>
              <a:t> enrollment </a:t>
            </a:r>
            <a:endParaRPr lang="en-US"/>
          </a:p>
          <a:p>
            <a:pPr algn="ctr">
              <a:lnSpc>
                <a:spcPct val="100000"/>
              </a:lnSpc>
              <a:spcAft>
                <a:spcPts val="0"/>
              </a:spcAft>
            </a:pPr>
            <a:r>
              <a:rPr lang="en-US" sz="1400">
                <a:solidFill>
                  <a:srgbClr val="FFFFFF"/>
                </a:solidFill>
              </a:rPr>
              <a:t>counts</a:t>
            </a:r>
            <a:r>
              <a:rPr lang="en-US" sz="1400">
                <a:solidFill>
                  <a:srgbClr val="FFFFFF"/>
                </a:solidFill>
                <a:cs typeface="Calibri"/>
              </a:rPr>
              <a:t> for Large Print </a:t>
            </a:r>
          </a:p>
        </p:txBody>
      </p:sp>
      <p:sp>
        <p:nvSpPr>
          <p:cNvPr id="10" name="Text Placeholder 23">
            <a:extLst>
              <a:ext uri="{FF2B5EF4-FFF2-40B4-BE49-F238E27FC236}">
                <a16:creationId xmlns:a16="http://schemas.microsoft.com/office/drawing/2014/main" xmlns="" id="{2186F985-FFDB-4373-A761-F22D0D4814D5}"/>
              </a:ext>
            </a:extLst>
          </p:cNvPr>
          <p:cNvSpPr txBox="1">
            <a:spLocks/>
          </p:cNvSpPr>
          <p:nvPr/>
        </p:nvSpPr>
        <p:spPr>
          <a:xfrm>
            <a:off x="4369980" y="2877702"/>
            <a:ext cx="2154301" cy="622998"/>
          </a:xfrm>
          <a:prstGeom prst="rect">
            <a:avLst/>
          </a:prstGeom>
          <a:solidFill>
            <a:schemeClr val="accent1"/>
          </a:solidFill>
          <a:ln w="12700">
            <a:solidFill>
              <a:srgbClr val="C64E5D"/>
            </a:solidFill>
          </a:ln>
        </p:spPr>
        <p:txBody>
          <a:bodyPr anchor="t"/>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gn="ctr">
              <a:lnSpc>
                <a:spcPct val="100000"/>
              </a:lnSpc>
              <a:buNone/>
            </a:pPr>
            <a:r>
              <a:rPr lang="en-US" sz="1400" b="1">
                <a:solidFill>
                  <a:srgbClr val="FFFFFF"/>
                </a:solidFill>
              </a:rPr>
              <a:t>Step 2 : </a:t>
            </a:r>
            <a:r>
              <a:rPr lang="en-US" sz="1400">
                <a:solidFill>
                  <a:srgbClr val="FFFFFF"/>
                </a:solidFill>
              </a:rPr>
              <a:t>Submit student registration data</a:t>
            </a:r>
            <a:endParaRPr lang="en-US" sz="1400">
              <a:solidFill>
                <a:srgbClr val="FFFFFF"/>
              </a:solidFill>
              <a:cs typeface="Calibri"/>
            </a:endParaRPr>
          </a:p>
        </p:txBody>
      </p:sp>
      <p:sp>
        <p:nvSpPr>
          <p:cNvPr id="11" name="Text Placeholder 24">
            <a:extLst>
              <a:ext uri="{FF2B5EF4-FFF2-40B4-BE49-F238E27FC236}">
                <a16:creationId xmlns:a16="http://schemas.microsoft.com/office/drawing/2014/main" xmlns="" id="{4853A77A-D0D0-4C17-9DD5-C9FEF58817F5}"/>
              </a:ext>
            </a:extLst>
          </p:cNvPr>
          <p:cNvSpPr txBox="1">
            <a:spLocks/>
          </p:cNvSpPr>
          <p:nvPr/>
        </p:nvSpPr>
        <p:spPr>
          <a:xfrm>
            <a:off x="6655492" y="2868361"/>
            <a:ext cx="2149740" cy="613275"/>
          </a:xfrm>
          <a:prstGeom prst="rect">
            <a:avLst/>
          </a:prstGeom>
          <a:solidFill>
            <a:schemeClr val="accent1"/>
          </a:solidFill>
          <a:ln w="12700">
            <a:solidFill>
              <a:srgbClr val="C64E5D"/>
            </a:solidFill>
          </a:ln>
        </p:spPr>
        <p:txBody>
          <a:bodyPr anchor="t"/>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gn="ctr">
              <a:lnSpc>
                <a:spcPct val="100000"/>
              </a:lnSpc>
              <a:buNone/>
            </a:pPr>
            <a:r>
              <a:rPr lang="en-US" sz="1400" b="1">
                <a:solidFill>
                  <a:srgbClr val="FFFFFF"/>
                </a:solidFill>
              </a:rPr>
              <a:t>Step 3 : </a:t>
            </a:r>
            <a:r>
              <a:rPr lang="en-US" sz="1400">
                <a:solidFill>
                  <a:srgbClr val="FFFFFF"/>
                </a:solidFill>
              </a:rPr>
              <a:t>Review materials list</a:t>
            </a:r>
            <a:endParaRPr lang="en-US"/>
          </a:p>
        </p:txBody>
      </p:sp>
      <p:pic>
        <p:nvPicPr>
          <p:cNvPr id="12" name="Picture Placeholder 53" descr="Checkboxes" title="Checkboxes">
            <a:extLst>
              <a:ext uri="{FF2B5EF4-FFF2-40B4-BE49-F238E27FC236}">
                <a16:creationId xmlns:a16="http://schemas.microsoft.com/office/drawing/2014/main" xmlns="" id="{DFC7D41E-E209-40E3-B6EB-93ABAECDC8F3}"/>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56849" t="-1170" r="-56849" b="-1170"/>
          <a:stretch/>
        </p:blipFill>
        <p:spPr>
          <a:xfrm>
            <a:off x="6655757" y="1048686"/>
            <a:ext cx="2149475" cy="1768688"/>
          </a:xfrm>
          <a:prstGeom prst="rect">
            <a:avLst/>
          </a:prstGeom>
          <a:solidFill>
            <a:srgbClr val="FFFFFF"/>
          </a:solidFill>
          <a:ln w="12700">
            <a:solidFill>
              <a:srgbClr val="C64E5D"/>
            </a:solidFill>
          </a:ln>
        </p:spPr>
      </p:pic>
      <p:sp>
        <p:nvSpPr>
          <p:cNvPr id="13" name="Slide Number Placeholder 3">
            <a:extLst>
              <a:ext uri="{FF2B5EF4-FFF2-40B4-BE49-F238E27FC236}">
                <a16:creationId xmlns:a16="http://schemas.microsoft.com/office/drawing/2014/main" xmlns="" id="{958892F0-7269-4558-B583-596B5783B6B0}"/>
              </a:ext>
            </a:extLst>
          </p:cNvPr>
          <p:cNvSpPr txBox="1">
            <a:spLocks/>
          </p:cNvSpPr>
          <p:nvPr/>
        </p:nvSpPr>
        <p:spPr>
          <a:xfrm>
            <a:off x="9205913" y="6489700"/>
            <a:ext cx="469900" cy="125413"/>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GB"/>
          </a:p>
        </p:txBody>
      </p:sp>
      <p:pic>
        <p:nvPicPr>
          <p:cNvPr id="14" name="Picture Placeholder 55" descr="Shopping cart with plus sign" title="Shopping cart with plus sign">
            <a:extLst>
              <a:ext uri="{FF2B5EF4-FFF2-40B4-BE49-F238E27FC236}">
                <a16:creationId xmlns:a16="http://schemas.microsoft.com/office/drawing/2014/main" xmlns="" id="{0DBE5F77-FC32-4E8A-AD34-E05BEFD64B1D}"/>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26046"/>
          <a:stretch/>
        </p:blipFill>
        <p:spPr>
          <a:xfrm>
            <a:off x="8936708" y="1049600"/>
            <a:ext cx="2149475" cy="1770062"/>
          </a:xfrm>
          <a:prstGeom prst="rect">
            <a:avLst/>
          </a:prstGeom>
          <a:solidFill>
            <a:srgbClr val="FFFFFF"/>
          </a:solidFill>
          <a:ln w="12700">
            <a:solidFill>
              <a:srgbClr val="C64E5D"/>
            </a:solidFill>
          </a:ln>
        </p:spPr>
      </p:pic>
      <p:sp>
        <p:nvSpPr>
          <p:cNvPr id="15" name="Text Placeholder 32">
            <a:extLst>
              <a:ext uri="{FF2B5EF4-FFF2-40B4-BE49-F238E27FC236}">
                <a16:creationId xmlns:a16="http://schemas.microsoft.com/office/drawing/2014/main" xmlns="" id="{4945DD1E-AAD3-48A4-9C54-B2522BBBAD62}"/>
              </a:ext>
            </a:extLst>
          </p:cNvPr>
          <p:cNvSpPr txBox="1">
            <a:spLocks/>
          </p:cNvSpPr>
          <p:nvPr/>
        </p:nvSpPr>
        <p:spPr>
          <a:xfrm>
            <a:off x="8936443" y="2855311"/>
            <a:ext cx="2149740" cy="613291"/>
          </a:xfrm>
          <a:prstGeom prst="rect">
            <a:avLst/>
          </a:prstGeom>
          <a:solidFill>
            <a:schemeClr val="accent1"/>
          </a:solidFill>
          <a:ln w="12700">
            <a:solidFill>
              <a:srgbClr val="C64E5D"/>
            </a:solidFill>
          </a:ln>
        </p:spPr>
        <p:txBody>
          <a:bodyPr anchor="t"/>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gn="ctr">
              <a:lnSpc>
                <a:spcPct val="100000"/>
              </a:lnSpc>
              <a:buNone/>
            </a:pPr>
            <a:r>
              <a:rPr lang="en-US" sz="1400" b="1">
                <a:solidFill>
                  <a:srgbClr val="FFFFFF"/>
                </a:solidFill>
              </a:rPr>
              <a:t>Step 4 : </a:t>
            </a:r>
            <a:r>
              <a:rPr lang="en-US" sz="1400">
                <a:solidFill>
                  <a:srgbClr val="FFFFFF"/>
                </a:solidFill>
              </a:rPr>
              <a:t>Order additional materials, if necessary</a:t>
            </a:r>
            <a:endParaRPr lang="en-US"/>
          </a:p>
        </p:txBody>
      </p:sp>
      <p:sp>
        <p:nvSpPr>
          <p:cNvPr id="16" name="Text Placeholder 34">
            <a:extLst>
              <a:ext uri="{FF2B5EF4-FFF2-40B4-BE49-F238E27FC236}">
                <a16:creationId xmlns:a16="http://schemas.microsoft.com/office/drawing/2014/main" xmlns="" id="{88266916-0806-4A90-BEC3-CC3236B77541}"/>
              </a:ext>
            </a:extLst>
          </p:cNvPr>
          <p:cNvSpPr txBox="1">
            <a:spLocks/>
          </p:cNvSpPr>
          <p:nvPr/>
        </p:nvSpPr>
        <p:spPr>
          <a:xfrm>
            <a:off x="2012018" y="5433719"/>
            <a:ext cx="2147887" cy="832515"/>
          </a:xfrm>
          <a:prstGeom prst="rect">
            <a:avLst/>
          </a:prstGeom>
          <a:solidFill>
            <a:schemeClr val="accent1"/>
          </a:solidFill>
          <a:ln w="12700">
            <a:solidFill>
              <a:srgbClr val="C64E5D"/>
            </a:solidFill>
          </a:ln>
        </p:spPr>
        <p:txBody>
          <a:bodyPr anchor="t"/>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gn="ctr">
              <a:lnSpc>
                <a:spcPct val="100000"/>
              </a:lnSpc>
              <a:buNone/>
            </a:pPr>
            <a:r>
              <a:rPr lang="en-US" sz="1400" b="1">
                <a:solidFill>
                  <a:srgbClr val="FFFFFF"/>
                </a:solidFill>
              </a:rPr>
              <a:t>Step 5: </a:t>
            </a:r>
            <a:r>
              <a:rPr lang="en-US" sz="1400">
                <a:solidFill>
                  <a:srgbClr val="FFFFFF"/>
                </a:solidFill>
                <a:cs typeface="Calibri"/>
              </a:rPr>
              <a:t>Administer</a:t>
            </a:r>
            <a:r>
              <a:rPr lang="en-US" sz="1400">
                <a:solidFill>
                  <a:srgbClr val="FFFFFF"/>
                </a:solidFill>
              </a:rPr>
              <a:t> STAAR Alternate 2 assessment </a:t>
            </a:r>
            <a:endParaRPr lang="en-US"/>
          </a:p>
        </p:txBody>
      </p:sp>
      <p:pic>
        <p:nvPicPr>
          <p:cNvPr id="17" name="Picture Placeholder 57" descr="Enter student responses screen in PA Next" title="Enter student responses screen">
            <a:extLst>
              <a:ext uri="{FF2B5EF4-FFF2-40B4-BE49-F238E27FC236}">
                <a16:creationId xmlns:a16="http://schemas.microsoft.com/office/drawing/2014/main" xmlns="" id="{7D4B133C-E991-4592-A030-0EB8F7317437}"/>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a:xfrm>
            <a:off x="4366269" y="3562350"/>
            <a:ext cx="2149475" cy="1803400"/>
          </a:xfrm>
          <a:prstGeom prst="rect">
            <a:avLst/>
          </a:prstGeom>
          <a:solidFill>
            <a:srgbClr val="FFFFFF"/>
          </a:solidFill>
          <a:ln w="12700">
            <a:solidFill>
              <a:srgbClr val="C64E5D"/>
            </a:solidFill>
          </a:ln>
        </p:spPr>
      </p:pic>
      <p:sp>
        <p:nvSpPr>
          <p:cNvPr id="18" name="Text Placeholder 39">
            <a:extLst>
              <a:ext uri="{FF2B5EF4-FFF2-40B4-BE49-F238E27FC236}">
                <a16:creationId xmlns:a16="http://schemas.microsoft.com/office/drawing/2014/main" xmlns="" id="{EF49B83C-0409-41B0-83AB-4B0D80595426}"/>
              </a:ext>
            </a:extLst>
          </p:cNvPr>
          <p:cNvSpPr txBox="1">
            <a:spLocks/>
          </p:cNvSpPr>
          <p:nvPr/>
        </p:nvSpPr>
        <p:spPr>
          <a:xfrm>
            <a:off x="4320154" y="5457167"/>
            <a:ext cx="2156440" cy="809068"/>
          </a:xfrm>
          <a:prstGeom prst="rect">
            <a:avLst/>
          </a:prstGeom>
          <a:solidFill>
            <a:schemeClr val="accent1"/>
          </a:solidFill>
          <a:ln w="12700">
            <a:solidFill>
              <a:srgbClr val="C64E5D"/>
            </a:solidFill>
          </a:ln>
        </p:spPr>
        <p:txBody>
          <a:bodyPr anchor="t"/>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gn="ctr">
              <a:lnSpc>
                <a:spcPct val="100000"/>
              </a:lnSpc>
              <a:buNone/>
            </a:pPr>
            <a:r>
              <a:rPr lang="en-US" sz="1400" b="1">
                <a:solidFill>
                  <a:srgbClr val="FFFFFF"/>
                </a:solidFill>
              </a:rPr>
              <a:t>Step 6: </a:t>
            </a:r>
            <a:r>
              <a:rPr lang="en-US" sz="1400">
                <a:solidFill>
                  <a:srgbClr val="FFFFFF"/>
                </a:solidFill>
                <a:cs typeface="Calibri"/>
              </a:rPr>
              <a:t>Enter</a:t>
            </a:r>
            <a:r>
              <a:rPr lang="en-US" sz="1400">
                <a:solidFill>
                  <a:srgbClr val="FFFFFF"/>
                </a:solidFill>
              </a:rPr>
              <a:t> student responses</a:t>
            </a:r>
            <a:endParaRPr lang="en-US"/>
          </a:p>
        </p:txBody>
      </p:sp>
      <p:sp>
        <p:nvSpPr>
          <p:cNvPr id="19" name="Text Placeholder 40">
            <a:extLst>
              <a:ext uri="{FF2B5EF4-FFF2-40B4-BE49-F238E27FC236}">
                <a16:creationId xmlns:a16="http://schemas.microsoft.com/office/drawing/2014/main" xmlns="" id="{22705452-4DBC-4E9E-895E-993C7A384C2F}"/>
              </a:ext>
            </a:extLst>
          </p:cNvPr>
          <p:cNvSpPr txBox="1">
            <a:spLocks/>
          </p:cNvSpPr>
          <p:nvPr/>
        </p:nvSpPr>
        <p:spPr>
          <a:xfrm>
            <a:off x="6655492" y="5482776"/>
            <a:ext cx="2149740" cy="783459"/>
          </a:xfrm>
          <a:prstGeom prst="rect">
            <a:avLst/>
          </a:prstGeom>
          <a:solidFill>
            <a:schemeClr val="accent1"/>
          </a:solidFill>
          <a:ln w="12700">
            <a:solidFill>
              <a:srgbClr val="C64E5D"/>
            </a:solidFill>
          </a:ln>
        </p:spPr>
        <p:txBody>
          <a:bodyPr anchor="t"/>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gn="ctr">
              <a:lnSpc>
                <a:spcPct val="100000"/>
              </a:lnSpc>
              <a:buNone/>
            </a:pPr>
            <a:r>
              <a:rPr lang="en-US" sz="1400" b="1">
                <a:solidFill>
                  <a:srgbClr val="FFFFFF"/>
                </a:solidFill>
              </a:rPr>
              <a:t>Step 7: </a:t>
            </a:r>
            <a:r>
              <a:rPr lang="en-US" sz="1400">
                <a:solidFill>
                  <a:srgbClr val="FFFFFF"/>
                </a:solidFill>
                <a:cs typeface="Calibri"/>
              </a:rPr>
              <a:t>Verify</a:t>
            </a:r>
            <a:r>
              <a:rPr lang="en-US" sz="1400">
                <a:solidFill>
                  <a:srgbClr val="FFFFFF"/>
                </a:solidFill>
              </a:rPr>
              <a:t> info</a:t>
            </a:r>
            <a:endParaRPr lang="en-US"/>
          </a:p>
        </p:txBody>
      </p:sp>
      <p:sp>
        <p:nvSpPr>
          <p:cNvPr id="20" name="Text Placeholder 41">
            <a:extLst>
              <a:ext uri="{FF2B5EF4-FFF2-40B4-BE49-F238E27FC236}">
                <a16:creationId xmlns:a16="http://schemas.microsoft.com/office/drawing/2014/main" xmlns="" id="{4DC26909-9BD3-4015-ABC3-B71CC020B605}"/>
              </a:ext>
            </a:extLst>
          </p:cNvPr>
          <p:cNvSpPr txBox="1">
            <a:spLocks/>
          </p:cNvSpPr>
          <p:nvPr/>
        </p:nvSpPr>
        <p:spPr>
          <a:xfrm>
            <a:off x="8944980" y="5466174"/>
            <a:ext cx="2149740" cy="783458"/>
          </a:xfrm>
          <a:prstGeom prst="rect">
            <a:avLst/>
          </a:prstGeom>
          <a:solidFill>
            <a:schemeClr val="accent1"/>
          </a:solidFill>
          <a:ln w="12700">
            <a:solidFill>
              <a:srgbClr val="C64E5D"/>
            </a:solidFill>
          </a:ln>
        </p:spPr>
        <p:txBody>
          <a:bodyPr anchor="t"/>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gn="ctr">
              <a:lnSpc>
                <a:spcPct val="100000"/>
              </a:lnSpc>
              <a:buNone/>
            </a:pPr>
            <a:r>
              <a:rPr lang="en-US" sz="1400" b="1">
                <a:solidFill>
                  <a:srgbClr val="FFFFFF"/>
                </a:solidFill>
              </a:rPr>
              <a:t>Step 8: </a:t>
            </a:r>
            <a:r>
              <a:rPr lang="en-US" sz="1400">
                <a:solidFill>
                  <a:srgbClr val="FFFFFF"/>
                </a:solidFill>
              </a:rPr>
              <a:t>Return materials</a:t>
            </a:r>
            <a:endParaRPr lang="en-US"/>
          </a:p>
          <a:p>
            <a:pPr>
              <a:lnSpc>
                <a:spcPct val="100000"/>
              </a:lnSpc>
            </a:pPr>
            <a:endParaRPr lang="en-US" sz="1200">
              <a:solidFill>
                <a:srgbClr val="FFFFFF"/>
              </a:solidFill>
            </a:endParaRPr>
          </a:p>
        </p:txBody>
      </p:sp>
      <p:pic>
        <p:nvPicPr>
          <p:cNvPr id="21" name="Picture Placeholder 49" descr="Calculator icon" title="Calculator icon">
            <a:extLst>
              <a:ext uri="{FF2B5EF4-FFF2-40B4-BE49-F238E27FC236}">
                <a16:creationId xmlns:a16="http://schemas.microsoft.com/office/drawing/2014/main" xmlns="" id="{F133F71D-B7FF-4CD0-A7F8-29D421DAD7C7}"/>
              </a:ext>
            </a:extLst>
          </p:cNvPr>
          <p:cNvPicPr>
            <a:picLocks noChangeAspect="1"/>
          </p:cNvPicPr>
          <p:nvPr/>
        </p:nvPicPr>
        <p:blipFill>
          <a:blip r:embed="rId6" cstate="print">
            <a:extLst>
              <a:ext uri="{28A0092B-C50C-407E-A947-70E740481C1C}">
                <a14:useLocalDpi xmlns:a14="http://schemas.microsoft.com/office/drawing/2010/main" val="0"/>
              </a:ext>
            </a:extLst>
          </a:blip>
          <a:srcRect t="9483" b="9483"/>
          <a:stretch>
            <a:fillRect/>
          </a:stretch>
        </p:blipFill>
        <p:spPr>
          <a:xfrm>
            <a:off x="1978570" y="1061332"/>
            <a:ext cx="2161157" cy="1751255"/>
          </a:xfrm>
          <a:prstGeom prst="rect">
            <a:avLst/>
          </a:prstGeom>
          <a:solidFill>
            <a:srgbClr val="FFFFFF"/>
          </a:solidFill>
          <a:ln w="12700">
            <a:solidFill>
              <a:srgbClr val="C64E5D"/>
            </a:solidFill>
          </a:ln>
        </p:spPr>
      </p:pic>
      <p:pic>
        <p:nvPicPr>
          <p:cNvPr id="22" name="Picture Placeholder 75" descr="Upload file icon" title="Upload file icon">
            <a:extLst>
              <a:ext uri="{FF2B5EF4-FFF2-40B4-BE49-F238E27FC236}">
                <a16:creationId xmlns:a16="http://schemas.microsoft.com/office/drawing/2014/main" xmlns="" id="{8DA266C0-6DE1-41CB-941B-EEC87106523E}"/>
              </a:ext>
            </a:extLst>
          </p:cNvPr>
          <p:cNvPicPr>
            <a:picLocks noChangeAspect="1"/>
          </p:cNvPicPr>
          <p:nvPr/>
        </p:nvPicPr>
        <p:blipFill rotWithShape="1">
          <a:blip r:embed="rId7" cstate="screen">
            <a:extLst>
              <a:ext uri="{28A0092B-C50C-407E-A947-70E740481C1C}">
                <a14:useLocalDpi xmlns:a14="http://schemas.microsoft.com/office/drawing/2010/main" val="0"/>
              </a:ext>
            </a:extLst>
          </a:blip>
          <a:srcRect l="-17124" t="-530" r="-6598" b="-530"/>
          <a:stretch/>
        </p:blipFill>
        <p:spPr>
          <a:xfrm>
            <a:off x="4374806" y="1061332"/>
            <a:ext cx="2149475" cy="1755775"/>
          </a:xfrm>
          <a:prstGeom prst="rect">
            <a:avLst/>
          </a:prstGeom>
          <a:solidFill>
            <a:srgbClr val="FFFFFF"/>
          </a:solidFill>
          <a:ln w="12700">
            <a:solidFill>
              <a:srgbClr val="C64E5D"/>
            </a:solidFill>
          </a:ln>
        </p:spPr>
      </p:pic>
      <p:pic>
        <p:nvPicPr>
          <p:cNvPr id="23" name="Picture Placeholder 78" descr="Open box for packing " title="Open box">
            <a:extLst>
              <a:ext uri="{FF2B5EF4-FFF2-40B4-BE49-F238E27FC236}">
                <a16:creationId xmlns:a16="http://schemas.microsoft.com/office/drawing/2014/main" xmlns="" id="{56E38C33-4576-4321-910F-0D95BB6A77D6}"/>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l="-15305" t="-13309" r="-15305" b="-809"/>
          <a:stretch/>
        </p:blipFill>
        <p:spPr>
          <a:xfrm>
            <a:off x="8944980" y="3582403"/>
            <a:ext cx="2149740" cy="1814462"/>
          </a:xfrm>
          <a:prstGeom prst="rect">
            <a:avLst/>
          </a:prstGeom>
          <a:solidFill>
            <a:srgbClr val="FFFFFF"/>
          </a:solidFill>
          <a:ln w="12700">
            <a:solidFill>
              <a:srgbClr val="C64E5D"/>
            </a:solidFill>
          </a:ln>
        </p:spPr>
      </p:pic>
      <p:pic>
        <p:nvPicPr>
          <p:cNvPr id="24" name="Picture Placeholder 81" descr="Checkmark" title="Checkmark">
            <a:extLst>
              <a:ext uri="{FF2B5EF4-FFF2-40B4-BE49-F238E27FC236}">
                <a16:creationId xmlns:a16="http://schemas.microsoft.com/office/drawing/2014/main" xmlns="" id="{0C79C1E9-4189-4991-8479-B02AC0338476}"/>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l="-23468" t="-16473" r="-23468" b="-16473"/>
          <a:stretch/>
        </p:blipFill>
        <p:spPr>
          <a:xfrm>
            <a:off x="6655492" y="3596982"/>
            <a:ext cx="2149740" cy="1823469"/>
          </a:xfrm>
          <a:prstGeom prst="rect">
            <a:avLst/>
          </a:prstGeom>
          <a:solidFill>
            <a:srgbClr val="FFFFFF"/>
          </a:solidFill>
          <a:ln w="12700">
            <a:solidFill>
              <a:srgbClr val="C64E5D"/>
            </a:solidFill>
          </a:ln>
        </p:spPr>
      </p:pic>
      <p:pic>
        <p:nvPicPr>
          <p:cNvPr id="25" name="Picture Placeholder 94" descr="Administrator and student" title="Administrator and student">
            <a:extLst>
              <a:ext uri="{FF2B5EF4-FFF2-40B4-BE49-F238E27FC236}">
                <a16:creationId xmlns:a16="http://schemas.microsoft.com/office/drawing/2014/main" xmlns="" id="{2BAF5D05-0A34-4D50-ABC8-4A998EAED421}"/>
              </a:ext>
            </a:extLst>
          </p:cNvPr>
          <p:cNvPicPr>
            <a:picLocks noChangeAspect="1"/>
          </p:cNvPicPr>
          <p:nvPr/>
        </p:nvPicPr>
        <p:blipFill rotWithShape="1">
          <a:blip r:embed="rId10" cstate="print">
            <a:extLst>
              <a:ext uri="{28A0092B-C50C-407E-A947-70E740481C1C}">
                <a14:useLocalDpi xmlns:a14="http://schemas.microsoft.com/office/drawing/2010/main" val="0"/>
              </a:ext>
            </a:extLst>
          </a:blip>
          <a:srcRect/>
          <a:stretch/>
        </p:blipFill>
        <p:spPr>
          <a:xfrm>
            <a:off x="2076914" y="3591852"/>
            <a:ext cx="2149474" cy="1795563"/>
          </a:xfrm>
          <a:prstGeom prst="rect">
            <a:avLst/>
          </a:prstGeom>
          <a:ln>
            <a:solidFill>
              <a:srgbClr val="C64E5D"/>
            </a:solidFill>
          </a:ln>
        </p:spPr>
      </p:pic>
    </p:spTree>
    <p:extLst>
      <p:ext uri="{BB962C8B-B14F-4D97-AF65-F5344CB8AC3E}">
        <p14:creationId xmlns:p14="http://schemas.microsoft.com/office/powerpoint/2010/main" val="6228524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bg/>
                                          </p:spTgt>
                                        </p:tgtEl>
                                        <p:attrNameLst>
                                          <p:attrName>style.visibility</p:attrName>
                                        </p:attrNameLst>
                                      </p:cBhvr>
                                      <p:to>
                                        <p:strVal val="visible"/>
                                      </p:to>
                                    </p:set>
                                    <p:animEffect transition="in" filter="fade">
                                      <p:cBhvr>
                                        <p:cTn id="7" dur="500"/>
                                        <p:tgtEl>
                                          <p:spTgt spid="9">
                                            <p:bg/>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xEl>
                                              <p:pRg st="0" end="0"/>
                                            </p:txEl>
                                          </p:spTgt>
                                        </p:tgtEl>
                                        <p:attrNameLst>
                                          <p:attrName>style.visibility</p:attrName>
                                        </p:attrNameLst>
                                      </p:cBhvr>
                                      <p:to>
                                        <p:strVal val="visible"/>
                                      </p:to>
                                    </p:set>
                                    <p:animEffect transition="in" filter="fade">
                                      <p:cBhvr>
                                        <p:cTn id="12" dur="500"/>
                                        <p:tgtEl>
                                          <p:spTgt spid="9">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
                                            <p:txEl>
                                              <p:pRg st="1" end="1"/>
                                            </p:txEl>
                                          </p:spTgt>
                                        </p:tgtEl>
                                        <p:attrNameLst>
                                          <p:attrName>style.visibility</p:attrName>
                                        </p:attrNameLst>
                                      </p:cBhvr>
                                      <p:to>
                                        <p:strVal val="visible"/>
                                      </p:to>
                                    </p:set>
                                    <p:animEffect transition="in" filter="fade">
                                      <p:cBhvr>
                                        <p:cTn id="17" dur="500"/>
                                        <p:tgtEl>
                                          <p:spTgt spid="9">
                                            <p:txEl>
                                              <p:pRg st="1" end="1"/>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21"/>
                                        </p:tgtEl>
                                        <p:attrNameLst>
                                          <p:attrName>style.visibility</p:attrName>
                                        </p:attrNameLst>
                                      </p:cBhvr>
                                      <p:to>
                                        <p:strVal val="visible"/>
                                      </p:to>
                                    </p:set>
                                    <p:animEffect transition="in" filter="fade">
                                      <p:cBhvr>
                                        <p:cTn id="20" dur="500"/>
                                        <p:tgtEl>
                                          <p:spTgt spid="21"/>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10">
                                            <p:bg/>
                                          </p:spTgt>
                                        </p:tgtEl>
                                        <p:attrNameLst>
                                          <p:attrName>style.visibility</p:attrName>
                                        </p:attrNameLst>
                                      </p:cBhvr>
                                      <p:to>
                                        <p:strVal val="visible"/>
                                      </p:to>
                                    </p:set>
                                    <p:animEffect transition="in" filter="fade">
                                      <p:cBhvr>
                                        <p:cTn id="25" dur="500"/>
                                        <p:tgtEl>
                                          <p:spTgt spid="10">
                                            <p:bg/>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10">
                                            <p:txEl>
                                              <p:pRg st="0" end="0"/>
                                            </p:txEl>
                                          </p:spTgt>
                                        </p:tgtEl>
                                        <p:attrNameLst>
                                          <p:attrName>style.visibility</p:attrName>
                                        </p:attrNameLst>
                                      </p:cBhvr>
                                      <p:to>
                                        <p:strVal val="visible"/>
                                      </p:to>
                                    </p:set>
                                    <p:animEffect transition="in" filter="fade">
                                      <p:cBhvr>
                                        <p:cTn id="30" dur="500"/>
                                        <p:tgtEl>
                                          <p:spTgt spid="10">
                                            <p:txEl>
                                              <p:pRg st="0" end="0"/>
                                            </p:txEl>
                                          </p:spTgt>
                                        </p:tgtEl>
                                      </p:cBhvr>
                                    </p:animEffect>
                                  </p:childTnLst>
                                </p:cTn>
                              </p:par>
                              <p:par>
                                <p:cTn id="31" presetID="10" presetClass="entr" presetSubtype="0" fill="hold" nodeType="withEffect">
                                  <p:stCondLst>
                                    <p:cond delay="0"/>
                                  </p:stCondLst>
                                  <p:childTnLst>
                                    <p:set>
                                      <p:cBhvr>
                                        <p:cTn id="32" dur="1" fill="hold">
                                          <p:stCondLst>
                                            <p:cond delay="0"/>
                                          </p:stCondLst>
                                        </p:cTn>
                                        <p:tgtEl>
                                          <p:spTgt spid="22"/>
                                        </p:tgtEl>
                                        <p:attrNameLst>
                                          <p:attrName>style.visibility</p:attrName>
                                        </p:attrNameLst>
                                      </p:cBhvr>
                                      <p:to>
                                        <p:strVal val="visible"/>
                                      </p:to>
                                    </p:set>
                                    <p:animEffect transition="in" filter="fade">
                                      <p:cBhvr>
                                        <p:cTn id="33" dur="500"/>
                                        <p:tgtEl>
                                          <p:spTgt spid="22"/>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11">
                                            <p:bg/>
                                          </p:spTgt>
                                        </p:tgtEl>
                                        <p:attrNameLst>
                                          <p:attrName>style.visibility</p:attrName>
                                        </p:attrNameLst>
                                      </p:cBhvr>
                                      <p:to>
                                        <p:strVal val="visible"/>
                                      </p:to>
                                    </p:set>
                                    <p:animEffect transition="in" filter="fade">
                                      <p:cBhvr>
                                        <p:cTn id="38" dur="500"/>
                                        <p:tgtEl>
                                          <p:spTgt spid="11">
                                            <p:bg/>
                                          </p:spTgt>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11">
                                            <p:txEl>
                                              <p:pRg st="0" end="0"/>
                                            </p:txEl>
                                          </p:spTgt>
                                        </p:tgtEl>
                                        <p:attrNameLst>
                                          <p:attrName>style.visibility</p:attrName>
                                        </p:attrNameLst>
                                      </p:cBhvr>
                                      <p:to>
                                        <p:strVal val="visible"/>
                                      </p:to>
                                    </p:set>
                                    <p:animEffect transition="in" filter="fade">
                                      <p:cBhvr>
                                        <p:cTn id="43" dur="500"/>
                                        <p:tgtEl>
                                          <p:spTgt spid="11">
                                            <p:txEl>
                                              <p:pRg st="0" end="0"/>
                                            </p:txEl>
                                          </p:spTgt>
                                        </p:tgtEl>
                                      </p:cBhvr>
                                    </p:animEffect>
                                  </p:childTnLst>
                                </p:cTn>
                              </p:par>
                              <p:par>
                                <p:cTn id="44" presetID="10" presetClass="entr" presetSubtype="0" fill="hold" nodeType="withEffect">
                                  <p:stCondLst>
                                    <p:cond delay="0"/>
                                  </p:stCondLst>
                                  <p:childTnLst>
                                    <p:set>
                                      <p:cBhvr>
                                        <p:cTn id="45" dur="1" fill="hold">
                                          <p:stCondLst>
                                            <p:cond delay="0"/>
                                          </p:stCondLst>
                                        </p:cTn>
                                        <p:tgtEl>
                                          <p:spTgt spid="12"/>
                                        </p:tgtEl>
                                        <p:attrNameLst>
                                          <p:attrName>style.visibility</p:attrName>
                                        </p:attrNameLst>
                                      </p:cBhvr>
                                      <p:to>
                                        <p:strVal val="visible"/>
                                      </p:to>
                                    </p:set>
                                    <p:animEffect transition="in" filter="fade">
                                      <p:cBhvr>
                                        <p:cTn id="46" dur="500"/>
                                        <p:tgtEl>
                                          <p:spTgt spid="12"/>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nodeType="clickEffect">
                                  <p:stCondLst>
                                    <p:cond delay="0"/>
                                  </p:stCondLst>
                                  <p:childTnLst>
                                    <p:set>
                                      <p:cBhvr>
                                        <p:cTn id="50" dur="1" fill="hold">
                                          <p:stCondLst>
                                            <p:cond delay="0"/>
                                          </p:stCondLst>
                                        </p:cTn>
                                        <p:tgtEl>
                                          <p:spTgt spid="14"/>
                                        </p:tgtEl>
                                        <p:attrNameLst>
                                          <p:attrName>style.visibility</p:attrName>
                                        </p:attrNameLst>
                                      </p:cBhvr>
                                      <p:to>
                                        <p:strVal val="visible"/>
                                      </p:to>
                                    </p:set>
                                    <p:animEffect transition="in" filter="fade">
                                      <p:cBhvr>
                                        <p:cTn id="51" dur="500"/>
                                        <p:tgtEl>
                                          <p:spTgt spid="14"/>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15">
                                            <p:bg/>
                                          </p:spTgt>
                                        </p:tgtEl>
                                        <p:attrNameLst>
                                          <p:attrName>style.visibility</p:attrName>
                                        </p:attrNameLst>
                                      </p:cBhvr>
                                      <p:to>
                                        <p:strVal val="visible"/>
                                      </p:to>
                                    </p:set>
                                    <p:animEffect transition="in" filter="fade">
                                      <p:cBhvr>
                                        <p:cTn id="54" dur="500"/>
                                        <p:tgtEl>
                                          <p:spTgt spid="15">
                                            <p:bg/>
                                          </p:spTgt>
                                        </p:tgtEl>
                                      </p:cBhvr>
                                    </p:animEffect>
                                  </p:childTnLst>
                                </p:cTn>
                              </p:par>
                            </p:childTnLst>
                          </p:cTn>
                        </p:par>
                      </p:childTnLst>
                    </p:cTn>
                  </p:par>
                  <p:par>
                    <p:cTn id="55" fill="hold">
                      <p:stCondLst>
                        <p:cond delay="indefinite"/>
                      </p:stCondLst>
                      <p:childTnLst>
                        <p:par>
                          <p:cTn id="56" fill="hold">
                            <p:stCondLst>
                              <p:cond delay="0"/>
                            </p:stCondLst>
                            <p:childTnLst>
                              <p:par>
                                <p:cTn id="57" presetID="10" presetClass="entr" presetSubtype="0" fill="hold" grpId="0" nodeType="clickEffect">
                                  <p:stCondLst>
                                    <p:cond delay="0"/>
                                  </p:stCondLst>
                                  <p:childTnLst>
                                    <p:set>
                                      <p:cBhvr>
                                        <p:cTn id="58" dur="1" fill="hold">
                                          <p:stCondLst>
                                            <p:cond delay="0"/>
                                          </p:stCondLst>
                                        </p:cTn>
                                        <p:tgtEl>
                                          <p:spTgt spid="15">
                                            <p:txEl>
                                              <p:pRg st="0" end="0"/>
                                            </p:txEl>
                                          </p:spTgt>
                                        </p:tgtEl>
                                        <p:attrNameLst>
                                          <p:attrName>style.visibility</p:attrName>
                                        </p:attrNameLst>
                                      </p:cBhvr>
                                      <p:to>
                                        <p:strVal val="visible"/>
                                      </p:to>
                                    </p:set>
                                    <p:animEffect transition="in" filter="fade">
                                      <p:cBhvr>
                                        <p:cTn id="59" dur="500"/>
                                        <p:tgtEl>
                                          <p:spTgt spid="15">
                                            <p:txEl>
                                              <p:pRg st="0" end="0"/>
                                            </p:txEl>
                                          </p:spTgt>
                                        </p:tgtEl>
                                      </p:cBhvr>
                                    </p:animEffect>
                                  </p:childTnLst>
                                </p:cTn>
                              </p:par>
                            </p:childTnLst>
                          </p:cTn>
                        </p:par>
                      </p:childTnLst>
                    </p:cTn>
                  </p:par>
                  <p:par>
                    <p:cTn id="60" fill="hold">
                      <p:stCondLst>
                        <p:cond delay="indefinite"/>
                      </p:stCondLst>
                      <p:childTnLst>
                        <p:par>
                          <p:cTn id="61" fill="hold">
                            <p:stCondLst>
                              <p:cond delay="0"/>
                            </p:stCondLst>
                            <p:childTnLst>
                              <p:par>
                                <p:cTn id="62" presetID="10" presetClass="entr" presetSubtype="0" fill="hold" grpId="0" nodeType="clickEffect">
                                  <p:stCondLst>
                                    <p:cond delay="0"/>
                                  </p:stCondLst>
                                  <p:childTnLst>
                                    <p:set>
                                      <p:cBhvr>
                                        <p:cTn id="63" dur="1" fill="hold">
                                          <p:stCondLst>
                                            <p:cond delay="0"/>
                                          </p:stCondLst>
                                        </p:cTn>
                                        <p:tgtEl>
                                          <p:spTgt spid="16">
                                            <p:bg/>
                                          </p:spTgt>
                                        </p:tgtEl>
                                        <p:attrNameLst>
                                          <p:attrName>style.visibility</p:attrName>
                                        </p:attrNameLst>
                                      </p:cBhvr>
                                      <p:to>
                                        <p:strVal val="visible"/>
                                      </p:to>
                                    </p:set>
                                    <p:animEffect transition="in" filter="fade">
                                      <p:cBhvr>
                                        <p:cTn id="64" dur="500"/>
                                        <p:tgtEl>
                                          <p:spTgt spid="16">
                                            <p:bg/>
                                          </p:spTgt>
                                        </p:tgtEl>
                                      </p:cBhvr>
                                    </p:animEffect>
                                  </p:childTnLst>
                                </p:cTn>
                              </p:par>
                            </p:childTnLst>
                          </p:cTn>
                        </p:par>
                      </p:childTnLst>
                    </p:cTn>
                  </p:par>
                  <p:par>
                    <p:cTn id="65" fill="hold">
                      <p:stCondLst>
                        <p:cond delay="indefinite"/>
                      </p:stCondLst>
                      <p:childTnLst>
                        <p:par>
                          <p:cTn id="66" fill="hold">
                            <p:stCondLst>
                              <p:cond delay="0"/>
                            </p:stCondLst>
                            <p:childTnLst>
                              <p:par>
                                <p:cTn id="67" presetID="10" presetClass="entr" presetSubtype="0" fill="hold" grpId="0" nodeType="clickEffect">
                                  <p:stCondLst>
                                    <p:cond delay="0"/>
                                  </p:stCondLst>
                                  <p:childTnLst>
                                    <p:set>
                                      <p:cBhvr>
                                        <p:cTn id="68" dur="1" fill="hold">
                                          <p:stCondLst>
                                            <p:cond delay="0"/>
                                          </p:stCondLst>
                                        </p:cTn>
                                        <p:tgtEl>
                                          <p:spTgt spid="16">
                                            <p:txEl>
                                              <p:pRg st="0" end="0"/>
                                            </p:txEl>
                                          </p:spTgt>
                                        </p:tgtEl>
                                        <p:attrNameLst>
                                          <p:attrName>style.visibility</p:attrName>
                                        </p:attrNameLst>
                                      </p:cBhvr>
                                      <p:to>
                                        <p:strVal val="visible"/>
                                      </p:to>
                                    </p:set>
                                    <p:animEffect transition="in" filter="fade">
                                      <p:cBhvr>
                                        <p:cTn id="69" dur="500"/>
                                        <p:tgtEl>
                                          <p:spTgt spid="16">
                                            <p:txEl>
                                              <p:pRg st="0" end="0"/>
                                            </p:txEl>
                                          </p:spTgt>
                                        </p:tgtEl>
                                      </p:cBhvr>
                                    </p:animEffect>
                                  </p:childTnLst>
                                </p:cTn>
                              </p:par>
                              <p:par>
                                <p:cTn id="70" presetID="10" presetClass="entr" presetSubtype="0" fill="hold" nodeType="withEffect">
                                  <p:stCondLst>
                                    <p:cond delay="0"/>
                                  </p:stCondLst>
                                  <p:childTnLst>
                                    <p:set>
                                      <p:cBhvr>
                                        <p:cTn id="71" dur="1" fill="hold">
                                          <p:stCondLst>
                                            <p:cond delay="0"/>
                                          </p:stCondLst>
                                        </p:cTn>
                                        <p:tgtEl>
                                          <p:spTgt spid="25"/>
                                        </p:tgtEl>
                                        <p:attrNameLst>
                                          <p:attrName>style.visibility</p:attrName>
                                        </p:attrNameLst>
                                      </p:cBhvr>
                                      <p:to>
                                        <p:strVal val="visible"/>
                                      </p:to>
                                    </p:set>
                                    <p:animEffect transition="in" filter="fade">
                                      <p:cBhvr>
                                        <p:cTn id="72" dur="500"/>
                                        <p:tgtEl>
                                          <p:spTgt spid="25"/>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nodeType="clickEffect">
                                  <p:stCondLst>
                                    <p:cond delay="0"/>
                                  </p:stCondLst>
                                  <p:childTnLst>
                                    <p:set>
                                      <p:cBhvr>
                                        <p:cTn id="76" dur="1" fill="hold">
                                          <p:stCondLst>
                                            <p:cond delay="0"/>
                                          </p:stCondLst>
                                        </p:cTn>
                                        <p:tgtEl>
                                          <p:spTgt spid="17"/>
                                        </p:tgtEl>
                                        <p:attrNameLst>
                                          <p:attrName>style.visibility</p:attrName>
                                        </p:attrNameLst>
                                      </p:cBhvr>
                                      <p:to>
                                        <p:strVal val="visible"/>
                                      </p:to>
                                    </p:set>
                                    <p:animEffect transition="in" filter="fade">
                                      <p:cBhvr>
                                        <p:cTn id="77" dur="500"/>
                                        <p:tgtEl>
                                          <p:spTgt spid="17"/>
                                        </p:tgtEl>
                                      </p:cBhvr>
                                    </p:animEffect>
                                  </p:childTnLst>
                                </p:cTn>
                              </p:par>
                              <p:par>
                                <p:cTn id="78" presetID="10" presetClass="entr" presetSubtype="0" fill="hold" grpId="0" nodeType="withEffect">
                                  <p:stCondLst>
                                    <p:cond delay="0"/>
                                  </p:stCondLst>
                                  <p:childTnLst>
                                    <p:set>
                                      <p:cBhvr>
                                        <p:cTn id="79" dur="1" fill="hold">
                                          <p:stCondLst>
                                            <p:cond delay="0"/>
                                          </p:stCondLst>
                                        </p:cTn>
                                        <p:tgtEl>
                                          <p:spTgt spid="18">
                                            <p:bg/>
                                          </p:spTgt>
                                        </p:tgtEl>
                                        <p:attrNameLst>
                                          <p:attrName>style.visibility</p:attrName>
                                        </p:attrNameLst>
                                      </p:cBhvr>
                                      <p:to>
                                        <p:strVal val="visible"/>
                                      </p:to>
                                    </p:set>
                                    <p:animEffect transition="in" filter="fade">
                                      <p:cBhvr>
                                        <p:cTn id="80" dur="500"/>
                                        <p:tgtEl>
                                          <p:spTgt spid="18">
                                            <p:bg/>
                                          </p:spTgt>
                                        </p:tgtEl>
                                      </p:cBhvr>
                                    </p:animEffect>
                                  </p:childTnLst>
                                </p:cTn>
                              </p:par>
                            </p:childTnLst>
                          </p:cTn>
                        </p:par>
                      </p:childTnLst>
                    </p:cTn>
                  </p:par>
                  <p:par>
                    <p:cTn id="81" fill="hold">
                      <p:stCondLst>
                        <p:cond delay="indefinite"/>
                      </p:stCondLst>
                      <p:childTnLst>
                        <p:par>
                          <p:cTn id="82" fill="hold">
                            <p:stCondLst>
                              <p:cond delay="0"/>
                            </p:stCondLst>
                            <p:childTnLst>
                              <p:par>
                                <p:cTn id="83" presetID="10" presetClass="entr" presetSubtype="0" fill="hold" grpId="0" nodeType="clickEffect">
                                  <p:stCondLst>
                                    <p:cond delay="0"/>
                                  </p:stCondLst>
                                  <p:childTnLst>
                                    <p:set>
                                      <p:cBhvr>
                                        <p:cTn id="84" dur="1" fill="hold">
                                          <p:stCondLst>
                                            <p:cond delay="0"/>
                                          </p:stCondLst>
                                        </p:cTn>
                                        <p:tgtEl>
                                          <p:spTgt spid="18">
                                            <p:txEl>
                                              <p:pRg st="0" end="0"/>
                                            </p:txEl>
                                          </p:spTgt>
                                        </p:tgtEl>
                                        <p:attrNameLst>
                                          <p:attrName>style.visibility</p:attrName>
                                        </p:attrNameLst>
                                      </p:cBhvr>
                                      <p:to>
                                        <p:strVal val="visible"/>
                                      </p:to>
                                    </p:set>
                                    <p:animEffect transition="in" filter="fade">
                                      <p:cBhvr>
                                        <p:cTn id="85" dur="500"/>
                                        <p:tgtEl>
                                          <p:spTgt spid="18">
                                            <p:txEl>
                                              <p:pRg st="0" end="0"/>
                                            </p:txEl>
                                          </p:spTgt>
                                        </p:tgtEl>
                                      </p:cBhvr>
                                    </p:animEffect>
                                  </p:childTnLst>
                                </p:cTn>
                              </p:par>
                            </p:childTnLst>
                          </p:cTn>
                        </p:par>
                      </p:childTnLst>
                    </p:cTn>
                  </p:par>
                  <p:par>
                    <p:cTn id="86" fill="hold">
                      <p:stCondLst>
                        <p:cond delay="indefinite"/>
                      </p:stCondLst>
                      <p:childTnLst>
                        <p:par>
                          <p:cTn id="87" fill="hold">
                            <p:stCondLst>
                              <p:cond delay="0"/>
                            </p:stCondLst>
                            <p:childTnLst>
                              <p:par>
                                <p:cTn id="88" presetID="10" presetClass="entr" presetSubtype="0" fill="hold" grpId="0" nodeType="clickEffect">
                                  <p:stCondLst>
                                    <p:cond delay="0"/>
                                  </p:stCondLst>
                                  <p:childTnLst>
                                    <p:set>
                                      <p:cBhvr>
                                        <p:cTn id="89" dur="1" fill="hold">
                                          <p:stCondLst>
                                            <p:cond delay="0"/>
                                          </p:stCondLst>
                                        </p:cTn>
                                        <p:tgtEl>
                                          <p:spTgt spid="19">
                                            <p:bg/>
                                          </p:spTgt>
                                        </p:tgtEl>
                                        <p:attrNameLst>
                                          <p:attrName>style.visibility</p:attrName>
                                        </p:attrNameLst>
                                      </p:cBhvr>
                                      <p:to>
                                        <p:strVal val="visible"/>
                                      </p:to>
                                    </p:set>
                                    <p:animEffect transition="in" filter="fade">
                                      <p:cBhvr>
                                        <p:cTn id="90" dur="500"/>
                                        <p:tgtEl>
                                          <p:spTgt spid="19">
                                            <p:bg/>
                                          </p:spTgt>
                                        </p:tgtEl>
                                      </p:cBhvr>
                                    </p:animEffect>
                                  </p:childTnLst>
                                </p:cTn>
                              </p:par>
                            </p:childTnLst>
                          </p:cTn>
                        </p:par>
                      </p:childTnLst>
                    </p:cTn>
                  </p:par>
                  <p:par>
                    <p:cTn id="91" fill="hold">
                      <p:stCondLst>
                        <p:cond delay="indefinite"/>
                      </p:stCondLst>
                      <p:childTnLst>
                        <p:par>
                          <p:cTn id="92" fill="hold">
                            <p:stCondLst>
                              <p:cond delay="0"/>
                            </p:stCondLst>
                            <p:childTnLst>
                              <p:par>
                                <p:cTn id="93" presetID="10" presetClass="entr" presetSubtype="0" fill="hold" grpId="0" nodeType="clickEffect">
                                  <p:stCondLst>
                                    <p:cond delay="0"/>
                                  </p:stCondLst>
                                  <p:childTnLst>
                                    <p:set>
                                      <p:cBhvr>
                                        <p:cTn id="94" dur="1" fill="hold">
                                          <p:stCondLst>
                                            <p:cond delay="0"/>
                                          </p:stCondLst>
                                        </p:cTn>
                                        <p:tgtEl>
                                          <p:spTgt spid="19">
                                            <p:txEl>
                                              <p:pRg st="0" end="0"/>
                                            </p:txEl>
                                          </p:spTgt>
                                        </p:tgtEl>
                                        <p:attrNameLst>
                                          <p:attrName>style.visibility</p:attrName>
                                        </p:attrNameLst>
                                      </p:cBhvr>
                                      <p:to>
                                        <p:strVal val="visible"/>
                                      </p:to>
                                    </p:set>
                                    <p:animEffect transition="in" filter="fade">
                                      <p:cBhvr>
                                        <p:cTn id="95" dur="500"/>
                                        <p:tgtEl>
                                          <p:spTgt spid="19">
                                            <p:txEl>
                                              <p:pRg st="0" end="0"/>
                                            </p:txEl>
                                          </p:spTgt>
                                        </p:tgtEl>
                                      </p:cBhvr>
                                    </p:animEffect>
                                  </p:childTnLst>
                                </p:cTn>
                              </p:par>
                              <p:par>
                                <p:cTn id="96" presetID="10" presetClass="entr" presetSubtype="0" fill="hold" nodeType="withEffect">
                                  <p:stCondLst>
                                    <p:cond delay="0"/>
                                  </p:stCondLst>
                                  <p:childTnLst>
                                    <p:set>
                                      <p:cBhvr>
                                        <p:cTn id="97" dur="1" fill="hold">
                                          <p:stCondLst>
                                            <p:cond delay="0"/>
                                          </p:stCondLst>
                                        </p:cTn>
                                        <p:tgtEl>
                                          <p:spTgt spid="24"/>
                                        </p:tgtEl>
                                        <p:attrNameLst>
                                          <p:attrName>style.visibility</p:attrName>
                                        </p:attrNameLst>
                                      </p:cBhvr>
                                      <p:to>
                                        <p:strVal val="visible"/>
                                      </p:to>
                                    </p:set>
                                    <p:animEffect transition="in" filter="fade">
                                      <p:cBhvr>
                                        <p:cTn id="98" dur="500"/>
                                        <p:tgtEl>
                                          <p:spTgt spid="24"/>
                                        </p:tgtEl>
                                      </p:cBhvr>
                                    </p:animEffect>
                                  </p:childTnLst>
                                </p:cTn>
                              </p:par>
                            </p:childTnLst>
                          </p:cTn>
                        </p:par>
                      </p:childTnLst>
                    </p:cTn>
                  </p:par>
                  <p:par>
                    <p:cTn id="99" fill="hold">
                      <p:stCondLst>
                        <p:cond delay="indefinite"/>
                      </p:stCondLst>
                      <p:childTnLst>
                        <p:par>
                          <p:cTn id="100" fill="hold">
                            <p:stCondLst>
                              <p:cond delay="0"/>
                            </p:stCondLst>
                            <p:childTnLst>
                              <p:par>
                                <p:cTn id="101" presetID="10" presetClass="entr" presetSubtype="0" fill="hold" grpId="0" nodeType="clickEffect">
                                  <p:stCondLst>
                                    <p:cond delay="0"/>
                                  </p:stCondLst>
                                  <p:childTnLst>
                                    <p:set>
                                      <p:cBhvr>
                                        <p:cTn id="102" dur="1" fill="hold">
                                          <p:stCondLst>
                                            <p:cond delay="0"/>
                                          </p:stCondLst>
                                        </p:cTn>
                                        <p:tgtEl>
                                          <p:spTgt spid="20">
                                            <p:bg/>
                                          </p:spTgt>
                                        </p:tgtEl>
                                        <p:attrNameLst>
                                          <p:attrName>style.visibility</p:attrName>
                                        </p:attrNameLst>
                                      </p:cBhvr>
                                      <p:to>
                                        <p:strVal val="visible"/>
                                      </p:to>
                                    </p:set>
                                    <p:animEffect transition="in" filter="fade">
                                      <p:cBhvr>
                                        <p:cTn id="103" dur="500"/>
                                        <p:tgtEl>
                                          <p:spTgt spid="20">
                                            <p:bg/>
                                          </p:spTgt>
                                        </p:tgtEl>
                                      </p:cBhvr>
                                    </p:animEffect>
                                  </p:childTnLst>
                                </p:cTn>
                              </p:par>
                            </p:childTnLst>
                          </p:cTn>
                        </p:par>
                      </p:childTnLst>
                    </p:cTn>
                  </p:par>
                  <p:par>
                    <p:cTn id="104" fill="hold">
                      <p:stCondLst>
                        <p:cond delay="indefinite"/>
                      </p:stCondLst>
                      <p:childTnLst>
                        <p:par>
                          <p:cTn id="105" fill="hold">
                            <p:stCondLst>
                              <p:cond delay="0"/>
                            </p:stCondLst>
                            <p:childTnLst>
                              <p:par>
                                <p:cTn id="106" presetID="10" presetClass="entr" presetSubtype="0" fill="hold" grpId="0" nodeType="clickEffect">
                                  <p:stCondLst>
                                    <p:cond delay="0"/>
                                  </p:stCondLst>
                                  <p:childTnLst>
                                    <p:set>
                                      <p:cBhvr>
                                        <p:cTn id="107" dur="1" fill="hold">
                                          <p:stCondLst>
                                            <p:cond delay="0"/>
                                          </p:stCondLst>
                                        </p:cTn>
                                        <p:tgtEl>
                                          <p:spTgt spid="20">
                                            <p:txEl>
                                              <p:pRg st="0" end="0"/>
                                            </p:txEl>
                                          </p:spTgt>
                                        </p:tgtEl>
                                        <p:attrNameLst>
                                          <p:attrName>style.visibility</p:attrName>
                                        </p:attrNameLst>
                                      </p:cBhvr>
                                      <p:to>
                                        <p:strVal val="visible"/>
                                      </p:to>
                                    </p:set>
                                    <p:animEffect transition="in" filter="fade">
                                      <p:cBhvr>
                                        <p:cTn id="108" dur="500"/>
                                        <p:tgtEl>
                                          <p:spTgt spid="20">
                                            <p:txEl>
                                              <p:pRg st="0" end="0"/>
                                            </p:txEl>
                                          </p:spTgt>
                                        </p:tgtEl>
                                      </p:cBhvr>
                                    </p:animEffect>
                                  </p:childTnLst>
                                </p:cTn>
                              </p:par>
                              <p:par>
                                <p:cTn id="109" presetID="10" presetClass="entr" presetSubtype="0" fill="hold" nodeType="withEffect">
                                  <p:stCondLst>
                                    <p:cond delay="0"/>
                                  </p:stCondLst>
                                  <p:childTnLst>
                                    <p:set>
                                      <p:cBhvr>
                                        <p:cTn id="110" dur="1" fill="hold">
                                          <p:stCondLst>
                                            <p:cond delay="0"/>
                                          </p:stCondLst>
                                        </p:cTn>
                                        <p:tgtEl>
                                          <p:spTgt spid="23"/>
                                        </p:tgtEl>
                                        <p:attrNameLst>
                                          <p:attrName>style.visibility</p:attrName>
                                        </p:attrNameLst>
                                      </p:cBhvr>
                                      <p:to>
                                        <p:strVal val="visible"/>
                                      </p:to>
                                    </p:set>
                                    <p:animEffect transition="in" filter="fade">
                                      <p:cBhvr>
                                        <p:cTn id="111"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uiExpand="1" build="p" animBg="1"/>
      <p:bldP spid="10" grpId="0" uiExpand="1" build="p" animBg="1"/>
      <p:bldP spid="11" grpId="0" uiExpand="1" build="p" animBg="1"/>
      <p:bldP spid="15" grpId="0" uiExpand="1" build="p" animBg="1"/>
      <p:bldP spid="16" grpId="0" uiExpand="1" build="p" animBg="1"/>
      <p:bldP spid="18" grpId="0" uiExpand="1" build="p" animBg="1"/>
      <p:bldP spid="19" grpId="0" uiExpand="1" build="p" animBg="1"/>
      <p:bldP spid="20" grpId="0" uiExpand="1" build="p" animBg="1"/>
    </p:bldLst>
  </p:timing>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a:xfrm>
            <a:off x="1097280" y="2038864"/>
            <a:ext cx="10058400" cy="383022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lvl="1" algn="l">
              <a:buClr>
                <a:schemeClr val="accent2"/>
              </a:buClr>
            </a:pPr>
            <a:endParaRPr lang="en-US" sz="1800">
              <a:solidFill>
                <a:schemeClr val="tx1">
                  <a:lumMod val="75000"/>
                  <a:lumOff val="25000"/>
                </a:schemeClr>
              </a:solidFill>
              <a:latin typeface="Calibri" charset="0"/>
              <a:ea typeface="Calibri" charset="0"/>
              <a:cs typeface="Calibri" charset="0"/>
            </a:endParaRPr>
          </a:p>
        </p:txBody>
      </p:sp>
      <p:sp>
        <p:nvSpPr>
          <p:cNvPr id="4" name="Title 10"/>
          <p:cNvSpPr txBox="1">
            <a:spLocks/>
          </p:cNvSpPr>
          <p:nvPr/>
        </p:nvSpPr>
        <p:spPr>
          <a:xfrm>
            <a:off x="1978570" y="248815"/>
            <a:ext cx="8221489" cy="67722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b="1" i="0">
                <a:solidFill>
                  <a:schemeClr val="accent1"/>
                </a:solidFill>
                <a:latin typeface="+mn-lt"/>
                <a:ea typeface="Open Sans" charset="0"/>
                <a:cs typeface="Open Sans" charset="0"/>
              </a:rPr>
              <a:t>Submit </a:t>
            </a:r>
            <a:r>
              <a:rPr lang="en-US" sz="3600" b="1">
                <a:solidFill>
                  <a:schemeClr val="accent1"/>
                </a:solidFill>
                <a:latin typeface="+mn-lt"/>
                <a:ea typeface="Open Sans" charset="0"/>
                <a:cs typeface="Open Sans" charset="0"/>
              </a:rPr>
              <a:t>Large Print Enrollment</a:t>
            </a:r>
            <a:r>
              <a:rPr lang="en-US" sz="3600" b="1" i="0">
                <a:solidFill>
                  <a:schemeClr val="accent1"/>
                </a:solidFill>
                <a:latin typeface="+mn-lt"/>
                <a:ea typeface="Open Sans" charset="0"/>
                <a:cs typeface="Open Sans" charset="0"/>
              </a:rPr>
              <a:t> Counts</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6502667"/>
            <a:ext cx="12000217" cy="229917"/>
          </a:xfrm>
          <a:prstGeom prst="rect">
            <a:avLst/>
          </a:prstGeom>
        </p:spPr>
      </p:pic>
      <p:sp>
        <p:nvSpPr>
          <p:cNvPr id="6" name="Date Placeholder 3"/>
          <p:cNvSpPr>
            <a:spLocks noGrp="1"/>
          </p:cNvSpPr>
          <p:nvPr>
            <p:ph type="dt" sz="half" idx="10"/>
          </p:nvPr>
        </p:nvSpPr>
        <p:spPr>
          <a:xfrm>
            <a:off x="92467" y="6492875"/>
            <a:ext cx="2472271" cy="365125"/>
          </a:xfrm>
        </p:spPr>
        <p:txBody>
          <a:bodyPr/>
          <a:lstStyle/>
          <a:p>
            <a:fld id="{C5C05D33-2F5D-482A-8D2C-D96EBC369FAA}" type="datetime1">
              <a:rPr lang="en-US" smtClean="0">
                <a:solidFill>
                  <a:schemeClr val="accent1">
                    <a:lumMod val="60000"/>
                    <a:lumOff val="40000"/>
                  </a:schemeClr>
                </a:solidFill>
              </a:rPr>
              <a:pPr/>
              <a:t>10/1/2018</a:t>
            </a:fld>
            <a:r>
              <a:rPr lang="en-US">
                <a:solidFill>
                  <a:schemeClr val="accent1">
                    <a:lumMod val="60000"/>
                    <a:lumOff val="40000"/>
                  </a:schemeClr>
                </a:solidFill>
              </a:rPr>
              <a:t>     </a:t>
            </a:r>
            <a:fld id="{EA89072E-2125-40D6-847A-9E6B768971D4}" type="slidenum">
              <a:rPr lang="en-US" smtClean="0">
                <a:solidFill>
                  <a:schemeClr val="accent1">
                    <a:lumMod val="60000"/>
                    <a:lumOff val="40000"/>
                  </a:schemeClr>
                </a:solidFill>
              </a:rPr>
              <a:pPr/>
              <a:t>187</a:t>
            </a:fld>
            <a:endParaRPr lang="en-US">
              <a:solidFill>
                <a:schemeClr val="accent1">
                  <a:lumMod val="60000"/>
                  <a:lumOff val="40000"/>
                </a:schemeClr>
              </a:solidFill>
            </a:endParaRPr>
          </a:p>
        </p:txBody>
      </p:sp>
      <p:sp>
        <p:nvSpPr>
          <p:cNvPr id="7" name="Footer Placeholder 4"/>
          <p:cNvSpPr>
            <a:spLocks noGrp="1"/>
          </p:cNvSpPr>
          <p:nvPr>
            <p:ph type="ftr" sz="quarter" idx="11"/>
          </p:nvPr>
        </p:nvSpPr>
        <p:spPr>
          <a:xfrm>
            <a:off x="3686187" y="6492875"/>
            <a:ext cx="4822804" cy="365125"/>
          </a:xfrm>
        </p:spPr>
        <p:txBody>
          <a:bodyPr/>
          <a:lstStyle/>
          <a:p>
            <a:r>
              <a:rPr lang="en-US">
                <a:solidFill>
                  <a:schemeClr val="accent1">
                    <a:lumMod val="60000"/>
                    <a:lumOff val="40000"/>
                  </a:schemeClr>
                </a:solidFill>
              </a:rPr>
              <a:t>October 2018</a:t>
            </a:r>
          </a:p>
        </p:txBody>
      </p:sp>
      <p:sp>
        <p:nvSpPr>
          <p:cNvPr id="8" name="Text Placeholder 6">
            <a:extLst>
              <a:ext uri="{FF2B5EF4-FFF2-40B4-BE49-F238E27FC236}">
                <a16:creationId xmlns:a16="http://schemas.microsoft.com/office/drawing/2014/main" xmlns="" id="{493EBBDF-512D-4C43-8BED-97F031832CF2}"/>
              </a:ext>
            </a:extLst>
          </p:cNvPr>
          <p:cNvSpPr txBox="1">
            <a:spLocks/>
          </p:cNvSpPr>
          <p:nvPr/>
        </p:nvSpPr>
        <p:spPr>
          <a:xfrm>
            <a:off x="224067" y="3732003"/>
            <a:ext cx="5634858" cy="2578396"/>
          </a:xfrm>
          <a:prstGeom prst="rect">
            <a:avLst/>
          </a:prstGeom>
        </p:spPr>
        <p:txBody>
          <a:bodyPr/>
          <a:lstStyle>
            <a:defPPr>
              <a:defRPr lang="en-US"/>
            </a:defPPr>
            <a:lvl1pPr marL="0" algn="l" defTabSz="914400" rtl="0" eaLnBrk="1" latinLnBrk="0" hangingPunct="1">
              <a:defRPr sz="1100" b="0" i="0" kern="1200">
                <a:solidFill>
                  <a:schemeClr val="tx1"/>
                </a:solidFill>
                <a:latin typeface="Open Sans" charset="0"/>
                <a:ea typeface="Open Sans" charset="0"/>
                <a:cs typeface="Open Sans"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457200" indent="-457200">
              <a:spcBef>
                <a:spcPct val="0"/>
              </a:spcBef>
              <a:buClr>
                <a:schemeClr val="accent2"/>
              </a:buClr>
              <a:buFont typeface="Wingdings" panose="05000000000000000000" pitchFamily="2" charset="2"/>
              <a:buChar char="§"/>
            </a:pPr>
            <a:r>
              <a:rPr lang="en-US" sz="2400">
                <a:solidFill>
                  <a:schemeClr val="tx1">
                    <a:lumMod val="75000"/>
                    <a:lumOff val="25000"/>
                  </a:schemeClr>
                </a:solidFill>
                <a:latin typeface="Calibri" charset="0"/>
                <a:cs typeface="Calibri" charset="0"/>
              </a:rPr>
              <a:t>From Setup &gt; Organizations </a:t>
            </a:r>
          </a:p>
          <a:p>
            <a:pPr marL="457200" indent="-457200">
              <a:spcBef>
                <a:spcPct val="0"/>
              </a:spcBef>
              <a:buClr>
                <a:schemeClr val="accent2"/>
              </a:buClr>
              <a:buFont typeface="Wingdings" panose="05000000000000000000" pitchFamily="2" charset="2"/>
              <a:buChar char="§"/>
            </a:pPr>
            <a:r>
              <a:rPr lang="en-US" sz="2400">
                <a:solidFill>
                  <a:schemeClr val="tx1">
                    <a:lumMod val="75000"/>
                    <a:lumOff val="25000"/>
                  </a:schemeClr>
                </a:solidFill>
                <a:latin typeface="Calibri" charset="0"/>
                <a:cs typeface="Calibri" charset="0"/>
              </a:rPr>
              <a:t>Check box next to campus</a:t>
            </a:r>
          </a:p>
          <a:p>
            <a:pPr marL="457200" indent="-457200">
              <a:spcBef>
                <a:spcPct val="0"/>
              </a:spcBef>
              <a:buClr>
                <a:schemeClr val="accent2"/>
              </a:buClr>
              <a:buFont typeface="Wingdings" panose="05000000000000000000" pitchFamily="2" charset="2"/>
              <a:buChar char="§"/>
            </a:pPr>
            <a:r>
              <a:rPr lang="en-US" sz="2400">
                <a:solidFill>
                  <a:schemeClr val="tx1">
                    <a:lumMod val="75000"/>
                    <a:lumOff val="25000"/>
                  </a:schemeClr>
                </a:solidFill>
                <a:latin typeface="Calibri" charset="0"/>
                <a:cs typeface="Calibri" charset="0"/>
              </a:rPr>
              <a:t>Open task and select “Edit Enrollment Counts”</a:t>
            </a:r>
          </a:p>
          <a:p>
            <a:pPr marL="457200" indent="-457200">
              <a:spcBef>
                <a:spcPct val="0"/>
              </a:spcBef>
              <a:buClr>
                <a:schemeClr val="accent2"/>
              </a:buClr>
              <a:buFont typeface="Wingdings" panose="05000000000000000000" pitchFamily="2" charset="2"/>
              <a:buChar char="§"/>
            </a:pPr>
            <a:r>
              <a:rPr lang="en-US" sz="2400">
                <a:solidFill>
                  <a:schemeClr val="tx1">
                    <a:lumMod val="75000"/>
                    <a:lumOff val="25000"/>
                  </a:schemeClr>
                </a:solidFill>
                <a:latin typeface="Calibri" charset="0"/>
                <a:cs typeface="Calibri" charset="0"/>
              </a:rPr>
              <a:t>Click Start</a:t>
            </a:r>
          </a:p>
          <a:p>
            <a:pPr marL="457200" indent="-457200">
              <a:spcBef>
                <a:spcPct val="0"/>
              </a:spcBef>
              <a:buClr>
                <a:schemeClr val="accent2"/>
              </a:buClr>
              <a:buFont typeface="Wingdings" panose="05000000000000000000" pitchFamily="2" charset="2"/>
              <a:buChar char="§"/>
            </a:pPr>
            <a:r>
              <a:rPr lang="en-US" sz="2400">
                <a:solidFill>
                  <a:schemeClr val="tx1">
                    <a:lumMod val="75000"/>
                    <a:lumOff val="25000"/>
                  </a:schemeClr>
                </a:solidFill>
                <a:latin typeface="Calibri" charset="0"/>
                <a:cs typeface="Calibri" charset="0"/>
              </a:rPr>
              <a:t>Enter counts and click Save</a:t>
            </a:r>
          </a:p>
          <a:p>
            <a:endParaRPr lang="en-US"/>
          </a:p>
        </p:txBody>
      </p:sp>
      <p:sp>
        <p:nvSpPr>
          <p:cNvPr id="9" name="Slide Number Placeholder 3">
            <a:extLst>
              <a:ext uri="{FF2B5EF4-FFF2-40B4-BE49-F238E27FC236}">
                <a16:creationId xmlns:a16="http://schemas.microsoft.com/office/drawing/2014/main" xmlns="" id="{59F29529-64F4-4AA9-8D97-BA3A3425D687}"/>
              </a:ext>
            </a:extLst>
          </p:cNvPr>
          <p:cNvSpPr txBox="1">
            <a:spLocks/>
          </p:cNvSpPr>
          <p:nvPr/>
        </p:nvSpPr>
        <p:spPr>
          <a:xfrm>
            <a:off x="9205913" y="6489700"/>
            <a:ext cx="469900" cy="125413"/>
          </a:xfrm>
          <a:prstGeom prst="rect">
            <a:avLst/>
          </a:prstGeom>
        </p:spPr>
        <p:txBody>
          <a:bodyPr/>
          <a:lstStyle>
            <a:defPPr>
              <a:defRPr lang="en-US"/>
            </a:defPPr>
            <a:lvl1pPr marL="0" algn="ctr" defTabSz="914400" rtl="0" eaLnBrk="1" latinLnBrk="0" hangingPunct="1">
              <a:defRPr sz="1100" b="0" i="0" kern="1200">
                <a:solidFill>
                  <a:schemeClr val="tx1"/>
                </a:solidFill>
                <a:latin typeface="Open Sans" charset="0"/>
                <a:ea typeface="Open Sans" charset="0"/>
                <a:cs typeface="Open Sans"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GB" altLang="en-US" b="1"/>
              <a:t> </a:t>
            </a:r>
          </a:p>
        </p:txBody>
      </p:sp>
      <p:pic>
        <p:nvPicPr>
          <p:cNvPr id="10" name="Picture 9">
            <a:extLst>
              <a:ext uri="{FF2B5EF4-FFF2-40B4-BE49-F238E27FC236}">
                <a16:creationId xmlns:a16="http://schemas.microsoft.com/office/drawing/2014/main" xmlns="" id="{08E21F63-AFA0-43EE-B587-1D482C2B9D35}"/>
              </a:ext>
            </a:extLst>
          </p:cNvPr>
          <p:cNvPicPr>
            <a:picLocks noChangeAspect="1"/>
          </p:cNvPicPr>
          <p:nvPr/>
        </p:nvPicPr>
        <p:blipFill rotWithShape="1">
          <a:blip r:embed="rId3" cstate="screen">
            <a:extLst>
              <a:ext uri="{28A0092B-C50C-407E-A947-70E740481C1C}">
                <a14:useLocalDpi xmlns:a14="http://schemas.microsoft.com/office/drawing/2010/main" val="0"/>
              </a:ext>
            </a:extLst>
          </a:blip>
          <a:srcRect r="48968" b="45991"/>
          <a:stretch/>
        </p:blipFill>
        <p:spPr>
          <a:xfrm>
            <a:off x="849568" y="1570756"/>
            <a:ext cx="4433221" cy="2011866"/>
          </a:xfrm>
          <a:prstGeom prst="rect">
            <a:avLst/>
          </a:prstGeom>
          <a:effectLst>
            <a:outerShdw blurRad="63500" sx="102000" sy="102000" algn="ctr" rotWithShape="0">
              <a:prstClr val="black">
                <a:alpha val="40000"/>
              </a:prstClr>
            </a:outerShdw>
          </a:effectLst>
        </p:spPr>
      </p:pic>
      <p:grpSp>
        <p:nvGrpSpPr>
          <p:cNvPr id="12" name="Group 11">
            <a:extLst>
              <a:ext uri="{FF2B5EF4-FFF2-40B4-BE49-F238E27FC236}">
                <a16:creationId xmlns:a16="http://schemas.microsoft.com/office/drawing/2014/main" xmlns="" id="{8715C21D-E07A-4825-B566-C48A6F6ECA18}"/>
              </a:ext>
            </a:extLst>
          </p:cNvPr>
          <p:cNvGrpSpPr/>
          <p:nvPr/>
        </p:nvGrpSpPr>
        <p:grpSpPr>
          <a:xfrm>
            <a:off x="9906000" y="248815"/>
            <a:ext cx="2299701" cy="1394607"/>
            <a:chOff x="7606299" y="347878"/>
            <a:chExt cx="2299701" cy="1394607"/>
          </a:xfrm>
        </p:grpSpPr>
        <p:pic>
          <p:nvPicPr>
            <p:cNvPr id="13" name="Picture 12" descr="STAAR Alternate 2 Logo" title="STAAR Alternate 2 Logo">
              <a:extLst>
                <a:ext uri="{FF2B5EF4-FFF2-40B4-BE49-F238E27FC236}">
                  <a16:creationId xmlns:a16="http://schemas.microsoft.com/office/drawing/2014/main" xmlns="" id="{67332CBB-C107-463C-B810-4C89D1106B3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833320" y="347878"/>
              <a:ext cx="1842493" cy="1120592"/>
            </a:xfrm>
            <a:prstGeom prst="rect">
              <a:avLst/>
            </a:prstGeom>
          </p:spPr>
        </p:pic>
        <p:sp>
          <p:nvSpPr>
            <p:cNvPr id="14" name="TextBox 13">
              <a:extLst>
                <a:ext uri="{FF2B5EF4-FFF2-40B4-BE49-F238E27FC236}">
                  <a16:creationId xmlns:a16="http://schemas.microsoft.com/office/drawing/2014/main" xmlns="" id="{18138C97-3950-4D1F-A4A0-DC54A38A2AC9}"/>
                </a:ext>
              </a:extLst>
            </p:cNvPr>
            <p:cNvSpPr txBox="1"/>
            <p:nvPr/>
          </p:nvSpPr>
          <p:spPr>
            <a:xfrm>
              <a:off x="7606299" y="1527041"/>
              <a:ext cx="2299701" cy="215444"/>
            </a:xfrm>
            <a:prstGeom prst="rect">
              <a:avLst/>
            </a:prstGeom>
            <a:noFill/>
          </p:spPr>
          <p:txBody>
            <a:bodyPr wrap="square" lIns="0" tIns="0" rIns="0" bIns="0" rtlCol="0">
              <a:spAutoFit/>
            </a:bodyPr>
            <a:lstStyle/>
            <a:p>
              <a:r>
                <a:rPr lang="en-US" sz="1400" b="1">
                  <a:solidFill>
                    <a:srgbClr val="C64E5D"/>
                  </a:solidFill>
                </a:rPr>
                <a:t>10/22/18 – 11/9/18</a:t>
              </a:r>
            </a:p>
          </p:txBody>
        </p:sp>
      </p:grpSp>
      <p:pic>
        <p:nvPicPr>
          <p:cNvPr id="2" name="Picture 10" descr="A screenshot of a cell phone&#10;&#10;Description generated with very high confidence">
            <a:extLst>
              <a:ext uri="{FF2B5EF4-FFF2-40B4-BE49-F238E27FC236}">
                <a16:creationId xmlns:a16="http://schemas.microsoft.com/office/drawing/2014/main" xmlns="" id="{44B3D56A-56FF-4459-B1E7-7D9D68885ED8}"/>
              </a:ext>
            </a:extLst>
          </p:cNvPr>
          <p:cNvPicPr>
            <a:picLocks noChangeAspect="1"/>
          </p:cNvPicPr>
          <p:nvPr/>
        </p:nvPicPr>
        <p:blipFill>
          <a:blip r:embed="rId5"/>
          <a:stretch>
            <a:fillRect/>
          </a:stretch>
        </p:blipFill>
        <p:spPr>
          <a:xfrm>
            <a:off x="5791200" y="1705894"/>
            <a:ext cx="5762625" cy="4551112"/>
          </a:xfrm>
          <a:prstGeom prst="rect">
            <a:avLst/>
          </a:prstGeom>
        </p:spPr>
      </p:pic>
    </p:spTree>
    <p:extLst>
      <p:ext uri="{BB962C8B-B14F-4D97-AF65-F5344CB8AC3E}">
        <p14:creationId xmlns:p14="http://schemas.microsoft.com/office/powerpoint/2010/main" val="4250584147"/>
      </p:ext>
    </p:extLst>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a:xfrm>
            <a:off x="1097280" y="2038864"/>
            <a:ext cx="10058400" cy="383022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lvl="1" algn="l">
              <a:buClr>
                <a:schemeClr val="accent2"/>
              </a:buClr>
            </a:pPr>
            <a:endParaRPr lang="en-US" sz="1800">
              <a:solidFill>
                <a:schemeClr val="tx1">
                  <a:lumMod val="75000"/>
                  <a:lumOff val="25000"/>
                </a:schemeClr>
              </a:solidFill>
              <a:latin typeface="Calibri" charset="0"/>
              <a:ea typeface="Calibri" charset="0"/>
              <a:cs typeface="Calibri" charset="0"/>
            </a:endParaRPr>
          </a:p>
        </p:txBody>
      </p:sp>
      <p:sp>
        <p:nvSpPr>
          <p:cNvPr id="4" name="Title 10"/>
          <p:cNvSpPr txBox="1">
            <a:spLocks/>
          </p:cNvSpPr>
          <p:nvPr/>
        </p:nvSpPr>
        <p:spPr>
          <a:xfrm>
            <a:off x="1978570" y="248815"/>
            <a:ext cx="8221489" cy="67722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b="1" i="0">
                <a:solidFill>
                  <a:schemeClr val="accent1"/>
                </a:solidFill>
                <a:latin typeface="+mn-lt"/>
                <a:ea typeface="Open Sans" charset="0"/>
                <a:cs typeface="Open Sans" charset="0"/>
              </a:rPr>
              <a:t>View Materials List</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6502667"/>
            <a:ext cx="12000217" cy="229917"/>
          </a:xfrm>
          <a:prstGeom prst="rect">
            <a:avLst/>
          </a:prstGeom>
        </p:spPr>
      </p:pic>
      <p:sp>
        <p:nvSpPr>
          <p:cNvPr id="6" name="Date Placeholder 3"/>
          <p:cNvSpPr>
            <a:spLocks noGrp="1"/>
          </p:cNvSpPr>
          <p:nvPr>
            <p:ph type="dt" sz="half" idx="10"/>
          </p:nvPr>
        </p:nvSpPr>
        <p:spPr>
          <a:xfrm>
            <a:off x="92467" y="6492875"/>
            <a:ext cx="2472271" cy="365125"/>
          </a:xfrm>
        </p:spPr>
        <p:txBody>
          <a:bodyPr/>
          <a:lstStyle/>
          <a:p>
            <a:fld id="{C5C05D33-2F5D-482A-8D2C-D96EBC369FAA}" type="datetime1">
              <a:rPr lang="en-US" smtClean="0">
                <a:solidFill>
                  <a:schemeClr val="accent1">
                    <a:lumMod val="60000"/>
                    <a:lumOff val="40000"/>
                  </a:schemeClr>
                </a:solidFill>
              </a:rPr>
              <a:pPr/>
              <a:t>10/1/2018</a:t>
            </a:fld>
            <a:r>
              <a:rPr lang="en-US">
                <a:solidFill>
                  <a:schemeClr val="accent1">
                    <a:lumMod val="60000"/>
                    <a:lumOff val="40000"/>
                  </a:schemeClr>
                </a:solidFill>
              </a:rPr>
              <a:t>     </a:t>
            </a:r>
            <a:fld id="{EA89072E-2125-40D6-847A-9E6B768971D4}" type="slidenum">
              <a:rPr lang="en-US" smtClean="0">
                <a:solidFill>
                  <a:schemeClr val="accent1">
                    <a:lumMod val="60000"/>
                    <a:lumOff val="40000"/>
                  </a:schemeClr>
                </a:solidFill>
              </a:rPr>
              <a:pPr/>
              <a:t>188</a:t>
            </a:fld>
            <a:endParaRPr lang="en-US">
              <a:solidFill>
                <a:schemeClr val="accent1">
                  <a:lumMod val="60000"/>
                  <a:lumOff val="40000"/>
                </a:schemeClr>
              </a:solidFill>
            </a:endParaRPr>
          </a:p>
        </p:txBody>
      </p:sp>
      <p:sp>
        <p:nvSpPr>
          <p:cNvPr id="7" name="Footer Placeholder 4"/>
          <p:cNvSpPr>
            <a:spLocks noGrp="1"/>
          </p:cNvSpPr>
          <p:nvPr>
            <p:ph type="ftr" sz="quarter" idx="11"/>
          </p:nvPr>
        </p:nvSpPr>
        <p:spPr>
          <a:xfrm>
            <a:off x="3686187" y="6492875"/>
            <a:ext cx="4822804" cy="365125"/>
          </a:xfrm>
        </p:spPr>
        <p:txBody>
          <a:bodyPr/>
          <a:lstStyle/>
          <a:p>
            <a:r>
              <a:rPr lang="en-US">
                <a:solidFill>
                  <a:schemeClr val="accent1">
                    <a:lumMod val="60000"/>
                    <a:lumOff val="40000"/>
                  </a:schemeClr>
                </a:solidFill>
              </a:rPr>
              <a:t>October 2018</a:t>
            </a:r>
          </a:p>
        </p:txBody>
      </p:sp>
      <p:sp>
        <p:nvSpPr>
          <p:cNvPr id="9" name="Slide Number Placeholder 3">
            <a:extLst>
              <a:ext uri="{FF2B5EF4-FFF2-40B4-BE49-F238E27FC236}">
                <a16:creationId xmlns:a16="http://schemas.microsoft.com/office/drawing/2014/main" xmlns="" id="{59F29529-64F4-4AA9-8D97-BA3A3425D687}"/>
              </a:ext>
            </a:extLst>
          </p:cNvPr>
          <p:cNvSpPr txBox="1">
            <a:spLocks/>
          </p:cNvSpPr>
          <p:nvPr/>
        </p:nvSpPr>
        <p:spPr>
          <a:xfrm>
            <a:off x="9205913" y="6489700"/>
            <a:ext cx="469900" cy="125413"/>
          </a:xfrm>
          <a:prstGeom prst="rect">
            <a:avLst/>
          </a:prstGeom>
        </p:spPr>
        <p:txBody>
          <a:bodyPr/>
          <a:lstStyle>
            <a:defPPr>
              <a:defRPr lang="en-US"/>
            </a:defPPr>
            <a:lvl1pPr marL="0" algn="ctr" defTabSz="914400" rtl="0" eaLnBrk="1" latinLnBrk="0" hangingPunct="1">
              <a:defRPr sz="1100" b="0" i="0" kern="1200">
                <a:solidFill>
                  <a:schemeClr val="tx1"/>
                </a:solidFill>
                <a:latin typeface="Open Sans" charset="0"/>
                <a:ea typeface="Open Sans" charset="0"/>
                <a:cs typeface="Open Sans"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GB" altLang="en-US" b="1"/>
              <a:t> </a:t>
            </a:r>
          </a:p>
        </p:txBody>
      </p:sp>
      <p:sp>
        <p:nvSpPr>
          <p:cNvPr id="17" name="Text Placeholder 2">
            <a:extLst>
              <a:ext uri="{FF2B5EF4-FFF2-40B4-BE49-F238E27FC236}">
                <a16:creationId xmlns:a16="http://schemas.microsoft.com/office/drawing/2014/main" xmlns="" id="{96799EFB-EEF4-4CE4-9D36-E7F862AC1AB1}"/>
              </a:ext>
            </a:extLst>
          </p:cNvPr>
          <p:cNvSpPr txBox="1">
            <a:spLocks/>
          </p:cNvSpPr>
          <p:nvPr/>
        </p:nvSpPr>
        <p:spPr>
          <a:xfrm>
            <a:off x="586450" y="1413970"/>
            <a:ext cx="6741095" cy="3781425"/>
          </a:xfrm>
          <a:prstGeom prst="rect">
            <a:avLst/>
          </a:prstGeom>
        </p:spPr>
        <p:txBody>
          <a:bodyPr/>
          <a:lstStyle>
            <a:defPPr>
              <a:defRPr lang="en-US"/>
            </a:defPPr>
            <a:lvl1pPr marL="0" algn="l" defTabSz="914400" rtl="0" eaLnBrk="1" latinLnBrk="0" hangingPunct="1">
              <a:defRPr sz="1100" b="0" i="0" kern="1200">
                <a:solidFill>
                  <a:schemeClr val="tx1"/>
                </a:solidFill>
                <a:latin typeface="Open Sans" charset="0"/>
                <a:ea typeface="Open Sans" charset="0"/>
                <a:cs typeface="Open Sans"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indent="-342900">
              <a:buClr>
                <a:schemeClr val="accent2"/>
              </a:buClr>
              <a:buFont typeface="Wingdings" panose="05000000000000000000" pitchFamily="2" charset="2"/>
              <a:buChar char="§"/>
            </a:pPr>
            <a:r>
              <a:rPr lang="en-US" sz="2400">
                <a:solidFill>
                  <a:schemeClr val="tx1">
                    <a:lumMod val="75000"/>
                    <a:lumOff val="25000"/>
                  </a:schemeClr>
                </a:solidFill>
                <a:latin typeface="Calibri" charset="0"/>
                <a:cs typeface="Calibri" charset="0"/>
              </a:rPr>
              <a:t>Go to Reports &gt; Published Reports</a:t>
            </a:r>
          </a:p>
          <a:p>
            <a:pPr marL="342900" indent="-342900">
              <a:buClr>
                <a:schemeClr val="accent2"/>
              </a:buClr>
              <a:buFont typeface="Wingdings" panose="05000000000000000000" pitchFamily="2" charset="2"/>
              <a:buChar char="§"/>
            </a:pPr>
            <a:r>
              <a:rPr lang="en-US" sz="2400">
                <a:solidFill>
                  <a:schemeClr val="tx1">
                    <a:lumMod val="75000"/>
                    <a:lumOff val="25000"/>
                  </a:schemeClr>
                </a:solidFill>
                <a:latin typeface="Calibri" charset="0"/>
                <a:cs typeface="Calibri" charset="0"/>
              </a:rPr>
              <a:t>Open List</a:t>
            </a:r>
          </a:p>
          <a:p>
            <a:endParaRPr lang="en-US" sz="2000"/>
          </a:p>
        </p:txBody>
      </p:sp>
      <p:sp>
        <p:nvSpPr>
          <p:cNvPr id="18" name="Slide Number Placeholder 3">
            <a:extLst>
              <a:ext uri="{FF2B5EF4-FFF2-40B4-BE49-F238E27FC236}">
                <a16:creationId xmlns:a16="http://schemas.microsoft.com/office/drawing/2014/main" xmlns="" id="{FEF4AB65-A391-4CF3-B5D0-0CAD340400F4}"/>
              </a:ext>
            </a:extLst>
          </p:cNvPr>
          <p:cNvSpPr txBox="1">
            <a:spLocks/>
          </p:cNvSpPr>
          <p:nvPr/>
        </p:nvSpPr>
        <p:spPr>
          <a:xfrm>
            <a:off x="9205913" y="6489700"/>
            <a:ext cx="469900" cy="125413"/>
          </a:xfrm>
          <a:prstGeom prst="rect">
            <a:avLst/>
          </a:prstGeom>
        </p:spPr>
        <p:txBody>
          <a:bodyPr/>
          <a:lstStyle>
            <a:defPPr>
              <a:defRPr lang="en-US"/>
            </a:defPPr>
            <a:lvl1pPr marL="0" algn="ctr" defTabSz="914400" rtl="0" eaLnBrk="1" latinLnBrk="0" hangingPunct="1">
              <a:defRPr sz="1100" b="0" i="0" kern="1200">
                <a:solidFill>
                  <a:schemeClr val="tx1"/>
                </a:solidFill>
                <a:latin typeface="Open Sans" charset="0"/>
                <a:ea typeface="Open Sans" charset="0"/>
                <a:cs typeface="Open Sans"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GB"/>
          </a:p>
        </p:txBody>
      </p:sp>
      <p:grpSp>
        <p:nvGrpSpPr>
          <p:cNvPr id="19" name="Group 18">
            <a:extLst>
              <a:ext uri="{FF2B5EF4-FFF2-40B4-BE49-F238E27FC236}">
                <a16:creationId xmlns:a16="http://schemas.microsoft.com/office/drawing/2014/main" xmlns="" id="{2746C309-40B8-48A8-BEAF-B9B48FC60DD1}"/>
              </a:ext>
            </a:extLst>
          </p:cNvPr>
          <p:cNvGrpSpPr/>
          <p:nvPr/>
        </p:nvGrpSpPr>
        <p:grpSpPr>
          <a:xfrm>
            <a:off x="9440863" y="708806"/>
            <a:ext cx="1842493" cy="1381868"/>
            <a:chOff x="7833320" y="347878"/>
            <a:chExt cx="1842493" cy="1381868"/>
          </a:xfrm>
        </p:grpSpPr>
        <p:pic>
          <p:nvPicPr>
            <p:cNvPr id="20" name="Picture 19">
              <a:extLst>
                <a:ext uri="{FF2B5EF4-FFF2-40B4-BE49-F238E27FC236}">
                  <a16:creationId xmlns:a16="http://schemas.microsoft.com/office/drawing/2014/main" xmlns="" id="{3A0C9737-98F9-4913-93F0-499B30F8594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33320" y="347878"/>
              <a:ext cx="1842493" cy="1120592"/>
            </a:xfrm>
            <a:prstGeom prst="rect">
              <a:avLst/>
            </a:prstGeom>
          </p:spPr>
        </p:pic>
        <p:sp>
          <p:nvSpPr>
            <p:cNvPr id="21" name="TextBox 20">
              <a:extLst>
                <a:ext uri="{FF2B5EF4-FFF2-40B4-BE49-F238E27FC236}">
                  <a16:creationId xmlns:a16="http://schemas.microsoft.com/office/drawing/2014/main" xmlns="" id="{F3AFA62C-B537-4BAD-B9AE-82C4000E1139}"/>
                </a:ext>
              </a:extLst>
            </p:cNvPr>
            <p:cNvSpPr txBox="1"/>
            <p:nvPr/>
          </p:nvSpPr>
          <p:spPr>
            <a:xfrm>
              <a:off x="7889762" y="1514302"/>
              <a:ext cx="1728192" cy="215444"/>
            </a:xfrm>
            <a:prstGeom prst="rect">
              <a:avLst/>
            </a:prstGeom>
            <a:noFill/>
          </p:spPr>
          <p:txBody>
            <a:bodyPr wrap="square" lIns="0" tIns="0" rIns="0" bIns="0" rtlCol="0">
              <a:spAutoFit/>
            </a:bodyPr>
            <a:lstStyle/>
            <a:p>
              <a:pPr algn="ctr"/>
              <a:r>
                <a:rPr lang="en-US" sz="1400" b="1">
                  <a:solidFill>
                    <a:srgbClr val="C64E5D"/>
                  </a:solidFill>
                </a:rPr>
                <a:t> Posted 3/1/19</a:t>
              </a:r>
            </a:p>
          </p:txBody>
        </p:sp>
      </p:grpSp>
      <p:pic>
        <p:nvPicPr>
          <p:cNvPr id="22" name="Picture 21">
            <a:extLst>
              <a:ext uri="{FF2B5EF4-FFF2-40B4-BE49-F238E27FC236}">
                <a16:creationId xmlns:a16="http://schemas.microsoft.com/office/drawing/2014/main" xmlns="" id="{1A6E5A62-84C4-4558-A694-3FBCE193AEE5}"/>
              </a:ext>
            </a:extLst>
          </p:cNvPr>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586450" y="2204864"/>
            <a:ext cx="7053683" cy="3121423"/>
          </a:xfrm>
          <a:prstGeom prst="rect">
            <a:avLst/>
          </a:prstGeom>
        </p:spPr>
      </p:pic>
      <p:pic>
        <p:nvPicPr>
          <p:cNvPr id="23" name="Picture 4" descr="https://lh5.googleusercontent.com/X2DmNnedxAS31VPFiRTpcRsizHHvIYyN4FbPkVCD-5XHw_IwNsCNYB2t6Wnm9T-Jg3KVfj01MeSbbdJ0pw_oDVwAS78YR48ha-5_JHagrEAPzXPsdty8gxMpln1Dl44Jjz42iTW5k0A">
            <a:extLst>
              <a:ext uri="{FF2B5EF4-FFF2-40B4-BE49-F238E27FC236}">
                <a16:creationId xmlns:a16="http://schemas.microsoft.com/office/drawing/2014/main" xmlns="" id="{1A484090-B9B7-4CB4-8251-30F30FFA25C9}"/>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a:stretch/>
        </p:blipFill>
        <p:spPr bwMode="auto">
          <a:xfrm>
            <a:off x="4160912" y="4437112"/>
            <a:ext cx="4657725" cy="1266685"/>
          </a:xfrm>
          <a:prstGeom prst="rect">
            <a:avLst/>
          </a:prstGeom>
          <a:noFill/>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58438229"/>
      </p:ext>
    </p:extLst>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a:xfrm>
            <a:off x="1097280" y="2038864"/>
            <a:ext cx="10058400" cy="383022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lvl="1" algn="l">
              <a:buClr>
                <a:schemeClr val="accent2"/>
              </a:buClr>
            </a:pPr>
            <a:endParaRPr lang="en-US" sz="1800">
              <a:solidFill>
                <a:schemeClr val="tx1">
                  <a:lumMod val="75000"/>
                  <a:lumOff val="25000"/>
                </a:schemeClr>
              </a:solidFill>
              <a:latin typeface="Calibri" charset="0"/>
              <a:ea typeface="Calibri" charset="0"/>
              <a:cs typeface="Calibri" charset="0"/>
            </a:endParaRPr>
          </a:p>
        </p:txBody>
      </p:sp>
      <p:sp>
        <p:nvSpPr>
          <p:cNvPr id="4" name="Title 10"/>
          <p:cNvSpPr txBox="1">
            <a:spLocks/>
          </p:cNvSpPr>
          <p:nvPr/>
        </p:nvSpPr>
        <p:spPr>
          <a:xfrm>
            <a:off x="1978570" y="248815"/>
            <a:ext cx="8221489" cy="67722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b="1" i="0">
                <a:solidFill>
                  <a:schemeClr val="accent1"/>
                </a:solidFill>
                <a:latin typeface="+mn-lt"/>
                <a:ea typeface="Open Sans" charset="0"/>
                <a:cs typeface="Open Sans" charset="0"/>
              </a:rPr>
              <a:t>Order Additional Materials</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6502667"/>
            <a:ext cx="12000217" cy="229917"/>
          </a:xfrm>
          <a:prstGeom prst="rect">
            <a:avLst/>
          </a:prstGeom>
        </p:spPr>
      </p:pic>
      <p:sp>
        <p:nvSpPr>
          <p:cNvPr id="6" name="Date Placeholder 3"/>
          <p:cNvSpPr>
            <a:spLocks noGrp="1"/>
          </p:cNvSpPr>
          <p:nvPr>
            <p:ph type="dt" sz="half" idx="10"/>
          </p:nvPr>
        </p:nvSpPr>
        <p:spPr>
          <a:xfrm>
            <a:off x="92467" y="6492875"/>
            <a:ext cx="2472271" cy="365125"/>
          </a:xfrm>
        </p:spPr>
        <p:txBody>
          <a:bodyPr/>
          <a:lstStyle/>
          <a:p>
            <a:fld id="{C5C05D33-2F5D-482A-8D2C-D96EBC369FAA}" type="datetime1">
              <a:rPr lang="en-US" smtClean="0">
                <a:solidFill>
                  <a:schemeClr val="accent1">
                    <a:lumMod val="60000"/>
                    <a:lumOff val="40000"/>
                  </a:schemeClr>
                </a:solidFill>
              </a:rPr>
              <a:pPr/>
              <a:t>10/1/2018</a:t>
            </a:fld>
            <a:r>
              <a:rPr lang="en-US">
                <a:solidFill>
                  <a:schemeClr val="accent1">
                    <a:lumMod val="60000"/>
                    <a:lumOff val="40000"/>
                  </a:schemeClr>
                </a:solidFill>
              </a:rPr>
              <a:t>     </a:t>
            </a:r>
            <a:fld id="{EA89072E-2125-40D6-847A-9E6B768971D4}" type="slidenum">
              <a:rPr lang="en-US" smtClean="0">
                <a:solidFill>
                  <a:schemeClr val="accent1">
                    <a:lumMod val="60000"/>
                    <a:lumOff val="40000"/>
                  </a:schemeClr>
                </a:solidFill>
              </a:rPr>
              <a:pPr/>
              <a:t>189</a:t>
            </a:fld>
            <a:endParaRPr lang="en-US">
              <a:solidFill>
                <a:schemeClr val="accent1">
                  <a:lumMod val="60000"/>
                  <a:lumOff val="40000"/>
                </a:schemeClr>
              </a:solidFill>
            </a:endParaRPr>
          </a:p>
        </p:txBody>
      </p:sp>
      <p:sp>
        <p:nvSpPr>
          <p:cNvPr id="7" name="Footer Placeholder 4"/>
          <p:cNvSpPr>
            <a:spLocks noGrp="1"/>
          </p:cNvSpPr>
          <p:nvPr>
            <p:ph type="ftr" sz="quarter" idx="11"/>
          </p:nvPr>
        </p:nvSpPr>
        <p:spPr>
          <a:xfrm>
            <a:off x="3686187" y="6492875"/>
            <a:ext cx="4822804" cy="365125"/>
          </a:xfrm>
        </p:spPr>
        <p:txBody>
          <a:bodyPr/>
          <a:lstStyle/>
          <a:p>
            <a:r>
              <a:rPr lang="en-US">
                <a:solidFill>
                  <a:schemeClr val="accent1">
                    <a:lumMod val="60000"/>
                    <a:lumOff val="40000"/>
                  </a:schemeClr>
                </a:solidFill>
              </a:rPr>
              <a:t>October 2018</a:t>
            </a:r>
          </a:p>
        </p:txBody>
      </p:sp>
      <p:sp>
        <p:nvSpPr>
          <p:cNvPr id="9" name="Slide Number Placeholder 3">
            <a:extLst>
              <a:ext uri="{FF2B5EF4-FFF2-40B4-BE49-F238E27FC236}">
                <a16:creationId xmlns:a16="http://schemas.microsoft.com/office/drawing/2014/main" xmlns="" id="{59F29529-64F4-4AA9-8D97-BA3A3425D687}"/>
              </a:ext>
            </a:extLst>
          </p:cNvPr>
          <p:cNvSpPr txBox="1">
            <a:spLocks/>
          </p:cNvSpPr>
          <p:nvPr/>
        </p:nvSpPr>
        <p:spPr>
          <a:xfrm>
            <a:off x="9205913" y="6489700"/>
            <a:ext cx="469900" cy="125413"/>
          </a:xfrm>
          <a:prstGeom prst="rect">
            <a:avLst/>
          </a:prstGeom>
        </p:spPr>
        <p:txBody>
          <a:bodyPr/>
          <a:lstStyle>
            <a:defPPr>
              <a:defRPr lang="en-US"/>
            </a:defPPr>
            <a:lvl1pPr marL="0" algn="ctr" defTabSz="914400" rtl="0" eaLnBrk="1" latinLnBrk="0" hangingPunct="1">
              <a:defRPr sz="1100" b="0" i="0" kern="1200">
                <a:solidFill>
                  <a:schemeClr val="tx1"/>
                </a:solidFill>
                <a:latin typeface="Open Sans" charset="0"/>
                <a:ea typeface="Open Sans" charset="0"/>
                <a:cs typeface="Open Sans"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GB" altLang="en-US" b="1"/>
              <a:t> </a:t>
            </a:r>
          </a:p>
        </p:txBody>
      </p:sp>
      <p:sp>
        <p:nvSpPr>
          <p:cNvPr id="18" name="Slide Number Placeholder 3">
            <a:extLst>
              <a:ext uri="{FF2B5EF4-FFF2-40B4-BE49-F238E27FC236}">
                <a16:creationId xmlns:a16="http://schemas.microsoft.com/office/drawing/2014/main" xmlns="" id="{FEF4AB65-A391-4CF3-B5D0-0CAD340400F4}"/>
              </a:ext>
            </a:extLst>
          </p:cNvPr>
          <p:cNvSpPr txBox="1">
            <a:spLocks/>
          </p:cNvSpPr>
          <p:nvPr/>
        </p:nvSpPr>
        <p:spPr>
          <a:xfrm>
            <a:off x="9205913" y="6489700"/>
            <a:ext cx="469900" cy="125413"/>
          </a:xfrm>
          <a:prstGeom prst="rect">
            <a:avLst/>
          </a:prstGeom>
        </p:spPr>
        <p:txBody>
          <a:bodyPr/>
          <a:lstStyle>
            <a:defPPr>
              <a:defRPr lang="en-US"/>
            </a:defPPr>
            <a:lvl1pPr marL="0" algn="ctr" defTabSz="914400" rtl="0" eaLnBrk="1" latinLnBrk="0" hangingPunct="1">
              <a:defRPr sz="1100" b="0" i="0" kern="1200">
                <a:solidFill>
                  <a:schemeClr val="tx1"/>
                </a:solidFill>
                <a:latin typeface="Open Sans" charset="0"/>
                <a:ea typeface="Open Sans" charset="0"/>
                <a:cs typeface="Open Sans"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GB"/>
          </a:p>
        </p:txBody>
      </p:sp>
      <p:pic>
        <p:nvPicPr>
          <p:cNvPr id="15" name="Picture 14" descr="STAAR Alternate 2 Logo" title="STAAR Alternate 2 Logo">
            <a:extLst>
              <a:ext uri="{FF2B5EF4-FFF2-40B4-BE49-F238E27FC236}">
                <a16:creationId xmlns:a16="http://schemas.microsoft.com/office/drawing/2014/main" xmlns="" id="{275B3391-83BB-477A-9D57-AF8D8AAAA00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876608" y="159168"/>
            <a:ext cx="1842493" cy="1120592"/>
          </a:xfrm>
          <a:prstGeom prst="rect">
            <a:avLst/>
          </a:prstGeom>
        </p:spPr>
      </p:pic>
      <p:sp>
        <p:nvSpPr>
          <p:cNvPr id="24" name="Text Placeholder 2">
            <a:extLst>
              <a:ext uri="{FF2B5EF4-FFF2-40B4-BE49-F238E27FC236}">
                <a16:creationId xmlns:a16="http://schemas.microsoft.com/office/drawing/2014/main" xmlns="" id="{49973073-41EE-4435-9362-94171ACDABC5}"/>
              </a:ext>
            </a:extLst>
          </p:cNvPr>
          <p:cNvSpPr txBox="1">
            <a:spLocks/>
          </p:cNvSpPr>
          <p:nvPr/>
        </p:nvSpPr>
        <p:spPr>
          <a:xfrm>
            <a:off x="586450" y="1317255"/>
            <a:ext cx="3430446" cy="1763266"/>
          </a:xfrm>
          <a:prstGeom prst="rect">
            <a:avLst/>
          </a:prstGeom>
        </p:spPr>
        <p:txBody>
          <a:bodyPr/>
          <a:lstStyle>
            <a:defPPr>
              <a:defRPr lang="en-US"/>
            </a:defPPr>
            <a:lvl1pPr marL="0" algn="l" defTabSz="914400" rtl="0" eaLnBrk="1" latinLnBrk="0" hangingPunct="1">
              <a:defRPr sz="1100" b="0" i="0" kern="1200">
                <a:solidFill>
                  <a:schemeClr val="tx1"/>
                </a:solidFill>
                <a:latin typeface="Open Sans" charset="0"/>
                <a:ea typeface="Open Sans" charset="0"/>
                <a:cs typeface="Open Sans"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indent="-342900">
              <a:buClr>
                <a:schemeClr val="accent2"/>
              </a:buClr>
              <a:buFont typeface="Wingdings" panose="05000000000000000000" pitchFamily="2" charset="2"/>
              <a:buChar char="§"/>
            </a:pPr>
            <a:r>
              <a:rPr lang="en-US" sz="2400">
                <a:solidFill>
                  <a:schemeClr val="tx1">
                    <a:lumMod val="75000"/>
                    <a:lumOff val="25000"/>
                  </a:schemeClr>
                </a:solidFill>
                <a:latin typeface="Calibri" charset="0"/>
                <a:cs typeface="Calibri" charset="0"/>
              </a:rPr>
              <a:t>From Setup &gt; Orders &amp; Shipment Tracking</a:t>
            </a:r>
          </a:p>
          <a:p>
            <a:pPr marL="342900" indent="-342900">
              <a:buClr>
                <a:schemeClr val="accent2"/>
              </a:buClr>
              <a:buFont typeface="Wingdings" panose="05000000000000000000" pitchFamily="2" charset="2"/>
              <a:buChar char="§"/>
            </a:pPr>
            <a:r>
              <a:rPr lang="en-US" sz="2400">
                <a:solidFill>
                  <a:schemeClr val="tx1">
                    <a:lumMod val="75000"/>
                    <a:lumOff val="25000"/>
                  </a:schemeClr>
                </a:solidFill>
                <a:latin typeface="Calibri" charset="0"/>
                <a:cs typeface="Calibri" charset="0"/>
              </a:rPr>
              <a:t>Select “Create/Edit Orders”</a:t>
            </a:r>
          </a:p>
          <a:p>
            <a:pPr marL="342900" indent="-342900">
              <a:buClr>
                <a:schemeClr val="accent2"/>
              </a:buClr>
              <a:buFont typeface="Wingdings" panose="05000000000000000000" pitchFamily="2" charset="2"/>
              <a:buChar char="§"/>
            </a:pPr>
            <a:r>
              <a:rPr lang="en-US" sz="2400">
                <a:solidFill>
                  <a:schemeClr val="tx1">
                    <a:lumMod val="75000"/>
                    <a:lumOff val="25000"/>
                  </a:schemeClr>
                </a:solidFill>
                <a:latin typeface="Calibri" charset="0"/>
                <a:cs typeface="Calibri" charset="0"/>
              </a:rPr>
              <a:t>Add items</a:t>
            </a:r>
          </a:p>
          <a:p>
            <a:pPr marL="342900" indent="-342900">
              <a:buClr>
                <a:schemeClr val="accent2"/>
              </a:buClr>
              <a:buFont typeface="Wingdings" panose="05000000000000000000" pitchFamily="2" charset="2"/>
              <a:buChar char="§"/>
            </a:pPr>
            <a:r>
              <a:rPr lang="en-US" sz="2400">
                <a:solidFill>
                  <a:schemeClr val="tx1">
                    <a:lumMod val="75000"/>
                    <a:lumOff val="25000"/>
                  </a:schemeClr>
                </a:solidFill>
                <a:latin typeface="Calibri" charset="0"/>
                <a:cs typeface="Calibri" charset="0"/>
              </a:rPr>
              <a:t>Select Create</a:t>
            </a:r>
          </a:p>
        </p:txBody>
      </p:sp>
      <p:sp>
        <p:nvSpPr>
          <p:cNvPr id="25" name="Slide Number Placeholder 3">
            <a:extLst>
              <a:ext uri="{FF2B5EF4-FFF2-40B4-BE49-F238E27FC236}">
                <a16:creationId xmlns:a16="http://schemas.microsoft.com/office/drawing/2014/main" xmlns="" id="{D02AEDB4-155A-4E37-9DD1-F35D10FC4557}"/>
              </a:ext>
            </a:extLst>
          </p:cNvPr>
          <p:cNvSpPr txBox="1">
            <a:spLocks/>
          </p:cNvSpPr>
          <p:nvPr/>
        </p:nvSpPr>
        <p:spPr>
          <a:xfrm>
            <a:off x="9205913" y="6489700"/>
            <a:ext cx="469900" cy="125413"/>
          </a:xfrm>
          <a:prstGeom prst="rect">
            <a:avLst/>
          </a:prstGeom>
        </p:spPr>
        <p:txBody>
          <a:bodyPr/>
          <a:lstStyle>
            <a:defPPr>
              <a:defRPr lang="en-US"/>
            </a:defPPr>
            <a:lvl1pPr marL="0" algn="ctr" defTabSz="914400" rtl="0" eaLnBrk="1" latinLnBrk="0" hangingPunct="1">
              <a:defRPr sz="1100" b="0" i="0" kern="1200">
                <a:solidFill>
                  <a:schemeClr val="tx1"/>
                </a:solidFill>
                <a:latin typeface="Open Sans" charset="0"/>
                <a:ea typeface="Open Sans" charset="0"/>
                <a:cs typeface="Open Sans"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GB"/>
          </a:p>
        </p:txBody>
      </p:sp>
      <p:sp>
        <p:nvSpPr>
          <p:cNvPr id="26" name="TextBox 25">
            <a:extLst>
              <a:ext uri="{FF2B5EF4-FFF2-40B4-BE49-F238E27FC236}">
                <a16:creationId xmlns:a16="http://schemas.microsoft.com/office/drawing/2014/main" xmlns="" id="{3230B666-B6F6-4670-8057-746F4191A56B}"/>
              </a:ext>
            </a:extLst>
          </p:cNvPr>
          <p:cNvSpPr txBox="1"/>
          <p:nvPr/>
        </p:nvSpPr>
        <p:spPr>
          <a:xfrm>
            <a:off x="10147915" y="1396805"/>
            <a:ext cx="2015530" cy="215444"/>
          </a:xfrm>
          <a:prstGeom prst="rect">
            <a:avLst/>
          </a:prstGeom>
          <a:noFill/>
        </p:spPr>
        <p:txBody>
          <a:bodyPr wrap="square" lIns="0" tIns="0" rIns="0" bIns="0" rtlCol="0">
            <a:spAutoFit/>
          </a:bodyPr>
          <a:lstStyle/>
          <a:p>
            <a:r>
              <a:rPr lang="en-US" sz="1400" b="1">
                <a:solidFill>
                  <a:srgbClr val="C64E5D"/>
                </a:solidFill>
              </a:rPr>
              <a:t>3/11/19 – 4/12/19</a:t>
            </a:r>
          </a:p>
        </p:txBody>
      </p:sp>
      <p:pic>
        <p:nvPicPr>
          <p:cNvPr id="27" name="Picture 26">
            <a:extLst>
              <a:ext uri="{FF2B5EF4-FFF2-40B4-BE49-F238E27FC236}">
                <a16:creationId xmlns:a16="http://schemas.microsoft.com/office/drawing/2014/main" xmlns="" id="{E3B99711-B19F-4ED8-920A-0FF7E04B5394}"/>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3154585" y="2754068"/>
            <a:ext cx="2302346" cy="3112182"/>
          </a:xfrm>
          <a:prstGeom prst="rect">
            <a:avLst/>
          </a:prstGeom>
          <a:effectLst>
            <a:outerShdw blurRad="63500" sx="102000" sy="102000" algn="ctr" rotWithShape="0">
              <a:prstClr val="black">
                <a:alpha val="40000"/>
              </a:prstClr>
            </a:outerShdw>
          </a:effectLst>
        </p:spPr>
      </p:pic>
      <p:pic>
        <p:nvPicPr>
          <p:cNvPr id="28" name="Picture 27">
            <a:extLst>
              <a:ext uri="{FF2B5EF4-FFF2-40B4-BE49-F238E27FC236}">
                <a16:creationId xmlns:a16="http://schemas.microsoft.com/office/drawing/2014/main" xmlns="" id="{027AD038-0E89-41BD-A698-CCBC8FA50DAD}"/>
              </a:ext>
            </a:extLst>
          </p:cNvPr>
          <p:cNvPicPr>
            <a:picLocks noChangeAspect="1"/>
          </p:cNvPicPr>
          <p:nvPr/>
        </p:nvPicPr>
        <p:blipFill>
          <a:blip r:embed="rId5" cstate="screen">
            <a:extLst>
              <a:ext uri="{28A0092B-C50C-407E-A947-70E740481C1C}">
                <a14:useLocalDpi xmlns:a14="http://schemas.microsoft.com/office/drawing/2010/main" val="0"/>
              </a:ext>
            </a:extLst>
          </a:blip>
          <a:stretch>
            <a:fillRect/>
          </a:stretch>
        </p:blipFill>
        <p:spPr>
          <a:xfrm>
            <a:off x="5712346" y="1914121"/>
            <a:ext cx="5382374" cy="4392247"/>
          </a:xfrm>
          <a:prstGeom prst="rect">
            <a:avLst/>
          </a:prstGeom>
        </p:spPr>
      </p:pic>
    </p:spTree>
    <p:extLst>
      <p:ext uri="{BB962C8B-B14F-4D97-AF65-F5344CB8AC3E}">
        <p14:creationId xmlns:p14="http://schemas.microsoft.com/office/powerpoint/2010/main" val="2130576711"/>
      </p:ext>
    </p:extLst>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a:xfrm>
            <a:off x="1060114" y="2274641"/>
            <a:ext cx="10058400" cy="383022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lvl="1" algn="l">
              <a:buClr>
                <a:schemeClr val="accent2"/>
              </a:buClr>
            </a:pPr>
            <a:endParaRPr lang="en-US" sz="1800">
              <a:solidFill>
                <a:schemeClr val="tx1">
                  <a:lumMod val="75000"/>
                  <a:lumOff val="25000"/>
                </a:schemeClr>
              </a:solidFill>
              <a:latin typeface="Calibri" charset="0"/>
              <a:ea typeface="Calibri" charset="0"/>
              <a:cs typeface="Calibri" charset="0"/>
            </a:endParaRPr>
          </a:p>
        </p:txBody>
      </p:sp>
      <p:sp>
        <p:nvSpPr>
          <p:cNvPr id="4" name="Title 10"/>
          <p:cNvSpPr txBox="1">
            <a:spLocks/>
          </p:cNvSpPr>
          <p:nvPr/>
        </p:nvSpPr>
        <p:spPr>
          <a:xfrm>
            <a:off x="1978570" y="248815"/>
            <a:ext cx="8221489" cy="67722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b="1" i="0">
                <a:solidFill>
                  <a:schemeClr val="accent1"/>
                </a:solidFill>
                <a:latin typeface="+mn-lt"/>
                <a:ea typeface="Open Sans" charset="0"/>
                <a:cs typeface="Open Sans" charset="0"/>
              </a:rPr>
              <a:t>Enter Student Responses</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6502667"/>
            <a:ext cx="12000217" cy="229917"/>
          </a:xfrm>
          <a:prstGeom prst="rect">
            <a:avLst/>
          </a:prstGeom>
        </p:spPr>
      </p:pic>
      <p:sp>
        <p:nvSpPr>
          <p:cNvPr id="6" name="Date Placeholder 3"/>
          <p:cNvSpPr>
            <a:spLocks noGrp="1"/>
          </p:cNvSpPr>
          <p:nvPr>
            <p:ph type="dt" sz="half" idx="10"/>
          </p:nvPr>
        </p:nvSpPr>
        <p:spPr>
          <a:xfrm>
            <a:off x="92467" y="6492875"/>
            <a:ext cx="2472271" cy="365125"/>
          </a:xfrm>
        </p:spPr>
        <p:txBody>
          <a:bodyPr/>
          <a:lstStyle/>
          <a:p>
            <a:fld id="{C5C05D33-2F5D-482A-8D2C-D96EBC369FAA}" type="datetime1">
              <a:rPr lang="en-US" smtClean="0">
                <a:solidFill>
                  <a:schemeClr val="accent1">
                    <a:lumMod val="60000"/>
                    <a:lumOff val="40000"/>
                  </a:schemeClr>
                </a:solidFill>
              </a:rPr>
              <a:pPr/>
              <a:t>10/1/2018</a:t>
            </a:fld>
            <a:r>
              <a:rPr lang="en-US">
                <a:solidFill>
                  <a:schemeClr val="accent1">
                    <a:lumMod val="60000"/>
                    <a:lumOff val="40000"/>
                  </a:schemeClr>
                </a:solidFill>
              </a:rPr>
              <a:t>     </a:t>
            </a:r>
            <a:fld id="{EA89072E-2125-40D6-847A-9E6B768971D4}" type="slidenum">
              <a:rPr lang="en-US" smtClean="0">
                <a:solidFill>
                  <a:schemeClr val="accent1">
                    <a:lumMod val="60000"/>
                    <a:lumOff val="40000"/>
                  </a:schemeClr>
                </a:solidFill>
              </a:rPr>
              <a:pPr/>
              <a:t>190</a:t>
            </a:fld>
            <a:endParaRPr lang="en-US">
              <a:solidFill>
                <a:schemeClr val="accent1">
                  <a:lumMod val="60000"/>
                  <a:lumOff val="40000"/>
                </a:schemeClr>
              </a:solidFill>
            </a:endParaRPr>
          </a:p>
        </p:txBody>
      </p:sp>
      <p:sp>
        <p:nvSpPr>
          <p:cNvPr id="7" name="Footer Placeholder 4"/>
          <p:cNvSpPr>
            <a:spLocks noGrp="1"/>
          </p:cNvSpPr>
          <p:nvPr>
            <p:ph type="ftr" sz="quarter" idx="11"/>
          </p:nvPr>
        </p:nvSpPr>
        <p:spPr>
          <a:xfrm>
            <a:off x="3686187" y="6492875"/>
            <a:ext cx="4822804" cy="365125"/>
          </a:xfrm>
        </p:spPr>
        <p:txBody>
          <a:bodyPr/>
          <a:lstStyle/>
          <a:p>
            <a:r>
              <a:rPr lang="en-US">
                <a:solidFill>
                  <a:schemeClr val="accent1">
                    <a:lumMod val="60000"/>
                    <a:lumOff val="40000"/>
                  </a:schemeClr>
                </a:solidFill>
              </a:rPr>
              <a:t>October 2018</a:t>
            </a:r>
          </a:p>
        </p:txBody>
      </p:sp>
      <p:sp>
        <p:nvSpPr>
          <p:cNvPr id="9" name="Slide Number Placeholder 3">
            <a:extLst>
              <a:ext uri="{FF2B5EF4-FFF2-40B4-BE49-F238E27FC236}">
                <a16:creationId xmlns:a16="http://schemas.microsoft.com/office/drawing/2014/main" xmlns="" id="{59F29529-64F4-4AA9-8D97-BA3A3425D687}"/>
              </a:ext>
            </a:extLst>
          </p:cNvPr>
          <p:cNvSpPr txBox="1">
            <a:spLocks/>
          </p:cNvSpPr>
          <p:nvPr/>
        </p:nvSpPr>
        <p:spPr>
          <a:xfrm>
            <a:off x="9205913" y="6489700"/>
            <a:ext cx="469900" cy="125413"/>
          </a:xfrm>
          <a:prstGeom prst="rect">
            <a:avLst/>
          </a:prstGeom>
        </p:spPr>
        <p:txBody>
          <a:bodyPr/>
          <a:lstStyle>
            <a:defPPr>
              <a:defRPr lang="en-US"/>
            </a:defPPr>
            <a:lvl1pPr marL="0" algn="ctr" defTabSz="914400" rtl="0" eaLnBrk="1" latinLnBrk="0" hangingPunct="1">
              <a:defRPr sz="1100" b="0" i="0" kern="1200">
                <a:solidFill>
                  <a:schemeClr val="tx1"/>
                </a:solidFill>
                <a:latin typeface="Open Sans" charset="0"/>
                <a:ea typeface="Open Sans" charset="0"/>
                <a:cs typeface="Open Sans"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GB" altLang="en-US" b="1"/>
              <a:t> </a:t>
            </a:r>
          </a:p>
        </p:txBody>
      </p:sp>
      <p:sp>
        <p:nvSpPr>
          <p:cNvPr id="18" name="Slide Number Placeholder 3">
            <a:extLst>
              <a:ext uri="{FF2B5EF4-FFF2-40B4-BE49-F238E27FC236}">
                <a16:creationId xmlns:a16="http://schemas.microsoft.com/office/drawing/2014/main" xmlns="" id="{FEF4AB65-A391-4CF3-B5D0-0CAD340400F4}"/>
              </a:ext>
            </a:extLst>
          </p:cNvPr>
          <p:cNvSpPr txBox="1">
            <a:spLocks/>
          </p:cNvSpPr>
          <p:nvPr/>
        </p:nvSpPr>
        <p:spPr>
          <a:xfrm>
            <a:off x="9205913" y="6489700"/>
            <a:ext cx="469900" cy="125413"/>
          </a:xfrm>
          <a:prstGeom prst="rect">
            <a:avLst/>
          </a:prstGeom>
        </p:spPr>
        <p:txBody>
          <a:bodyPr/>
          <a:lstStyle>
            <a:defPPr>
              <a:defRPr lang="en-US"/>
            </a:defPPr>
            <a:lvl1pPr marL="0" algn="ctr" defTabSz="914400" rtl="0" eaLnBrk="1" latinLnBrk="0" hangingPunct="1">
              <a:defRPr sz="1100" b="0" i="0" kern="1200">
                <a:solidFill>
                  <a:schemeClr val="tx1"/>
                </a:solidFill>
                <a:latin typeface="Open Sans" charset="0"/>
                <a:ea typeface="Open Sans" charset="0"/>
                <a:cs typeface="Open Sans"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GB"/>
          </a:p>
        </p:txBody>
      </p:sp>
      <p:sp>
        <p:nvSpPr>
          <p:cNvPr id="25" name="Slide Number Placeholder 3">
            <a:extLst>
              <a:ext uri="{FF2B5EF4-FFF2-40B4-BE49-F238E27FC236}">
                <a16:creationId xmlns:a16="http://schemas.microsoft.com/office/drawing/2014/main" xmlns="" id="{D02AEDB4-155A-4E37-9DD1-F35D10FC4557}"/>
              </a:ext>
            </a:extLst>
          </p:cNvPr>
          <p:cNvSpPr txBox="1">
            <a:spLocks/>
          </p:cNvSpPr>
          <p:nvPr/>
        </p:nvSpPr>
        <p:spPr>
          <a:xfrm>
            <a:off x="9205913" y="6489700"/>
            <a:ext cx="469900" cy="125413"/>
          </a:xfrm>
          <a:prstGeom prst="rect">
            <a:avLst/>
          </a:prstGeom>
        </p:spPr>
        <p:txBody>
          <a:bodyPr/>
          <a:lstStyle>
            <a:defPPr>
              <a:defRPr lang="en-US"/>
            </a:defPPr>
            <a:lvl1pPr marL="0" algn="ctr" defTabSz="914400" rtl="0" eaLnBrk="1" latinLnBrk="0" hangingPunct="1">
              <a:defRPr sz="1100" b="0" i="0" kern="1200">
                <a:solidFill>
                  <a:schemeClr val="tx1"/>
                </a:solidFill>
                <a:latin typeface="Open Sans" charset="0"/>
                <a:ea typeface="Open Sans" charset="0"/>
                <a:cs typeface="Open Sans"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GB"/>
          </a:p>
        </p:txBody>
      </p:sp>
      <p:pic>
        <p:nvPicPr>
          <p:cNvPr id="16" name="Picture 15" descr="STAAR Alternate 2 Logo" title="STAAR Alternate 2 Logo">
            <a:extLst>
              <a:ext uri="{FF2B5EF4-FFF2-40B4-BE49-F238E27FC236}">
                <a16:creationId xmlns:a16="http://schemas.microsoft.com/office/drawing/2014/main" xmlns="" id="{3DDE2D23-07DB-4DF3-8BE6-7CEACA8FA44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603805" y="161460"/>
            <a:ext cx="1842493" cy="1120592"/>
          </a:xfrm>
          <a:prstGeom prst="rect">
            <a:avLst/>
          </a:prstGeom>
        </p:spPr>
      </p:pic>
      <p:sp>
        <p:nvSpPr>
          <p:cNvPr id="19" name="Text Placeholder 3">
            <a:extLst>
              <a:ext uri="{FF2B5EF4-FFF2-40B4-BE49-F238E27FC236}">
                <a16:creationId xmlns:a16="http://schemas.microsoft.com/office/drawing/2014/main" xmlns="" id="{0D1CCF89-6C1B-436E-80B7-2ECEB4BEAEA3}"/>
              </a:ext>
            </a:extLst>
          </p:cNvPr>
          <p:cNvSpPr txBox="1">
            <a:spLocks/>
          </p:cNvSpPr>
          <p:nvPr/>
        </p:nvSpPr>
        <p:spPr>
          <a:xfrm>
            <a:off x="281650" y="1089159"/>
            <a:ext cx="7037388" cy="1370300"/>
          </a:xfrm>
          <a:prstGeom prst="rect">
            <a:avLst/>
          </a:prstGeom>
        </p:spPr>
        <p:txBody>
          <a:bodyPr/>
          <a:lstStyle>
            <a:defPPr>
              <a:defRPr lang="en-US"/>
            </a:defPPr>
            <a:lvl1pPr marL="0" algn="l" defTabSz="914400" rtl="0" eaLnBrk="1" latinLnBrk="0" hangingPunct="1">
              <a:defRPr sz="1100" b="0" i="0" kern="1200">
                <a:solidFill>
                  <a:schemeClr val="tx1"/>
                </a:solidFill>
                <a:latin typeface="Open Sans" charset="0"/>
                <a:ea typeface="Open Sans" charset="0"/>
                <a:cs typeface="Open Sans"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indent="-342900">
              <a:spcBef>
                <a:spcPct val="0"/>
              </a:spcBef>
              <a:buClr>
                <a:schemeClr val="accent2"/>
              </a:buClr>
              <a:buFont typeface="Wingdings" panose="05000000000000000000" pitchFamily="2" charset="2"/>
              <a:buChar char="§"/>
            </a:pPr>
            <a:r>
              <a:rPr lang="en-US" sz="2000">
                <a:solidFill>
                  <a:srgbClr val="2D3237"/>
                </a:solidFill>
                <a:latin typeface="Verdana" panose="020B0604030504040204" pitchFamily="34" charset="0"/>
                <a:ea typeface="+mn-ea"/>
                <a:cs typeface="Arial" panose="020B0604020202020204" pitchFamily="34" charset="0"/>
              </a:rPr>
              <a:t> </a:t>
            </a:r>
            <a:r>
              <a:rPr lang="en-US" sz="2400">
                <a:solidFill>
                  <a:schemeClr val="tx1">
                    <a:lumMod val="75000"/>
                    <a:lumOff val="25000"/>
                  </a:schemeClr>
                </a:solidFill>
                <a:latin typeface="Calibri" charset="0"/>
                <a:cs typeface="Calibri" charset="0"/>
              </a:rPr>
              <a:t>From Testing &gt; Student Tests, </a:t>
            </a:r>
          </a:p>
          <a:p>
            <a:pPr marL="342900" indent="-342900">
              <a:spcBef>
                <a:spcPct val="0"/>
              </a:spcBef>
              <a:buClr>
                <a:schemeClr val="accent2"/>
              </a:buClr>
              <a:buFont typeface="Wingdings" panose="05000000000000000000" pitchFamily="2" charset="2"/>
              <a:buChar char="§"/>
            </a:pPr>
            <a:r>
              <a:rPr lang="en-US" sz="2400">
                <a:solidFill>
                  <a:schemeClr val="tx1">
                    <a:lumMod val="75000"/>
                    <a:lumOff val="25000"/>
                  </a:schemeClr>
                </a:solidFill>
                <a:latin typeface="Calibri" charset="0"/>
                <a:cs typeface="Calibri" charset="0"/>
              </a:rPr>
              <a:t> Select student(s)  </a:t>
            </a:r>
          </a:p>
          <a:p>
            <a:pPr marL="342900" indent="-342900">
              <a:spcBef>
                <a:spcPct val="0"/>
              </a:spcBef>
              <a:buClr>
                <a:schemeClr val="accent2"/>
              </a:buClr>
              <a:buFont typeface="Wingdings" panose="05000000000000000000" pitchFamily="2" charset="2"/>
              <a:buChar char="§"/>
            </a:pPr>
            <a:r>
              <a:rPr lang="en-US" sz="2400">
                <a:solidFill>
                  <a:schemeClr val="tx1">
                    <a:lumMod val="75000"/>
                    <a:lumOff val="25000"/>
                  </a:schemeClr>
                </a:solidFill>
                <a:latin typeface="Calibri" charset="0"/>
                <a:cs typeface="Calibri" charset="0"/>
              </a:rPr>
              <a:t> Check “Score Alternate Student Tests” and Start</a:t>
            </a:r>
          </a:p>
          <a:p>
            <a:endParaRPr lang="en-US"/>
          </a:p>
        </p:txBody>
      </p:sp>
      <p:sp>
        <p:nvSpPr>
          <p:cNvPr id="20" name="Slide Number Placeholder 2">
            <a:extLst>
              <a:ext uri="{FF2B5EF4-FFF2-40B4-BE49-F238E27FC236}">
                <a16:creationId xmlns:a16="http://schemas.microsoft.com/office/drawing/2014/main" xmlns="" id="{3ECC0B66-B489-440C-BA54-4A25BF58A9CB}"/>
              </a:ext>
            </a:extLst>
          </p:cNvPr>
          <p:cNvSpPr txBox="1">
            <a:spLocks/>
          </p:cNvSpPr>
          <p:nvPr/>
        </p:nvSpPr>
        <p:spPr>
          <a:xfrm>
            <a:off x="9205913" y="6489700"/>
            <a:ext cx="469900" cy="125413"/>
          </a:xfrm>
          <a:prstGeom prst="rect">
            <a:avLst/>
          </a:prstGeom>
        </p:spPr>
        <p:txBody>
          <a:bodyPr/>
          <a:lstStyle>
            <a:defPPr>
              <a:defRPr lang="en-US"/>
            </a:defPPr>
            <a:lvl1pPr marL="0" algn="ctr" defTabSz="914400" rtl="0" eaLnBrk="1" latinLnBrk="0" hangingPunct="1">
              <a:defRPr sz="1100" b="0" i="0" kern="1200">
                <a:solidFill>
                  <a:schemeClr val="tx1"/>
                </a:solidFill>
                <a:latin typeface="Open Sans" charset="0"/>
                <a:ea typeface="Open Sans" charset="0"/>
                <a:cs typeface="Open Sans"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GB" altLang="en-US"/>
          </a:p>
        </p:txBody>
      </p:sp>
      <p:sp>
        <p:nvSpPr>
          <p:cNvPr id="21" name="TextBox 20">
            <a:extLst>
              <a:ext uri="{FF2B5EF4-FFF2-40B4-BE49-F238E27FC236}">
                <a16:creationId xmlns:a16="http://schemas.microsoft.com/office/drawing/2014/main" xmlns="" id="{86FA4AF5-E55A-4A77-BB8F-4D33DE28A7DD}"/>
              </a:ext>
            </a:extLst>
          </p:cNvPr>
          <p:cNvSpPr txBox="1"/>
          <p:nvPr/>
        </p:nvSpPr>
        <p:spPr>
          <a:xfrm>
            <a:off x="9372924" y="1383395"/>
            <a:ext cx="2073374" cy="215444"/>
          </a:xfrm>
          <a:prstGeom prst="rect">
            <a:avLst/>
          </a:prstGeom>
          <a:noFill/>
        </p:spPr>
        <p:txBody>
          <a:bodyPr wrap="square" lIns="0" tIns="0" rIns="0" bIns="0" rtlCol="0">
            <a:spAutoFit/>
          </a:bodyPr>
          <a:lstStyle/>
          <a:p>
            <a:pPr algn="ctr"/>
            <a:r>
              <a:rPr lang="en-US" sz="1400" b="1">
                <a:solidFill>
                  <a:srgbClr val="C64E5D"/>
                </a:solidFill>
              </a:rPr>
              <a:t>4/1/19 – 4/23/19</a:t>
            </a:r>
          </a:p>
        </p:txBody>
      </p:sp>
      <p:pic>
        <p:nvPicPr>
          <p:cNvPr id="22" name="Picture 21">
            <a:extLst>
              <a:ext uri="{FF2B5EF4-FFF2-40B4-BE49-F238E27FC236}">
                <a16:creationId xmlns:a16="http://schemas.microsoft.com/office/drawing/2014/main" xmlns="" id="{2CDACAD3-2247-47EC-8B1E-33BD0A16268F}"/>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2114026" y="2306423"/>
            <a:ext cx="4850489" cy="3562670"/>
          </a:xfrm>
          <a:prstGeom prst="rect">
            <a:avLst/>
          </a:prstGeom>
          <a:effectLst>
            <a:outerShdw blurRad="63500" sx="102000" sy="102000" algn="ctr" rotWithShape="0">
              <a:prstClr val="black">
                <a:alpha val="40000"/>
              </a:prstClr>
            </a:outerShdw>
          </a:effectLst>
        </p:spPr>
      </p:pic>
      <p:pic>
        <p:nvPicPr>
          <p:cNvPr id="23" name="Picture 22">
            <a:extLst>
              <a:ext uri="{FF2B5EF4-FFF2-40B4-BE49-F238E27FC236}">
                <a16:creationId xmlns:a16="http://schemas.microsoft.com/office/drawing/2014/main" xmlns="" id="{BAB4043E-1B55-4E8F-965A-90F160A9B6CE}"/>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a:stretch/>
        </p:blipFill>
        <p:spPr>
          <a:xfrm>
            <a:off x="6661022" y="2711663"/>
            <a:ext cx="4938837" cy="3501979"/>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38016671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a:xfrm>
            <a:off x="1060114" y="2274641"/>
            <a:ext cx="10058400" cy="383022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lvl="1" algn="l">
              <a:buClr>
                <a:schemeClr val="accent2"/>
              </a:buClr>
            </a:pPr>
            <a:endParaRPr lang="en-US" sz="1800">
              <a:solidFill>
                <a:schemeClr val="tx1">
                  <a:lumMod val="75000"/>
                  <a:lumOff val="25000"/>
                </a:schemeClr>
              </a:solidFill>
              <a:latin typeface="Calibri" charset="0"/>
              <a:ea typeface="Calibri" charset="0"/>
              <a:cs typeface="Calibri" charset="0"/>
            </a:endParaRPr>
          </a:p>
        </p:txBody>
      </p:sp>
      <p:sp>
        <p:nvSpPr>
          <p:cNvPr id="4" name="Title 10"/>
          <p:cNvSpPr txBox="1">
            <a:spLocks/>
          </p:cNvSpPr>
          <p:nvPr/>
        </p:nvSpPr>
        <p:spPr>
          <a:xfrm>
            <a:off x="1978570" y="248815"/>
            <a:ext cx="8221489" cy="67722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b="1" i="0">
                <a:solidFill>
                  <a:schemeClr val="accent1"/>
                </a:solidFill>
                <a:latin typeface="+mn-lt"/>
                <a:ea typeface="Open Sans" charset="0"/>
                <a:cs typeface="Open Sans" charset="0"/>
              </a:rPr>
              <a:t>STAAR Alternate 2 Operational Reports</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6502667"/>
            <a:ext cx="12000217" cy="229917"/>
          </a:xfrm>
          <a:prstGeom prst="rect">
            <a:avLst/>
          </a:prstGeom>
        </p:spPr>
      </p:pic>
      <p:sp>
        <p:nvSpPr>
          <p:cNvPr id="6" name="Date Placeholder 3"/>
          <p:cNvSpPr>
            <a:spLocks noGrp="1"/>
          </p:cNvSpPr>
          <p:nvPr>
            <p:ph type="dt" sz="half" idx="10"/>
          </p:nvPr>
        </p:nvSpPr>
        <p:spPr>
          <a:xfrm>
            <a:off x="92467" y="6492875"/>
            <a:ext cx="2472271" cy="365125"/>
          </a:xfrm>
        </p:spPr>
        <p:txBody>
          <a:bodyPr/>
          <a:lstStyle/>
          <a:p>
            <a:fld id="{C5C05D33-2F5D-482A-8D2C-D96EBC369FAA}" type="datetime1">
              <a:rPr lang="en-US" smtClean="0">
                <a:solidFill>
                  <a:schemeClr val="accent1">
                    <a:lumMod val="60000"/>
                    <a:lumOff val="40000"/>
                  </a:schemeClr>
                </a:solidFill>
              </a:rPr>
              <a:pPr/>
              <a:t>10/1/2018</a:t>
            </a:fld>
            <a:r>
              <a:rPr lang="en-US">
                <a:solidFill>
                  <a:schemeClr val="accent1">
                    <a:lumMod val="60000"/>
                    <a:lumOff val="40000"/>
                  </a:schemeClr>
                </a:solidFill>
              </a:rPr>
              <a:t>     </a:t>
            </a:r>
            <a:fld id="{EA89072E-2125-40D6-847A-9E6B768971D4}" type="slidenum">
              <a:rPr lang="en-US" smtClean="0">
                <a:solidFill>
                  <a:schemeClr val="accent1">
                    <a:lumMod val="60000"/>
                    <a:lumOff val="40000"/>
                  </a:schemeClr>
                </a:solidFill>
              </a:rPr>
              <a:pPr/>
              <a:t>191</a:t>
            </a:fld>
            <a:endParaRPr lang="en-US">
              <a:solidFill>
                <a:schemeClr val="accent1">
                  <a:lumMod val="60000"/>
                  <a:lumOff val="40000"/>
                </a:schemeClr>
              </a:solidFill>
            </a:endParaRPr>
          </a:p>
        </p:txBody>
      </p:sp>
      <p:sp>
        <p:nvSpPr>
          <p:cNvPr id="7" name="Footer Placeholder 4"/>
          <p:cNvSpPr>
            <a:spLocks noGrp="1"/>
          </p:cNvSpPr>
          <p:nvPr>
            <p:ph type="ftr" sz="quarter" idx="11"/>
          </p:nvPr>
        </p:nvSpPr>
        <p:spPr>
          <a:xfrm>
            <a:off x="3686187" y="6492875"/>
            <a:ext cx="4822804" cy="365125"/>
          </a:xfrm>
        </p:spPr>
        <p:txBody>
          <a:bodyPr/>
          <a:lstStyle/>
          <a:p>
            <a:r>
              <a:rPr lang="en-US">
                <a:solidFill>
                  <a:schemeClr val="accent1">
                    <a:lumMod val="60000"/>
                    <a:lumOff val="40000"/>
                  </a:schemeClr>
                </a:solidFill>
              </a:rPr>
              <a:t>October 2018</a:t>
            </a:r>
          </a:p>
        </p:txBody>
      </p:sp>
      <p:sp>
        <p:nvSpPr>
          <p:cNvPr id="9" name="Slide Number Placeholder 3">
            <a:extLst>
              <a:ext uri="{FF2B5EF4-FFF2-40B4-BE49-F238E27FC236}">
                <a16:creationId xmlns:a16="http://schemas.microsoft.com/office/drawing/2014/main" xmlns="" id="{59F29529-64F4-4AA9-8D97-BA3A3425D687}"/>
              </a:ext>
            </a:extLst>
          </p:cNvPr>
          <p:cNvSpPr txBox="1">
            <a:spLocks/>
          </p:cNvSpPr>
          <p:nvPr/>
        </p:nvSpPr>
        <p:spPr>
          <a:xfrm>
            <a:off x="9205913" y="6489700"/>
            <a:ext cx="469900" cy="125413"/>
          </a:xfrm>
          <a:prstGeom prst="rect">
            <a:avLst/>
          </a:prstGeom>
        </p:spPr>
        <p:txBody>
          <a:bodyPr/>
          <a:lstStyle>
            <a:defPPr>
              <a:defRPr lang="en-US"/>
            </a:defPPr>
            <a:lvl1pPr marL="0" algn="ctr" defTabSz="914400" rtl="0" eaLnBrk="1" latinLnBrk="0" hangingPunct="1">
              <a:defRPr sz="1100" b="0" i="0" kern="1200">
                <a:solidFill>
                  <a:schemeClr val="tx1"/>
                </a:solidFill>
                <a:latin typeface="Open Sans" charset="0"/>
                <a:ea typeface="Open Sans" charset="0"/>
                <a:cs typeface="Open Sans"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GB" altLang="en-US" b="1"/>
              <a:t> </a:t>
            </a:r>
          </a:p>
        </p:txBody>
      </p:sp>
      <p:sp>
        <p:nvSpPr>
          <p:cNvPr id="18" name="Slide Number Placeholder 3">
            <a:extLst>
              <a:ext uri="{FF2B5EF4-FFF2-40B4-BE49-F238E27FC236}">
                <a16:creationId xmlns:a16="http://schemas.microsoft.com/office/drawing/2014/main" xmlns="" id="{FEF4AB65-A391-4CF3-B5D0-0CAD340400F4}"/>
              </a:ext>
            </a:extLst>
          </p:cNvPr>
          <p:cNvSpPr txBox="1">
            <a:spLocks/>
          </p:cNvSpPr>
          <p:nvPr/>
        </p:nvSpPr>
        <p:spPr>
          <a:xfrm>
            <a:off x="9205913" y="6489700"/>
            <a:ext cx="469900" cy="125413"/>
          </a:xfrm>
          <a:prstGeom prst="rect">
            <a:avLst/>
          </a:prstGeom>
        </p:spPr>
        <p:txBody>
          <a:bodyPr/>
          <a:lstStyle>
            <a:defPPr>
              <a:defRPr lang="en-US"/>
            </a:defPPr>
            <a:lvl1pPr marL="0" algn="ctr" defTabSz="914400" rtl="0" eaLnBrk="1" latinLnBrk="0" hangingPunct="1">
              <a:defRPr sz="1100" b="0" i="0" kern="1200">
                <a:solidFill>
                  <a:schemeClr val="tx1"/>
                </a:solidFill>
                <a:latin typeface="Open Sans" charset="0"/>
                <a:ea typeface="Open Sans" charset="0"/>
                <a:cs typeface="Open Sans"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GB"/>
          </a:p>
        </p:txBody>
      </p:sp>
      <p:sp>
        <p:nvSpPr>
          <p:cNvPr id="25" name="Slide Number Placeholder 3">
            <a:extLst>
              <a:ext uri="{FF2B5EF4-FFF2-40B4-BE49-F238E27FC236}">
                <a16:creationId xmlns:a16="http://schemas.microsoft.com/office/drawing/2014/main" xmlns="" id="{D02AEDB4-155A-4E37-9DD1-F35D10FC4557}"/>
              </a:ext>
            </a:extLst>
          </p:cNvPr>
          <p:cNvSpPr txBox="1">
            <a:spLocks/>
          </p:cNvSpPr>
          <p:nvPr/>
        </p:nvSpPr>
        <p:spPr>
          <a:xfrm>
            <a:off x="9205913" y="6489700"/>
            <a:ext cx="469900" cy="125413"/>
          </a:xfrm>
          <a:prstGeom prst="rect">
            <a:avLst/>
          </a:prstGeom>
        </p:spPr>
        <p:txBody>
          <a:bodyPr/>
          <a:lstStyle>
            <a:defPPr>
              <a:defRPr lang="en-US"/>
            </a:defPPr>
            <a:lvl1pPr marL="0" algn="ctr" defTabSz="914400" rtl="0" eaLnBrk="1" latinLnBrk="0" hangingPunct="1">
              <a:defRPr sz="1100" b="0" i="0" kern="1200">
                <a:solidFill>
                  <a:schemeClr val="tx1"/>
                </a:solidFill>
                <a:latin typeface="Open Sans" charset="0"/>
                <a:ea typeface="Open Sans" charset="0"/>
                <a:cs typeface="Open Sans"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GB"/>
          </a:p>
        </p:txBody>
      </p:sp>
      <p:sp>
        <p:nvSpPr>
          <p:cNvPr id="20" name="Slide Number Placeholder 2">
            <a:extLst>
              <a:ext uri="{FF2B5EF4-FFF2-40B4-BE49-F238E27FC236}">
                <a16:creationId xmlns:a16="http://schemas.microsoft.com/office/drawing/2014/main" xmlns="" id="{3ECC0B66-B489-440C-BA54-4A25BF58A9CB}"/>
              </a:ext>
            </a:extLst>
          </p:cNvPr>
          <p:cNvSpPr txBox="1">
            <a:spLocks/>
          </p:cNvSpPr>
          <p:nvPr/>
        </p:nvSpPr>
        <p:spPr>
          <a:xfrm>
            <a:off x="9205913" y="6489700"/>
            <a:ext cx="469900" cy="125413"/>
          </a:xfrm>
          <a:prstGeom prst="rect">
            <a:avLst/>
          </a:prstGeom>
        </p:spPr>
        <p:txBody>
          <a:bodyPr/>
          <a:lstStyle>
            <a:defPPr>
              <a:defRPr lang="en-US"/>
            </a:defPPr>
            <a:lvl1pPr marL="0" algn="ctr" defTabSz="914400" rtl="0" eaLnBrk="1" latinLnBrk="0" hangingPunct="1">
              <a:defRPr sz="1100" b="0" i="0" kern="1200">
                <a:solidFill>
                  <a:schemeClr val="tx1"/>
                </a:solidFill>
                <a:latin typeface="Open Sans" charset="0"/>
                <a:ea typeface="Open Sans" charset="0"/>
                <a:cs typeface="Open Sans"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GB" altLang="en-US"/>
          </a:p>
        </p:txBody>
      </p:sp>
      <p:pic>
        <p:nvPicPr>
          <p:cNvPr id="17" name="Picture 16" descr="STAAR Alternate 2 Logo" title="STAAR Alternate 2 Logo">
            <a:extLst>
              <a:ext uri="{FF2B5EF4-FFF2-40B4-BE49-F238E27FC236}">
                <a16:creationId xmlns:a16="http://schemas.microsoft.com/office/drawing/2014/main" xmlns="" id="{4BF13CC4-1D20-46CE-9E57-890549A27E4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157723" y="248815"/>
            <a:ext cx="1842493" cy="1120592"/>
          </a:xfrm>
          <a:prstGeom prst="rect">
            <a:avLst/>
          </a:prstGeom>
        </p:spPr>
      </p:pic>
      <p:sp>
        <p:nvSpPr>
          <p:cNvPr id="26" name="Text Placeholder 3">
            <a:extLst>
              <a:ext uri="{FF2B5EF4-FFF2-40B4-BE49-F238E27FC236}">
                <a16:creationId xmlns:a16="http://schemas.microsoft.com/office/drawing/2014/main" xmlns="" id="{EC85D964-03A2-4BC1-8165-7E120AE909C5}"/>
              </a:ext>
            </a:extLst>
          </p:cNvPr>
          <p:cNvSpPr txBox="1">
            <a:spLocks/>
          </p:cNvSpPr>
          <p:nvPr/>
        </p:nvSpPr>
        <p:spPr>
          <a:xfrm>
            <a:off x="586450" y="1844824"/>
            <a:ext cx="2852663" cy="3781425"/>
          </a:xfrm>
          <a:prstGeom prst="rect">
            <a:avLst/>
          </a:prstGeom>
        </p:spPr>
        <p:txBody>
          <a:bodyPr/>
          <a:lstStyle>
            <a:defPPr>
              <a:defRPr lang="en-US"/>
            </a:defPPr>
            <a:lvl1pPr marL="0" algn="l" defTabSz="914400" rtl="0" eaLnBrk="1" latinLnBrk="0" hangingPunct="1">
              <a:defRPr sz="1100" b="0" i="0" kern="1200">
                <a:solidFill>
                  <a:schemeClr val="tx1"/>
                </a:solidFill>
                <a:latin typeface="Open Sans" charset="0"/>
                <a:ea typeface="Open Sans" charset="0"/>
                <a:cs typeface="Open Sans"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indent="-342900">
              <a:buClr>
                <a:schemeClr val="accent2"/>
              </a:buClr>
              <a:buFont typeface="Wingdings" panose="05000000000000000000" pitchFamily="2" charset="2"/>
              <a:buChar char="§"/>
            </a:pPr>
            <a:r>
              <a:rPr lang="en-US" sz="2400">
                <a:solidFill>
                  <a:schemeClr val="tx1">
                    <a:lumMod val="75000"/>
                    <a:lumOff val="25000"/>
                  </a:schemeClr>
                </a:solidFill>
                <a:latin typeface="Calibri" charset="0"/>
                <a:cs typeface="Calibri" charset="0"/>
              </a:rPr>
              <a:t> From Reports &gt; Operational Reports</a:t>
            </a:r>
          </a:p>
          <a:p>
            <a:pPr marL="342900" indent="-342900">
              <a:buClr>
                <a:schemeClr val="accent2"/>
              </a:buClr>
              <a:buFont typeface="Wingdings" panose="05000000000000000000" pitchFamily="2" charset="2"/>
              <a:buChar char="§"/>
            </a:pPr>
            <a:endParaRPr lang="en-US" sz="2400">
              <a:solidFill>
                <a:schemeClr val="tx1">
                  <a:lumMod val="75000"/>
                  <a:lumOff val="25000"/>
                </a:schemeClr>
              </a:solidFill>
              <a:latin typeface="Calibri" charset="0"/>
              <a:cs typeface="Calibri" charset="0"/>
            </a:endParaRPr>
          </a:p>
          <a:p>
            <a:pPr marL="342900" indent="-342900">
              <a:buClr>
                <a:schemeClr val="accent2"/>
              </a:buClr>
              <a:buFont typeface="Wingdings" panose="05000000000000000000" pitchFamily="2" charset="2"/>
              <a:buChar char="§"/>
            </a:pPr>
            <a:r>
              <a:rPr lang="en-US" sz="2400">
                <a:solidFill>
                  <a:schemeClr val="tx1">
                    <a:lumMod val="75000"/>
                    <a:lumOff val="25000"/>
                  </a:schemeClr>
                </a:solidFill>
                <a:latin typeface="Calibri" charset="0"/>
                <a:cs typeface="Calibri" charset="0"/>
              </a:rPr>
              <a:t>Select “Students &amp; Registrations” under Report Categories</a:t>
            </a:r>
          </a:p>
          <a:p>
            <a:pPr marL="342900" indent="-342900">
              <a:buClr>
                <a:schemeClr val="accent2"/>
              </a:buClr>
              <a:buFont typeface="Wingdings" panose="05000000000000000000" pitchFamily="2" charset="2"/>
              <a:buChar char="§"/>
            </a:pPr>
            <a:endParaRPr lang="en-US" sz="2400">
              <a:solidFill>
                <a:schemeClr val="tx1">
                  <a:lumMod val="75000"/>
                  <a:lumOff val="25000"/>
                </a:schemeClr>
              </a:solidFill>
              <a:latin typeface="Calibri" charset="0"/>
              <a:cs typeface="Calibri" charset="0"/>
            </a:endParaRPr>
          </a:p>
          <a:p>
            <a:pPr marL="342900" indent="-342900">
              <a:buClr>
                <a:schemeClr val="accent2"/>
              </a:buClr>
              <a:buFont typeface="Wingdings" panose="05000000000000000000" pitchFamily="2" charset="2"/>
              <a:buChar char="§"/>
            </a:pPr>
            <a:r>
              <a:rPr lang="en-US" sz="2400">
                <a:solidFill>
                  <a:schemeClr val="tx1">
                    <a:lumMod val="75000"/>
                    <a:lumOff val="25000"/>
                  </a:schemeClr>
                </a:solidFill>
                <a:latin typeface="Calibri" charset="0"/>
                <a:cs typeface="Calibri" charset="0"/>
              </a:rPr>
              <a:t>View report</a:t>
            </a:r>
          </a:p>
          <a:p>
            <a:endParaRPr lang="en-US"/>
          </a:p>
        </p:txBody>
      </p:sp>
      <p:sp>
        <p:nvSpPr>
          <p:cNvPr id="27" name="Slide Number Placeholder 2">
            <a:extLst>
              <a:ext uri="{FF2B5EF4-FFF2-40B4-BE49-F238E27FC236}">
                <a16:creationId xmlns:a16="http://schemas.microsoft.com/office/drawing/2014/main" xmlns="" id="{527F022A-0897-4D30-9187-9DF69AFA12E6}"/>
              </a:ext>
            </a:extLst>
          </p:cNvPr>
          <p:cNvSpPr txBox="1">
            <a:spLocks/>
          </p:cNvSpPr>
          <p:nvPr/>
        </p:nvSpPr>
        <p:spPr>
          <a:xfrm>
            <a:off x="9205913" y="6489700"/>
            <a:ext cx="469900" cy="125413"/>
          </a:xfrm>
          <a:prstGeom prst="rect">
            <a:avLst/>
          </a:prstGeom>
        </p:spPr>
        <p:txBody>
          <a:bodyPr/>
          <a:lstStyle>
            <a:defPPr>
              <a:defRPr lang="en-US"/>
            </a:defPPr>
            <a:lvl1pPr marL="0" algn="ctr" defTabSz="914400" rtl="0" eaLnBrk="1" latinLnBrk="0" hangingPunct="1">
              <a:defRPr sz="1100" b="0" i="0" kern="1200">
                <a:solidFill>
                  <a:schemeClr val="tx1"/>
                </a:solidFill>
                <a:latin typeface="Open Sans" charset="0"/>
                <a:ea typeface="Open Sans" charset="0"/>
                <a:cs typeface="Open Sans"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GB" altLang="en-US"/>
              <a:t> </a:t>
            </a:r>
          </a:p>
        </p:txBody>
      </p:sp>
      <p:sp>
        <p:nvSpPr>
          <p:cNvPr id="28" name="TextBox 27">
            <a:extLst>
              <a:ext uri="{FF2B5EF4-FFF2-40B4-BE49-F238E27FC236}">
                <a16:creationId xmlns:a16="http://schemas.microsoft.com/office/drawing/2014/main" xmlns="" id="{BB21F9A7-71EC-4D70-BB1B-A1AB1A905B37}"/>
              </a:ext>
            </a:extLst>
          </p:cNvPr>
          <p:cNvSpPr txBox="1"/>
          <p:nvPr/>
        </p:nvSpPr>
        <p:spPr>
          <a:xfrm>
            <a:off x="9926842" y="1481604"/>
            <a:ext cx="2073374" cy="215444"/>
          </a:xfrm>
          <a:prstGeom prst="rect">
            <a:avLst/>
          </a:prstGeom>
          <a:noFill/>
        </p:spPr>
        <p:txBody>
          <a:bodyPr wrap="square" lIns="0" tIns="0" rIns="0" bIns="0" rtlCol="0">
            <a:spAutoFit/>
          </a:bodyPr>
          <a:lstStyle/>
          <a:p>
            <a:pPr algn="ctr"/>
            <a:r>
              <a:rPr lang="en-US" sz="1400" b="1">
                <a:solidFill>
                  <a:srgbClr val="C64E5D"/>
                </a:solidFill>
              </a:rPr>
              <a:t>4/1/19 – 4/23/19</a:t>
            </a:r>
          </a:p>
        </p:txBody>
      </p:sp>
      <p:pic>
        <p:nvPicPr>
          <p:cNvPr id="29" name="Picture 28">
            <a:extLst>
              <a:ext uri="{FF2B5EF4-FFF2-40B4-BE49-F238E27FC236}">
                <a16:creationId xmlns:a16="http://schemas.microsoft.com/office/drawing/2014/main" xmlns="" id="{DA9B4BE9-DE6D-439E-8FCA-3C4D34481FE5}"/>
              </a:ext>
            </a:extLst>
          </p:cNvPr>
          <p:cNvPicPr>
            <a:picLocks noChangeAspect="1"/>
          </p:cNvPicPr>
          <p:nvPr/>
        </p:nvPicPr>
        <p:blipFill rotWithShape="1">
          <a:blip r:embed="rId4">
            <a:extLst>
              <a:ext uri="{28A0092B-C50C-407E-A947-70E740481C1C}">
                <a14:useLocalDpi xmlns:a14="http://schemas.microsoft.com/office/drawing/2010/main" val="0"/>
              </a:ext>
            </a:extLst>
          </a:blip>
          <a:srcRect t="11368"/>
          <a:stretch/>
        </p:blipFill>
        <p:spPr>
          <a:xfrm>
            <a:off x="4272072" y="1850684"/>
            <a:ext cx="6013482" cy="2413390"/>
          </a:xfrm>
          <a:prstGeom prst="rect">
            <a:avLst/>
          </a:prstGeom>
          <a:effectLst>
            <a:outerShdw blurRad="63500" sx="102000" sy="102000" algn="ctr" rotWithShape="0">
              <a:prstClr val="black">
                <a:alpha val="40000"/>
              </a:prstClr>
            </a:outerShdw>
          </a:effectLst>
        </p:spPr>
      </p:pic>
      <p:pic>
        <p:nvPicPr>
          <p:cNvPr id="30" name="Picture 29" descr="Sample STAAR Alternate 2 Student Detail Report, district level. " title="Sample STAAR Alternate 2 Student Detail Report">
            <a:extLst>
              <a:ext uri="{FF2B5EF4-FFF2-40B4-BE49-F238E27FC236}">
                <a16:creationId xmlns:a16="http://schemas.microsoft.com/office/drawing/2014/main" xmlns="" id="{C306CAEA-46DA-468D-93B7-A71DAAAC25D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688083" y="3897048"/>
            <a:ext cx="7130511" cy="2393754"/>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650839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a:xfrm>
            <a:off x="1060114" y="2274641"/>
            <a:ext cx="10058400" cy="383022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lvl="1" algn="l">
              <a:buClr>
                <a:schemeClr val="accent2"/>
              </a:buClr>
            </a:pPr>
            <a:endParaRPr lang="en-US" sz="1800">
              <a:solidFill>
                <a:schemeClr val="tx1">
                  <a:lumMod val="75000"/>
                  <a:lumOff val="25000"/>
                </a:schemeClr>
              </a:solidFill>
              <a:latin typeface="Calibri" charset="0"/>
              <a:ea typeface="Calibri" charset="0"/>
              <a:cs typeface="Calibri" charset="0"/>
            </a:endParaRPr>
          </a:p>
        </p:txBody>
      </p:sp>
      <p:sp>
        <p:nvSpPr>
          <p:cNvPr id="4" name="Title 10"/>
          <p:cNvSpPr txBox="1">
            <a:spLocks/>
          </p:cNvSpPr>
          <p:nvPr/>
        </p:nvSpPr>
        <p:spPr>
          <a:xfrm>
            <a:off x="1978570" y="248815"/>
            <a:ext cx="8221489" cy="67722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b="1" i="0">
                <a:solidFill>
                  <a:schemeClr val="accent1"/>
                </a:solidFill>
                <a:latin typeface="+mn-lt"/>
                <a:ea typeface="Open Sans" charset="0"/>
                <a:cs typeface="Open Sans" charset="0"/>
              </a:rPr>
              <a:t>STAAR Alternate 2 Operational Reports</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6502667"/>
            <a:ext cx="12000217" cy="229917"/>
          </a:xfrm>
          <a:prstGeom prst="rect">
            <a:avLst/>
          </a:prstGeom>
        </p:spPr>
      </p:pic>
      <p:sp>
        <p:nvSpPr>
          <p:cNvPr id="6" name="Date Placeholder 3"/>
          <p:cNvSpPr>
            <a:spLocks noGrp="1"/>
          </p:cNvSpPr>
          <p:nvPr>
            <p:ph type="dt" sz="half" idx="10"/>
          </p:nvPr>
        </p:nvSpPr>
        <p:spPr>
          <a:xfrm>
            <a:off x="92467" y="6492875"/>
            <a:ext cx="2472271" cy="365125"/>
          </a:xfrm>
        </p:spPr>
        <p:txBody>
          <a:bodyPr/>
          <a:lstStyle/>
          <a:p>
            <a:fld id="{C5C05D33-2F5D-482A-8D2C-D96EBC369FAA}" type="datetime1">
              <a:rPr lang="en-US" smtClean="0">
                <a:solidFill>
                  <a:schemeClr val="accent1">
                    <a:lumMod val="60000"/>
                    <a:lumOff val="40000"/>
                  </a:schemeClr>
                </a:solidFill>
              </a:rPr>
              <a:pPr/>
              <a:t>10/1/2018</a:t>
            </a:fld>
            <a:r>
              <a:rPr lang="en-US">
                <a:solidFill>
                  <a:schemeClr val="accent1">
                    <a:lumMod val="60000"/>
                    <a:lumOff val="40000"/>
                  </a:schemeClr>
                </a:solidFill>
              </a:rPr>
              <a:t>     </a:t>
            </a:r>
            <a:fld id="{EA89072E-2125-40D6-847A-9E6B768971D4}" type="slidenum">
              <a:rPr lang="en-US" smtClean="0">
                <a:solidFill>
                  <a:schemeClr val="accent1">
                    <a:lumMod val="60000"/>
                    <a:lumOff val="40000"/>
                  </a:schemeClr>
                </a:solidFill>
              </a:rPr>
              <a:pPr/>
              <a:t>192</a:t>
            </a:fld>
            <a:endParaRPr lang="en-US">
              <a:solidFill>
                <a:schemeClr val="accent1">
                  <a:lumMod val="60000"/>
                  <a:lumOff val="40000"/>
                </a:schemeClr>
              </a:solidFill>
            </a:endParaRPr>
          </a:p>
        </p:txBody>
      </p:sp>
      <p:sp>
        <p:nvSpPr>
          <p:cNvPr id="7" name="Footer Placeholder 4"/>
          <p:cNvSpPr>
            <a:spLocks noGrp="1"/>
          </p:cNvSpPr>
          <p:nvPr>
            <p:ph type="ftr" sz="quarter" idx="11"/>
          </p:nvPr>
        </p:nvSpPr>
        <p:spPr>
          <a:xfrm>
            <a:off x="3686187" y="6492875"/>
            <a:ext cx="4822804" cy="365125"/>
          </a:xfrm>
        </p:spPr>
        <p:txBody>
          <a:bodyPr/>
          <a:lstStyle/>
          <a:p>
            <a:r>
              <a:rPr lang="en-US">
                <a:solidFill>
                  <a:schemeClr val="accent1">
                    <a:lumMod val="60000"/>
                    <a:lumOff val="40000"/>
                  </a:schemeClr>
                </a:solidFill>
              </a:rPr>
              <a:t>October 2018</a:t>
            </a:r>
          </a:p>
        </p:txBody>
      </p:sp>
      <p:sp>
        <p:nvSpPr>
          <p:cNvPr id="9" name="Slide Number Placeholder 3">
            <a:extLst>
              <a:ext uri="{FF2B5EF4-FFF2-40B4-BE49-F238E27FC236}">
                <a16:creationId xmlns:a16="http://schemas.microsoft.com/office/drawing/2014/main" xmlns="" id="{59F29529-64F4-4AA9-8D97-BA3A3425D687}"/>
              </a:ext>
            </a:extLst>
          </p:cNvPr>
          <p:cNvSpPr txBox="1">
            <a:spLocks/>
          </p:cNvSpPr>
          <p:nvPr/>
        </p:nvSpPr>
        <p:spPr>
          <a:xfrm>
            <a:off x="9205913" y="6489700"/>
            <a:ext cx="469900" cy="125413"/>
          </a:xfrm>
          <a:prstGeom prst="rect">
            <a:avLst/>
          </a:prstGeom>
        </p:spPr>
        <p:txBody>
          <a:bodyPr/>
          <a:lstStyle>
            <a:defPPr>
              <a:defRPr lang="en-US"/>
            </a:defPPr>
            <a:lvl1pPr marL="0" algn="ctr" defTabSz="914400" rtl="0" eaLnBrk="1" latinLnBrk="0" hangingPunct="1">
              <a:defRPr sz="1100" b="0" i="0" kern="1200">
                <a:solidFill>
                  <a:schemeClr val="tx1"/>
                </a:solidFill>
                <a:latin typeface="Open Sans" charset="0"/>
                <a:ea typeface="Open Sans" charset="0"/>
                <a:cs typeface="Open Sans"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GB" altLang="en-US" b="1"/>
              <a:t> </a:t>
            </a:r>
          </a:p>
        </p:txBody>
      </p:sp>
      <p:sp>
        <p:nvSpPr>
          <p:cNvPr id="18" name="Slide Number Placeholder 3">
            <a:extLst>
              <a:ext uri="{FF2B5EF4-FFF2-40B4-BE49-F238E27FC236}">
                <a16:creationId xmlns:a16="http://schemas.microsoft.com/office/drawing/2014/main" xmlns="" id="{FEF4AB65-A391-4CF3-B5D0-0CAD340400F4}"/>
              </a:ext>
            </a:extLst>
          </p:cNvPr>
          <p:cNvSpPr txBox="1">
            <a:spLocks/>
          </p:cNvSpPr>
          <p:nvPr/>
        </p:nvSpPr>
        <p:spPr>
          <a:xfrm>
            <a:off x="9205913" y="6489700"/>
            <a:ext cx="469900" cy="125413"/>
          </a:xfrm>
          <a:prstGeom prst="rect">
            <a:avLst/>
          </a:prstGeom>
        </p:spPr>
        <p:txBody>
          <a:bodyPr/>
          <a:lstStyle>
            <a:defPPr>
              <a:defRPr lang="en-US"/>
            </a:defPPr>
            <a:lvl1pPr marL="0" algn="ctr" defTabSz="914400" rtl="0" eaLnBrk="1" latinLnBrk="0" hangingPunct="1">
              <a:defRPr sz="1100" b="0" i="0" kern="1200">
                <a:solidFill>
                  <a:schemeClr val="tx1"/>
                </a:solidFill>
                <a:latin typeface="Open Sans" charset="0"/>
                <a:ea typeface="Open Sans" charset="0"/>
                <a:cs typeface="Open Sans"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GB"/>
          </a:p>
        </p:txBody>
      </p:sp>
      <p:sp>
        <p:nvSpPr>
          <p:cNvPr id="25" name="Slide Number Placeholder 3">
            <a:extLst>
              <a:ext uri="{FF2B5EF4-FFF2-40B4-BE49-F238E27FC236}">
                <a16:creationId xmlns:a16="http://schemas.microsoft.com/office/drawing/2014/main" xmlns="" id="{D02AEDB4-155A-4E37-9DD1-F35D10FC4557}"/>
              </a:ext>
            </a:extLst>
          </p:cNvPr>
          <p:cNvSpPr txBox="1">
            <a:spLocks/>
          </p:cNvSpPr>
          <p:nvPr/>
        </p:nvSpPr>
        <p:spPr>
          <a:xfrm>
            <a:off x="9205913" y="6489700"/>
            <a:ext cx="469900" cy="125413"/>
          </a:xfrm>
          <a:prstGeom prst="rect">
            <a:avLst/>
          </a:prstGeom>
        </p:spPr>
        <p:txBody>
          <a:bodyPr/>
          <a:lstStyle>
            <a:defPPr>
              <a:defRPr lang="en-US"/>
            </a:defPPr>
            <a:lvl1pPr marL="0" algn="ctr" defTabSz="914400" rtl="0" eaLnBrk="1" latinLnBrk="0" hangingPunct="1">
              <a:defRPr sz="1100" b="0" i="0" kern="1200">
                <a:solidFill>
                  <a:schemeClr val="tx1"/>
                </a:solidFill>
                <a:latin typeface="Open Sans" charset="0"/>
                <a:ea typeface="Open Sans" charset="0"/>
                <a:cs typeface="Open Sans"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GB"/>
          </a:p>
        </p:txBody>
      </p:sp>
      <p:sp>
        <p:nvSpPr>
          <p:cNvPr id="20" name="Slide Number Placeholder 2">
            <a:extLst>
              <a:ext uri="{FF2B5EF4-FFF2-40B4-BE49-F238E27FC236}">
                <a16:creationId xmlns:a16="http://schemas.microsoft.com/office/drawing/2014/main" xmlns="" id="{3ECC0B66-B489-440C-BA54-4A25BF58A9CB}"/>
              </a:ext>
            </a:extLst>
          </p:cNvPr>
          <p:cNvSpPr txBox="1">
            <a:spLocks/>
          </p:cNvSpPr>
          <p:nvPr/>
        </p:nvSpPr>
        <p:spPr>
          <a:xfrm>
            <a:off x="9205913" y="6489700"/>
            <a:ext cx="469900" cy="125413"/>
          </a:xfrm>
          <a:prstGeom prst="rect">
            <a:avLst/>
          </a:prstGeom>
        </p:spPr>
        <p:txBody>
          <a:bodyPr/>
          <a:lstStyle>
            <a:defPPr>
              <a:defRPr lang="en-US"/>
            </a:defPPr>
            <a:lvl1pPr marL="0" algn="ctr" defTabSz="914400" rtl="0" eaLnBrk="1" latinLnBrk="0" hangingPunct="1">
              <a:defRPr sz="1100" b="0" i="0" kern="1200">
                <a:solidFill>
                  <a:schemeClr val="tx1"/>
                </a:solidFill>
                <a:latin typeface="Open Sans" charset="0"/>
                <a:ea typeface="Open Sans" charset="0"/>
                <a:cs typeface="Open Sans"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GB" altLang="en-US"/>
          </a:p>
        </p:txBody>
      </p:sp>
      <p:sp>
        <p:nvSpPr>
          <p:cNvPr id="27" name="Slide Number Placeholder 2">
            <a:extLst>
              <a:ext uri="{FF2B5EF4-FFF2-40B4-BE49-F238E27FC236}">
                <a16:creationId xmlns:a16="http://schemas.microsoft.com/office/drawing/2014/main" xmlns="" id="{527F022A-0897-4D30-9187-9DF69AFA12E6}"/>
              </a:ext>
            </a:extLst>
          </p:cNvPr>
          <p:cNvSpPr txBox="1">
            <a:spLocks/>
          </p:cNvSpPr>
          <p:nvPr/>
        </p:nvSpPr>
        <p:spPr>
          <a:xfrm>
            <a:off x="9205913" y="6489700"/>
            <a:ext cx="469900" cy="125413"/>
          </a:xfrm>
          <a:prstGeom prst="rect">
            <a:avLst/>
          </a:prstGeom>
        </p:spPr>
        <p:txBody>
          <a:bodyPr/>
          <a:lstStyle>
            <a:defPPr>
              <a:defRPr lang="en-US"/>
            </a:defPPr>
            <a:lvl1pPr marL="0" algn="ctr" defTabSz="914400" rtl="0" eaLnBrk="1" latinLnBrk="0" hangingPunct="1">
              <a:defRPr sz="1100" b="0" i="0" kern="1200">
                <a:solidFill>
                  <a:schemeClr val="tx1"/>
                </a:solidFill>
                <a:latin typeface="Open Sans" charset="0"/>
                <a:ea typeface="Open Sans" charset="0"/>
                <a:cs typeface="Open Sans"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GB" altLang="en-US"/>
              <a:t> </a:t>
            </a:r>
          </a:p>
        </p:txBody>
      </p:sp>
      <p:graphicFrame>
        <p:nvGraphicFramePr>
          <p:cNvPr id="19" name="Table 18">
            <a:extLst>
              <a:ext uri="{FF2B5EF4-FFF2-40B4-BE49-F238E27FC236}">
                <a16:creationId xmlns:a16="http://schemas.microsoft.com/office/drawing/2014/main" xmlns="" id="{D28F46A0-71BF-44DA-AB72-F99A56A15E8B}"/>
              </a:ext>
            </a:extLst>
          </p:cNvPr>
          <p:cNvGraphicFramePr>
            <a:graphicFrameLocks noGrp="1"/>
          </p:cNvGraphicFramePr>
          <p:nvPr>
            <p:extLst>
              <p:ext uri="{D42A27DB-BD31-4B8C-83A1-F6EECF244321}">
                <p14:modId xmlns:p14="http://schemas.microsoft.com/office/powerpoint/2010/main" val="831807126"/>
              </p:ext>
            </p:extLst>
          </p:nvPr>
        </p:nvGraphicFramePr>
        <p:xfrm>
          <a:off x="1779582" y="2827573"/>
          <a:ext cx="8619463" cy="3198532"/>
        </p:xfrm>
        <a:graphic>
          <a:graphicData uri="http://schemas.openxmlformats.org/drawingml/2006/table">
            <a:tbl>
              <a:tblPr firstRow="1" bandRow="1">
                <a:tableStyleId>{5C22544A-7EE6-4342-B048-85BDC9FD1C3A}</a:tableStyleId>
              </a:tblPr>
              <a:tblGrid>
                <a:gridCol w="1712359">
                  <a:extLst>
                    <a:ext uri="{9D8B030D-6E8A-4147-A177-3AD203B41FA5}">
                      <a16:colId xmlns:a16="http://schemas.microsoft.com/office/drawing/2014/main" xmlns="" val="2121252258"/>
                    </a:ext>
                  </a:extLst>
                </a:gridCol>
                <a:gridCol w="1945862">
                  <a:extLst>
                    <a:ext uri="{9D8B030D-6E8A-4147-A177-3AD203B41FA5}">
                      <a16:colId xmlns:a16="http://schemas.microsoft.com/office/drawing/2014/main" xmlns="" val="1231278946"/>
                    </a:ext>
                  </a:extLst>
                </a:gridCol>
                <a:gridCol w="4961242">
                  <a:extLst>
                    <a:ext uri="{9D8B030D-6E8A-4147-A177-3AD203B41FA5}">
                      <a16:colId xmlns:a16="http://schemas.microsoft.com/office/drawing/2014/main" xmlns="" val="2986381963"/>
                    </a:ext>
                  </a:extLst>
                </a:gridCol>
              </a:tblGrid>
              <a:tr h="511826">
                <a:tc>
                  <a:txBody>
                    <a:bodyPr/>
                    <a:lstStyle/>
                    <a:p>
                      <a:pPr algn="ctr"/>
                      <a:r>
                        <a:rPr lang="en-US" sz="1400">
                          <a:solidFill>
                            <a:schemeClr val="tx1"/>
                          </a:solidFill>
                        </a:rPr>
                        <a:t>Report Test Status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a:solidFill>
                            <a:schemeClr val="tx1"/>
                          </a:solidFill>
                        </a:rPr>
                        <a:t>Student Test Screen Status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a:solidFill>
                            <a:schemeClr val="tx1"/>
                          </a:solidFill>
                        </a:rPr>
                        <a:t>Status Description</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74158561"/>
                  </a:ext>
                </a:extLst>
              </a:tr>
              <a:tr h="301074">
                <a:tc>
                  <a:txBody>
                    <a:bodyPr/>
                    <a:lstStyle/>
                    <a:p>
                      <a:r>
                        <a:rPr lang="en-US" sz="1400">
                          <a:solidFill>
                            <a:schemeClr val="tx1"/>
                          </a:solidFill>
                        </a:rPr>
                        <a:t>Extracted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400">
                          <a:solidFill>
                            <a:schemeClr val="tx1"/>
                          </a:solidFill>
                        </a:rPr>
                        <a:t>Attempt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400">
                          <a:solidFill>
                            <a:schemeClr val="tx1"/>
                          </a:solidFill>
                        </a:rPr>
                        <a:t>Test has been pulled and cannot be updated.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2790330969"/>
                  </a:ext>
                </a:extLst>
              </a:tr>
              <a:tr h="301074">
                <a:tc>
                  <a:txBody>
                    <a:bodyPr/>
                    <a:lstStyle/>
                    <a:p>
                      <a:r>
                        <a:rPr lang="en-US" sz="1400">
                          <a:solidFill>
                            <a:schemeClr val="tx1"/>
                          </a:solidFill>
                        </a:rPr>
                        <a:t>In Progress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400">
                          <a:solidFill>
                            <a:schemeClr val="tx1"/>
                          </a:solidFill>
                        </a:rPr>
                        <a:t>Testing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400">
                          <a:solidFill>
                            <a:schemeClr val="tx1"/>
                          </a:solidFill>
                        </a:rPr>
                        <a:t>Some questions have been answered, but not all.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3649729868"/>
                  </a:ext>
                </a:extLst>
              </a:tr>
              <a:tr h="301074">
                <a:tc>
                  <a:txBody>
                    <a:bodyPr/>
                    <a:lstStyle/>
                    <a:p>
                      <a:r>
                        <a:rPr lang="en-US" sz="1400">
                          <a:solidFill>
                            <a:schemeClr val="tx1"/>
                          </a:solidFill>
                        </a:rPr>
                        <a:t>Completed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400">
                          <a:solidFill>
                            <a:schemeClr val="tx1"/>
                          </a:solidFill>
                        </a:rPr>
                        <a:t>Testing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400">
                          <a:solidFill>
                            <a:schemeClr val="tx1"/>
                          </a:solidFill>
                        </a:rPr>
                        <a:t>All questions have been answered but not submitted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989262193"/>
                  </a:ext>
                </a:extLst>
              </a:tr>
              <a:tr h="511826">
                <a:tc>
                  <a:txBody>
                    <a:bodyPr/>
                    <a:lstStyle/>
                    <a:p>
                      <a:r>
                        <a:rPr lang="en-US" sz="1400">
                          <a:solidFill>
                            <a:schemeClr val="tx1"/>
                          </a:solidFill>
                        </a:rPr>
                        <a:t>Not Started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400">
                          <a:solidFill>
                            <a:schemeClr val="tx1"/>
                          </a:solidFill>
                        </a:rPr>
                        <a:t>Assignment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400">
                          <a:solidFill>
                            <a:schemeClr val="tx1"/>
                          </a:solidFill>
                        </a:rPr>
                        <a:t>Test has been assigned, score entry screen has been visited, but nothing has been entered.**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44975733"/>
                  </a:ext>
                </a:extLst>
              </a:tr>
              <a:tr h="511826">
                <a:tc>
                  <a:txBody>
                    <a:bodyPr/>
                    <a:lstStyle/>
                    <a:p>
                      <a:r>
                        <a:rPr lang="en-US" sz="1400">
                          <a:solidFill>
                            <a:schemeClr val="tx1"/>
                          </a:solidFill>
                        </a:rPr>
                        <a:t>- Blank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400">
                          <a:solidFill>
                            <a:schemeClr val="tx1"/>
                          </a:solidFill>
                        </a:rPr>
                        <a:t>Assignment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400">
                          <a:solidFill>
                            <a:schemeClr val="tx1"/>
                          </a:solidFill>
                        </a:rPr>
                        <a:t>Test has been assigned, but score entry screen has NOT been visited, and nothing entered.**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698819421"/>
                  </a:ext>
                </a:extLst>
              </a:tr>
              <a:tr h="729652">
                <a:tc gridSpan="3">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a:solidFill>
                            <a:schemeClr val="tx1"/>
                          </a:solidFill>
                          <a:cs typeface="Arial" charset="0"/>
                        </a:rPr>
                        <a:t>**</a:t>
                      </a:r>
                      <a:r>
                        <a:rPr lang="en-US" sz="1400">
                          <a:solidFill>
                            <a:schemeClr val="tx1"/>
                          </a:solidFill>
                          <a:cs typeface="Arial" charset="0"/>
                        </a:rPr>
                        <a:t> </a:t>
                      </a:r>
                      <a:r>
                        <a:rPr lang="en-US" sz="1200">
                          <a:solidFill>
                            <a:schemeClr val="tx1"/>
                          </a:solidFill>
                          <a:cs typeface="Arial" charset="0"/>
                        </a:rPr>
                        <a:t>This includes students who have a score code marked on the Manage Student Test screen (i.e., NAAR, Medical Exp., </a:t>
                      </a:r>
                      <a:r>
                        <a:rPr lang="en-US" sz="1200" err="1">
                          <a:solidFill>
                            <a:schemeClr val="tx1"/>
                          </a:solidFill>
                          <a:cs typeface="Arial" charset="0"/>
                        </a:rPr>
                        <a:t>etc</a:t>
                      </a:r>
                      <a:r>
                        <a:rPr lang="en-US" sz="1200">
                          <a:solidFill>
                            <a:schemeClr val="tx1"/>
                          </a:solidFill>
                          <a:cs typeface="Arial" charset="0"/>
                        </a:rPr>
                        <a:t>) and nothing on the score entry screen. Districts should check each of these.  Student tests that are Not Started or Blank will not be reported unless a Score Code has been set.</a:t>
                      </a:r>
                      <a:endParaRPr lang="en-US" sz="12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l"/>
                      <a:endParaRPr lang="en-US"/>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912033575"/>
                  </a:ext>
                </a:extLst>
              </a:tr>
            </a:tbl>
          </a:graphicData>
        </a:graphic>
      </p:graphicFrame>
      <p:pic>
        <p:nvPicPr>
          <p:cNvPr id="21" name="Picture 20" descr="STAAR Alternate 2 Logo" title="STAAR Alternate 2 Logo">
            <a:extLst>
              <a:ext uri="{FF2B5EF4-FFF2-40B4-BE49-F238E27FC236}">
                <a16:creationId xmlns:a16="http://schemas.microsoft.com/office/drawing/2014/main" xmlns="" id="{F1D8D289-1865-44D3-9629-4313FF48BA3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799711" y="1012733"/>
            <a:ext cx="1842493" cy="1120592"/>
          </a:xfrm>
          <a:prstGeom prst="rect">
            <a:avLst/>
          </a:prstGeom>
        </p:spPr>
      </p:pic>
      <p:sp>
        <p:nvSpPr>
          <p:cNvPr id="23" name="Text Placeholder 1">
            <a:extLst>
              <a:ext uri="{FF2B5EF4-FFF2-40B4-BE49-F238E27FC236}">
                <a16:creationId xmlns:a16="http://schemas.microsoft.com/office/drawing/2014/main" xmlns="" id="{01520F43-654C-46E5-981F-6D4A62677273}"/>
              </a:ext>
            </a:extLst>
          </p:cNvPr>
          <p:cNvSpPr txBox="1">
            <a:spLocks/>
          </p:cNvSpPr>
          <p:nvPr/>
        </p:nvSpPr>
        <p:spPr>
          <a:xfrm>
            <a:off x="1576041" y="2110835"/>
            <a:ext cx="8325270" cy="3781425"/>
          </a:xfrm>
        </p:spPr>
        <p:txBody>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101600" indent="0">
              <a:buFont typeface="Arial"/>
              <a:buNone/>
            </a:pPr>
            <a:r>
              <a:rPr lang="en-US" sz="2400" b="1">
                <a:solidFill>
                  <a:schemeClr val="accent1"/>
                </a:solidFill>
              </a:rPr>
              <a:t>Use the Alternate Test Details report to confirm student test status.</a:t>
            </a:r>
          </a:p>
        </p:txBody>
      </p:sp>
      <p:sp>
        <p:nvSpPr>
          <p:cNvPr id="24" name="Slide Number Placeholder 2">
            <a:extLst>
              <a:ext uri="{FF2B5EF4-FFF2-40B4-BE49-F238E27FC236}">
                <a16:creationId xmlns:a16="http://schemas.microsoft.com/office/drawing/2014/main" xmlns="" id="{724FBC56-0E1C-4BFE-AFFF-00BB427E5EC4}"/>
              </a:ext>
            </a:extLst>
          </p:cNvPr>
          <p:cNvSpPr txBox="1">
            <a:spLocks/>
          </p:cNvSpPr>
          <p:nvPr/>
        </p:nvSpPr>
        <p:spPr>
          <a:xfrm>
            <a:off x="588169" y="1809750"/>
            <a:ext cx="7037388" cy="3781425"/>
          </a:xfrm>
          <a:prstGeom prst="rect">
            <a:avLst/>
          </a:prstGeom>
        </p:spPr>
        <p:txBody>
          <a:bodyPr/>
          <a:lstStyle>
            <a:defPPr>
              <a:defRPr lang="en-US"/>
            </a:defPPr>
            <a:lvl1pPr marL="0" algn="l" defTabSz="914400" rtl="0" eaLnBrk="1" latinLnBrk="0" hangingPunct="1">
              <a:defRPr sz="1100" b="0" i="0" kern="1200">
                <a:solidFill>
                  <a:schemeClr val="tx1"/>
                </a:solidFill>
                <a:latin typeface="Open Sans" charset="0"/>
                <a:ea typeface="Open Sans" charset="0"/>
                <a:cs typeface="Open Sans"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GB" altLang="en-US" sz="800">
                <a:solidFill>
                  <a:schemeClr val="bg2"/>
                </a:solidFill>
                <a:latin typeface="+mn-lt"/>
              </a:rPr>
              <a:t> </a:t>
            </a:r>
          </a:p>
        </p:txBody>
      </p:sp>
      <p:sp>
        <p:nvSpPr>
          <p:cNvPr id="31" name="TextBox 30">
            <a:extLst>
              <a:ext uri="{FF2B5EF4-FFF2-40B4-BE49-F238E27FC236}">
                <a16:creationId xmlns:a16="http://schemas.microsoft.com/office/drawing/2014/main" xmlns="" id="{F6EF76A9-A3E5-4556-BB58-9642012A613C}"/>
              </a:ext>
            </a:extLst>
          </p:cNvPr>
          <p:cNvSpPr txBox="1"/>
          <p:nvPr/>
        </p:nvSpPr>
        <p:spPr>
          <a:xfrm>
            <a:off x="9675813" y="2182694"/>
            <a:ext cx="2073374" cy="215444"/>
          </a:xfrm>
          <a:prstGeom prst="rect">
            <a:avLst/>
          </a:prstGeom>
          <a:noFill/>
        </p:spPr>
        <p:txBody>
          <a:bodyPr wrap="square" lIns="0" tIns="0" rIns="0" bIns="0" rtlCol="0">
            <a:spAutoFit/>
          </a:bodyPr>
          <a:lstStyle/>
          <a:p>
            <a:pPr algn="ctr"/>
            <a:r>
              <a:rPr lang="en-US" sz="1400" b="1">
                <a:solidFill>
                  <a:srgbClr val="C64E5D"/>
                </a:solidFill>
              </a:rPr>
              <a:t>4/1/19 – 4/23/19</a:t>
            </a:r>
          </a:p>
        </p:txBody>
      </p:sp>
      <p:sp>
        <p:nvSpPr>
          <p:cNvPr id="33" name="Slide Number Placeholder 3">
            <a:extLst>
              <a:ext uri="{FF2B5EF4-FFF2-40B4-BE49-F238E27FC236}">
                <a16:creationId xmlns:a16="http://schemas.microsoft.com/office/drawing/2014/main" xmlns="" id="{E7180A4A-8790-44C8-B134-E4461809BDD0}"/>
              </a:ext>
            </a:extLst>
          </p:cNvPr>
          <p:cNvSpPr txBox="1">
            <a:spLocks/>
          </p:cNvSpPr>
          <p:nvPr/>
        </p:nvSpPr>
        <p:spPr>
          <a:xfrm>
            <a:off x="9129464" y="6445249"/>
            <a:ext cx="360040" cy="219075"/>
          </a:xfrm>
          <a:prstGeom prst="rect">
            <a:avLst/>
          </a:prstGeom>
        </p:spPr>
        <p:txBody>
          <a:bodyPr/>
          <a:lstStyle>
            <a:defPPr>
              <a:defRPr lang="en-GB"/>
            </a:defPPr>
            <a:lvl1pPr algn="l" rtl="0" eaLnBrk="0" fontAlgn="base" hangingPunct="0">
              <a:spcBef>
                <a:spcPct val="0"/>
              </a:spcBef>
              <a:spcAft>
                <a:spcPct val="0"/>
              </a:spcAft>
              <a:defRPr sz="1000" kern="1200">
                <a:solidFill>
                  <a:schemeClr val="tx1"/>
                </a:solidFill>
                <a:latin typeface="Verdana" panose="020B0604030504040204" pitchFamily="34" charset="0"/>
                <a:ea typeface="+mn-ea"/>
                <a:cs typeface="Arial" panose="020B0604020202020204" pitchFamily="34" charset="0"/>
              </a:defRPr>
            </a:lvl1pPr>
            <a:lvl2pPr marL="457200" algn="l" rtl="0" eaLnBrk="0" fontAlgn="base" hangingPunct="0">
              <a:spcBef>
                <a:spcPct val="0"/>
              </a:spcBef>
              <a:spcAft>
                <a:spcPct val="0"/>
              </a:spcAft>
              <a:defRPr sz="1000" kern="1200">
                <a:solidFill>
                  <a:schemeClr val="tx1"/>
                </a:solidFill>
                <a:latin typeface="Verdana" panose="020B0604030504040204" pitchFamily="34" charset="0"/>
                <a:ea typeface="+mn-ea"/>
                <a:cs typeface="Arial" panose="020B0604020202020204" pitchFamily="34" charset="0"/>
              </a:defRPr>
            </a:lvl2pPr>
            <a:lvl3pPr marL="914400" algn="l" rtl="0" eaLnBrk="0" fontAlgn="base" hangingPunct="0">
              <a:spcBef>
                <a:spcPct val="0"/>
              </a:spcBef>
              <a:spcAft>
                <a:spcPct val="0"/>
              </a:spcAft>
              <a:defRPr sz="1000" kern="1200">
                <a:solidFill>
                  <a:schemeClr val="tx1"/>
                </a:solidFill>
                <a:latin typeface="Verdana" panose="020B0604030504040204" pitchFamily="34" charset="0"/>
                <a:ea typeface="+mn-ea"/>
                <a:cs typeface="Arial" panose="020B0604020202020204" pitchFamily="34" charset="0"/>
              </a:defRPr>
            </a:lvl3pPr>
            <a:lvl4pPr marL="1371600" algn="l" rtl="0" eaLnBrk="0" fontAlgn="base" hangingPunct="0">
              <a:spcBef>
                <a:spcPct val="0"/>
              </a:spcBef>
              <a:spcAft>
                <a:spcPct val="0"/>
              </a:spcAft>
              <a:defRPr sz="1000" kern="1200">
                <a:solidFill>
                  <a:schemeClr val="tx1"/>
                </a:solidFill>
                <a:latin typeface="Verdana" panose="020B0604030504040204" pitchFamily="34" charset="0"/>
                <a:ea typeface="+mn-ea"/>
                <a:cs typeface="Arial" panose="020B0604020202020204" pitchFamily="34" charset="0"/>
              </a:defRPr>
            </a:lvl4pPr>
            <a:lvl5pPr marL="1828800" algn="l" rtl="0" eaLnBrk="0" fontAlgn="base" hangingPunct="0">
              <a:spcBef>
                <a:spcPct val="0"/>
              </a:spcBef>
              <a:spcAft>
                <a:spcPct val="0"/>
              </a:spcAft>
              <a:defRPr sz="1000" kern="1200">
                <a:solidFill>
                  <a:schemeClr val="tx1"/>
                </a:solidFill>
                <a:latin typeface="Verdana" panose="020B0604030504040204" pitchFamily="34" charset="0"/>
                <a:ea typeface="+mn-ea"/>
                <a:cs typeface="Arial" panose="020B0604020202020204" pitchFamily="34" charset="0"/>
              </a:defRPr>
            </a:lvl5pPr>
            <a:lvl6pPr marL="2286000" algn="l" defTabSz="914400" rtl="0" eaLnBrk="1" latinLnBrk="0" hangingPunct="1">
              <a:defRPr sz="1000" kern="1200">
                <a:solidFill>
                  <a:schemeClr val="tx1"/>
                </a:solidFill>
                <a:latin typeface="Verdana" panose="020B0604030504040204" pitchFamily="34" charset="0"/>
                <a:ea typeface="+mn-ea"/>
                <a:cs typeface="Arial" panose="020B0604020202020204" pitchFamily="34" charset="0"/>
              </a:defRPr>
            </a:lvl6pPr>
            <a:lvl7pPr marL="2743200" algn="l" defTabSz="914400" rtl="0" eaLnBrk="1" latinLnBrk="0" hangingPunct="1">
              <a:defRPr sz="1000" kern="1200">
                <a:solidFill>
                  <a:schemeClr val="tx1"/>
                </a:solidFill>
                <a:latin typeface="Verdana" panose="020B0604030504040204" pitchFamily="34" charset="0"/>
                <a:ea typeface="+mn-ea"/>
                <a:cs typeface="Arial" panose="020B0604020202020204" pitchFamily="34" charset="0"/>
              </a:defRPr>
            </a:lvl7pPr>
            <a:lvl8pPr marL="3200400" algn="l" defTabSz="914400" rtl="0" eaLnBrk="1" latinLnBrk="0" hangingPunct="1">
              <a:defRPr sz="1000" kern="1200">
                <a:solidFill>
                  <a:schemeClr val="tx1"/>
                </a:solidFill>
                <a:latin typeface="Verdana" panose="020B0604030504040204" pitchFamily="34" charset="0"/>
                <a:ea typeface="+mn-ea"/>
                <a:cs typeface="Arial" panose="020B0604020202020204" pitchFamily="34" charset="0"/>
              </a:defRPr>
            </a:lvl8pPr>
            <a:lvl9pPr marL="3657600" algn="l" defTabSz="914400" rtl="0" eaLnBrk="1" latinLnBrk="0" hangingPunct="1">
              <a:defRPr sz="1000" kern="1200">
                <a:solidFill>
                  <a:schemeClr val="tx1"/>
                </a:solidFill>
                <a:latin typeface="Verdana" panose="020B0604030504040204" pitchFamily="34" charset="0"/>
                <a:ea typeface="+mn-ea"/>
                <a:cs typeface="Arial" panose="020B0604020202020204" pitchFamily="34" charset="0"/>
              </a:defRPr>
            </a:lvl9pPr>
          </a:lstStyle>
          <a:p>
            <a:pPr>
              <a:defRPr/>
            </a:pPr>
            <a:endParaRPr lang="en-GB" sz="800" b="1">
              <a:solidFill>
                <a:schemeClr val="bg2"/>
              </a:solidFill>
              <a:latin typeface="+mn-lt"/>
            </a:endParaRPr>
          </a:p>
        </p:txBody>
      </p:sp>
    </p:spTree>
    <p:extLst>
      <p:ext uri="{BB962C8B-B14F-4D97-AF65-F5344CB8AC3E}">
        <p14:creationId xmlns:p14="http://schemas.microsoft.com/office/powerpoint/2010/main" val="2259335158"/>
      </p:ext>
    </p:extLst>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a:xfrm>
            <a:off x="1060114" y="2274641"/>
            <a:ext cx="10058400" cy="383022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lvl="1" algn="l">
              <a:buClr>
                <a:schemeClr val="accent2"/>
              </a:buClr>
            </a:pPr>
            <a:endParaRPr lang="en-US" sz="1800">
              <a:solidFill>
                <a:schemeClr val="tx1">
                  <a:lumMod val="75000"/>
                  <a:lumOff val="25000"/>
                </a:schemeClr>
              </a:solidFill>
              <a:latin typeface="Calibri" charset="0"/>
              <a:ea typeface="Calibri" charset="0"/>
              <a:cs typeface="Calibri" charset="0"/>
            </a:endParaRPr>
          </a:p>
        </p:txBody>
      </p:sp>
      <p:sp>
        <p:nvSpPr>
          <p:cNvPr id="4" name="Title 10"/>
          <p:cNvSpPr txBox="1">
            <a:spLocks/>
          </p:cNvSpPr>
          <p:nvPr/>
        </p:nvSpPr>
        <p:spPr>
          <a:xfrm>
            <a:off x="1978570" y="248815"/>
            <a:ext cx="8221489" cy="67722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b="1" i="0">
                <a:solidFill>
                  <a:schemeClr val="accent1"/>
                </a:solidFill>
                <a:latin typeface="+mn-lt"/>
                <a:ea typeface="Open Sans" charset="0"/>
                <a:cs typeface="Open Sans" charset="0"/>
              </a:rPr>
              <a:t>STAAR Alternate 2 Materials</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6502667"/>
            <a:ext cx="12000217" cy="229917"/>
          </a:xfrm>
          <a:prstGeom prst="rect">
            <a:avLst/>
          </a:prstGeom>
        </p:spPr>
      </p:pic>
      <p:sp>
        <p:nvSpPr>
          <p:cNvPr id="6" name="Date Placeholder 3"/>
          <p:cNvSpPr>
            <a:spLocks noGrp="1"/>
          </p:cNvSpPr>
          <p:nvPr>
            <p:ph type="dt" sz="half" idx="10"/>
          </p:nvPr>
        </p:nvSpPr>
        <p:spPr>
          <a:xfrm>
            <a:off x="92467" y="6492875"/>
            <a:ext cx="2472271" cy="365125"/>
          </a:xfrm>
        </p:spPr>
        <p:txBody>
          <a:bodyPr/>
          <a:lstStyle/>
          <a:p>
            <a:fld id="{C5C05D33-2F5D-482A-8D2C-D96EBC369FAA}" type="datetime1">
              <a:rPr lang="en-US" smtClean="0">
                <a:solidFill>
                  <a:schemeClr val="accent1">
                    <a:lumMod val="60000"/>
                    <a:lumOff val="40000"/>
                  </a:schemeClr>
                </a:solidFill>
              </a:rPr>
              <a:pPr/>
              <a:t>10/1/2018</a:t>
            </a:fld>
            <a:r>
              <a:rPr lang="en-US">
                <a:solidFill>
                  <a:schemeClr val="accent1">
                    <a:lumMod val="60000"/>
                    <a:lumOff val="40000"/>
                  </a:schemeClr>
                </a:solidFill>
              </a:rPr>
              <a:t>     </a:t>
            </a:r>
            <a:fld id="{EA89072E-2125-40D6-847A-9E6B768971D4}" type="slidenum">
              <a:rPr lang="en-US" smtClean="0">
                <a:solidFill>
                  <a:schemeClr val="accent1">
                    <a:lumMod val="60000"/>
                    <a:lumOff val="40000"/>
                  </a:schemeClr>
                </a:solidFill>
              </a:rPr>
              <a:pPr/>
              <a:t>193</a:t>
            </a:fld>
            <a:endParaRPr lang="en-US">
              <a:solidFill>
                <a:schemeClr val="accent1">
                  <a:lumMod val="60000"/>
                  <a:lumOff val="40000"/>
                </a:schemeClr>
              </a:solidFill>
            </a:endParaRPr>
          </a:p>
        </p:txBody>
      </p:sp>
      <p:sp>
        <p:nvSpPr>
          <p:cNvPr id="7" name="Footer Placeholder 4"/>
          <p:cNvSpPr>
            <a:spLocks noGrp="1"/>
          </p:cNvSpPr>
          <p:nvPr>
            <p:ph type="ftr" sz="quarter" idx="11"/>
          </p:nvPr>
        </p:nvSpPr>
        <p:spPr>
          <a:xfrm>
            <a:off x="3686187" y="6492875"/>
            <a:ext cx="4822804" cy="365125"/>
          </a:xfrm>
        </p:spPr>
        <p:txBody>
          <a:bodyPr/>
          <a:lstStyle/>
          <a:p>
            <a:r>
              <a:rPr lang="en-US">
                <a:solidFill>
                  <a:schemeClr val="accent1">
                    <a:lumMod val="60000"/>
                    <a:lumOff val="40000"/>
                  </a:schemeClr>
                </a:solidFill>
              </a:rPr>
              <a:t>October 2018</a:t>
            </a:r>
          </a:p>
        </p:txBody>
      </p:sp>
      <p:sp>
        <p:nvSpPr>
          <p:cNvPr id="9" name="Slide Number Placeholder 3">
            <a:extLst>
              <a:ext uri="{FF2B5EF4-FFF2-40B4-BE49-F238E27FC236}">
                <a16:creationId xmlns:a16="http://schemas.microsoft.com/office/drawing/2014/main" xmlns="" id="{59F29529-64F4-4AA9-8D97-BA3A3425D687}"/>
              </a:ext>
            </a:extLst>
          </p:cNvPr>
          <p:cNvSpPr txBox="1">
            <a:spLocks/>
          </p:cNvSpPr>
          <p:nvPr/>
        </p:nvSpPr>
        <p:spPr>
          <a:xfrm>
            <a:off x="9205913" y="6489700"/>
            <a:ext cx="469900" cy="125413"/>
          </a:xfrm>
          <a:prstGeom prst="rect">
            <a:avLst/>
          </a:prstGeom>
        </p:spPr>
        <p:txBody>
          <a:bodyPr/>
          <a:lstStyle>
            <a:defPPr>
              <a:defRPr lang="en-US"/>
            </a:defPPr>
            <a:lvl1pPr marL="0" algn="ctr" defTabSz="914400" rtl="0" eaLnBrk="1" latinLnBrk="0" hangingPunct="1">
              <a:defRPr sz="1100" b="0" i="0" kern="1200">
                <a:solidFill>
                  <a:schemeClr val="tx1"/>
                </a:solidFill>
                <a:latin typeface="Open Sans" charset="0"/>
                <a:ea typeface="Open Sans" charset="0"/>
                <a:cs typeface="Open Sans"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GB" altLang="en-US" b="1"/>
              <a:t> </a:t>
            </a:r>
          </a:p>
        </p:txBody>
      </p:sp>
      <p:sp>
        <p:nvSpPr>
          <p:cNvPr id="18" name="Slide Number Placeholder 3">
            <a:extLst>
              <a:ext uri="{FF2B5EF4-FFF2-40B4-BE49-F238E27FC236}">
                <a16:creationId xmlns:a16="http://schemas.microsoft.com/office/drawing/2014/main" xmlns="" id="{FEF4AB65-A391-4CF3-B5D0-0CAD340400F4}"/>
              </a:ext>
            </a:extLst>
          </p:cNvPr>
          <p:cNvSpPr txBox="1">
            <a:spLocks/>
          </p:cNvSpPr>
          <p:nvPr/>
        </p:nvSpPr>
        <p:spPr>
          <a:xfrm>
            <a:off x="9205913" y="6489700"/>
            <a:ext cx="469900" cy="125413"/>
          </a:xfrm>
          <a:prstGeom prst="rect">
            <a:avLst/>
          </a:prstGeom>
        </p:spPr>
        <p:txBody>
          <a:bodyPr/>
          <a:lstStyle>
            <a:defPPr>
              <a:defRPr lang="en-US"/>
            </a:defPPr>
            <a:lvl1pPr marL="0" algn="ctr" defTabSz="914400" rtl="0" eaLnBrk="1" latinLnBrk="0" hangingPunct="1">
              <a:defRPr sz="1100" b="0" i="0" kern="1200">
                <a:solidFill>
                  <a:schemeClr val="tx1"/>
                </a:solidFill>
                <a:latin typeface="Open Sans" charset="0"/>
                <a:ea typeface="Open Sans" charset="0"/>
                <a:cs typeface="Open Sans"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GB"/>
          </a:p>
        </p:txBody>
      </p:sp>
      <p:sp>
        <p:nvSpPr>
          <p:cNvPr id="25" name="Slide Number Placeholder 3">
            <a:extLst>
              <a:ext uri="{FF2B5EF4-FFF2-40B4-BE49-F238E27FC236}">
                <a16:creationId xmlns:a16="http://schemas.microsoft.com/office/drawing/2014/main" xmlns="" id="{D02AEDB4-155A-4E37-9DD1-F35D10FC4557}"/>
              </a:ext>
            </a:extLst>
          </p:cNvPr>
          <p:cNvSpPr txBox="1">
            <a:spLocks/>
          </p:cNvSpPr>
          <p:nvPr/>
        </p:nvSpPr>
        <p:spPr>
          <a:xfrm>
            <a:off x="9205913" y="6489700"/>
            <a:ext cx="469900" cy="125413"/>
          </a:xfrm>
          <a:prstGeom prst="rect">
            <a:avLst/>
          </a:prstGeom>
        </p:spPr>
        <p:txBody>
          <a:bodyPr/>
          <a:lstStyle>
            <a:defPPr>
              <a:defRPr lang="en-US"/>
            </a:defPPr>
            <a:lvl1pPr marL="0" algn="ctr" defTabSz="914400" rtl="0" eaLnBrk="1" latinLnBrk="0" hangingPunct="1">
              <a:defRPr sz="1100" b="0" i="0" kern="1200">
                <a:solidFill>
                  <a:schemeClr val="tx1"/>
                </a:solidFill>
                <a:latin typeface="Open Sans" charset="0"/>
                <a:ea typeface="Open Sans" charset="0"/>
                <a:cs typeface="Open Sans"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GB"/>
          </a:p>
        </p:txBody>
      </p:sp>
      <p:sp>
        <p:nvSpPr>
          <p:cNvPr id="20" name="Slide Number Placeholder 2">
            <a:extLst>
              <a:ext uri="{FF2B5EF4-FFF2-40B4-BE49-F238E27FC236}">
                <a16:creationId xmlns:a16="http://schemas.microsoft.com/office/drawing/2014/main" xmlns="" id="{3ECC0B66-B489-440C-BA54-4A25BF58A9CB}"/>
              </a:ext>
            </a:extLst>
          </p:cNvPr>
          <p:cNvSpPr txBox="1">
            <a:spLocks/>
          </p:cNvSpPr>
          <p:nvPr/>
        </p:nvSpPr>
        <p:spPr>
          <a:xfrm>
            <a:off x="9205913" y="6489700"/>
            <a:ext cx="469900" cy="125413"/>
          </a:xfrm>
          <a:prstGeom prst="rect">
            <a:avLst/>
          </a:prstGeom>
        </p:spPr>
        <p:txBody>
          <a:bodyPr/>
          <a:lstStyle>
            <a:defPPr>
              <a:defRPr lang="en-US"/>
            </a:defPPr>
            <a:lvl1pPr marL="0" algn="ctr" defTabSz="914400" rtl="0" eaLnBrk="1" latinLnBrk="0" hangingPunct="1">
              <a:defRPr sz="1100" b="0" i="0" kern="1200">
                <a:solidFill>
                  <a:schemeClr val="tx1"/>
                </a:solidFill>
                <a:latin typeface="Open Sans" charset="0"/>
                <a:ea typeface="Open Sans" charset="0"/>
                <a:cs typeface="Open Sans"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GB" altLang="en-US"/>
          </a:p>
        </p:txBody>
      </p:sp>
      <p:sp>
        <p:nvSpPr>
          <p:cNvPr id="27" name="Slide Number Placeholder 2">
            <a:extLst>
              <a:ext uri="{FF2B5EF4-FFF2-40B4-BE49-F238E27FC236}">
                <a16:creationId xmlns:a16="http://schemas.microsoft.com/office/drawing/2014/main" xmlns="" id="{527F022A-0897-4D30-9187-9DF69AFA12E6}"/>
              </a:ext>
            </a:extLst>
          </p:cNvPr>
          <p:cNvSpPr txBox="1">
            <a:spLocks/>
          </p:cNvSpPr>
          <p:nvPr/>
        </p:nvSpPr>
        <p:spPr>
          <a:xfrm>
            <a:off x="9205913" y="6489700"/>
            <a:ext cx="469900" cy="125413"/>
          </a:xfrm>
          <a:prstGeom prst="rect">
            <a:avLst/>
          </a:prstGeom>
        </p:spPr>
        <p:txBody>
          <a:bodyPr/>
          <a:lstStyle>
            <a:defPPr>
              <a:defRPr lang="en-US"/>
            </a:defPPr>
            <a:lvl1pPr marL="0" algn="ctr" defTabSz="914400" rtl="0" eaLnBrk="1" latinLnBrk="0" hangingPunct="1">
              <a:defRPr sz="1100" b="0" i="0" kern="1200">
                <a:solidFill>
                  <a:schemeClr val="tx1"/>
                </a:solidFill>
                <a:latin typeface="Open Sans" charset="0"/>
                <a:ea typeface="Open Sans" charset="0"/>
                <a:cs typeface="Open Sans"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GB" altLang="en-US"/>
              <a:t> </a:t>
            </a:r>
          </a:p>
        </p:txBody>
      </p:sp>
      <p:sp>
        <p:nvSpPr>
          <p:cNvPr id="33" name="Slide Number Placeholder 3">
            <a:extLst>
              <a:ext uri="{FF2B5EF4-FFF2-40B4-BE49-F238E27FC236}">
                <a16:creationId xmlns:a16="http://schemas.microsoft.com/office/drawing/2014/main" xmlns="" id="{E7180A4A-8790-44C8-B134-E4461809BDD0}"/>
              </a:ext>
            </a:extLst>
          </p:cNvPr>
          <p:cNvSpPr txBox="1">
            <a:spLocks/>
          </p:cNvSpPr>
          <p:nvPr/>
        </p:nvSpPr>
        <p:spPr>
          <a:xfrm>
            <a:off x="9129464" y="6445249"/>
            <a:ext cx="360040" cy="219075"/>
          </a:xfrm>
          <a:prstGeom prst="rect">
            <a:avLst/>
          </a:prstGeom>
        </p:spPr>
        <p:txBody>
          <a:bodyPr/>
          <a:lstStyle>
            <a:defPPr>
              <a:defRPr lang="en-GB"/>
            </a:defPPr>
            <a:lvl1pPr algn="l" rtl="0" eaLnBrk="0" fontAlgn="base" hangingPunct="0">
              <a:spcBef>
                <a:spcPct val="0"/>
              </a:spcBef>
              <a:spcAft>
                <a:spcPct val="0"/>
              </a:spcAft>
              <a:defRPr sz="1000" kern="1200">
                <a:solidFill>
                  <a:schemeClr val="tx1"/>
                </a:solidFill>
                <a:latin typeface="Verdana" panose="020B0604030504040204" pitchFamily="34" charset="0"/>
                <a:ea typeface="+mn-ea"/>
                <a:cs typeface="Arial" panose="020B0604020202020204" pitchFamily="34" charset="0"/>
              </a:defRPr>
            </a:lvl1pPr>
            <a:lvl2pPr marL="457200" algn="l" rtl="0" eaLnBrk="0" fontAlgn="base" hangingPunct="0">
              <a:spcBef>
                <a:spcPct val="0"/>
              </a:spcBef>
              <a:spcAft>
                <a:spcPct val="0"/>
              </a:spcAft>
              <a:defRPr sz="1000" kern="1200">
                <a:solidFill>
                  <a:schemeClr val="tx1"/>
                </a:solidFill>
                <a:latin typeface="Verdana" panose="020B0604030504040204" pitchFamily="34" charset="0"/>
                <a:ea typeface="+mn-ea"/>
                <a:cs typeface="Arial" panose="020B0604020202020204" pitchFamily="34" charset="0"/>
              </a:defRPr>
            </a:lvl2pPr>
            <a:lvl3pPr marL="914400" algn="l" rtl="0" eaLnBrk="0" fontAlgn="base" hangingPunct="0">
              <a:spcBef>
                <a:spcPct val="0"/>
              </a:spcBef>
              <a:spcAft>
                <a:spcPct val="0"/>
              </a:spcAft>
              <a:defRPr sz="1000" kern="1200">
                <a:solidFill>
                  <a:schemeClr val="tx1"/>
                </a:solidFill>
                <a:latin typeface="Verdana" panose="020B0604030504040204" pitchFamily="34" charset="0"/>
                <a:ea typeface="+mn-ea"/>
                <a:cs typeface="Arial" panose="020B0604020202020204" pitchFamily="34" charset="0"/>
              </a:defRPr>
            </a:lvl3pPr>
            <a:lvl4pPr marL="1371600" algn="l" rtl="0" eaLnBrk="0" fontAlgn="base" hangingPunct="0">
              <a:spcBef>
                <a:spcPct val="0"/>
              </a:spcBef>
              <a:spcAft>
                <a:spcPct val="0"/>
              </a:spcAft>
              <a:defRPr sz="1000" kern="1200">
                <a:solidFill>
                  <a:schemeClr val="tx1"/>
                </a:solidFill>
                <a:latin typeface="Verdana" panose="020B0604030504040204" pitchFamily="34" charset="0"/>
                <a:ea typeface="+mn-ea"/>
                <a:cs typeface="Arial" panose="020B0604020202020204" pitchFamily="34" charset="0"/>
              </a:defRPr>
            </a:lvl4pPr>
            <a:lvl5pPr marL="1828800" algn="l" rtl="0" eaLnBrk="0" fontAlgn="base" hangingPunct="0">
              <a:spcBef>
                <a:spcPct val="0"/>
              </a:spcBef>
              <a:spcAft>
                <a:spcPct val="0"/>
              </a:spcAft>
              <a:defRPr sz="1000" kern="1200">
                <a:solidFill>
                  <a:schemeClr val="tx1"/>
                </a:solidFill>
                <a:latin typeface="Verdana" panose="020B0604030504040204" pitchFamily="34" charset="0"/>
                <a:ea typeface="+mn-ea"/>
                <a:cs typeface="Arial" panose="020B0604020202020204" pitchFamily="34" charset="0"/>
              </a:defRPr>
            </a:lvl5pPr>
            <a:lvl6pPr marL="2286000" algn="l" defTabSz="914400" rtl="0" eaLnBrk="1" latinLnBrk="0" hangingPunct="1">
              <a:defRPr sz="1000" kern="1200">
                <a:solidFill>
                  <a:schemeClr val="tx1"/>
                </a:solidFill>
                <a:latin typeface="Verdana" panose="020B0604030504040204" pitchFamily="34" charset="0"/>
                <a:ea typeface="+mn-ea"/>
                <a:cs typeface="Arial" panose="020B0604020202020204" pitchFamily="34" charset="0"/>
              </a:defRPr>
            </a:lvl6pPr>
            <a:lvl7pPr marL="2743200" algn="l" defTabSz="914400" rtl="0" eaLnBrk="1" latinLnBrk="0" hangingPunct="1">
              <a:defRPr sz="1000" kern="1200">
                <a:solidFill>
                  <a:schemeClr val="tx1"/>
                </a:solidFill>
                <a:latin typeface="Verdana" panose="020B0604030504040204" pitchFamily="34" charset="0"/>
                <a:ea typeface="+mn-ea"/>
                <a:cs typeface="Arial" panose="020B0604020202020204" pitchFamily="34" charset="0"/>
              </a:defRPr>
            </a:lvl7pPr>
            <a:lvl8pPr marL="3200400" algn="l" defTabSz="914400" rtl="0" eaLnBrk="1" latinLnBrk="0" hangingPunct="1">
              <a:defRPr sz="1000" kern="1200">
                <a:solidFill>
                  <a:schemeClr val="tx1"/>
                </a:solidFill>
                <a:latin typeface="Verdana" panose="020B0604030504040204" pitchFamily="34" charset="0"/>
                <a:ea typeface="+mn-ea"/>
                <a:cs typeface="Arial" panose="020B0604020202020204" pitchFamily="34" charset="0"/>
              </a:defRPr>
            </a:lvl8pPr>
            <a:lvl9pPr marL="3657600" algn="l" defTabSz="914400" rtl="0" eaLnBrk="1" latinLnBrk="0" hangingPunct="1">
              <a:defRPr sz="1000" kern="1200">
                <a:solidFill>
                  <a:schemeClr val="tx1"/>
                </a:solidFill>
                <a:latin typeface="Verdana" panose="020B0604030504040204" pitchFamily="34" charset="0"/>
                <a:ea typeface="+mn-ea"/>
                <a:cs typeface="Arial" panose="020B0604020202020204" pitchFamily="34" charset="0"/>
              </a:defRPr>
            </a:lvl9pPr>
          </a:lstStyle>
          <a:p>
            <a:pPr>
              <a:defRPr/>
            </a:pPr>
            <a:endParaRPr lang="en-GB" sz="800" b="1">
              <a:solidFill>
                <a:schemeClr val="bg2"/>
              </a:solidFill>
              <a:latin typeface="+mn-lt"/>
            </a:endParaRPr>
          </a:p>
        </p:txBody>
      </p:sp>
      <p:sp>
        <p:nvSpPr>
          <p:cNvPr id="26" name="Text Placeholder 6">
            <a:extLst>
              <a:ext uri="{FF2B5EF4-FFF2-40B4-BE49-F238E27FC236}">
                <a16:creationId xmlns:a16="http://schemas.microsoft.com/office/drawing/2014/main" xmlns="" id="{3A2A00CA-0343-4099-B749-5FF20F8FD2C3}"/>
              </a:ext>
            </a:extLst>
          </p:cNvPr>
          <p:cNvSpPr txBox="1">
            <a:spLocks/>
          </p:cNvSpPr>
          <p:nvPr/>
        </p:nvSpPr>
        <p:spPr>
          <a:xfrm>
            <a:off x="185757" y="1391104"/>
            <a:ext cx="1645920" cy="418474"/>
          </a:xfrm>
          <a:prstGeom prst="rect">
            <a:avLst/>
          </a:prstGeom>
        </p:spPr>
        <p:txBody>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a:lnSpc>
                <a:spcPct val="100000"/>
              </a:lnSpc>
              <a:buClr>
                <a:schemeClr val="accent2"/>
              </a:buClr>
              <a:buFont typeface="Wingdings" panose="05000000000000000000" pitchFamily="2" charset="2"/>
              <a:buChar char="§"/>
            </a:pPr>
            <a:r>
              <a:rPr lang="en-US" sz="2000">
                <a:solidFill>
                  <a:schemeClr val="tx1">
                    <a:lumMod val="75000"/>
                    <a:lumOff val="25000"/>
                  </a:schemeClr>
                </a:solidFill>
                <a:latin typeface="Calibri" charset="0"/>
                <a:ea typeface="Open Sans" charset="0"/>
                <a:cs typeface="Calibri" charset="0"/>
              </a:rPr>
              <a:t>Student booklet</a:t>
            </a:r>
          </a:p>
          <a:p>
            <a:pPr>
              <a:lnSpc>
                <a:spcPct val="100000"/>
              </a:lnSpc>
              <a:buClr>
                <a:schemeClr val="accent2"/>
              </a:buClr>
              <a:buFont typeface="Wingdings" panose="05000000000000000000" pitchFamily="2" charset="2"/>
              <a:buChar char="§"/>
            </a:pPr>
            <a:r>
              <a:rPr lang="en-US" sz="2000">
                <a:solidFill>
                  <a:schemeClr val="tx1">
                    <a:lumMod val="75000"/>
                    <a:lumOff val="25000"/>
                  </a:schemeClr>
                </a:solidFill>
                <a:latin typeface="Calibri" charset="0"/>
                <a:ea typeface="Open Sans" charset="0"/>
                <a:cs typeface="Calibri" charset="0"/>
              </a:rPr>
              <a:t>(regular size and Large Print available)</a:t>
            </a:r>
          </a:p>
        </p:txBody>
      </p:sp>
      <p:sp>
        <p:nvSpPr>
          <p:cNvPr id="28" name="Text Placeholder 7">
            <a:extLst>
              <a:ext uri="{FF2B5EF4-FFF2-40B4-BE49-F238E27FC236}">
                <a16:creationId xmlns:a16="http://schemas.microsoft.com/office/drawing/2014/main" xmlns="" id="{EBA31BEA-96C7-4FC1-97F3-B2A29BC1A7AA}"/>
              </a:ext>
            </a:extLst>
          </p:cNvPr>
          <p:cNvSpPr txBox="1">
            <a:spLocks/>
          </p:cNvSpPr>
          <p:nvPr/>
        </p:nvSpPr>
        <p:spPr>
          <a:xfrm>
            <a:off x="7632926" y="2882002"/>
            <a:ext cx="2007557" cy="575845"/>
          </a:xfrm>
          <a:prstGeom prst="rect">
            <a:avLst/>
          </a:prstGeom>
        </p:spPr>
        <p:txBody>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a:lnSpc>
                <a:spcPct val="100000"/>
              </a:lnSpc>
              <a:buClr>
                <a:schemeClr val="accent2"/>
              </a:buClr>
              <a:buFont typeface="Wingdings" panose="05000000000000000000" pitchFamily="2" charset="2"/>
              <a:buChar char="§"/>
            </a:pPr>
            <a:r>
              <a:rPr lang="en-US" sz="2000">
                <a:solidFill>
                  <a:schemeClr val="tx1">
                    <a:lumMod val="75000"/>
                    <a:lumOff val="25000"/>
                  </a:schemeClr>
                </a:solidFill>
                <a:latin typeface="Calibri" charset="0"/>
                <a:ea typeface="Open Sans" charset="0"/>
                <a:cs typeface="Calibri" charset="0"/>
              </a:rPr>
              <a:t>Image card set</a:t>
            </a:r>
          </a:p>
        </p:txBody>
      </p:sp>
      <p:sp>
        <p:nvSpPr>
          <p:cNvPr id="29" name="Text Placeholder 8">
            <a:extLst>
              <a:ext uri="{FF2B5EF4-FFF2-40B4-BE49-F238E27FC236}">
                <a16:creationId xmlns:a16="http://schemas.microsoft.com/office/drawing/2014/main" xmlns="" id="{2EAE7481-F4F2-4075-8313-231169B82191}"/>
              </a:ext>
            </a:extLst>
          </p:cNvPr>
          <p:cNvSpPr txBox="1">
            <a:spLocks/>
          </p:cNvSpPr>
          <p:nvPr/>
        </p:nvSpPr>
        <p:spPr>
          <a:xfrm>
            <a:off x="78943" y="4321872"/>
            <a:ext cx="1880733" cy="905709"/>
          </a:xfrm>
          <a:prstGeom prst="rect">
            <a:avLst/>
          </a:prstGeom>
        </p:spPr>
        <p:txBody>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a:lnSpc>
                <a:spcPct val="100000"/>
              </a:lnSpc>
              <a:buClr>
                <a:schemeClr val="accent2"/>
              </a:buClr>
              <a:buFont typeface="Wingdings" panose="05000000000000000000" pitchFamily="2" charset="2"/>
              <a:buChar char="§"/>
            </a:pPr>
            <a:r>
              <a:rPr lang="en-US" sz="2000">
                <a:solidFill>
                  <a:schemeClr val="tx1">
                    <a:lumMod val="75000"/>
                    <a:lumOff val="25000"/>
                  </a:schemeClr>
                </a:solidFill>
                <a:latin typeface="Calibri" charset="0"/>
                <a:ea typeface="Open Sans" charset="0"/>
                <a:cs typeface="Calibri" charset="0"/>
              </a:rPr>
              <a:t>Test Administrator Manual for each grade</a:t>
            </a:r>
          </a:p>
        </p:txBody>
      </p:sp>
      <p:pic>
        <p:nvPicPr>
          <p:cNvPr id="30" name="Picture Placeholder 29" descr="STAAR Alternate 2 Test Administrator Manual" title="STAAR Alternate 2 Test Admin Manual">
            <a:extLst>
              <a:ext uri="{FF2B5EF4-FFF2-40B4-BE49-F238E27FC236}">
                <a16:creationId xmlns:a16="http://schemas.microsoft.com/office/drawing/2014/main" xmlns="" id="{27B0144F-5C5D-4967-B965-5EC9BA0BC78A}"/>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9232" t="-8332" r="-19232" b="-8332"/>
          <a:stretch/>
        </p:blipFill>
        <p:spPr>
          <a:xfrm>
            <a:off x="2105725" y="3869018"/>
            <a:ext cx="1645920" cy="1811419"/>
          </a:xfrm>
          <a:prstGeom prst="rect">
            <a:avLst/>
          </a:prstGeom>
          <a:solidFill>
            <a:srgbClr val="FFFFFF"/>
          </a:solidFill>
          <a:ln w="28575">
            <a:solidFill>
              <a:srgbClr val="C64E5D"/>
            </a:solidFill>
          </a:ln>
        </p:spPr>
      </p:pic>
      <p:sp>
        <p:nvSpPr>
          <p:cNvPr id="32" name="Slide Number Placeholder 3">
            <a:extLst>
              <a:ext uri="{FF2B5EF4-FFF2-40B4-BE49-F238E27FC236}">
                <a16:creationId xmlns:a16="http://schemas.microsoft.com/office/drawing/2014/main" xmlns="" id="{1BFE64CD-2635-40C2-A5BD-C5970DA8EBCE}"/>
              </a:ext>
            </a:extLst>
          </p:cNvPr>
          <p:cNvSpPr txBox="1">
            <a:spLocks/>
          </p:cNvSpPr>
          <p:nvPr/>
        </p:nvSpPr>
        <p:spPr>
          <a:xfrm>
            <a:off x="9205913" y="6489700"/>
            <a:ext cx="469900" cy="125413"/>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GB"/>
          </a:p>
        </p:txBody>
      </p:sp>
      <p:pic>
        <p:nvPicPr>
          <p:cNvPr id="34" name="Picture Placeholder 15" descr="STAAR alternate 2 scoring document" title="Scoring document">
            <a:extLst>
              <a:ext uri="{FF2B5EF4-FFF2-40B4-BE49-F238E27FC236}">
                <a16:creationId xmlns:a16="http://schemas.microsoft.com/office/drawing/2014/main" xmlns="" id="{FA62E733-55B1-459F-BF56-C7BC64460291}"/>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8794" r="-8794"/>
          <a:stretch/>
        </p:blipFill>
        <p:spPr>
          <a:xfrm>
            <a:off x="5791720" y="3869018"/>
            <a:ext cx="1645920" cy="1811419"/>
          </a:xfrm>
          <a:prstGeom prst="rect">
            <a:avLst/>
          </a:prstGeom>
          <a:solidFill>
            <a:srgbClr val="FFFFFF"/>
          </a:solidFill>
          <a:ln w="28575">
            <a:solidFill>
              <a:srgbClr val="C64E5D"/>
            </a:solidFill>
          </a:ln>
        </p:spPr>
      </p:pic>
      <p:sp>
        <p:nvSpPr>
          <p:cNvPr id="35" name="Text Placeholder 16">
            <a:extLst>
              <a:ext uri="{FF2B5EF4-FFF2-40B4-BE49-F238E27FC236}">
                <a16:creationId xmlns:a16="http://schemas.microsoft.com/office/drawing/2014/main" xmlns="" id="{A9C20120-0CC8-4CAC-AE33-329256CE1D4E}"/>
              </a:ext>
            </a:extLst>
          </p:cNvPr>
          <p:cNvSpPr txBox="1">
            <a:spLocks/>
          </p:cNvSpPr>
          <p:nvPr/>
        </p:nvSpPr>
        <p:spPr>
          <a:xfrm>
            <a:off x="7668256" y="5255459"/>
            <a:ext cx="2007557" cy="408949"/>
          </a:xfrm>
          <a:prstGeom prst="rect">
            <a:avLst/>
          </a:prstGeom>
        </p:spPr>
        <p:txBody>
          <a:bodyPr anchor="ct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a:lnSpc>
                <a:spcPct val="100000"/>
              </a:lnSpc>
              <a:buClr>
                <a:schemeClr val="accent2"/>
              </a:buClr>
              <a:buFont typeface="Wingdings" panose="05000000000000000000" pitchFamily="2" charset="2"/>
              <a:buChar char="§"/>
            </a:pPr>
            <a:r>
              <a:rPr lang="en-US" sz="2000">
                <a:solidFill>
                  <a:schemeClr val="bg2">
                    <a:lumMod val="25000"/>
                  </a:schemeClr>
                </a:solidFill>
              </a:rPr>
              <a:t>Scoring document</a:t>
            </a:r>
          </a:p>
        </p:txBody>
      </p:sp>
      <p:sp>
        <p:nvSpPr>
          <p:cNvPr id="36" name="Rectangle 35">
            <a:extLst>
              <a:ext uri="{FF2B5EF4-FFF2-40B4-BE49-F238E27FC236}">
                <a16:creationId xmlns:a16="http://schemas.microsoft.com/office/drawing/2014/main" xmlns="" id="{72F49711-19E8-420F-854B-E7223AE22CB0}"/>
              </a:ext>
            </a:extLst>
          </p:cNvPr>
          <p:cNvSpPr/>
          <p:nvPr/>
        </p:nvSpPr>
        <p:spPr>
          <a:xfrm>
            <a:off x="2105725" y="1412136"/>
            <a:ext cx="1645920" cy="2028664"/>
          </a:xfrm>
          <a:prstGeom prst="rect">
            <a:avLst/>
          </a:prstGeom>
          <a:blipFill rotWithShape="1">
            <a:blip r:embed="rId5" cstate="print">
              <a:extLst>
                <a:ext uri="{28A0092B-C50C-407E-A947-70E740481C1C}">
                  <a14:useLocalDpi xmlns:a14="http://schemas.microsoft.com/office/drawing/2010/main" val="0"/>
                </a:ext>
              </a:extLst>
            </a:blip>
            <a:srcRect/>
            <a:stretch>
              <a:fillRect t="419" b="419"/>
            </a:stretch>
          </a:blipFill>
          <a:ln w="28575">
            <a:solidFill>
              <a:srgbClr val="C64E5D"/>
            </a:solidFill>
          </a:ln>
          <a:effectLst/>
        </p:spPr>
        <p:style>
          <a:lnRef idx="2">
            <a:schemeClr val="lt1">
              <a:hueOff val="0"/>
              <a:satOff val="0"/>
              <a:lumOff val="0"/>
              <a:alphaOff val="0"/>
            </a:schemeClr>
          </a:lnRef>
          <a:fillRef idx="1">
            <a:scrgbClr r="0" g="0" b="0"/>
          </a:fillRef>
          <a:effectRef idx="0">
            <a:scrgbClr r="0" g="0" b="0"/>
          </a:effectRef>
          <a:fontRef idx="minor">
            <a:schemeClr val="lt1">
              <a:hueOff val="0"/>
              <a:satOff val="0"/>
              <a:lumOff val="0"/>
              <a:alphaOff val="0"/>
            </a:schemeClr>
          </a:fontRef>
        </p:style>
        <p:txBody>
          <a:bodyPr/>
          <a:lstStyle/>
          <a:p>
            <a:endParaRPr lang="en-US"/>
          </a:p>
        </p:txBody>
      </p:sp>
      <p:sp>
        <p:nvSpPr>
          <p:cNvPr id="37" name="Arrow: Right 36" descr="Arrow" title="Arrow">
            <a:extLst>
              <a:ext uri="{FF2B5EF4-FFF2-40B4-BE49-F238E27FC236}">
                <a16:creationId xmlns:a16="http://schemas.microsoft.com/office/drawing/2014/main" xmlns="" id="{B57BCFD3-5C61-4EDA-B514-B92ADFF09787}"/>
              </a:ext>
            </a:extLst>
          </p:cNvPr>
          <p:cNvSpPr/>
          <p:nvPr/>
        </p:nvSpPr>
        <p:spPr>
          <a:xfrm>
            <a:off x="3751645" y="4774727"/>
            <a:ext cx="1395840" cy="312585"/>
          </a:xfrm>
          <a:prstGeom prst="rightArrow">
            <a:avLst/>
          </a:prstGeom>
          <a:solidFill>
            <a:srgbClr val="C64E5D"/>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8" name="Picture Placeholder 10" descr="STAAR Alternate 2 image card set" title="Image card">
            <a:extLst>
              <a:ext uri="{FF2B5EF4-FFF2-40B4-BE49-F238E27FC236}">
                <a16:creationId xmlns:a16="http://schemas.microsoft.com/office/drawing/2014/main" xmlns="" id="{1D4C1296-1699-4D64-9574-730BE0F623CF}"/>
              </a:ext>
            </a:extLst>
          </p:cNvPr>
          <p:cNvPicPr>
            <a:picLocks noChangeAspect="1"/>
          </p:cNvPicPr>
          <p:nvPr/>
        </p:nvPicPr>
        <p:blipFill rotWithShape="1">
          <a:blip r:embed="rId6" cstate="screen">
            <a:extLst>
              <a:ext uri="{28A0092B-C50C-407E-A947-70E740481C1C}">
                <a14:useLocalDpi xmlns:a14="http://schemas.microsoft.com/office/drawing/2010/main" val="0"/>
              </a:ext>
            </a:extLst>
          </a:blip>
          <a:srcRect l="-10148" t="-7100" r="-10148" b="-8689"/>
          <a:stretch/>
        </p:blipFill>
        <p:spPr>
          <a:xfrm>
            <a:off x="5791720" y="1441396"/>
            <a:ext cx="1622995" cy="2011680"/>
          </a:xfrm>
          <a:prstGeom prst="rect">
            <a:avLst/>
          </a:prstGeom>
          <a:solidFill>
            <a:srgbClr val="FFFFFF"/>
          </a:solidFill>
          <a:ln w="28575">
            <a:solidFill>
              <a:srgbClr val="C64E5D"/>
            </a:solidFill>
          </a:ln>
        </p:spPr>
      </p:pic>
      <p:pic>
        <p:nvPicPr>
          <p:cNvPr id="39" name="Picture 38" descr="STAAR Alternate 2 Logo" title="STAAR Alternate 2 Logo">
            <a:extLst>
              <a:ext uri="{FF2B5EF4-FFF2-40B4-BE49-F238E27FC236}">
                <a16:creationId xmlns:a16="http://schemas.microsoft.com/office/drawing/2014/main" xmlns="" id="{39989BE0-11C7-4167-A9A0-AF7A91B52AD5}"/>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703859" y="192834"/>
            <a:ext cx="1842493" cy="1120592"/>
          </a:xfrm>
          <a:prstGeom prst="rect">
            <a:avLst/>
          </a:prstGeom>
        </p:spPr>
      </p:pic>
    </p:spTree>
    <p:extLst>
      <p:ext uri="{BB962C8B-B14F-4D97-AF65-F5344CB8AC3E}">
        <p14:creationId xmlns:p14="http://schemas.microsoft.com/office/powerpoint/2010/main" val="6050277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6">
                                            <p:txEl>
                                              <p:pRg st="0" end="0"/>
                                            </p:txEl>
                                          </p:spTgt>
                                        </p:tgtEl>
                                        <p:attrNameLst>
                                          <p:attrName>style.visibility</p:attrName>
                                        </p:attrNameLst>
                                      </p:cBhvr>
                                      <p:to>
                                        <p:strVal val="visible"/>
                                      </p:to>
                                    </p:set>
                                    <p:animEffect transition="in" filter="fade">
                                      <p:cBhvr>
                                        <p:cTn id="7" dur="500"/>
                                        <p:tgtEl>
                                          <p:spTgt spid="26">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6">
                                            <p:txEl>
                                              <p:pRg st="1" end="1"/>
                                            </p:txEl>
                                          </p:spTgt>
                                        </p:tgtEl>
                                        <p:attrNameLst>
                                          <p:attrName>style.visibility</p:attrName>
                                        </p:attrNameLst>
                                      </p:cBhvr>
                                      <p:to>
                                        <p:strVal val="visible"/>
                                      </p:to>
                                    </p:set>
                                    <p:animEffect transition="in" filter="fade">
                                      <p:cBhvr>
                                        <p:cTn id="10" dur="500"/>
                                        <p:tgtEl>
                                          <p:spTgt spid="26">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6"/>
                                        </p:tgtEl>
                                        <p:attrNameLst>
                                          <p:attrName>style.visibility</p:attrName>
                                        </p:attrNameLst>
                                      </p:cBhvr>
                                      <p:to>
                                        <p:strVal val="visible"/>
                                      </p:to>
                                    </p:set>
                                    <p:animEffect transition="in" filter="fade">
                                      <p:cBhvr>
                                        <p:cTn id="13" dur="500"/>
                                        <p:tgtEl>
                                          <p:spTgt spid="36"/>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28">
                                            <p:txEl>
                                              <p:pRg st="0" end="0"/>
                                            </p:txEl>
                                          </p:spTgt>
                                        </p:tgtEl>
                                        <p:attrNameLst>
                                          <p:attrName>style.visibility</p:attrName>
                                        </p:attrNameLst>
                                      </p:cBhvr>
                                      <p:to>
                                        <p:strVal val="visible"/>
                                      </p:to>
                                    </p:set>
                                    <p:animEffect transition="in" filter="fade">
                                      <p:cBhvr>
                                        <p:cTn id="18" dur="500"/>
                                        <p:tgtEl>
                                          <p:spTgt spid="28">
                                            <p:txEl>
                                              <p:pRg st="0" end="0"/>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38"/>
                                        </p:tgtEl>
                                        <p:attrNameLst>
                                          <p:attrName>style.visibility</p:attrName>
                                        </p:attrNameLst>
                                      </p:cBhvr>
                                      <p:to>
                                        <p:strVal val="visible"/>
                                      </p:to>
                                    </p:set>
                                    <p:animEffect transition="in" filter="fade">
                                      <p:cBhvr>
                                        <p:cTn id="21" dur="500"/>
                                        <p:tgtEl>
                                          <p:spTgt spid="38"/>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29">
                                            <p:txEl>
                                              <p:pRg st="0" end="0"/>
                                            </p:txEl>
                                          </p:spTgt>
                                        </p:tgtEl>
                                        <p:attrNameLst>
                                          <p:attrName>style.visibility</p:attrName>
                                        </p:attrNameLst>
                                      </p:cBhvr>
                                      <p:to>
                                        <p:strVal val="visible"/>
                                      </p:to>
                                    </p:set>
                                    <p:animEffect transition="in" filter="fade">
                                      <p:cBhvr>
                                        <p:cTn id="26" dur="500"/>
                                        <p:tgtEl>
                                          <p:spTgt spid="29">
                                            <p:txEl>
                                              <p:pRg st="0" end="0"/>
                                            </p:txEl>
                                          </p:spTgt>
                                        </p:tgtEl>
                                      </p:cBhvr>
                                    </p:animEffect>
                                  </p:childTnLst>
                                </p:cTn>
                              </p:par>
                              <p:par>
                                <p:cTn id="27" presetID="10" presetClass="entr" presetSubtype="0" fill="hold" nodeType="withEffect">
                                  <p:stCondLst>
                                    <p:cond delay="0"/>
                                  </p:stCondLst>
                                  <p:childTnLst>
                                    <p:set>
                                      <p:cBhvr>
                                        <p:cTn id="28" dur="1" fill="hold">
                                          <p:stCondLst>
                                            <p:cond delay="0"/>
                                          </p:stCondLst>
                                        </p:cTn>
                                        <p:tgtEl>
                                          <p:spTgt spid="30"/>
                                        </p:tgtEl>
                                        <p:attrNameLst>
                                          <p:attrName>style.visibility</p:attrName>
                                        </p:attrNameLst>
                                      </p:cBhvr>
                                      <p:to>
                                        <p:strVal val="visible"/>
                                      </p:to>
                                    </p:set>
                                    <p:animEffect transition="in" filter="fade">
                                      <p:cBhvr>
                                        <p:cTn id="29" dur="500"/>
                                        <p:tgtEl>
                                          <p:spTgt spid="30"/>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35">
                                            <p:txEl>
                                              <p:pRg st="0" end="0"/>
                                            </p:txEl>
                                          </p:spTgt>
                                        </p:tgtEl>
                                        <p:attrNameLst>
                                          <p:attrName>style.visibility</p:attrName>
                                        </p:attrNameLst>
                                      </p:cBhvr>
                                      <p:to>
                                        <p:strVal val="visible"/>
                                      </p:to>
                                    </p:set>
                                    <p:animEffect transition="in" filter="fade">
                                      <p:cBhvr>
                                        <p:cTn id="34" dur="500"/>
                                        <p:tgtEl>
                                          <p:spTgt spid="35">
                                            <p:txEl>
                                              <p:pRg st="0" end="0"/>
                                            </p:txEl>
                                          </p:spTgt>
                                        </p:tgtEl>
                                      </p:cBhvr>
                                    </p:animEffect>
                                  </p:childTnLst>
                                </p:cTn>
                              </p:par>
                              <p:par>
                                <p:cTn id="35" presetID="10" presetClass="entr" presetSubtype="0" fill="hold" nodeType="withEffect">
                                  <p:stCondLst>
                                    <p:cond delay="0"/>
                                  </p:stCondLst>
                                  <p:childTnLst>
                                    <p:set>
                                      <p:cBhvr>
                                        <p:cTn id="36" dur="1" fill="hold">
                                          <p:stCondLst>
                                            <p:cond delay="0"/>
                                          </p:stCondLst>
                                        </p:cTn>
                                        <p:tgtEl>
                                          <p:spTgt spid="34"/>
                                        </p:tgtEl>
                                        <p:attrNameLst>
                                          <p:attrName>style.visibility</p:attrName>
                                        </p:attrNameLst>
                                      </p:cBhvr>
                                      <p:to>
                                        <p:strVal val="visible"/>
                                      </p:to>
                                    </p:set>
                                    <p:animEffect transition="in" filter="fade">
                                      <p:cBhvr>
                                        <p:cTn id="37" dur="500"/>
                                        <p:tgtEl>
                                          <p:spTgt spid="34"/>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37"/>
                                        </p:tgtEl>
                                        <p:attrNameLst>
                                          <p:attrName>style.visibility</p:attrName>
                                        </p:attrNameLst>
                                      </p:cBhvr>
                                      <p:to>
                                        <p:strVal val="visible"/>
                                      </p:to>
                                    </p:set>
                                    <p:animEffect transition="in" filter="fade">
                                      <p:cBhvr>
                                        <p:cTn id="40"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uiExpand="1" build="p"/>
      <p:bldP spid="28" grpId="0" build="p"/>
      <p:bldP spid="29" grpId="0" build="p"/>
      <p:bldP spid="35" grpId="0" build="p"/>
      <p:bldP spid="36" grpId="0" animBg="1"/>
      <p:bldP spid="37" grpId="0" animBg="1"/>
    </p:bldLst>
  </p:timing>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a:xfrm>
            <a:off x="1060114" y="2274641"/>
            <a:ext cx="10058400" cy="383022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lvl="1" algn="l">
              <a:buClr>
                <a:schemeClr val="accent2"/>
              </a:buClr>
            </a:pPr>
            <a:endParaRPr lang="en-US" sz="1800">
              <a:solidFill>
                <a:schemeClr val="tx1">
                  <a:lumMod val="75000"/>
                  <a:lumOff val="25000"/>
                </a:schemeClr>
              </a:solidFill>
              <a:latin typeface="Calibri" charset="0"/>
              <a:ea typeface="Calibri" charset="0"/>
              <a:cs typeface="Calibri" charset="0"/>
            </a:endParaRPr>
          </a:p>
        </p:txBody>
      </p:sp>
      <p:sp>
        <p:nvSpPr>
          <p:cNvPr id="4" name="Title 10"/>
          <p:cNvSpPr txBox="1">
            <a:spLocks/>
          </p:cNvSpPr>
          <p:nvPr/>
        </p:nvSpPr>
        <p:spPr>
          <a:xfrm>
            <a:off x="1978570" y="248815"/>
            <a:ext cx="8221489" cy="67722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b="1" i="0">
                <a:solidFill>
                  <a:schemeClr val="accent1"/>
                </a:solidFill>
                <a:latin typeface="+mn-lt"/>
                <a:ea typeface="Open Sans" charset="0"/>
                <a:cs typeface="Open Sans" charset="0"/>
              </a:rPr>
              <a:t>STAAR Alternate 2 Resources</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6502667"/>
            <a:ext cx="12000217" cy="229917"/>
          </a:xfrm>
          <a:prstGeom prst="rect">
            <a:avLst/>
          </a:prstGeom>
        </p:spPr>
      </p:pic>
      <p:sp>
        <p:nvSpPr>
          <p:cNvPr id="6" name="Date Placeholder 3"/>
          <p:cNvSpPr>
            <a:spLocks noGrp="1"/>
          </p:cNvSpPr>
          <p:nvPr>
            <p:ph type="dt" sz="half" idx="10"/>
          </p:nvPr>
        </p:nvSpPr>
        <p:spPr>
          <a:xfrm>
            <a:off x="92467" y="6492875"/>
            <a:ext cx="2472271" cy="365125"/>
          </a:xfrm>
        </p:spPr>
        <p:txBody>
          <a:bodyPr/>
          <a:lstStyle/>
          <a:p>
            <a:fld id="{C5C05D33-2F5D-482A-8D2C-D96EBC369FAA}" type="datetime1">
              <a:rPr lang="en-US" smtClean="0">
                <a:solidFill>
                  <a:schemeClr val="accent1">
                    <a:lumMod val="60000"/>
                    <a:lumOff val="40000"/>
                  </a:schemeClr>
                </a:solidFill>
              </a:rPr>
              <a:pPr/>
              <a:t>10/1/2018</a:t>
            </a:fld>
            <a:r>
              <a:rPr lang="en-US">
                <a:solidFill>
                  <a:schemeClr val="accent1">
                    <a:lumMod val="60000"/>
                    <a:lumOff val="40000"/>
                  </a:schemeClr>
                </a:solidFill>
              </a:rPr>
              <a:t>     </a:t>
            </a:r>
            <a:fld id="{EA89072E-2125-40D6-847A-9E6B768971D4}" type="slidenum">
              <a:rPr lang="en-US" smtClean="0">
                <a:solidFill>
                  <a:schemeClr val="accent1">
                    <a:lumMod val="60000"/>
                    <a:lumOff val="40000"/>
                  </a:schemeClr>
                </a:solidFill>
              </a:rPr>
              <a:pPr/>
              <a:t>194</a:t>
            </a:fld>
            <a:endParaRPr lang="en-US">
              <a:solidFill>
                <a:schemeClr val="accent1">
                  <a:lumMod val="60000"/>
                  <a:lumOff val="40000"/>
                </a:schemeClr>
              </a:solidFill>
            </a:endParaRPr>
          </a:p>
        </p:txBody>
      </p:sp>
      <p:sp>
        <p:nvSpPr>
          <p:cNvPr id="7" name="Footer Placeholder 4"/>
          <p:cNvSpPr>
            <a:spLocks noGrp="1"/>
          </p:cNvSpPr>
          <p:nvPr>
            <p:ph type="ftr" sz="quarter" idx="11"/>
          </p:nvPr>
        </p:nvSpPr>
        <p:spPr>
          <a:xfrm>
            <a:off x="3686187" y="6492875"/>
            <a:ext cx="4822804" cy="365125"/>
          </a:xfrm>
        </p:spPr>
        <p:txBody>
          <a:bodyPr/>
          <a:lstStyle/>
          <a:p>
            <a:r>
              <a:rPr lang="en-US">
                <a:solidFill>
                  <a:schemeClr val="accent1">
                    <a:lumMod val="60000"/>
                    <a:lumOff val="40000"/>
                  </a:schemeClr>
                </a:solidFill>
              </a:rPr>
              <a:t>October 2018</a:t>
            </a:r>
          </a:p>
        </p:txBody>
      </p:sp>
      <p:sp>
        <p:nvSpPr>
          <p:cNvPr id="9" name="Slide Number Placeholder 3">
            <a:extLst>
              <a:ext uri="{FF2B5EF4-FFF2-40B4-BE49-F238E27FC236}">
                <a16:creationId xmlns:a16="http://schemas.microsoft.com/office/drawing/2014/main" xmlns="" id="{59F29529-64F4-4AA9-8D97-BA3A3425D687}"/>
              </a:ext>
            </a:extLst>
          </p:cNvPr>
          <p:cNvSpPr txBox="1">
            <a:spLocks/>
          </p:cNvSpPr>
          <p:nvPr/>
        </p:nvSpPr>
        <p:spPr>
          <a:xfrm>
            <a:off x="9205913" y="6489700"/>
            <a:ext cx="469900" cy="125413"/>
          </a:xfrm>
          <a:prstGeom prst="rect">
            <a:avLst/>
          </a:prstGeom>
        </p:spPr>
        <p:txBody>
          <a:bodyPr/>
          <a:lstStyle>
            <a:defPPr>
              <a:defRPr lang="en-US"/>
            </a:defPPr>
            <a:lvl1pPr marL="0" algn="ctr" defTabSz="914400" rtl="0" eaLnBrk="1" latinLnBrk="0" hangingPunct="1">
              <a:defRPr sz="1100" b="0" i="0" kern="1200">
                <a:solidFill>
                  <a:schemeClr val="tx1"/>
                </a:solidFill>
                <a:latin typeface="Open Sans" charset="0"/>
                <a:ea typeface="Open Sans" charset="0"/>
                <a:cs typeface="Open Sans"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GB" altLang="en-US" b="1"/>
              <a:t> </a:t>
            </a:r>
          </a:p>
        </p:txBody>
      </p:sp>
      <p:sp>
        <p:nvSpPr>
          <p:cNvPr id="18" name="Slide Number Placeholder 3">
            <a:extLst>
              <a:ext uri="{FF2B5EF4-FFF2-40B4-BE49-F238E27FC236}">
                <a16:creationId xmlns:a16="http://schemas.microsoft.com/office/drawing/2014/main" xmlns="" id="{FEF4AB65-A391-4CF3-B5D0-0CAD340400F4}"/>
              </a:ext>
            </a:extLst>
          </p:cNvPr>
          <p:cNvSpPr txBox="1">
            <a:spLocks/>
          </p:cNvSpPr>
          <p:nvPr/>
        </p:nvSpPr>
        <p:spPr>
          <a:xfrm>
            <a:off x="9205913" y="6489700"/>
            <a:ext cx="469900" cy="125413"/>
          </a:xfrm>
          <a:prstGeom prst="rect">
            <a:avLst/>
          </a:prstGeom>
        </p:spPr>
        <p:txBody>
          <a:bodyPr/>
          <a:lstStyle>
            <a:defPPr>
              <a:defRPr lang="en-US"/>
            </a:defPPr>
            <a:lvl1pPr marL="0" algn="ctr" defTabSz="914400" rtl="0" eaLnBrk="1" latinLnBrk="0" hangingPunct="1">
              <a:defRPr sz="1100" b="0" i="0" kern="1200">
                <a:solidFill>
                  <a:schemeClr val="tx1"/>
                </a:solidFill>
                <a:latin typeface="Open Sans" charset="0"/>
                <a:ea typeface="Open Sans" charset="0"/>
                <a:cs typeface="Open Sans"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GB"/>
          </a:p>
        </p:txBody>
      </p:sp>
      <p:sp>
        <p:nvSpPr>
          <p:cNvPr id="25" name="Slide Number Placeholder 3">
            <a:extLst>
              <a:ext uri="{FF2B5EF4-FFF2-40B4-BE49-F238E27FC236}">
                <a16:creationId xmlns:a16="http://schemas.microsoft.com/office/drawing/2014/main" xmlns="" id="{D02AEDB4-155A-4E37-9DD1-F35D10FC4557}"/>
              </a:ext>
            </a:extLst>
          </p:cNvPr>
          <p:cNvSpPr txBox="1">
            <a:spLocks/>
          </p:cNvSpPr>
          <p:nvPr/>
        </p:nvSpPr>
        <p:spPr>
          <a:xfrm>
            <a:off x="9205913" y="6489700"/>
            <a:ext cx="469900" cy="125413"/>
          </a:xfrm>
          <a:prstGeom prst="rect">
            <a:avLst/>
          </a:prstGeom>
        </p:spPr>
        <p:txBody>
          <a:bodyPr/>
          <a:lstStyle>
            <a:defPPr>
              <a:defRPr lang="en-US"/>
            </a:defPPr>
            <a:lvl1pPr marL="0" algn="ctr" defTabSz="914400" rtl="0" eaLnBrk="1" latinLnBrk="0" hangingPunct="1">
              <a:defRPr sz="1100" b="0" i="0" kern="1200">
                <a:solidFill>
                  <a:schemeClr val="tx1"/>
                </a:solidFill>
                <a:latin typeface="Open Sans" charset="0"/>
                <a:ea typeface="Open Sans" charset="0"/>
                <a:cs typeface="Open Sans"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GB"/>
          </a:p>
        </p:txBody>
      </p:sp>
      <p:sp>
        <p:nvSpPr>
          <p:cNvPr id="20" name="Slide Number Placeholder 2">
            <a:extLst>
              <a:ext uri="{FF2B5EF4-FFF2-40B4-BE49-F238E27FC236}">
                <a16:creationId xmlns:a16="http://schemas.microsoft.com/office/drawing/2014/main" xmlns="" id="{3ECC0B66-B489-440C-BA54-4A25BF58A9CB}"/>
              </a:ext>
            </a:extLst>
          </p:cNvPr>
          <p:cNvSpPr txBox="1">
            <a:spLocks/>
          </p:cNvSpPr>
          <p:nvPr/>
        </p:nvSpPr>
        <p:spPr>
          <a:xfrm>
            <a:off x="9205913" y="6489700"/>
            <a:ext cx="469900" cy="125413"/>
          </a:xfrm>
          <a:prstGeom prst="rect">
            <a:avLst/>
          </a:prstGeom>
        </p:spPr>
        <p:txBody>
          <a:bodyPr/>
          <a:lstStyle>
            <a:defPPr>
              <a:defRPr lang="en-US"/>
            </a:defPPr>
            <a:lvl1pPr marL="0" algn="ctr" defTabSz="914400" rtl="0" eaLnBrk="1" latinLnBrk="0" hangingPunct="1">
              <a:defRPr sz="1100" b="0" i="0" kern="1200">
                <a:solidFill>
                  <a:schemeClr val="tx1"/>
                </a:solidFill>
                <a:latin typeface="Open Sans" charset="0"/>
                <a:ea typeface="Open Sans" charset="0"/>
                <a:cs typeface="Open Sans"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GB" altLang="en-US"/>
          </a:p>
        </p:txBody>
      </p:sp>
      <p:sp>
        <p:nvSpPr>
          <p:cNvPr id="27" name="Slide Number Placeholder 2">
            <a:extLst>
              <a:ext uri="{FF2B5EF4-FFF2-40B4-BE49-F238E27FC236}">
                <a16:creationId xmlns:a16="http://schemas.microsoft.com/office/drawing/2014/main" xmlns="" id="{527F022A-0897-4D30-9187-9DF69AFA12E6}"/>
              </a:ext>
            </a:extLst>
          </p:cNvPr>
          <p:cNvSpPr txBox="1">
            <a:spLocks/>
          </p:cNvSpPr>
          <p:nvPr/>
        </p:nvSpPr>
        <p:spPr>
          <a:xfrm>
            <a:off x="9205913" y="6489700"/>
            <a:ext cx="469900" cy="125413"/>
          </a:xfrm>
          <a:prstGeom prst="rect">
            <a:avLst/>
          </a:prstGeom>
        </p:spPr>
        <p:txBody>
          <a:bodyPr/>
          <a:lstStyle>
            <a:defPPr>
              <a:defRPr lang="en-US"/>
            </a:defPPr>
            <a:lvl1pPr marL="0" algn="ctr" defTabSz="914400" rtl="0" eaLnBrk="1" latinLnBrk="0" hangingPunct="1">
              <a:defRPr sz="1100" b="0" i="0" kern="1200">
                <a:solidFill>
                  <a:schemeClr val="tx1"/>
                </a:solidFill>
                <a:latin typeface="Open Sans" charset="0"/>
                <a:ea typeface="Open Sans" charset="0"/>
                <a:cs typeface="Open Sans"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GB" altLang="en-US"/>
              <a:t> </a:t>
            </a:r>
          </a:p>
        </p:txBody>
      </p:sp>
      <p:sp>
        <p:nvSpPr>
          <p:cNvPr id="33" name="Slide Number Placeholder 3">
            <a:extLst>
              <a:ext uri="{FF2B5EF4-FFF2-40B4-BE49-F238E27FC236}">
                <a16:creationId xmlns:a16="http://schemas.microsoft.com/office/drawing/2014/main" xmlns="" id="{E7180A4A-8790-44C8-B134-E4461809BDD0}"/>
              </a:ext>
            </a:extLst>
          </p:cNvPr>
          <p:cNvSpPr txBox="1">
            <a:spLocks/>
          </p:cNvSpPr>
          <p:nvPr/>
        </p:nvSpPr>
        <p:spPr>
          <a:xfrm>
            <a:off x="9129464" y="6445249"/>
            <a:ext cx="360040" cy="219075"/>
          </a:xfrm>
          <a:prstGeom prst="rect">
            <a:avLst/>
          </a:prstGeom>
        </p:spPr>
        <p:txBody>
          <a:bodyPr/>
          <a:lstStyle>
            <a:defPPr>
              <a:defRPr lang="en-GB"/>
            </a:defPPr>
            <a:lvl1pPr algn="l" rtl="0" eaLnBrk="0" fontAlgn="base" hangingPunct="0">
              <a:spcBef>
                <a:spcPct val="0"/>
              </a:spcBef>
              <a:spcAft>
                <a:spcPct val="0"/>
              </a:spcAft>
              <a:defRPr sz="1000" kern="1200">
                <a:solidFill>
                  <a:schemeClr val="tx1"/>
                </a:solidFill>
                <a:latin typeface="Verdana" panose="020B0604030504040204" pitchFamily="34" charset="0"/>
                <a:ea typeface="+mn-ea"/>
                <a:cs typeface="Arial" panose="020B0604020202020204" pitchFamily="34" charset="0"/>
              </a:defRPr>
            </a:lvl1pPr>
            <a:lvl2pPr marL="457200" algn="l" rtl="0" eaLnBrk="0" fontAlgn="base" hangingPunct="0">
              <a:spcBef>
                <a:spcPct val="0"/>
              </a:spcBef>
              <a:spcAft>
                <a:spcPct val="0"/>
              </a:spcAft>
              <a:defRPr sz="1000" kern="1200">
                <a:solidFill>
                  <a:schemeClr val="tx1"/>
                </a:solidFill>
                <a:latin typeface="Verdana" panose="020B0604030504040204" pitchFamily="34" charset="0"/>
                <a:ea typeface="+mn-ea"/>
                <a:cs typeface="Arial" panose="020B0604020202020204" pitchFamily="34" charset="0"/>
              </a:defRPr>
            </a:lvl2pPr>
            <a:lvl3pPr marL="914400" algn="l" rtl="0" eaLnBrk="0" fontAlgn="base" hangingPunct="0">
              <a:spcBef>
                <a:spcPct val="0"/>
              </a:spcBef>
              <a:spcAft>
                <a:spcPct val="0"/>
              </a:spcAft>
              <a:defRPr sz="1000" kern="1200">
                <a:solidFill>
                  <a:schemeClr val="tx1"/>
                </a:solidFill>
                <a:latin typeface="Verdana" panose="020B0604030504040204" pitchFamily="34" charset="0"/>
                <a:ea typeface="+mn-ea"/>
                <a:cs typeface="Arial" panose="020B0604020202020204" pitchFamily="34" charset="0"/>
              </a:defRPr>
            </a:lvl3pPr>
            <a:lvl4pPr marL="1371600" algn="l" rtl="0" eaLnBrk="0" fontAlgn="base" hangingPunct="0">
              <a:spcBef>
                <a:spcPct val="0"/>
              </a:spcBef>
              <a:spcAft>
                <a:spcPct val="0"/>
              </a:spcAft>
              <a:defRPr sz="1000" kern="1200">
                <a:solidFill>
                  <a:schemeClr val="tx1"/>
                </a:solidFill>
                <a:latin typeface="Verdana" panose="020B0604030504040204" pitchFamily="34" charset="0"/>
                <a:ea typeface="+mn-ea"/>
                <a:cs typeface="Arial" panose="020B0604020202020204" pitchFamily="34" charset="0"/>
              </a:defRPr>
            </a:lvl4pPr>
            <a:lvl5pPr marL="1828800" algn="l" rtl="0" eaLnBrk="0" fontAlgn="base" hangingPunct="0">
              <a:spcBef>
                <a:spcPct val="0"/>
              </a:spcBef>
              <a:spcAft>
                <a:spcPct val="0"/>
              </a:spcAft>
              <a:defRPr sz="1000" kern="1200">
                <a:solidFill>
                  <a:schemeClr val="tx1"/>
                </a:solidFill>
                <a:latin typeface="Verdana" panose="020B0604030504040204" pitchFamily="34" charset="0"/>
                <a:ea typeface="+mn-ea"/>
                <a:cs typeface="Arial" panose="020B0604020202020204" pitchFamily="34" charset="0"/>
              </a:defRPr>
            </a:lvl5pPr>
            <a:lvl6pPr marL="2286000" algn="l" defTabSz="914400" rtl="0" eaLnBrk="1" latinLnBrk="0" hangingPunct="1">
              <a:defRPr sz="1000" kern="1200">
                <a:solidFill>
                  <a:schemeClr val="tx1"/>
                </a:solidFill>
                <a:latin typeface="Verdana" panose="020B0604030504040204" pitchFamily="34" charset="0"/>
                <a:ea typeface="+mn-ea"/>
                <a:cs typeface="Arial" panose="020B0604020202020204" pitchFamily="34" charset="0"/>
              </a:defRPr>
            </a:lvl6pPr>
            <a:lvl7pPr marL="2743200" algn="l" defTabSz="914400" rtl="0" eaLnBrk="1" latinLnBrk="0" hangingPunct="1">
              <a:defRPr sz="1000" kern="1200">
                <a:solidFill>
                  <a:schemeClr val="tx1"/>
                </a:solidFill>
                <a:latin typeface="Verdana" panose="020B0604030504040204" pitchFamily="34" charset="0"/>
                <a:ea typeface="+mn-ea"/>
                <a:cs typeface="Arial" panose="020B0604020202020204" pitchFamily="34" charset="0"/>
              </a:defRPr>
            </a:lvl7pPr>
            <a:lvl8pPr marL="3200400" algn="l" defTabSz="914400" rtl="0" eaLnBrk="1" latinLnBrk="0" hangingPunct="1">
              <a:defRPr sz="1000" kern="1200">
                <a:solidFill>
                  <a:schemeClr val="tx1"/>
                </a:solidFill>
                <a:latin typeface="Verdana" panose="020B0604030504040204" pitchFamily="34" charset="0"/>
                <a:ea typeface="+mn-ea"/>
                <a:cs typeface="Arial" panose="020B0604020202020204" pitchFamily="34" charset="0"/>
              </a:defRPr>
            </a:lvl8pPr>
            <a:lvl9pPr marL="3657600" algn="l" defTabSz="914400" rtl="0" eaLnBrk="1" latinLnBrk="0" hangingPunct="1">
              <a:defRPr sz="1000" kern="1200">
                <a:solidFill>
                  <a:schemeClr val="tx1"/>
                </a:solidFill>
                <a:latin typeface="Verdana" panose="020B0604030504040204" pitchFamily="34" charset="0"/>
                <a:ea typeface="+mn-ea"/>
                <a:cs typeface="Arial" panose="020B0604020202020204" pitchFamily="34" charset="0"/>
              </a:defRPr>
            </a:lvl9pPr>
          </a:lstStyle>
          <a:p>
            <a:pPr>
              <a:defRPr/>
            </a:pPr>
            <a:endParaRPr lang="en-GB" sz="800" b="1">
              <a:solidFill>
                <a:schemeClr val="bg2"/>
              </a:solidFill>
              <a:latin typeface="+mn-lt"/>
            </a:endParaRPr>
          </a:p>
        </p:txBody>
      </p:sp>
      <p:sp>
        <p:nvSpPr>
          <p:cNvPr id="32" name="Slide Number Placeholder 3">
            <a:extLst>
              <a:ext uri="{FF2B5EF4-FFF2-40B4-BE49-F238E27FC236}">
                <a16:creationId xmlns:a16="http://schemas.microsoft.com/office/drawing/2014/main" xmlns="" id="{1BFE64CD-2635-40C2-A5BD-C5970DA8EBCE}"/>
              </a:ext>
            </a:extLst>
          </p:cNvPr>
          <p:cNvSpPr txBox="1">
            <a:spLocks/>
          </p:cNvSpPr>
          <p:nvPr/>
        </p:nvSpPr>
        <p:spPr>
          <a:xfrm>
            <a:off x="9205913" y="6489700"/>
            <a:ext cx="469900" cy="125413"/>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GB"/>
          </a:p>
        </p:txBody>
      </p:sp>
      <p:pic>
        <p:nvPicPr>
          <p:cNvPr id="31" name="Picture 1" descr="Educator Guide" title="Educator Guide">
            <a:extLst>
              <a:ext uri="{FF2B5EF4-FFF2-40B4-BE49-F238E27FC236}">
                <a16:creationId xmlns:a16="http://schemas.microsoft.com/office/drawing/2014/main" xmlns="" id="{0C1023D0-FFDF-42D3-A01E-4EE8AADA2AB7}"/>
              </a:ext>
            </a:extLst>
          </p:cNvPr>
          <p:cNvPicPr>
            <a:picLocks noChangeAspect="1"/>
          </p:cNvPicPr>
          <p:nvPr/>
        </p:nvPicPr>
        <p:blipFill rotWithShape="1">
          <a:blip r:embed="rId3" cstate="print">
            <a:extLst>
              <a:ext uri="{28A0092B-C50C-407E-A947-70E740481C1C}">
                <a14:useLocalDpi xmlns:a14="http://schemas.microsoft.com/office/drawing/2010/main" val="0"/>
              </a:ext>
            </a:extLst>
          </a:blip>
          <a:stretch/>
        </p:blipFill>
        <p:spPr>
          <a:xfrm>
            <a:off x="1014837" y="1314045"/>
            <a:ext cx="1891230" cy="2458109"/>
          </a:xfrm>
          <a:prstGeom prst="rect">
            <a:avLst/>
          </a:prstGeom>
          <a:effectLst>
            <a:outerShdw blurRad="63500" sx="102000" sy="102000" algn="ctr" rotWithShape="0">
              <a:prstClr val="black">
                <a:alpha val="40000"/>
              </a:prstClr>
            </a:outerShdw>
          </a:effectLst>
        </p:spPr>
      </p:pic>
      <p:sp>
        <p:nvSpPr>
          <p:cNvPr id="40" name="Text Placeholder 1">
            <a:extLst>
              <a:ext uri="{FF2B5EF4-FFF2-40B4-BE49-F238E27FC236}">
                <a16:creationId xmlns:a16="http://schemas.microsoft.com/office/drawing/2014/main" xmlns="" id="{E5900CDF-E2C5-4CEC-9893-51B49D2E4A51}"/>
              </a:ext>
            </a:extLst>
          </p:cNvPr>
          <p:cNvSpPr txBox="1">
            <a:spLocks/>
          </p:cNvSpPr>
          <p:nvPr/>
        </p:nvSpPr>
        <p:spPr>
          <a:xfrm>
            <a:off x="941721" y="3936659"/>
            <a:ext cx="2472271" cy="1304274"/>
          </a:xfrm>
          <a:prstGeom prst="rect">
            <a:avLst/>
          </a:prstGeom>
        </p:spPr>
        <p:txBody>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a:lnSpc>
                <a:spcPts val="1700"/>
              </a:lnSpc>
              <a:spcAft>
                <a:spcPts val="800"/>
              </a:spcAft>
              <a:buClr>
                <a:schemeClr val="accent2"/>
              </a:buClr>
              <a:buFont typeface="Wingdings" panose="05000000000000000000" pitchFamily="2" charset="2"/>
              <a:buChar char="§"/>
            </a:pPr>
            <a:r>
              <a:rPr lang="en-US" sz="2000">
                <a:solidFill>
                  <a:schemeClr val="bg2">
                    <a:lumMod val="25000"/>
                  </a:schemeClr>
                </a:solidFill>
              </a:rPr>
              <a:t>Educator Guide</a:t>
            </a:r>
          </a:p>
          <a:p>
            <a:pPr>
              <a:lnSpc>
                <a:spcPts val="1700"/>
              </a:lnSpc>
              <a:spcAft>
                <a:spcPts val="800"/>
              </a:spcAft>
              <a:buClr>
                <a:schemeClr val="accent2"/>
              </a:buClr>
              <a:buFont typeface="Wingdings" panose="05000000000000000000" pitchFamily="2" charset="2"/>
              <a:buChar char="§"/>
            </a:pPr>
            <a:r>
              <a:rPr lang="en-US" sz="2000">
                <a:solidFill>
                  <a:schemeClr val="bg2">
                    <a:lumMod val="25000"/>
                  </a:schemeClr>
                </a:solidFill>
              </a:rPr>
              <a:t>Provided to familiarize educators with the STAAR Alternate 2 assessment. </a:t>
            </a:r>
          </a:p>
        </p:txBody>
      </p:sp>
      <p:sp>
        <p:nvSpPr>
          <p:cNvPr id="41" name="Text Placeholder 3">
            <a:extLst>
              <a:ext uri="{FF2B5EF4-FFF2-40B4-BE49-F238E27FC236}">
                <a16:creationId xmlns:a16="http://schemas.microsoft.com/office/drawing/2014/main" xmlns="" id="{0FDC2AD6-6E5E-416B-BA98-31ED3A7CF491}"/>
              </a:ext>
            </a:extLst>
          </p:cNvPr>
          <p:cNvSpPr txBox="1">
            <a:spLocks/>
          </p:cNvSpPr>
          <p:nvPr/>
        </p:nvSpPr>
        <p:spPr>
          <a:xfrm>
            <a:off x="3777710" y="4014852"/>
            <a:ext cx="2736122" cy="1211629"/>
          </a:xfrm>
          <a:prstGeom prst="rect">
            <a:avLst/>
          </a:prstGeom>
        </p:spPr>
        <p:txBody>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a:lnSpc>
                <a:spcPts val="1700"/>
              </a:lnSpc>
              <a:spcAft>
                <a:spcPts val="800"/>
              </a:spcAft>
              <a:buClr>
                <a:schemeClr val="accent2"/>
              </a:buClr>
              <a:buFont typeface="Wingdings" panose="05000000000000000000" pitchFamily="2" charset="2"/>
              <a:buChar char="§"/>
            </a:pPr>
            <a:r>
              <a:rPr lang="en-US" sz="2000">
                <a:solidFill>
                  <a:schemeClr val="bg2">
                    <a:lumMod val="25000"/>
                  </a:schemeClr>
                </a:solidFill>
              </a:rPr>
              <a:t>DCCR</a:t>
            </a:r>
          </a:p>
          <a:p>
            <a:pPr>
              <a:lnSpc>
                <a:spcPts val="1700"/>
              </a:lnSpc>
              <a:spcAft>
                <a:spcPts val="800"/>
              </a:spcAft>
              <a:buClr>
                <a:schemeClr val="accent2"/>
              </a:buClr>
              <a:buFont typeface="Wingdings" panose="05000000000000000000" pitchFamily="2" charset="2"/>
              <a:buChar char="§"/>
            </a:pPr>
            <a:r>
              <a:rPr lang="en-US" sz="2000">
                <a:solidFill>
                  <a:schemeClr val="bg2">
                    <a:lumMod val="25000"/>
                  </a:schemeClr>
                </a:solidFill>
              </a:rPr>
              <a:t>Contains chronological checklist for District and Campus Coordinators. </a:t>
            </a:r>
          </a:p>
        </p:txBody>
      </p:sp>
      <p:sp>
        <p:nvSpPr>
          <p:cNvPr id="42" name="Text Placeholder 5">
            <a:extLst>
              <a:ext uri="{FF2B5EF4-FFF2-40B4-BE49-F238E27FC236}">
                <a16:creationId xmlns:a16="http://schemas.microsoft.com/office/drawing/2014/main" xmlns="" id="{7D4F8036-95D3-4F4A-AB32-D47FD76AADAE}"/>
              </a:ext>
            </a:extLst>
          </p:cNvPr>
          <p:cNvSpPr txBox="1">
            <a:spLocks/>
          </p:cNvSpPr>
          <p:nvPr/>
        </p:nvSpPr>
        <p:spPr>
          <a:xfrm>
            <a:off x="6632083" y="4014851"/>
            <a:ext cx="2502943" cy="1211629"/>
          </a:xfrm>
          <a:prstGeom prst="rect">
            <a:avLst/>
          </a:prstGeom>
        </p:spPr>
        <p:txBody>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a:lnSpc>
                <a:spcPts val="1700"/>
              </a:lnSpc>
              <a:spcAft>
                <a:spcPts val="800"/>
              </a:spcAft>
              <a:buClr>
                <a:schemeClr val="accent2"/>
              </a:buClr>
              <a:buFont typeface="Wingdings" panose="05000000000000000000" pitchFamily="2" charset="2"/>
              <a:buChar char="§"/>
            </a:pPr>
            <a:r>
              <a:rPr lang="en-US" sz="2000">
                <a:solidFill>
                  <a:schemeClr val="bg2">
                    <a:lumMod val="25000"/>
                  </a:schemeClr>
                </a:solidFill>
              </a:rPr>
              <a:t>TEA</a:t>
            </a:r>
          </a:p>
          <a:p>
            <a:pPr>
              <a:lnSpc>
                <a:spcPts val="1700"/>
              </a:lnSpc>
              <a:spcAft>
                <a:spcPts val="800"/>
              </a:spcAft>
              <a:buClr>
                <a:schemeClr val="accent2"/>
              </a:buClr>
              <a:buFont typeface="Wingdings" panose="05000000000000000000" pitchFamily="2" charset="2"/>
              <a:buChar char="§"/>
            </a:pPr>
            <a:r>
              <a:rPr lang="en-US" sz="2000">
                <a:solidFill>
                  <a:schemeClr val="bg2">
                    <a:lumMod val="25000"/>
                  </a:schemeClr>
                </a:solidFill>
              </a:rPr>
              <a:t>Manuals, training presentations, new student eligibility requirements.</a:t>
            </a:r>
            <a:endParaRPr lang="ru-RU" sz="2000">
              <a:solidFill>
                <a:schemeClr val="bg2">
                  <a:lumMod val="25000"/>
                </a:schemeClr>
              </a:solidFill>
            </a:endParaRPr>
          </a:p>
          <a:p>
            <a:endParaRPr lang="en-US" sz="1600"/>
          </a:p>
        </p:txBody>
      </p:sp>
      <p:pic>
        <p:nvPicPr>
          <p:cNvPr id="43" name="Picture 2" descr="STAAR Alternate 2 section of the DCCM." title="DCCM - STAAR Alternate 2 section">
            <a:extLst>
              <a:ext uri="{FF2B5EF4-FFF2-40B4-BE49-F238E27FC236}">
                <a16:creationId xmlns:a16="http://schemas.microsoft.com/office/drawing/2014/main" xmlns="" id="{8C4649EC-BBE7-4770-B5CE-194D139313F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955896" y="1252394"/>
            <a:ext cx="2058649" cy="2684265"/>
          </a:xfrm>
          <a:prstGeom prst="rect">
            <a:avLst/>
          </a:prstGeom>
          <a:effectLst>
            <a:outerShdw blurRad="63500" sx="102000" sy="102000" algn="ctr" rotWithShape="0">
              <a:prstClr val="black">
                <a:alpha val="40000"/>
              </a:prstClr>
            </a:outerShdw>
          </a:effectLst>
        </p:spPr>
      </p:pic>
      <p:pic>
        <p:nvPicPr>
          <p:cNvPr id="44" name="Picture Placeholder 23">
            <a:extLst>
              <a:ext uri="{FF2B5EF4-FFF2-40B4-BE49-F238E27FC236}">
                <a16:creationId xmlns:a16="http://schemas.microsoft.com/office/drawing/2014/main" xmlns="" id="{67C733F7-BE6F-4DAA-80EF-A349F7E91BA7}"/>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a:stretch/>
        </p:blipFill>
        <p:spPr>
          <a:xfrm>
            <a:off x="6617492" y="1490492"/>
            <a:ext cx="2736122" cy="2281662"/>
          </a:xfrm>
          <a:prstGeom prst="rect">
            <a:avLst/>
          </a:prstGeom>
          <a:effectLst>
            <a:outerShdw blurRad="63500" sx="102000" sy="102000" algn="ctr" rotWithShape="0">
              <a:prstClr val="black">
                <a:alpha val="40000"/>
              </a:prstClr>
            </a:outerShdw>
          </a:effectLst>
        </p:spPr>
      </p:pic>
      <p:sp>
        <p:nvSpPr>
          <p:cNvPr id="45" name="Slide Number Placeholder 4">
            <a:extLst>
              <a:ext uri="{FF2B5EF4-FFF2-40B4-BE49-F238E27FC236}">
                <a16:creationId xmlns:a16="http://schemas.microsoft.com/office/drawing/2014/main" xmlns="" id="{C62BC5E5-2CB1-4A31-B23D-6A1C07D2B675}"/>
              </a:ext>
            </a:extLst>
          </p:cNvPr>
          <p:cNvSpPr txBox="1">
            <a:spLocks/>
          </p:cNvSpPr>
          <p:nvPr/>
        </p:nvSpPr>
        <p:spPr>
          <a:xfrm>
            <a:off x="9129464" y="6453336"/>
            <a:ext cx="360040" cy="216024"/>
          </a:xfrm>
          <a:prstGeom prst="rect">
            <a:avLst/>
          </a:prstGeom>
        </p:spPr>
        <p:txBody>
          <a:bodyPr/>
          <a:lstStyle>
            <a:defPPr>
              <a:defRPr lang="en-GB"/>
            </a:defPPr>
            <a:lvl1pPr algn="l" rtl="0" eaLnBrk="0" fontAlgn="base" hangingPunct="0">
              <a:spcBef>
                <a:spcPct val="0"/>
              </a:spcBef>
              <a:spcAft>
                <a:spcPct val="0"/>
              </a:spcAft>
              <a:defRPr sz="1000" kern="1200">
                <a:solidFill>
                  <a:schemeClr val="tx1"/>
                </a:solidFill>
                <a:latin typeface="Verdana" panose="020B0604030504040204" pitchFamily="34" charset="0"/>
                <a:ea typeface="+mn-ea"/>
                <a:cs typeface="Arial" panose="020B0604020202020204" pitchFamily="34" charset="0"/>
              </a:defRPr>
            </a:lvl1pPr>
            <a:lvl2pPr marL="457200" algn="l" rtl="0" eaLnBrk="0" fontAlgn="base" hangingPunct="0">
              <a:spcBef>
                <a:spcPct val="0"/>
              </a:spcBef>
              <a:spcAft>
                <a:spcPct val="0"/>
              </a:spcAft>
              <a:defRPr sz="1000" kern="1200">
                <a:solidFill>
                  <a:schemeClr val="tx1"/>
                </a:solidFill>
                <a:latin typeface="Verdana" panose="020B0604030504040204" pitchFamily="34" charset="0"/>
                <a:ea typeface="+mn-ea"/>
                <a:cs typeface="Arial" panose="020B0604020202020204" pitchFamily="34" charset="0"/>
              </a:defRPr>
            </a:lvl2pPr>
            <a:lvl3pPr marL="914400" algn="l" rtl="0" eaLnBrk="0" fontAlgn="base" hangingPunct="0">
              <a:spcBef>
                <a:spcPct val="0"/>
              </a:spcBef>
              <a:spcAft>
                <a:spcPct val="0"/>
              </a:spcAft>
              <a:defRPr sz="1000" kern="1200">
                <a:solidFill>
                  <a:schemeClr val="tx1"/>
                </a:solidFill>
                <a:latin typeface="Verdana" panose="020B0604030504040204" pitchFamily="34" charset="0"/>
                <a:ea typeface="+mn-ea"/>
                <a:cs typeface="Arial" panose="020B0604020202020204" pitchFamily="34" charset="0"/>
              </a:defRPr>
            </a:lvl3pPr>
            <a:lvl4pPr marL="1371600" algn="l" rtl="0" eaLnBrk="0" fontAlgn="base" hangingPunct="0">
              <a:spcBef>
                <a:spcPct val="0"/>
              </a:spcBef>
              <a:spcAft>
                <a:spcPct val="0"/>
              </a:spcAft>
              <a:defRPr sz="1000" kern="1200">
                <a:solidFill>
                  <a:schemeClr val="tx1"/>
                </a:solidFill>
                <a:latin typeface="Verdana" panose="020B0604030504040204" pitchFamily="34" charset="0"/>
                <a:ea typeface="+mn-ea"/>
                <a:cs typeface="Arial" panose="020B0604020202020204" pitchFamily="34" charset="0"/>
              </a:defRPr>
            </a:lvl4pPr>
            <a:lvl5pPr marL="1828800" algn="l" rtl="0" eaLnBrk="0" fontAlgn="base" hangingPunct="0">
              <a:spcBef>
                <a:spcPct val="0"/>
              </a:spcBef>
              <a:spcAft>
                <a:spcPct val="0"/>
              </a:spcAft>
              <a:defRPr sz="1000" kern="1200">
                <a:solidFill>
                  <a:schemeClr val="tx1"/>
                </a:solidFill>
                <a:latin typeface="Verdana" panose="020B0604030504040204" pitchFamily="34" charset="0"/>
                <a:ea typeface="+mn-ea"/>
                <a:cs typeface="Arial" panose="020B0604020202020204" pitchFamily="34" charset="0"/>
              </a:defRPr>
            </a:lvl5pPr>
            <a:lvl6pPr marL="2286000" algn="l" defTabSz="914400" rtl="0" eaLnBrk="1" latinLnBrk="0" hangingPunct="1">
              <a:defRPr sz="1000" kern="1200">
                <a:solidFill>
                  <a:schemeClr val="tx1"/>
                </a:solidFill>
                <a:latin typeface="Verdana" panose="020B0604030504040204" pitchFamily="34" charset="0"/>
                <a:ea typeface="+mn-ea"/>
                <a:cs typeface="Arial" panose="020B0604020202020204" pitchFamily="34" charset="0"/>
              </a:defRPr>
            </a:lvl6pPr>
            <a:lvl7pPr marL="2743200" algn="l" defTabSz="914400" rtl="0" eaLnBrk="1" latinLnBrk="0" hangingPunct="1">
              <a:defRPr sz="1000" kern="1200">
                <a:solidFill>
                  <a:schemeClr val="tx1"/>
                </a:solidFill>
                <a:latin typeface="Verdana" panose="020B0604030504040204" pitchFamily="34" charset="0"/>
                <a:ea typeface="+mn-ea"/>
                <a:cs typeface="Arial" panose="020B0604020202020204" pitchFamily="34" charset="0"/>
              </a:defRPr>
            </a:lvl7pPr>
            <a:lvl8pPr marL="3200400" algn="l" defTabSz="914400" rtl="0" eaLnBrk="1" latinLnBrk="0" hangingPunct="1">
              <a:defRPr sz="1000" kern="1200">
                <a:solidFill>
                  <a:schemeClr val="tx1"/>
                </a:solidFill>
                <a:latin typeface="Verdana" panose="020B0604030504040204" pitchFamily="34" charset="0"/>
                <a:ea typeface="+mn-ea"/>
                <a:cs typeface="Arial" panose="020B0604020202020204" pitchFamily="34" charset="0"/>
              </a:defRPr>
            </a:lvl8pPr>
            <a:lvl9pPr marL="3657600" algn="l" defTabSz="914400" rtl="0" eaLnBrk="1" latinLnBrk="0" hangingPunct="1">
              <a:defRPr sz="1000" kern="1200">
                <a:solidFill>
                  <a:schemeClr val="tx1"/>
                </a:solidFill>
                <a:latin typeface="Verdana" panose="020B0604030504040204" pitchFamily="34" charset="0"/>
                <a:ea typeface="+mn-ea"/>
                <a:cs typeface="Arial" panose="020B0604020202020204" pitchFamily="34" charset="0"/>
              </a:defRPr>
            </a:lvl9pPr>
          </a:lstStyle>
          <a:p>
            <a:pPr>
              <a:defRPr/>
            </a:pPr>
            <a:endParaRPr lang="en-GB" sz="800" b="1">
              <a:solidFill>
                <a:schemeClr val="bg2"/>
              </a:solidFill>
              <a:latin typeface="+mn-lt"/>
            </a:endParaRPr>
          </a:p>
        </p:txBody>
      </p:sp>
      <p:pic>
        <p:nvPicPr>
          <p:cNvPr id="46" name="Picture 45" descr="STAAR Alternate 2 Logo" title="STAAR Alternate 2 Logo">
            <a:extLst>
              <a:ext uri="{FF2B5EF4-FFF2-40B4-BE49-F238E27FC236}">
                <a16:creationId xmlns:a16="http://schemas.microsoft.com/office/drawing/2014/main" xmlns="" id="{8AAF86FD-701E-46D1-A36D-89641F4BB395}"/>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763058" y="365744"/>
            <a:ext cx="1842493" cy="1120592"/>
          </a:xfrm>
          <a:prstGeom prst="rect">
            <a:avLst/>
          </a:prstGeom>
        </p:spPr>
      </p:pic>
    </p:spTree>
    <p:extLst>
      <p:ext uri="{BB962C8B-B14F-4D97-AF65-F5344CB8AC3E}">
        <p14:creationId xmlns:p14="http://schemas.microsoft.com/office/powerpoint/2010/main" val="24982765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0">
                                            <p:txEl>
                                              <p:pRg st="0" end="0"/>
                                            </p:txEl>
                                          </p:spTgt>
                                        </p:tgtEl>
                                        <p:attrNameLst>
                                          <p:attrName>style.visibility</p:attrName>
                                        </p:attrNameLst>
                                      </p:cBhvr>
                                      <p:to>
                                        <p:strVal val="visible"/>
                                      </p:to>
                                    </p:set>
                                    <p:animEffect transition="in" filter="fade">
                                      <p:cBhvr>
                                        <p:cTn id="10" dur="500"/>
                                        <p:tgtEl>
                                          <p:spTgt spid="40">
                                            <p:txEl>
                                              <p:pRg st="0" end="0"/>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0">
                                            <p:txEl>
                                              <p:pRg st="1" end="1"/>
                                            </p:txEl>
                                          </p:spTgt>
                                        </p:tgtEl>
                                        <p:attrNameLst>
                                          <p:attrName>style.visibility</p:attrName>
                                        </p:attrNameLst>
                                      </p:cBhvr>
                                      <p:to>
                                        <p:strVal val="visible"/>
                                      </p:to>
                                    </p:set>
                                    <p:animEffect transition="in" filter="fade">
                                      <p:cBhvr>
                                        <p:cTn id="13" dur="500"/>
                                        <p:tgtEl>
                                          <p:spTgt spid="40">
                                            <p:txEl>
                                              <p:pRg st="1" end="1"/>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43"/>
                                        </p:tgtEl>
                                        <p:attrNameLst>
                                          <p:attrName>style.visibility</p:attrName>
                                        </p:attrNameLst>
                                      </p:cBhvr>
                                      <p:to>
                                        <p:strVal val="visible"/>
                                      </p:to>
                                    </p:set>
                                    <p:animEffect transition="in" filter="fade">
                                      <p:cBhvr>
                                        <p:cTn id="18" dur="500"/>
                                        <p:tgtEl>
                                          <p:spTgt spid="43"/>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41">
                                            <p:txEl>
                                              <p:pRg st="0" end="0"/>
                                            </p:txEl>
                                          </p:spTgt>
                                        </p:tgtEl>
                                        <p:attrNameLst>
                                          <p:attrName>style.visibility</p:attrName>
                                        </p:attrNameLst>
                                      </p:cBhvr>
                                      <p:to>
                                        <p:strVal val="visible"/>
                                      </p:to>
                                    </p:set>
                                    <p:animEffect transition="in" filter="fade">
                                      <p:cBhvr>
                                        <p:cTn id="21" dur="500"/>
                                        <p:tgtEl>
                                          <p:spTgt spid="41">
                                            <p:txEl>
                                              <p:pRg st="0" end="0"/>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41">
                                            <p:txEl>
                                              <p:pRg st="1" end="1"/>
                                            </p:txEl>
                                          </p:spTgt>
                                        </p:tgtEl>
                                        <p:attrNameLst>
                                          <p:attrName>style.visibility</p:attrName>
                                        </p:attrNameLst>
                                      </p:cBhvr>
                                      <p:to>
                                        <p:strVal val="visible"/>
                                      </p:to>
                                    </p:set>
                                    <p:animEffect transition="in" filter="fade">
                                      <p:cBhvr>
                                        <p:cTn id="24" dur="500"/>
                                        <p:tgtEl>
                                          <p:spTgt spid="41">
                                            <p:txEl>
                                              <p:pRg st="1" end="1"/>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44"/>
                                        </p:tgtEl>
                                        <p:attrNameLst>
                                          <p:attrName>style.visibility</p:attrName>
                                        </p:attrNameLst>
                                      </p:cBhvr>
                                      <p:to>
                                        <p:strVal val="visible"/>
                                      </p:to>
                                    </p:set>
                                    <p:animEffect transition="in" filter="fade">
                                      <p:cBhvr>
                                        <p:cTn id="29" dur="500"/>
                                        <p:tgtEl>
                                          <p:spTgt spid="44"/>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42">
                                            <p:txEl>
                                              <p:pRg st="0" end="0"/>
                                            </p:txEl>
                                          </p:spTgt>
                                        </p:tgtEl>
                                        <p:attrNameLst>
                                          <p:attrName>style.visibility</p:attrName>
                                        </p:attrNameLst>
                                      </p:cBhvr>
                                      <p:to>
                                        <p:strVal val="visible"/>
                                      </p:to>
                                    </p:set>
                                    <p:animEffect transition="in" filter="fade">
                                      <p:cBhvr>
                                        <p:cTn id="32" dur="500"/>
                                        <p:tgtEl>
                                          <p:spTgt spid="42">
                                            <p:txEl>
                                              <p:pRg st="0" end="0"/>
                                            </p:txEl>
                                          </p:spTgt>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42">
                                            <p:txEl>
                                              <p:pRg st="1" end="1"/>
                                            </p:txEl>
                                          </p:spTgt>
                                        </p:tgtEl>
                                        <p:attrNameLst>
                                          <p:attrName>style.visibility</p:attrName>
                                        </p:attrNameLst>
                                      </p:cBhvr>
                                      <p:to>
                                        <p:strVal val="visible"/>
                                      </p:to>
                                    </p:set>
                                    <p:animEffect transition="in" filter="fade">
                                      <p:cBhvr>
                                        <p:cTn id="35" dur="500"/>
                                        <p:tgtEl>
                                          <p:spTgt spid="4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build="p"/>
      <p:bldP spid="41" grpId="0" build="p"/>
      <p:bldP spid="42" grpId="0" build="p"/>
    </p:bldLst>
  </p:timing>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Date Placeholder 3"/>
          <p:cNvSpPr>
            <a:spLocks noGrp="1"/>
          </p:cNvSpPr>
          <p:nvPr>
            <p:ph type="dt" sz="half" idx="10"/>
          </p:nvPr>
        </p:nvSpPr>
        <p:spPr/>
        <p:txBody>
          <a:bodyPr/>
          <a:lstStyle/>
          <a:p>
            <a:fld id="{C5C05D33-2F5D-482A-8D2C-D96EBC369FAA}" type="datetime1">
              <a:rPr lang="en-US" smtClean="0">
                <a:solidFill>
                  <a:schemeClr val="accent1">
                    <a:lumMod val="60000"/>
                    <a:lumOff val="40000"/>
                  </a:schemeClr>
                </a:solidFill>
              </a:rPr>
              <a:pPr/>
              <a:t>10/1/2018</a:t>
            </a:fld>
            <a:r>
              <a:rPr lang="en-US">
                <a:solidFill>
                  <a:schemeClr val="accent1">
                    <a:lumMod val="60000"/>
                    <a:lumOff val="40000"/>
                  </a:schemeClr>
                </a:solidFill>
              </a:rPr>
              <a:t>     </a:t>
            </a:r>
            <a:fld id="{EA89072E-2125-40D6-847A-9E6B768971D4}" type="slidenum">
              <a:rPr lang="en-US" smtClean="0">
                <a:solidFill>
                  <a:schemeClr val="accent1">
                    <a:lumMod val="60000"/>
                    <a:lumOff val="40000"/>
                  </a:schemeClr>
                </a:solidFill>
              </a:rPr>
              <a:pPr/>
              <a:t>195</a:t>
            </a:fld>
            <a:endParaRPr lang="en-US">
              <a:solidFill>
                <a:schemeClr val="accent1">
                  <a:lumMod val="60000"/>
                  <a:lumOff val="40000"/>
                </a:schemeClr>
              </a:solidFill>
            </a:endParaRPr>
          </a:p>
        </p:txBody>
      </p:sp>
      <p:sp>
        <p:nvSpPr>
          <p:cNvPr id="17" name="Footer Placeholder 4"/>
          <p:cNvSpPr>
            <a:spLocks noGrp="1"/>
          </p:cNvSpPr>
          <p:nvPr>
            <p:ph type="ftr" sz="quarter" idx="11"/>
          </p:nvPr>
        </p:nvSpPr>
        <p:spPr/>
        <p:txBody>
          <a:bodyPr/>
          <a:lstStyle/>
          <a:p>
            <a:r>
              <a:rPr lang="en-US">
                <a:solidFill>
                  <a:schemeClr val="accent1">
                    <a:lumMod val="60000"/>
                    <a:lumOff val="40000"/>
                  </a:schemeClr>
                </a:solidFill>
              </a:rPr>
              <a:t>October 2018</a:t>
            </a:r>
          </a:p>
        </p:txBody>
      </p:sp>
      <p:sp>
        <p:nvSpPr>
          <p:cNvPr id="9" name="Title 10"/>
          <p:cNvSpPr txBox="1">
            <a:spLocks/>
          </p:cNvSpPr>
          <p:nvPr/>
        </p:nvSpPr>
        <p:spPr>
          <a:xfrm>
            <a:off x="1978570" y="248815"/>
            <a:ext cx="8221489" cy="67722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b="1">
                <a:solidFill>
                  <a:schemeClr val="accent1"/>
                </a:solidFill>
                <a:latin typeface="Calibri" charset="0"/>
                <a:ea typeface="Calibri" charset="0"/>
                <a:cs typeface="Calibri" charset="0"/>
              </a:rPr>
              <a:t>TELPAS Administration</a:t>
            </a:r>
          </a:p>
        </p:txBody>
      </p:sp>
      <p:pic>
        <p:nvPicPr>
          <p:cNvPr id="4" name="Picture 3"/>
          <p:cNvPicPr>
            <a:picLocks noChangeAspect="1"/>
          </p:cNvPicPr>
          <p:nvPr/>
        </p:nvPicPr>
        <p:blipFill>
          <a:blip r:embed="rId3"/>
          <a:stretch>
            <a:fillRect/>
          </a:stretch>
        </p:blipFill>
        <p:spPr>
          <a:xfrm>
            <a:off x="4978399" y="1607603"/>
            <a:ext cx="6694311" cy="4638476"/>
          </a:xfrm>
          <a:prstGeom prst="rect">
            <a:avLst/>
          </a:prstGeom>
        </p:spPr>
      </p:pic>
      <p:sp>
        <p:nvSpPr>
          <p:cNvPr id="10" name="Rectangle 9"/>
          <p:cNvSpPr/>
          <p:nvPr/>
        </p:nvSpPr>
        <p:spPr>
          <a:xfrm>
            <a:off x="325120" y="1605280"/>
            <a:ext cx="4394633" cy="4643120"/>
          </a:xfrm>
          <a:prstGeom prst="rect">
            <a:avLst/>
          </a:prstGeom>
          <a:gradFill flip="none" rotWithShape="1">
            <a:gsLst>
              <a:gs pos="0">
                <a:schemeClr val="accent5">
                  <a:alpha val="71000"/>
                  <a:lumMod val="80000"/>
                </a:schemeClr>
              </a:gs>
              <a:gs pos="100000">
                <a:schemeClr val="accent1">
                  <a:lumMod val="75000"/>
                </a:schemeClr>
              </a:gs>
            </a:gsLst>
            <a:lin ang="1200000" scaled="0"/>
            <a:tileRect/>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sz="2000">
              <a:solidFill>
                <a:schemeClr val="bg1"/>
              </a:solidFill>
              <a:latin typeface="Calibri" charset="0"/>
              <a:ea typeface="Calibri" charset="0"/>
              <a:cs typeface="Calibri" charset="0"/>
            </a:endParaRPr>
          </a:p>
        </p:txBody>
      </p:sp>
      <p:sp>
        <p:nvSpPr>
          <p:cNvPr id="2" name="TextBox 1">
            <a:extLst>
              <a:ext uri="{FF2B5EF4-FFF2-40B4-BE49-F238E27FC236}">
                <a16:creationId xmlns:a16="http://schemas.microsoft.com/office/drawing/2014/main" xmlns="" id="{9C68F72B-D477-4E21-8B02-710A95AB5E5E}"/>
              </a:ext>
            </a:extLst>
          </p:cNvPr>
          <p:cNvSpPr txBox="1"/>
          <p:nvPr/>
        </p:nvSpPr>
        <p:spPr>
          <a:xfrm>
            <a:off x="325120" y="2785495"/>
            <a:ext cx="3962399" cy="1846659"/>
          </a:xfrm>
          <a:prstGeom prst="rect">
            <a:avLst/>
          </a:prstGeom>
          <a:noFill/>
        </p:spPr>
        <p:txBody>
          <a:bodyPr wrap="square" rtlCol="0">
            <a:spAutoFit/>
          </a:bodyPr>
          <a:lstStyle/>
          <a:p>
            <a:pPr marL="285750" indent="-285750">
              <a:buFont typeface="Wingdings" panose="05000000000000000000" pitchFamily="2" charset="2"/>
              <a:buChar char="§"/>
            </a:pPr>
            <a:r>
              <a:rPr lang="en-US" sz="2400">
                <a:solidFill>
                  <a:schemeClr val="bg1"/>
                </a:solidFill>
              </a:rPr>
              <a:t>Key Dates</a:t>
            </a:r>
          </a:p>
          <a:p>
            <a:pPr marL="285750" indent="-285750">
              <a:buFont typeface="Wingdings" panose="05000000000000000000" pitchFamily="2" charset="2"/>
              <a:buChar char="§"/>
            </a:pPr>
            <a:r>
              <a:rPr lang="en-US" sz="2400">
                <a:solidFill>
                  <a:schemeClr val="bg1"/>
                </a:solidFill>
              </a:rPr>
              <a:t>Processes</a:t>
            </a:r>
          </a:p>
          <a:p>
            <a:pPr marL="285750" indent="-285750">
              <a:buFont typeface="Wingdings" panose="05000000000000000000" pitchFamily="2" charset="2"/>
              <a:buChar char="§"/>
            </a:pPr>
            <a:r>
              <a:rPr lang="en-US" sz="2400">
                <a:solidFill>
                  <a:schemeClr val="bg1"/>
                </a:solidFill>
              </a:rPr>
              <a:t>Reports</a:t>
            </a:r>
          </a:p>
          <a:p>
            <a:pPr marL="285750" indent="-285750">
              <a:buFont typeface="Wingdings" panose="05000000000000000000" pitchFamily="2" charset="2"/>
              <a:buChar char="§"/>
            </a:pPr>
            <a:r>
              <a:rPr lang="en-US" sz="2400">
                <a:solidFill>
                  <a:schemeClr val="bg1"/>
                </a:solidFill>
              </a:rPr>
              <a:t>Materials</a:t>
            </a:r>
          </a:p>
          <a:p>
            <a:endParaRPr lang="en-US">
              <a:solidFill>
                <a:schemeClr val="bg1"/>
              </a:solidFill>
            </a:endParaRPr>
          </a:p>
        </p:txBody>
      </p:sp>
    </p:spTree>
    <p:extLst>
      <p:ext uri="{BB962C8B-B14F-4D97-AF65-F5344CB8AC3E}">
        <p14:creationId xmlns:p14="http://schemas.microsoft.com/office/powerpoint/2010/main" val="1090942967"/>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a:off x="7440787" y="3218206"/>
            <a:ext cx="12700" cy="513897"/>
          </a:xfrm>
          <a:prstGeom prst="line">
            <a:avLst/>
          </a:prstGeom>
          <a:ln w="53975" cap="rnd">
            <a:solidFill>
              <a:schemeClr val="accent5"/>
            </a:solidFill>
            <a:prstDash val="sysDot"/>
          </a:ln>
        </p:spPr>
        <p:style>
          <a:lnRef idx="1">
            <a:schemeClr val="accent1"/>
          </a:lnRef>
          <a:fillRef idx="0">
            <a:schemeClr val="accent1"/>
          </a:fillRef>
          <a:effectRef idx="0">
            <a:schemeClr val="accent1"/>
          </a:effectRef>
          <a:fontRef idx="minor">
            <a:schemeClr val="tx1"/>
          </a:fontRef>
        </p:style>
      </p:cxnSp>
      <p:cxnSp>
        <p:nvCxnSpPr>
          <p:cNvPr id="3" name="Straight Connector 2"/>
          <p:cNvCxnSpPr/>
          <p:nvPr/>
        </p:nvCxnSpPr>
        <p:spPr>
          <a:xfrm>
            <a:off x="3816212" y="2760311"/>
            <a:ext cx="12700" cy="513897"/>
          </a:xfrm>
          <a:prstGeom prst="line">
            <a:avLst/>
          </a:prstGeom>
          <a:ln w="53975" cap="rnd">
            <a:solidFill>
              <a:schemeClr val="accent4"/>
            </a:solidFill>
            <a:prstDash val="sysDot"/>
          </a:ln>
        </p:spPr>
        <p:style>
          <a:lnRef idx="1">
            <a:schemeClr val="accent1"/>
          </a:lnRef>
          <a:fillRef idx="0">
            <a:schemeClr val="accent1"/>
          </a:fillRef>
          <a:effectRef idx="0">
            <a:schemeClr val="accent1"/>
          </a:effectRef>
          <a:fontRef idx="minor">
            <a:schemeClr val="tx1"/>
          </a:fontRef>
        </p:style>
      </p:cxnSp>
      <p:cxnSp>
        <p:nvCxnSpPr>
          <p:cNvPr id="4" name="Straight Connector 3"/>
          <p:cNvCxnSpPr>
            <a:cxnSpLocks/>
          </p:cNvCxnSpPr>
          <p:nvPr/>
        </p:nvCxnSpPr>
        <p:spPr>
          <a:xfrm>
            <a:off x="5818190" y="2619708"/>
            <a:ext cx="12700" cy="513897"/>
          </a:xfrm>
          <a:prstGeom prst="line">
            <a:avLst/>
          </a:prstGeom>
          <a:ln w="53975" cap="rnd">
            <a:solidFill>
              <a:schemeClr val="accent6"/>
            </a:solidFill>
            <a:prstDash val="sysDot"/>
          </a:ln>
        </p:spPr>
        <p:style>
          <a:lnRef idx="1">
            <a:schemeClr val="accent1"/>
          </a:lnRef>
          <a:fillRef idx="0">
            <a:schemeClr val="accent1"/>
          </a:fillRef>
          <a:effectRef idx="0">
            <a:schemeClr val="accent1"/>
          </a:effectRef>
          <a:fontRef idx="minor">
            <a:schemeClr val="tx1"/>
          </a:fontRef>
        </p:style>
      </p:cxnSp>
      <p:sp>
        <p:nvSpPr>
          <p:cNvPr id="5" name="Title 1"/>
          <p:cNvSpPr txBox="1">
            <a:spLocks/>
          </p:cNvSpPr>
          <p:nvPr/>
        </p:nvSpPr>
        <p:spPr>
          <a:xfrm>
            <a:off x="2124157" y="3820675"/>
            <a:ext cx="2031511" cy="1245319"/>
          </a:xfrm>
          <a:prstGeom prst="rect">
            <a:avLst/>
          </a:prstGeom>
        </p:spPr>
        <p:txBody>
          <a:bodyPr>
            <a:no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lgn="ctr">
              <a:lnSpc>
                <a:spcPct val="100000"/>
              </a:lnSpc>
            </a:pPr>
            <a:r>
              <a:rPr lang="en-US" sz="1800">
                <a:latin typeface="Calibri" charset="0"/>
                <a:ea typeface="Calibri" charset="0"/>
                <a:cs typeface="Calibri" charset="0"/>
              </a:rPr>
              <a:t>Districts receive test administrator and rater manuals</a:t>
            </a:r>
          </a:p>
          <a:p>
            <a:pPr algn="ctr">
              <a:lnSpc>
                <a:spcPct val="100000"/>
              </a:lnSpc>
            </a:pPr>
            <a:r>
              <a:rPr lang="en-US" sz="1800" b="1">
                <a:solidFill>
                  <a:schemeClr val="accent2"/>
                </a:solidFill>
                <a:latin typeface="Calibri" charset="0"/>
                <a:ea typeface="Calibri" charset="0"/>
                <a:cs typeface="Calibri" charset="0"/>
              </a:rPr>
              <a:t>1/7/2019-1/11/2019</a:t>
            </a:r>
          </a:p>
        </p:txBody>
      </p:sp>
      <p:sp>
        <p:nvSpPr>
          <p:cNvPr id="6" name="Title 1"/>
          <p:cNvSpPr txBox="1">
            <a:spLocks/>
          </p:cNvSpPr>
          <p:nvPr/>
        </p:nvSpPr>
        <p:spPr>
          <a:xfrm>
            <a:off x="6944398" y="1355468"/>
            <a:ext cx="2072747" cy="1245319"/>
          </a:xfrm>
          <a:prstGeom prst="rect">
            <a:avLst/>
          </a:prstGeom>
        </p:spPr>
        <p:txBody>
          <a:bodyPr>
            <a:no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lgn="ctr">
              <a:lnSpc>
                <a:spcPct val="100000"/>
              </a:lnSpc>
            </a:pPr>
            <a:r>
              <a:rPr lang="en-US" sz="1800">
                <a:latin typeface="Calibri" charset="0"/>
                <a:ea typeface="Calibri" charset="0"/>
                <a:cs typeface="Calibri" charset="0"/>
              </a:rPr>
              <a:t>Districts Ship all Nonscorable Materials</a:t>
            </a:r>
          </a:p>
          <a:p>
            <a:pPr algn="ctr">
              <a:lnSpc>
                <a:spcPct val="100000"/>
              </a:lnSpc>
            </a:pPr>
            <a:r>
              <a:rPr lang="en-US" sz="1800" b="1">
                <a:solidFill>
                  <a:schemeClr val="accent5"/>
                </a:solidFill>
                <a:latin typeface="Calibri" charset="0"/>
                <a:ea typeface="Calibri" charset="0"/>
                <a:cs typeface="Calibri" charset="0"/>
              </a:rPr>
              <a:t>4/15/2019</a:t>
            </a:r>
          </a:p>
        </p:txBody>
      </p:sp>
      <p:sp>
        <p:nvSpPr>
          <p:cNvPr id="9" name="Rectangle 8"/>
          <p:cNvSpPr/>
          <p:nvPr/>
        </p:nvSpPr>
        <p:spPr>
          <a:xfrm>
            <a:off x="3738697" y="3074943"/>
            <a:ext cx="1530393" cy="29365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5352764" y="3074943"/>
            <a:ext cx="1530393" cy="293653"/>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6967303" y="3074943"/>
            <a:ext cx="1530393" cy="293653"/>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8573098" y="3074943"/>
            <a:ext cx="1530393" cy="29365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2124157" y="3074943"/>
            <a:ext cx="1530393" cy="29365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6049541" y="3144793"/>
            <a:ext cx="146826" cy="14682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5" name="Straight Connector 14"/>
          <p:cNvCxnSpPr/>
          <p:nvPr/>
        </p:nvCxnSpPr>
        <p:spPr>
          <a:xfrm>
            <a:off x="9814863" y="2781291"/>
            <a:ext cx="12700" cy="513897"/>
          </a:xfrm>
          <a:prstGeom prst="line">
            <a:avLst/>
          </a:prstGeom>
          <a:ln w="53975" cap="rnd">
            <a:solidFill>
              <a:schemeClr val="accent1"/>
            </a:solidFill>
            <a:prstDash val="sysDot"/>
          </a:ln>
        </p:spPr>
        <p:style>
          <a:lnRef idx="1">
            <a:schemeClr val="accent1"/>
          </a:lnRef>
          <a:fillRef idx="0">
            <a:schemeClr val="accent1"/>
          </a:fillRef>
          <a:effectRef idx="0">
            <a:schemeClr val="accent1"/>
          </a:effectRef>
          <a:fontRef idx="minor">
            <a:schemeClr val="tx1"/>
          </a:fontRef>
        </p:style>
      </p:cxnSp>
      <p:sp>
        <p:nvSpPr>
          <p:cNvPr id="16" name="Oval 15"/>
          <p:cNvSpPr/>
          <p:nvPr/>
        </p:nvSpPr>
        <p:spPr>
          <a:xfrm>
            <a:off x="9271650" y="3148362"/>
            <a:ext cx="146826" cy="14682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7" name="Straight Connector 16"/>
          <p:cNvCxnSpPr/>
          <p:nvPr/>
        </p:nvCxnSpPr>
        <p:spPr>
          <a:xfrm>
            <a:off x="2201927" y="2778591"/>
            <a:ext cx="12700" cy="513897"/>
          </a:xfrm>
          <a:prstGeom prst="line">
            <a:avLst/>
          </a:prstGeom>
          <a:ln w="53975" cap="rnd">
            <a:solidFill>
              <a:schemeClr val="accent2"/>
            </a:solidFill>
            <a:prstDash val="sysDot"/>
          </a:ln>
        </p:spPr>
        <p:style>
          <a:lnRef idx="1">
            <a:schemeClr val="accent1"/>
          </a:lnRef>
          <a:fillRef idx="0">
            <a:schemeClr val="accent1"/>
          </a:fillRef>
          <a:effectRef idx="0">
            <a:schemeClr val="accent1"/>
          </a:effectRef>
          <a:fontRef idx="minor">
            <a:schemeClr val="tx1"/>
          </a:fontRef>
        </p:style>
      </p:cxnSp>
      <p:sp>
        <p:nvSpPr>
          <p:cNvPr id="18" name="Oval 17"/>
          <p:cNvSpPr/>
          <p:nvPr/>
        </p:nvSpPr>
        <p:spPr>
          <a:xfrm>
            <a:off x="2828821" y="3154953"/>
            <a:ext cx="146826" cy="14682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p:cNvSpPr/>
          <p:nvPr/>
        </p:nvSpPr>
        <p:spPr>
          <a:xfrm>
            <a:off x="4423941" y="3165113"/>
            <a:ext cx="146826" cy="14682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p:cNvSpPr/>
          <p:nvPr/>
        </p:nvSpPr>
        <p:spPr>
          <a:xfrm>
            <a:off x="7664981" y="3134633"/>
            <a:ext cx="146826" cy="14682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itle 10"/>
          <p:cNvSpPr txBox="1">
            <a:spLocks/>
          </p:cNvSpPr>
          <p:nvPr/>
        </p:nvSpPr>
        <p:spPr>
          <a:xfrm>
            <a:off x="1978570" y="248815"/>
            <a:ext cx="8221489" cy="67722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b="1">
                <a:solidFill>
                  <a:schemeClr val="accent1"/>
                </a:solidFill>
                <a:latin typeface="Calibri" charset="0"/>
                <a:ea typeface="Calibri" charset="0"/>
                <a:cs typeface="Calibri" charset="0"/>
              </a:rPr>
              <a:t>TELPAS Key Dates</a:t>
            </a:r>
          </a:p>
        </p:txBody>
      </p:sp>
      <p:sp>
        <p:nvSpPr>
          <p:cNvPr id="22" name="Title 1"/>
          <p:cNvSpPr txBox="1">
            <a:spLocks/>
          </p:cNvSpPr>
          <p:nvPr/>
        </p:nvSpPr>
        <p:spPr>
          <a:xfrm>
            <a:off x="469450" y="1514992"/>
            <a:ext cx="3309414" cy="1245319"/>
          </a:xfrm>
          <a:prstGeom prst="rect">
            <a:avLst/>
          </a:prstGeom>
        </p:spPr>
        <p:txBody>
          <a:bodyPr>
            <a:no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lgn="ctr">
              <a:lnSpc>
                <a:spcPct val="100000"/>
              </a:lnSpc>
            </a:pPr>
            <a:r>
              <a:rPr lang="en-US" sz="1800">
                <a:latin typeface="Calibri" charset="0"/>
                <a:ea typeface="Calibri" charset="0"/>
                <a:cs typeface="Calibri" charset="0"/>
              </a:rPr>
              <a:t>Districts select data collection/registration option (PEIMS) or district supplied</a:t>
            </a:r>
            <a:endParaRPr lang="en-US" sz="1800">
              <a:solidFill>
                <a:schemeClr val="tx1"/>
              </a:solidFill>
              <a:latin typeface="Calibri" charset="0"/>
              <a:ea typeface="Calibri" charset="0"/>
              <a:cs typeface="Calibri" charset="0"/>
            </a:endParaRPr>
          </a:p>
          <a:p>
            <a:pPr algn="ctr">
              <a:lnSpc>
                <a:spcPct val="100000"/>
              </a:lnSpc>
            </a:pPr>
            <a:r>
              <a:rPr lang="en-US" sz="1800" b="1">
                <a:solidFill>
                  <a:schemeClr val="accent2"/>
                </a:solidFill>
                <a:latin typeface="Calibri" charset="0"/>
                <a:ea typeface="Calibri" charset="0"/>
                <a:cs typeface="Calibri" charset="0"/>
              </a:rPr>
              <a:t>11/12/2018-12/14/2018</a:t>
            </a:r>
          </a:p>
        </p:txBody>
      </p:sp>
      <p:sp>
        <p:nvSpPr>
          <p:cNvPr id="24" name="Title 1"/>
          <p:cNvSpPr txBox="1">
            <a:spLocks/>
          </p:cNvSpPr>
          <p:nvPr/>
        </p:nvSpPr>
        <p:spPr>
          <a:xfrm>
            <a:off x="3160961" y="1473471"/>
            <a:ext cx="1750264" cy="1245319"/>
          </a:xfrm>
          <a:prstGeom prst="rect">
            <a:avLst/>
          </a:prstGeom>
        </p:spPr>
        <p:txBody>
          <a:bodyPr>
            <a:no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lgn="ctr">
              <a:lnSpc>
                <a:spcPct val="100000"/>
              </a:lnSpc>
            </a:pPr>
            <a:r>
              <a:rPr lang="en-US" sz="1800">
                <a:latin typeface="Calibri" charset="0"/>
                <a:ea typeface="Calibri" charset="0"/>
                <a:cs typeface="Calibri" charset="0"/>
              </a:rPr>
              <a:t>Districts Submit Registrations</a:t>
            </a:r>
          </a:p>
          <a:p>
            <a:pPr algn="ctr">
              <a:lnSpc>
                <a:spcPct val="100000"/>
              </a:lnSpc>
            </a:pPr>
            <a:r>
              <a:rPr lang="en-US" sz="1800" b="1">
                <a:solidFill>
                  <a:schemeClr val="accent4"/>
                </a:solidFill>
                <a:latin typeface="Calibri" charset="0"/>
                <a:ea typeface="Calibri" charset="0"/>
                <a:cs typeface="Calibri" charset="0"/>
              </a:rPr>
              <a:t>1/9/2019-4/5/2019</a:t>
            </a:r>
          </a:p>
        </p:txBody>
      </p:sp>
      <p:sp>
        <p:nvSpPr>
          <p:cNvPr id="25" name="Title 1"/>
          <p:cNvSpPr txBox="1">
            <a:spLocks/>
          </p:cNvSpPr>
          <p:nvPr/>
        </p:nvSpPr>
        <p:spPr>
          <a:xfrm>
            <a:off x="8734994" y="1594030"/>
            <a:ext cx="2159737" cy="1245319"/>
          </a:xfrm>
          <a:prstGeom prst="rect">
            <a:avLst/>
          </a:prstGeom>
        </p:spPr>
        <p:txBody>
          <a:bodyPr>
            <a:no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lgn="ctr">
              <a:lnSpc>
                <a:spcPct val="100000"/>
              </a:lnSpc>
            </a:pPr>
            <a:r>
              <a:rPr lang="en-US" sz="1800">
                <a:latin typeface="Calibri" charset="0"/>
                <a:ea typeface="Calibri" charset="0"/>
                <a:cs typeface="Calibri" charset="0"/>
              </a:rPr>
              <a:t>Reports Posted to </a:t>
            </a:r>
            <a:r>
              <a:rPr lang="en-US" sz="1800" err="1"/>
              <a:t>PearsonAccess</a:t>
            </a:r>
            <a:r>
              <a:rPr lang="en-US" sz="1800" baseline="30000" err="1"/>
              <a:t>next</a:t>
            </a:r>
            <a:endParaRPr lang="en-US" sz="1800" baseline="30000"/>
          </a:p>
          <a:p>
            <a:pPr algn="ctr">
              <a:lnSpc>
                <a:spcPct val="100000"/>
              </a:lnSpc>
            </a:pPr>
            <a:r>
              <a:rPr lang="en-US" sz="1800" b="1">
                <a:solidFill>
                  <a:schemeClr val="accent1"/>
                </a:solidFill>
                <a:latin typeface="Calibri" charset="0"/>
                <a:ea typeface="Calibri" charset="0"/>
                <a:cs typeface="Calibri" charset="0"/>
              </a:rPr>
              <a:t>5/23/2019</a:t>
            </a:r>
          </a:p>
        </p:txBody>
      </p:sp>
      <p:pic>
        <p:nvPicPr>
          <p:cNvPr id="26" name="Picture 2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6502667"/>
            <a:ext cx="12000217" cy="229917"/>
          </a:xfrm>
          <a:prstGeom prst="rect">
            <a:avLst/>
          </a:prstGeom>
        </p:spPr>
      </p:pic>
      <p:sp>
        <p:nvSpPr>
          <p:cNvPr id="27" name="Date Placeholder 3"/>
          <p:cNvSpPr>
            <a:spLocks noGrp="1"/>
          </p:cNvSpPr>
          <p:nvPr>
            <p:ph type="dt" sz="half" idx="10"/>
          </p:nvPr>
        </p:nvSpPr>
        <p:spPr>
          <a:xfrm>
            <a:off x="92467" y="6492875"/>
            <a:ext cx="2472271" cy="365125"/>
          </a:xfrm>
        </p:spPr>
        <p:txBody>
          <a:bodyPr/>
          <a:lstStyle/>
          <a:p>
            <a:fld id="{C5C05D33-2F5D-482A-8D2C-D96EBC369FAA}" type="datetime1">
              <a:rPr lang="en-US" smtClean="0">
                <a:solidFill>
                  <a:schemeClr val="accent1">
                    <a:lumMod val="60000"/>
                    <a:lumOff val="40000"/>
                  </a:schemeClr>
                </a:solidFill>
              </a:rPr>
              <a:pPr/>
              <a:t>10/1/2018</a:t>
            </a:fld>
            <a:r>
              <a:rPr lang="en-US">
                <a:solidFill>
                  <a:schemeClr val="accent1">
                    <a:lumMod val="60000"/>
                    <a:lumOff val="40000"/>
                  </a:schemeClr>
                </a:solidFill>
              </a:rPr>
              <a:t>     </a:t>
            </a:r>
            <a:fld id="{EA89072E-2125-40D6-847A-9E6B768971D4}" type="slidenum">
              <a:rPr lang="en-US" smtClean="0">
                <a:solidFill>
                  <a:schemeClr val="accent1">
                    <a:lumMod val="60000"/>
                    <a:lumOff val="40000"/>
                  </a:schemeClr>
                </a:solidFill>
              </a:rPr>
              <a:pPr/>
              <a:t>196</a:t>
            </a:fld>
            <a:endParaRPr lang="en-US">
              <a:solidFill>
                <a:schemeClr val="accent1">
                  <a:lumMod val="60000"/>
                  <a:lumOff val="40000"/>
                </a:schemeClr>
              </a:solidFill>
            </a:endParaRPr>
          </a:p>
        </p:txBody>
      </p:sp>
      <p:sp>
        <p:nvSpPr>
          <p:cNvPr id="28" name="Footer Placeholder 4"/>
          <p:cNvSpPr>
            <a:spLocks noGrp="1"/>
          </p:cNvSpPr>
          <p:nvPr>
            <p:ph type="ftr" sz="quarter" idx="11"/>
          </p:nvPr>
        </p:nvSpPr>
        <p:spPr>
          <a:xfrm>
            <a:off x="3686187" y="6492875"/>
            <a:ext cx="4822804" cy="365125"/>
          </a:xfrm>
        </p:spPr>
        <p:txBody>
          <a:bodyPr/>
          <a:lstStyle/>
          <a:p>
            <a:r>
              <a:rPr lang="en-US">
                <a:solidFill>
                  <a:schemeClr val="accent1">
                    <a:lumMod val="60000"/>
                    <a:lumOff val="40000"/>
                  </a:schemeClr>
                </a:solidFill>
              </a:rPr>
              <a:t>October 2018</a:t>
            </a:r>
          </a:p>
        </p:txBody>
      </p:sp>
      <p:sp>
        <p:nvSpPr>
          <p:cNvPr id="7" name="Rectangle 6">
            <a:extLst>
              <a:ext uri="{FF2B5EF4-FFF2-40B4-BE49-F238E27FC236}">
                <a16:creationId xmlns:a16="http://schemas.microsoft.com/office/drawing/2014/main" xmlns="" id="{5828F1CB-5328-4C96-9C50-0DD67C7B4E5B}"/>
              </a:ext>
            </a:extLst>
          </p:cNvPr>
          <p:cNvSpPr/>
          <p:nvPr/>
        </p:nvSpPr>
        <p:spPr>
          <a:xfrm>
            <a:off x="4026635" y="3851942"/>
            <a:ext cx="1958447" cy="923330"/>
          </a:xfrm>
          <a:prstGeom prst="rect">
            <a:avLst/>
          </a:prstGeom>
        </p:spPr>
        <p:txBody>
          <a:bodyPr wrap="square">
            <a:spAutoFit/>
          </a:bodyPr>
          <a:lstStyle/>
          <a:p>
            <a:pPr algn="ctr">
              <a:lnSpc>
                <a:spcPct val="100000"/>
              </a:lnSpc>
            </a:pPr>
            <a:r>
              <a:rPr lang="en-US" spc="-50">
                <a:solidFill>
                  <a:schemeClr val="tx1">
                    <a:lumMod val="75000"/>
                    <a:lumOff val="25000"/>
                  </a:schemeClr>
                </a:solidFill>
                <a:latin typeface="Calibri" charset="0"/>
                <a:cs typeface="Calibri" charset="0"/>
              </a:rPr>
              <a:t>Test Session Setup Begins</a:t>
            </a:r>
          </a:p>
          <a:p>
            <a:pPr algn="ctr">
              <a:lnSpc>
                <a:spcPct val="100000"/>
              </a:lnSpc>
            </a:pPr>
            <a:r>
              <a:rPr lang="en-US" b="1" spc="-50">
                <a:solidFill>
                  <a:schemeClr val="accent4"/>
                </a:solidFill>
                <a:latin typeface="Calibri" charset="0"/>
                <a:cs typeface="Calibri" charset="0"/>
              </a:rPr>
              <a:t>1/9/2019</a:t>
            </a:r>
          </a:p>
        </p:txBody>
      </p:sp>
      <p:cxnSp>
        <p:nvCxnSpPr>
          <p:cNvPr id="30" name="Straight Connector 29">
            <a:extLst>
              <a:ext uri="{FF2B5EF4-FFF2-40B4-BE49-F238E27FC236}">
                <a16:creationId xmlns:a16="http://schemas.microsoft.com/office/drawing/2014/main" xmlns="" id="{7FFA4BA1-F98B-4895-9AE1-F8A8CD27D22F}"/>
              </a:ext>
            </a:extLst>
          </p:cNvPr>
          <p:cNvCxnSpPr/>
          <p:nvPr/>
        </p:nvCxnSpPr>
        <p:spPr>
          <a:xfrm>
            <a:off x="3289598" y="3281459"/>
            <a:ext cx="12700" cy="513897"/>
          </a:xfrm>
          <a:prstGeom prst="line">
            <a:avLst/>
          </a:prstGeom>
          <a:ln w="53975" cap="rnd">
            <a:solidFill>
              <a:schemeClr val="accent2"/>
            </a:solidFill>
            <a:prstDash val="sysDot"/>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xmlns="" id="{CD5E50A5-B151-4BDD-9FD9-6E6D34106086}"/>
              </a:ext>
            </a:extLst>
          </p:cNvPr>
          <p:cNvCxnSpPr/>
          <p:nvPr/>
        </p:nvCxnSpPr>
        <p:spPr>
          <a:xfrm>
            <a:off x="4301165" y="3405513"/>
            <a:ext cx="12700" cy="513897"/>
          </a:xfrm>
          <a:prstGeom prst="line">
            <a:avLst/>
          </a:prstGeom>
          <a:ln w="53975" cap="rnd">
            <a:solidFill>
              <a:schemeClr val="accent4"/>
            </a:solidFill>
            <a:prstDash val="sysDot"/>
          </a:ln>
        </p:spPr>
        <p:style>
          <a:lnRef idx="1">
            <a:schemeClr val="accent1"/>
          </a:lnRef>
          <a:fillRef idx="0">
            <a:schemeClr val="accent1"/>
          </a:fillRef>
          <a:effectRef idx="0">
            <a:schemeClr val="accent1"/>
          </a:effectRef>
          <a:fontRef idx="minor">
            <a:schemeClr val="tx1"/>
          </a:fontRef>
        </p:style>
      </p:cxnSp>
      <p:sp>
        <p:nvSpPr>
          <p:cNvPr id="8" name="Rectangle 7">
            <a:extLst>
              <a:ext uri="{FF2B5EF4-FFF2-40B4-BE49-F238E27FC236}">
                <a16:creationId xmlns:a16="http://schemas.microsoft.com/office/drawing/2014/main" xmlns="" id="{B4922966-DF8D-41DC-BDE9-7646D0CFA4FB}"/>
              </a:ext>
            </a:extLst>
          </p:cNvPr>
          <p:cNvSpPr/>
          <p:nvPr/>
        </p:nvSpPr>
        <p:spPr>
          <a:xfrm>
            <a:off x="4771024" y="1608146"/>
            <a:ext cx="2173374" cy="923330"/>
          </a:xfrm>
          <a:prstGeom prst="rect">
            <a:avLst/>
          </a:prstGeom>
        </p:spPr>
        <p:txBody>
          <a:bodyPr wrap="square">
            <a:spAutoFit/>
          </a:bodyPr>
          <a:lstStyle/>
          <a:p>
            <a:pPr algn="ctr">
              <a:lnSpc>
                <a:spcPct val="100000"/>
              </a:lnSpc>
            </a:pPr>
            <a:r>
              <a:rPr lang="en-US" spc="-50">
                <a:solidFill>
                  <a:schemeClr val="tx1">
                    <a:lumMod val="75000"/>
                    <a:lumOff val="25000"/>
                  </a:schemeClr>
                </a:solidFill>
                <a:latin typeface="Calibri" charset="0"/>
                <a:cs typeface="Calibri" charset="0"/>
              </a:rPr>
              <a:t>Proctor Caching Available</a:t>
            </a:r>
          </a:p>
          <a:p>
            <a:pPr algn="ctr">
              <a:lnSpc>
                <a:spcPct val="100000"/>
              </a:lnSpc>
            </a:pPr>
            <a:r>
              <a:rPr lang="en-US" b="1" spc="-50">
                <a:solidFill>
                  <a:schemeClr val="accent6"/>
                </a:solidFill>
                <a:latin typeface="Calibri" charset="0"/>
                <a:cs typeface="Calibri" charset="0"/>
              </a:rPr>
              <a:t>2/18/2019</a:t>
            </a:r>
          </a:p>
        </p:txBody>
      </p:sp>
      <p:sp>
        <p:nvSpPr>
          <p:cNvPr id="32" name="Rectangle 31">
            <a:extLst>
              <a:ext uri="{FF2B5EF4-FFF2-40B4-BE49-F238E27FC236}">
                <a16:creationId xmlns:a16="http://schemas.microsoft.com/office/drawing/2014/main" xmlns="" id="{04CF1E97-41E3-49C9-A76B-92A6695B8541}"/>
              </a:ext>
            </a:extLst>
          </p:cNvPr>
          <p:cNvSpPr/>
          <p:nvPr/>
        </p:nvSpPr>
        <p:spPr>
          <a:xfrm>
            <a:off x="6532524" y="3780710"/>
            <a:ext cx="1806047" cy="1477328"/>
          </a:xfrm>
          <a:prstGeom prst="rect">
            <a:avLst/>
          </a:prstGeom>
        </p:spPr>
        <p:txBody>
          <a:bodyPr wrap="square">
            <a:spAutoFit/>
          </a:bodyPr>
          <a:lstStyle/>
          <a:p>
            <a:pPr algn="ctr">
              <a:lnSpc>
                <a:spcPct val="100000"/>
              </a:lnSpc>
            </a:pPr>
            <a:r>
              <a:rPr lang="en-US" spc="-50">
                <a:solidFill>
                  <a:schemeClr val="tx1">
                    <a:lumMod val="75000"/>
                    <a:lumOff val="25000"/>
                  </a:schemeClr>
                </a:solidFill>
                <a:latin typeface="Calibri" charset="0"/>
                <a:cs typeface="Calibri" charset="0"/>
              </a:rPr>
              <a:t>TELPAS Assessment Window</a:t>
            </a:r>
          </a:p>
          <a:p>
            <a:pPr algn="ctr">
              <a:lnSpc>
                <a:spcPct val="100000"/>
              </a:lnSpc>
            </a:pPr>
            <a:r>
              <a:rPr lang="en-US" b="1" spc="-50">
                <a:solidFill>
                  <a:schemeClr val="accent1"/>
                </a:solidFill>
                <a:latin typeface="Calibri" charset="0"/>
                <a:cs typeface="Calibri" charset="0"/>
              </a:rPr>
              <a:t>2/25/2019-4/5/2019</a:t>
            </a:r>
          </a:p>
        </p:txBody>
      </p:sp>
      <p:cxnSp>
        <p:nvCxnSpPr>
          <p:cNvPr id="33" name="Straight Connector 32">
            <a:extLst>
              <a:ext uri="{FF2B5EF4-FFF2-40B4-BE49-F238E27FC236}">
                <a16:creationId xmlns:a16="http://schemas.microsoft.com/office/drawing/2014/main" xmlns="" id="{D5B8FE8E-F6F8-4DFD-8946-1142F4306C02}"/>
              </a:ext>
            </a:extLst>
          </p:cNvPr>
          <p:cNvCxnSpPr/>
          <p:nvPr/>
        </p:nvCxnSpPr>
        <p:spPr>
          <a:xfrm>
            <a:off x="7968072" y="2681711"/>
            <a:ext cx="12700" cy="513897"/>
          </a:xfrm>
          <a:prstGeom prst="line">
            <a:avLst/>
          </a:prstGeom>
          <a:ln w="53975" cap="rnd">
            <a:solidFill>
              <a:schemeClr val="accent5"/>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30483684"/>
      </p:ext>
    </p:extLst>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0"/>
          <p:cNvSpPr txBox="1">
            <a:spLocks/>
          </p:cNvSpPr>
          <p:nvPr/>
        </p:nvSpPr>
        <p:spPr>
          <a:xfrm>
            <a:off x="1978570" y="248815"/>
            <a:ext cx="8221489" cy="67722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b="1" i="0">
                <a:solidFill>
                  <a:schemeClr val="accent1"/>
                </a:solidFill>
                <a:latin typeface="+mn-lt"/>
                <a:ea typeface="Open Sans" charset="0"/>
                <a:cs typeface="Open Sans" charset="0"/>
              </a:rPr>
              <a:t>TELPAS Process</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6502667"/>
            <a:ext cx="12000217" cy="229917"/>
          </a:xfrm>
          <a:prstGeom prst="rect">
            <a:avLst/>
          </a:prstGeom>
        </p:spPr>
      </p:pic>
      <p:sp>
        <p:nvSpPr>
          <p:cNvPr id="6" name="Date Placeholder 3"/>
          <p:cNvSpPr>
            <a:spLocks noGrp="1"/>
          </p:cNvSpPr>
          <p:nvPr>
            <p:ph type="dt" sz="half" idx="10"/>
          </p:nvPr>
        </p:nvSpPr>
        <p:spPr>
          <a:xfrm>
            <a:off x="92467" y="6492875"/>
            <a:ext cx="2472271" cy="365125"/>
          </a:xfrm>
        </p:spPr>
        <p:txBody>
          <a:bodyPr/>
          <a:lstStyle/>
          <a:p>
            <a:fld id="{C5C05D33-2F5D-482A-8D2C-D96EBC369FAA}" type="datetime1">
              <a:rPr lang="en-US" smtClean="0">
                <a:solidFill>
                  <a:schemeClr val="accent1">
                    <a:lumMod val="60000"/>
                    <a:lumOff val="40000"/>
                  </a:schemeClr>
                </a:solidFill>
              </a:rPr>
              <a:pPr/>
              <a:t>10/1/2018</a:t>
            </a:fld>
            <a:r>
              <a:rPr lang="en-US">
                <a:solidFill>
                  <a:schemeClr val="accent1">
                    <a:lumMod val="60000"/>
                    <a:lumOff val="40000"/>
                  </a:schemeClr>
                </a:solidFill>
              </a:rPr>
              <a:t>     </a:t>
            </a:r>
            <a:fld id="{EA89072E-2125-40D6-847A-9E6B768971D4}" type="slidenum">
              <a:rPr lang="en-US" smtClean="0">
                <a:solidFill>
                  <a:schemeClr val="accent1">
                    <a:lumMod val="60000"/>
                    <a:lumOff val="40000"/>
                  </a:schemeClr>
                </a:solidFill>
              </a:rPr>
              <a:pPr/>
              <a:t>197</a:t>
            </a:fld>
            <a:endParaRPr lang="en-US">
              <a:solidFill>
                <a:schemeClr val="accent1">
                  <a:lumMod val="60000"/>
                  <a:lumOff val="40000"/>
                </a:schemeClr>
              </a:solidFill>
            </a:endParaRPr>
          </a:p>
        </p:txBody>
      </p:sp>
      <p:sp>
        <p:nvSpPr>
          <p:cNvPr id="7" name="Footer Placeholder 4"/>
          <p:cNvSpPr>
            <a:spLocks noGrp="1"/>
          </p:cNvSpPr>
          <p:nvPr>
            <p:ph type="ftr" sz="quarter" idx="11"/>
          </p:nvPr>
        </p:nvSpPr>
        <p:spPr>
          <a:xfrm>
            <a:off x="3686187" y="6492875"/>
            <a:ext cx="4822804" cy="365125"/>
          </a:xfrm>
        </p:spPr>
        <p:txBody>
          <a:bodyPr/>
          <a:lstStyle/>
          <a:p>
            <a:r>
              <a:rPr lang="en-US">
                <a:solidFill>
                  <a:schemeClr val="accent1">
                    <a:lumMod val="60000"/>
                    <a:lumOff val="40000"/>
                  </a:schemeClr>
                </a:solidFill>
              </a:rPr>
              <a:t>October 2018</a:t>
            </a:r>
          </a:p>
        </p:txBody>
      </p:sp>
      <p:sp>
        <p:nvSpPr>
          <p:cNvPr id="10" name="Slide Number Placeholder 5">
            <a:extLst>
              <a:ext uri="{FF2B5EF4-FFF2-40B4-BE49-F238E27FC236}">
                <a16:creationId xmlns:a16="http://schemas.microsoft.com/office/drawing/2014/main" xmlns="" id="{1BFF6FA4-87B3-4ED8-8FC9-29B1F20101FC}"/>
              </a:ext>
            </a:extLst>
          </p:cNvPr>
          <p:cNvSpPr txBox="1">
            <a:spLocks/>
          </p:cNvSpPr>
          <p:nvPr/>
        </p:nvSpPr>
        <p:spPr>
          <a:xfrm>
            <a:off x="9129464" y="6453336"/>
            <a:ext cx="469900" cy="125413"/>
          </a:xfrm>
          <a:prstGeom prst="rect">
            <a:avLst/>
          </a:prstGeom>
        </p:spPr>
        <p:txBody>
          <a:bodyPr/>
          <a:lstStyle>
            <a:defPPr>
              <a:defRPr lang="en-GB"/>
            </a:defPPr>
            <a:lvl1pPr algn="l" rtl="0" eaLnBrk="0" fontAlgn="base" hangingPunct="0">
              <a:spcBef>
                <a:spcPct val="0"/>
              </a:spcBef>
              <a:spcAft>
                <a:spcPct val="0"/>
              </a:spcAft>
              <a:defRPr sz="800" b="1" kern="1200">
                <a:solidFill>
                  <a:srgbClr val="003057"/>
                </a:solidFill>
                <a:latin typeface="+mn-lt"/>
                <a:ea typeface="Lato Light" panose="020F0502020204030203" pitchFamily="34" charset="0"/>
                <a:cs typeface="Lato Light" panose="020F0502020204030203" pitchFamily="34" charset="0"/>
              </a:defRPr>
            </a:lvl1pPr>
            <a:lvl2pPr marL="457200" algn="l" rtl="0" eaLnBrk="0" fontAlgn="base" hangingPunct="0">
              <a:spcBef>
                <a:spcPct val="0"/>
              </a:spcBef>
              <a:spcAft>
                <a:spcPct val="0"/>
              </a:spcAft>
              <a:defRPr sz="1000" kern="1200">
                <a:solidFill>
                  <a:schemeClr val="tx1"/>
                </a:solidFill>
                <a:latin typeface="Verdana" panose="020B0604030504040204" pitchFamily="34" charset="0"/>
                <a:ea typeface="+mn-ea"/>
                <a:cs typeface="Arial" panose="020B0604020202020204" pitchFamily="34" charset="0"/>
              </a:defRPr>
            </a:lvl2pPr>
            <a:lvl3pPr marL="914400" algn="l" rtl="0" eaLnBrk="0" fontAlgn="base" hangingPunct="0">
              <a:spcBef>
                <a:spcPct val="0"/>
              </a:spcBef>
              <a:spcAft>
                <a:spcPct val="0"/>
              </a:spcAft>
              <a:defRPr sz="1000" kern="1200">
                <a:solidFill>
                  <a:schemeClr val="tx1"/>
                </a:solidFill>
                <a:latin typeface="Verdana" panose="020B0604030504040204" pitchFamily="34" charset="0"/>
                <a:ea typeface="+mn-ea"/>
                <a:cs typeface="Arial" panose="020B0604020202020204" pitchFamily="34" charset="0"/>
              </a:defRPr>
            </a:lvl3pPr>
            <a:lvl4pPr marL="1371600" algn="l" rtl="0" eaLnBrk="0" fontAlgn="base" hangingPunct="0">
              <a:spcBef>
                <a:spcPct val="0"/>
              </a:spcBef>
              <a:spcAft>
                <a:spcPct val="0"/>
              </a:spcAft>
              <a:defRPr sz="1000" kern="1200">
                <a:solidFill>
                  <a:schemeClr val="tx1"/>
                </a:solidFill>
                <a:latin typeface="Verdana" panose="020B0604030504040204" pitchFamily="34" charset="0"/>
                <a:ea typeface="+mn-ea"/>
                <a:cs typeface="Arial" panose="020B0604020202020204" pitchFamily="34" charset="0"/>
              </a:defRPr>
            </a:lvl4pPr>
            <a:lvl5pPr marL="1828800" algn="l" rtl="0" eaLnBrk="0" fontAlgn="base" hangingPunct="0">
              <a:spcBef>
                <a:spcPct val="0"/>
              </a:spcBef>
              <a:spcAft>
                <a:spcPct val="0"/>
              </a:spcAft>
              <a:defRPr sz="1000" kern="1200">
                <a:solidFill>
                  <a:schemeClr val="tx1"/>
                </a:solidFill>
                <a:latin typeface="Verdana" panose="020B0604030504040204" pitchFamily="34" charset="0"/>
                <a:ea typeface="+mn-ea"/>
                <a:cs typeface="Arial" panose="020B0604020202020204" pitchFamily="34" charset="0"/>
              </a:defRPr>
            </a:lvl5pPr>
            <a:lvl6pPr marL="2286000" algn="l" defTabSz="914400" rtl="0" eaLnBrk="1" latinLnBrk="0" hangingPunct="1">
              <a:defRPr sz="1000" kern="1200">
                <a:solidFill>
                  <a:schemeClr val="tx1"/>
                </a:solidFill>
                <a:latin typeface="Verdana" panose="020B0604030504040204" pitchFamily="34" charset="0"/>
                <a:ea typeface="+mn-ea"/>
                <a:cs typeface="Arial" panose="020B0604020202020204" pitchFamily="34" charset="0"/>
              </a:defRPr>
            </a:lvl6pPr>
            <a:lvl7pPr marL="2743200" algn="l" defTabSz="914400" rtl="0" eaLnBrk="1" latinLnBrk="0" hangingPunct="1">
              <a:defRPr sz="1000" kern="1200">
                <a:solidFill>
                  <a:schemeClr val="tx1"/>
                </a:solidFill>
                <a:latin typeface="Verdana" panose="020B0604030504040204" pitchFamily="34" charset="0"/>
                <a:ea typeface="+mn-ea"/>
                <a:cs typeface="Arial" panose="020B0604020202020204" pitchFamily="34" charset="0"/>
              </a:defRPr>
            </a:lvl7pPr>
            <a:lvl8pPr marL="3200400" algn="l" defTabSz="914400" rtl="0" eaLnBrk="1" latinLnBrk="0" hangingPunct="1">
              <a:defRPr sz="1000" kern="1200">
                <a:solidFill>
                  <a:schemeClr val="tx1"/>
                </a:solidFill>
                <a:latin typeface="Verdana" panose="020B0604030504040204" pitchFamily="34" charset="0"/>
                <a:ea typeface="+mn-ea"/>
                <a:cs typeface="Arial" panose="020B0604020202020204" pitchFamily="34" charset="0"/>
              </a:defRPr>
            </a:lvl8pPr>
            <a:lvl9pPr marL="3657600" algn="l" defTabSz="914400" rtl="0" eaLnBrk="1" latinLnBrk="0" hangingPunct="1">
              <a:defRPr sz="1000" kern="1200">
                <a:solidFill>
                  <a:schemeClr val="tx1"/>
                </a:solidFill>
                <a:latin typeface="Verdana" panose="020B0604030504040204" pitchFamily="34" charset="0"/>
                <a:ea typeface="+mn-ea"/>
                <a:cs typeface="Arial" panose="020B0604020202020204" pitchFamily="34" charset="0"/>
              </a:defRPr>
            </a:lvl9pPr>
          </a:lstStyle>
          <a:p>
            <a:pPr>
              <a:defRPr/>
            </a:pPr>
            <a:endParaRPr lang="en-GB"/>
          </a:p>
        </p:txBody>
      </p:sp>
      <p:sp>
        <p:nvSpPr>
          <p:cNvPr id="13" name="Text Placeholder 1">
            <a:extLst>
              <a:ext uri="{FF2B5EF4-FFF2-40B4-BE49-F238E27FC236}">
                <a16:creationId xmlns:a16="http://schemas.microsoft.com/office/drawing/2014/main" xmlns="" id="{9C1D1DFC-C5A4-481B-A272-F8901F242D0C}"/>
              </a:ext>
            </a:extLst>
          </p:cNvPr>
          <p:cNvSpPr txBox="1">
            <a:spLocks/>
          </p:cNvSpPr>
          <p:nvPr/>
        </p:nvSpPr>
        <p:spPr>
          <a:xfrm>
            <a:off x="575921" y="2829543"/>
            <a:ext cx="2159341" cy="930682"/>
          </a:xfrm>
          <a:prstGeom prst="rect">
            <a:avLst/>
          </a:prstGeom>
          <a:solidFill>
            <a:schemeClr val="accent1"/>
          </a:solidFill>
          <a:ln w="12700">
            <a:solidFill>
              <a:srgbClr val="8F3594"/>
            </a:solidFill>
          </a:ln>
        </p:spPr>
        <p:txBody>
          <a:bodyPr anchor="t"/>
          <a:lstStyle>
            <a:defPPr>
              <a:defRPr lang="en-US"/>
            </a:defPPr>
            <a:lvl1pPr marL="0" algn="l" defTabSz="914400" rtl="0" eaLnBrk="0" fontAlgn="base" latinLnBrk="0" hangingPunct="0">
              <a:lnSpc>
                <a:spcPts val="1900"/>
              </a:lnSpc>
              <a:spcBef>
                <a:spcPct val="0"/>
              </a:spcBef>
              <a:spcAft>
                <a:spcPct val="0"/>
              </a:spcAft>
              <a:buFont typeface="Arial" panose="020B0604020202020204" pitchFamily="34" charset="0"/>
              <a:defRPr sz="1600" b="0" i="0" kern="1200">
                <a:solidFill>
                  <a:schemeClr val="tx1"/>
                </a:solidFill>
                <a:latin typeface="+mn-lt"/>
                <a:ea typeface="Lato Medium" panose="020F0502020204030203" pitchFamily="34" charset="0"/>
                <a:cs typeface="Lato Medium" panose="020F0502020204030203" pitchFamily="34" charset="0"/>
              </a:defRPr>
            </a:lvl1pPr>
            <a:lvl2pPr marL="180975" indent="-180975" algn="l" defTabSz="914400" rtl="0" eaLnBrk="0" fontAlgn="base" latinLnBrk="0" hangingPunct="0">
              <a:lnSpc>
                <a:spcPts val="1900"/>
              </a:lnSpc>
              <a:spcBef>
                <a:spcPct val="0"/>
              </a:spcBef>
              <a:spcAft>
                <a:spcPct val="0"/>
              </a:spcAft>
              <a:buClr>
                <a:schemeClr val="bg2"/>
              </a:buClr>
              <a:buFont typeface="Arial" panose="020B0604020202020204" pitchFamily="34" charset="0"/>
              <a:buChar char="•"/>
              <a:defRPr sz="1600" kern="1200">
                <a:solidFill>
                  <a:schemeClr val="tx1"/>
                </a:solidFill>
                <a:latin typeface="+mn-lt"/>
                <a:ea typeface="Lato Medium"/>
                <a:cs typeface="Lato Medium"/>
              </a:defRPr>
            </a:lvl2pPr>
            <a:lvl3pPr marL="352425" indent="-171450" algn="l" defTabSz="914400" rtl="0" eaLnBrk="0" fontAlgn="base" latinLnBrk="0" hangingPunct="0">
              <a:lnSpc>
                <a:spcPts val="1900"/>
              </a:lnSpc>
              <a:spcBef>
                <a:spcPct val="0"/>
              </a:spcBef>
              <a:spcAft>
                <a:spcPct val="0"/>
              </a:spcAft>
              <a:buClr>
                <a:srgbClr val="9E007E"/>
              </a:buClr>
              <a:buFont typeface="Arial" panose="020B0604020202020204" pitchFamily="34" charset="0"/>
              <a:buChar char="‒"/>
              <a:defRPr sz="1600" kern="1200">
                <a:solidFill>
                  <a:schemeClr val="tx1"/>
                </a:solidFill>
                <a:latin typeface="+mn-lt"/>
                <a:ea typeface="Lato Medium"/>
                <a:cs typeface="Lato Medium"/>
              </a:defRPr>
            </a:lvl3pPr>
            <a:lvl4pPr marL="781050" algn="l" defTabSz="914400" rtl="0" eaLnBrk="0" fontAlgn="base" latinLnBrk="0" hangingPunct="0">
              <a:lnSpc>
                <a:spcPts val="1500"/>
              </a:lnSpc>
              <a:spcBef>
                <a:spcPct val="0"/>
              </a:spcBef>
              <a:spcAft>
                <a:spcPts val="850"/>
              </a:spcAft>
              <a:buClr>
                <a:schemeClr val="tx1"/>
              </a:buClr>
              <a:buFont typeface="Arial" panose="020B0604020202020204" pitchFamily="34" charset="0"/>
              <a:defRPr sz="1200" kern="1200">
                <a:solidFill>
                  <a:schemeClr val="bg2"/>
                </a:solidFill>
                <a:latin typeface="+mn-lt"/>
                <a:ea typeface="Lato Medium"/>
                <a:cs typeface="Lato Medium"/>
              </a:defRPr>
            </a:lvl4pPr>
            <a:lvl5pPr marL="2057400" indent="-228600" algn="l" defTabSz="914400" rtl="0" eaLnBrk="0" fontAlgn="base" latinLnBrk="0" hangingPunct="0">
              <a:spcBef>
                <a:spcPct val="20000"/>
              </a:spcBef>
              <a:spcAft>
                <a:spcPct val="0"/>
              </a:spcAft>
              <a:buFont typeface="Arial" panose="020B0604020202020204" pitchFamily="34" charset="0"/>
              <a:buChar char="»"/>
              <a:defRPr sz="1800" kern="1200">
                <a:solidFill>
                  <a:schemeClr val="tx1"/>
                </a:solidFill>
                <a:latin typeface="+mn-lt"/>
                <a:ea typeface="Lato Medium"/>
                <a:cs typeface="Lato Medium"/>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ctr">
              <a:lnSpc>
                <a:spcPct val="100000"/>
              </a:lnSpc>
              <a:spcAft>
                <a:spcPts val="0"/>
              </a:spcAft>
            </a:pPr>
            <a:r>
              <a:rPr lang="en-US" sz="1400" b="1">
                <a:solidFill>
                  <a:schemeClr val="bg2"/>
                </a:solidFill>
              </a:rPr>
              <a:t>Step 1</a:t>
            </a:r>
          </a:p>
          <a:p>
            <a:pPr algn="ctr">
              <a:lnSpc>
                <a:spcPct val="100000"/>
              </a:lnSpc>
            </a:pPr>
            <a:r>
              <a:rPr lang="en-US" sz="1400">
                <a:solidFill>
                  <a:schemeClr val="bg2"/>
                </a:solidFill>
              </a:rPr>
              <a:t>Select registration option</a:t>
            </a:r>
          </a:p>
        </p:txBody>
      </p:sp>
      <p:sp>
        <p:nvSpPr>
          <p:cNvPr id="14" name="Text Placeholder 23">
            <a:extLst>
              <a:ext uri="{FF2B5EF4-FFF2-40B4-BE49-F238E27FC236}">
                <a16:creationId xmlns:a16="http://schemas.microsoft.com/office/drawing/2014/main" xmlns="" id="{2C1ABFFE-DE25-43AB-80B7-560D26484CF1}"/>
              </a:ext>
            </a:extLst>
          </p:cNvPr>
          <p:cNvSpPr txBox="1">
            <a:spLocks/>
          </p:cNvSpPr>
          <p:nvPr/>
        </p:nvSpPr>
        <p:spPr>
          <a:xfrm>
            <a:off x="2932049" y="2840251"/>
            <a:ext cx="2169765" cy="930682"/>
          </a:xfrm>
          <a:prstGeom prst="rect">
            <a:avLst/>
          </a:prstGeom>
          <a:solidFill>
            <a:schemeClr val="accent1"/>
          </a:solidFill>
          <a:ln w="12700">
            <a:solidFill>
              <a:srgbClr val="8F3594"/>
            </a:solidFill>
          </a:ln>
        </p:spPr>
        <p:txBody>
          <a:bodyPr anchor="t"/>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gn="ctr" eaLnBrk="0" fontAlgn="base" hangingPunct="0">
              <a:lnSpc>
                <a:spcPct val="100000"/>
              </a:lnSpc>
              <a:spcBef>
                <a:spcPct val="0"/>
              </a:spcBef>
              <a:buNone/>
            </a:pPr>
            <a:r>
              <a:rPr lang="en-US" sz="1400" b="1">
                <a:solidFill>
                  <a:schemeClr val="bg2"/>
                </a:solidFill>
                <a:ea typeface="Lato Medium" panose="020F0502020204030203" pitchFamily="34" charset="0"/>
                <a:cs typeface="Lato Medium" panose="020F0502020204030203" pitchFamily="34" charset="0"/>
              </a:rPr>
              <a:t>Step 2 </a:t>
            </a:r>
          </a:p>
          <a:p>
            <a:pPr marL="0" indent="0">
              <a:lnSpc>
                <a:spcPct val="100000"/>
              </a:lnSpc>
              <a:buNone/>
            </a:pPr>
            <a:r>
              <a:rPr lang="en-US" sz="1400">
                <a:solidFill>
                  <a:schemeClr val="bg2"/>
                </a:solidFill>
              </a:rPr>
              <a:t>Submit student registration data</a:t>
            </a:r>
            <a:endParaRPr lang="en-US" sz="1400">
              <a:solidFill>
                <a:schemeClr val="bg2"/>
              </a:solidFill>
              <a:cs typeface="Calibri"/>
            </a:endParaRPr>
          </a:p>
        </p:txBody>
      </p:sp>
      <p:sp>
        <p:nvSpPr>
          <p:cNvPr id="15" name="Text Placeholder 24">
            <a:extLst>
              <a:ext uri="{FF2B5EF4-FFF2-40B4-BE49-F238E27FC236}">
                <a16:creationId xmlns:a16="http://schemas.microsoft.com/office/drawing/2014/main" xmlns="" id="{1E604964-F7CC-48D0-B920-3C78F0A29B17}"/>
              </a:ext>
            </a:extLst>
          </p:cNvPr>
          <p:cNvSpPr txBox="1">
            <a:spLocks/>
          </p:cNvSpPr>
          <p:nvPr/>
        </p:nvSpPr>
        <p:spPr>
          <a:xfrm>
            <a:off x="5222610" y="2849975"/>
            <a:ext cx="2149740" cy="928692"/>
          </a:xfrm>
          <a:prstGeom prst="rect">
            <a:avLst/>
          </a:prstGeom>
          <a:solidFill>
            <a:schemeClr val="accent1"/>
          </a:solidFill>
          <a:ln w="12700">
            <a:solidFill>
              <a:srgbClr val="8F3594"/>
            </a:solidFill>
          </a:ln>
        </p:spPr>
        <p:txBody>
          <a:bodyPr anchor="t"/>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gn="ctr">
              <a:lnSpc>
                <a:spcPct val="100000"/>
              </a:lnSpc>
              <a:buNone/>
            </a:pPr>
            <a:r>
              <a:rPr lang="en-US" sz="1400" b="1">
                <a:solidFill>
                  <a:schemeClr val="bg2"/>
                </a:solidFill>
              </a:rPr>
              <a:t>Step 3 </a:t>
            </a:r>
          </a:p>
          <a:p>
            <a:pPr marL="0" indent="0">
              <a:lnSpc>
                <a:spcPct val="100000"/>
              </a:lnSpc>
              <a:buNone/>
            </a:pPr>
            <a:r>
              <a:rPr lang="en-US" sz="1400">
                <a:solidFill>
                  <a:schemeClr val="bg2"/>
                </a:solidFill>
              </a:rPr>
              <a:t>Create test sessions</a:t>
            </a:r>
            <a:endParaRPr lang="en-US" sz="1400">
              <a:solidFill>
                <a:schemeClr val="bg2"/>
              </a:solidFill>
              <a:cs typeface="Calibri"/>
            </a:endParaRPr>
          </a:p>
        </p:txBody>
      </p:sp>
      <p:sp>
        <p:nvSpPr>
          <p:cNvPr id="17" name="Text Placeholder 32">
            <a:extLst>
              <a:ext uri="{FF2B5EF4-FFF2-40B4-BE49-F238E27FC236}">
                <a16:creationId xmlns:a16="http://schemas.microsoft.com/office/drawing/2014/main" xmlns="" id="{3E7EB338-A81C-4E7B-8B25-73A2E3AC0862}"/>
              </a:ext>
            </a:extLst>
          </p:cNvPr>
          <p:cNvSpPr txBox="1">
            <a:spLocks/>
          </p:cNvSpPr>
          <p:nvPr/>
        </p:nvSpPr>
        <p:spPr>
          <a:xfrm>
            <a:off x="7457810" y="2849947"/>
            <a:ext cx="2149740" cy="920985"/>
          </a:xfrm>
          <a:prstGeom prst="rect">
            <a:avLst/>
          </a:prstGeom>
          <a:solidFill>
            <a:schemeClr val="accent1"/>
          </a:solidFill>
          <a:ln w="12700">
            <a:solidFill>
              <a:srgbClr val="8F3594"/>
            </a:solidFill>
          </a:ln>
        </p:spPr>
        <p:txBody>
          <a:bodyPr anchor="ct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gn="ctr">
              <a:lnSpc>
                <a:spcPct val="100000"/>
              </a:lnSpc>
              <a:buNone/>
            </a:pPr>
            <a:r>
              <a:rPr lang="en-US" sz="1400" b="1">
                <a:solidFill>
                  <a:schemeClr val="bg2"/>
                </a:solidFill>
              </a:rPr>
              <a:t>Step 4 </a:t>
            </a:r>
          </a:p>
          <a:p>
            <a:pPr marL="0" indent="0">
              <a:lnSpc>
                <a:spcPct val="100000"/>
              </a:lnSpc>
              <a:buNone/>
            </a:pPr>
            <a:r>
              <a:rPr lang="en-US" sz="1400">
                <a:solidFill>
                  <a:schemeClr val="bg2"/>
                </a:solidFill>
              </a:rPr>
              <a:t>Administer TELPAS assessment</a:t>
            </a:r>
            <a:endParaRPr lang="en-US" sz="1400">
              <a:solidFill>
                <a:schemeClr val="bg2"/>
              </a:solidFill>
              <a:cs typeface="Calibri"/>
            </a:endParaRPr>
          </a:p>
        </p:txBody>
      </p:sp>
      <p:sp>
        <p:nvSpPr>
          <p:cNvPr id="18" name="Text Placeholder 34">
            <a:extLst>
              <a:ext uri="{FF2B5EF4-FFF2-40B4-BE49-F238E27FC236}">
                <a16:creationId xmlns:a16="http://schemas.microsoft.com/office/drawing/2014/main" xmlns="" id="{597FCE0C-CE4C-4517-80A9-4A0F5F6DBFA9}"/>
              </a:ext>
            </a:extLst>
          </p:cNvPr>
          <p:cNvSpPr txBox="1">
            <a:spLocks/>
          </p:cNvSpPr>
          <p:nvPr/>
        </p:nvSpPr>
        <p:spPr>
          <a:xfrm>
            <a:off x="2864228" y="5652596"/>
            <a:ext cx="2147887" cy="572468"/>
          </a:xfrm>
          <a:prstGeom prst="rect">
            <a:avLst/>
          </a:prstGeom>
          <a:solidFill>
            <a:schemeClr val="accent1"/>
          </a:solidFill>
          <a:ln w="12700">
            <a:solidFill>
              <a:srgbClr val="8F3594"/>
            </a:solidFill>
          </a:ln>
        </p:spPr>
        <p:txBody>
          <a:bodyPr anchor="ct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gn="ctr">
              <a:lnSpc>
                <a:spcPct val="100000"/>
              </a:lnSpc>
              <a:buNone/>
            </a:pPr>
            <a:r>
              <a:rPr lang="en-US" sz="1400" b="1">
                <a:solidFill>
                  <a:schemeClr val="bg2"/>
                </a:solidFill>
              </a:rPr>
              <a:t>Step 5</a:t>
            </a:r>
          </a:p>
          <a:p>
            <a:pPr marL="0" indent="0">
              <a:lnSpc>
                <a:spcPct val="100000"/>
              </a:lnSpc>
              <a:buNone/>
            </a:pPr>
            <a:r>
              <a:rPr lang="en-US" sz="1400">
                <a:solidFill>
                  <a:schemeClr val="bg2"/>
                </a:solidFill>
              </a:rPr>
              <a:t>Enter holistic ratings</a:t>
            </a:r>
            <a:endParaRPr lang="en-US" sz="1400">
              <a:solidFill>
                <a:schemeClr val="bg2"/>
              </a:solidFill>
              <a:cs typeface="Calibri"/>
            </a:endParaRPr>
          </a:p>
        </p:txBody>
      </p:sp>
      <p:sp>
        <p:nvSpPr>
          <p:cNvPr id="19" name="Text Placeholder 39">
            <a:extLst>
              <a:ext uri="{FF2B5EF4-FFF2-40B4-BE49-F238E27FC236}">
                <a16:creationId xmlns:a16="http://schemas.microsoft.com/office/drawing/2014/main" xmlns="" id="{9630C148-A035-4823-814D-FFF27D69B0F6}"/>
              </a:ext>
            </a:extLst>
          </p:cNvPr>
          <p:cNvSpPr txBox="1">
            <a:spLocks/>
          </p:cNvSpPr>
          <p:nvPr/>
        </p:nvSpPr>
        <p:spPr>
          <a:xfrm>
            <a:off x="5245479" y="5677275"/>
            <a:ext cx="2156440" cy="572468"/>
          </a:xfrm>
          <a:prstGeom prst="rect">
            <a:avLst/>
          </a:prstGeom>
          <a:solidFill>
            <a:schemeClr val="accent1"/>
          </a:solidFill>
          <a:ln w="12700">
            <a:solidFill>
              <a:srgbClr val="8F3594"/>
            </a:solidFill>
          </a:ln>
        </p:spPr>
        <p:txBody>
          <a:bodyPr anchor="ct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gn="ctr">
              <a:lnSpc>
                <a:spcPct val="100000"/>
              </a:lnSpc>
              <a:buNone/>
            </a:pPr>
            <a:r>
              <a:rPr lang="en-US" sz="1400" b="1">
                <a:solidFill>
                  <a:schemeClr val="bg2"/>
                </a:solidFill>
              </a:rPr>
              <a:t>Step 6</a:t>
            </a:r>
          </a:p>
          <a:p>
            <a:pPr marL="0" indent="0">
              <a:lnSpc>
                <a:spcPct val="100000"/>
              </a:lnSpc>
              <a:buNone/>
            </a:pPr>
            <a:r>
              <a:rPr lang="en-US" sz="1400">
                <a:solidFill>
                  <a:schemeClr val="bg2"/>
                </a:solidFill>
              </a:rPr>
              <a:t>Verify student info</a:t>
            </a:r>
            <a:endParaRPr lang="en-US" sz="1400">
              <a:solidFill>
                <a:schemeClr val="bg2"/>
              </a:solidFill>
              <a:cs typeface="Calibri"/>
            </a:endParaRPr>
          </a:p>
        </p:txBody>
      </p:sp>
      <p:sp>
        <p:nvSpPr>
          <p:cNvPr id="20" name="Text Placeholder 41">
            <a:extLst>
              <a:ext uri="{FF2B5EF4-FFF2-40B4-BE49-F238E27FC236}">
                <a16:creationId xmlns:a16="http://schemas.microsoft.com/office/drawing/2014/main" xmlns="" id="{10F0B853-8269-4EB7-A6E2-852F15BD99BE}"/>
              </a:ext>
            </a:extLst>
          </p:cNvPr>
          <p:cNvSpPr txBox="1">
            <a:spLocks/>
          </p:cNvSpPr>
          <p:nvPr/>
        </p:nvSpPr>
        <p:spPr>
          <a:xfrm>
            <a:off x="7505293" y="5624325"/>
            <a:ext cx="2149740" cy="572468"/>
          </a:xfrm>
          <a:prstGeom prst="rect">
            <a:avLst/>
          </a:prstGeom>
          <a:solidFill>
            <a:schemeClr val="accent1"/>
          </a:solidFill>
          <a:ln w="12700">
            <a:solidFill>
              <a:srgbClr val="8F3594"/>
            </a:solidFill>
          </a:ln>
        </p:spPr>
        <p:txBody>
          <a:bodyPr anchor="ct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a:lnSpc>
                <a:spcPct val="100000"/>
              </a:lnSpc>
            </a:pPr>
            <a:endParaRPr lang="en-US" sz="1400">
              <a:solidFill>
                <a:schemeClr val="bg2"/>
              </a:solidFill>
            </a:endParaRPr>
          </a:p>
          <a:p>
            <a:pPr marL="0" indent="0" algn="ctr">
              <a:lnSpc>
                <a:spcPct val="100000"/>
              </a:lnSpc>
              <a:buNone/>
            </a:pPr>
            <a:r>
              <a:rPr lang="en-US" sz="1400" b="1">
                <a:solidFill>
                  <a:schemeClr val="bg2"/>
                </a:solidFill>
              </a:rPr>
              <a:t>Step 7</a:t>
            </a:r>
            <a:endParaRPr lang="en-US" sz="1400" b="1">
              <a:solidFill>
                <a:schemeClr val="bg2"/>
              </a:solidFill>
              <a:cs typeface="Calibri"/>
            </a:endParaRPr>
          </a:p>
          <a:p>
            <a:pPr marL="0" indent="0">
              <a:lnSpc>
                <a:spcPct val="100000"/>
              </a:lnSpc>
              <a:buNone/>
            </a:pPr>
            <a:r>
              <a:rPr lang="en-US" sz="1400">
                <a:solidFill>
                  <a:schemeClr val="bg2"/>
                </a:solidFill>
              </a:rPr>
              <a:t>Return materials</a:t>
            </a:r>
            <a:endParaRPr lang="en-US" sz="1400">
              <a:solidFill>
                <a:schemeClr val="bg2"/>
              </a:solidFill>
              <a:cs typeface="Calibri"/>
            </a:endParaRPr>
          </a:p>
          <a:p>
            <a:pPr>
              <a:lnSpc>
                <a:spcPct val="100000"/>
              </a:lnSpc>
            </a:pPr>
            <a:endParaRPr lang="en-US" sz="1400">
              <a:solidFill>
                <a:schemeClr val="bg2"/>
              </a:solidFill>
            </a:endParaRPr>
          </a:p>
        </p:txBody>
      </p:sp>
      <p:pic>
        <p:nvPicPr>
          <p:cNvPr id="21" name="Picture Placeholder 78">
            <a:extLst>
              <a:ext uri="{FF2B5EF4-FFF2-40B4-BE49-F238E27FC236}">
                <a16:creationId xmlns:a16="http://schemas.microsoft.com/office/drawing/2014/main" xmlns="" id="{8ECCBDB3-FFE4-4F01-A6FD-ED0DCA0B42EB}"/>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5305" t="-13308" r="-15305" b="-1175"/>
          <a:stretch/>
        </p:blipFill>
        <p:spPr>
          <a:xfrm>
            <a:off x="7505293" y="3871208"/>
            <a:ext cx="2107348" cy="1704975"/>
          </a:xfrm>
          <a:prstGeom prst="rect">
            <a:avLst/>
          </a:prstGeom>
          <a:solidFill>
            <a:srgbClr val="FFFFFF"/>
          </a:solidFill>
          <a:ln w="12700">
            <a:solidFill>
              <a:srgbClr val="7030A0"/>
            </a:solidFill>
          </a:ln>
        </p:spPr>
      </p:pic>
      <p:pic>
        <p:nvPicPr>
          <p:cNvPr id="22" name="Picture Placeholder 5">
            <a:extLst>
              <a:ext uri="{FF2B5EF4-FFF2-40B4-BE49-F238E27FC236}">
                <a16:creationId xmlns:a16="http://schemas.microsoft.com/office/drawing/2014/main" xmlns="" id="{BA15D3D2-AFE7-46D0-B76D-137B96886D24}"/>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593725" y="1071563"/>
            <a:ext cx="2149475" cy="1731962"/>
          </a:xfrm>
          <a:prstGeom prst="rect">
            <a:avLst/>
          </a:prstGeom>
          <a:ln w="12700">
            <a:solidFill>
              <a:srgbClr val="8F3594"/>
            </a:solidFill>
          </a:ln>
        </p:spPr>
      </p:pic>
      <p:pic>
        <p:nvPicPr>
          <p:cNvPr id="23" name="Picture Placeholder 9" descr="PearsonAccess Next Testing menu" title="Testing menu">
            <a:extLst>
              <a:ext uri="{FF2B5EF4-FFF2-40B4-BE49-F238E27FC236}">
                <a16:creationId xmlns:a16="http://schemas.microsoft.com/office/drawing/2014/main" xmlns="" id="{12DF5797-6588-4C42-8D95-88B3F432A3E2}"/>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3425" r="-5725"/>
          <a:stretch/>
        </p:blipFill>
        <p:spPr>
          <a:xfrm>
            <a:off x="5245479" y="1059717"/>
            <a:ext cx="2103120" cy="1751649"/>
          </a:xfrm>
          <a:prstGeom prst="rect">
            <a:avLst/>
          </a:prstGeom>
          <a:solidFill>
            <a:srgbClr val="FFFFFF"/>
          </a:solidFill>
          <a:ln w="12700">
            <a:solidFill>
              <a:srgbClr val="8F3594"/>
            </a:solidFill>
          </a:ln>
        </p:spPr>
      </p:pic>
      <p:pic>
        <p:nvPicPr>
          <p:cNvPr id="24" name="Picture Placeholder 11" descr="TestNav Enter holistic ratings screen" title="TestNav Enter Holistic Ratings">
            <a:extLst>
              <a:ext uri="{FF2B5EF4-FFF2-40B4-BE49-F238E27FC236}">
                <a16:creationId xmlns:a16="http://schemas.microsoft.com/office/drawing/2014/main" xmlns="" id="{D9C83BBD-7C68-4E51-B813-88B145A18F26}"/>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a:stretch/>
        </p:blipFill>
        <p:spPr>
          <a:xfrm>
            <a:off x="2922425" y="3878427"/>
            <a:ext cx="2135188" cy="1704975"/>
          </a:xfrm>
          <a:prstGeom prst="rect">
            <a:avLst/>
          </a:prstGeom>
          <a:solidFill>
            <a:srgbClr val="FFFFFF"/>
          </a:solidFill>
          <a:ln w="12700">
            <a:solidFill>
              <a:srgbClr val="8F3594"/>
            </a:solidFill>
          </a:ln>
        </p:spPr>
      </p:pic>
      <p:pic>
        <p:nvPicPr>
          <p:cNvPr id="25" name="Picture Placeholder 28" descr="Checkmark" title="Checkmark">
            <a:extLst>
              <a:ext uri="{FF2B5EF4-FFF2-40B4-BE49-F238E27FC236}">
                <a16:creationId xmlns:a16="http://schemas.microsoft.com/office/drawing/2014/main" xmlns="" id="{D489B39F-9BCB-45E2-B03A-3A1357FADB04}"/>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33963" t="-15715" r="-33963" b="-15715"/>
          <a:stretch/>
        </p:blipFill>
        <p:spPr>
          <a:xfrm>
            <a:off x="5270593" y="3896139"/>
            <a:ext cx="2149740" cy="1720030"/>
          </a:xfrm>
          <a:prstGeom prst="rect">
            <a:avLst/>
          </a:prstGeom>
          <a:solidFill>
            <a:srgbClr val="FFFFFF"/>
          </a:solidFill>
          <a:ln w="12700">
            <a:solidFill>
              <a:srgbClr val="8F3594"/>
            </a:solidFill>
          </a:ln>
        </p:spPr>
      </p:pic>
      <p:pic>
        <p:nvPicPr>
          <p:cNvPr id="26" name="Picture Placeholder 14" descr="Student on computer" title="Student on computer">
            <a:extLst>
              <a:ext uri="{FF2B5EF4-FFF2-40B4-BE49-F238E27FC236}">
                <a16:creationId xmlns:a16="http://schemas.microsoft.com/office/drawing/2014/main" xmlns="" id="{5B37B4C3-4C3B-46D1-BD86-AA42EECF8646}"/>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a:stretch/>
        </p:blipFill>
        <p:spPr>
          <a:xfrm>
            <a:off x="7497590" y="1071563"/>
            <a:ext cx="2109960" cy="1736918"/>
          </a:xfrm>
          <a:prstGeom prst="rect">
            <a:avLst/>
          </a:prstGeom>
          <a:ln w="12700">
            <a:solidFill>
              <a:srgbClr val="8F3594"/>
            </a:solidFill>
          </a:ln>
        </p:spPr>
      </p:pic>
      <p:pic>
        <p:nvPicPr>
          <p:cNvPr id="27" name="Picture Placeholder 25">
            <a:extLst>
              <a:ext uri="{FF2B5EF4-FFF2-40B4-BE49-F238E27FC236}">
                <a16:creationId xmlns:a16="http://schemas.microsoft.com/office/drawing/2014/main" xmlns="" id="{3542A725-6047-4DD8-B040-267BBA8741C8}"/>
              </a:ext>
            </a:extLst>
          </p:cNvPr>
          <p:cNvPicPr>
            <a:picLocks noChangeAspect="1"/>
          </p:cNvPicPr>
          <p:nvPr/>
        </p:nvPicPr>
        <p:blipFill rotWithShape="1">
          <a:blip r:embed="rId9" cstate="screen">
            <a:extLst>
              <a:ext uri="{28A0092B-C50C-407E-A947-70E740481C1C}">
                <a14:useLocalDpi xmlns:a14="http://schemas.microsoft.com/office/drawing/2010/main" val="0"/>
              </a:ext>
            </a:extLst>
          </a:blip>
          <a:srcRect l="-29718" r="-17217"/>
          <a:stretch/>
        </p:blipFill>
        <p:spPr>
          <a:xfrm>
            <a:off x="2936776" y="1071563"/>
            <a:ext cx="2149740" cy="1732069"/>
          </a:xfrm>
          <a:prstGeom prst="rect">
            <a:avLst/>
          </a:prstGeom>
          <a:solidFill>
            <a:srgbClr val="FFFFFF"/>
          </a:solidFill>
          <a:ln w="12700">
            <a:solidFill>
              <a:srgbClr val="8F3594"/>
            </a:solidFill>
          </a:ln>
        </p:spPr>
      </p:pic>
    </p:spTree>
    <p:extLst>
      <p:ext uri="{BB962C8B-B14F-4D97-AF65-F5344CB8AC3E}">
        <p14:creationId xmlns:p14="http://schemas.microsoft.com/office/powerpoint/2010/main" val="12534909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
                                            <p:bg/>
                                          </p:spTgt>
                                        </p:tgtEl>
                                        <p:attrNameLst>
                                          <p:attrName>style.visibility</p:attrName>
                                        </p:attrNameLst>
                                      </p:cBhvr>
                                      <p:to>
                                        <p:strVal val="visible"/>
                                      </p:to>
                                    </p:set>
                                    <p:animEffect transition="in" filter="fade">
                                      <p:cBhvr>
                                        <p:cTn id="7" dur="500"/>
                                        <p:tgtEl>
                                          <p:spTgt spid="13">
                                            <p:bg/>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3">
                                            <p:txEl>
                                              <p:pRg st="0" end="0"/>
                                            </p:txEl>
                                          </p:spTgt>
                                        </p:tgtEl>
                                        <p:attrNameLst>
                                          <p:attrName>style.visibility</p:attrName>
                                        </p:attrNameLst>
                                      </p:cBhvr>
                                      <p:to>
                                        <p:strVal val="visible"/>
                                      </p:to>
                                    </p:set>
                                    <p:animEffect transition="in" filter="fade">
                                      <p:cBhvr>
                                        <p:cTn id="10" dur="500"/>
                                        <p:tgtEl>
                                          <p:spTgt spid="13">
                                            <p:txEl>
                                              <p:pRg st="0" end="0"/>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3">
                                            <p:txEl>
                                              <p:pRg st="1" end="1"/>
                                            </p:txEl>
                                          </p:spTgt>
                                        </p:tgtEl>
                                        <p:attrNameLst>
                                          <p:attrName>style.visibility</p:attrName>
                                        </p:attrNameLst>
                                      </p:cBhvr>
                                      <p:to>
                                        <p:strVal val="visible"/>
                                      </p:to>
                                    </p:set>
                                    <p:animEffect transition="in" filter="fade">
                                      <p:cBhvr>
                                        <p:cTn id="13" dur="500"/>
                                        <p:tgtEl>
                                          <p:spTgt spid="13">
                                            <p:txEl>
                                              <p:pRg st="1" end="1"/>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22"/>
                                        </p:tgtEl>
                                        <p:attrNameLst>
                                          <p:attrName>style.visibility</p:attrName>
                                        </p:attrNameLst>
                                      </p:cBhvr>
                                      <p:to>
                                        <p:strVal val="visible"/>
                                      </p:to>
                                    </p:set>
                                    <p:animEffect transition="in" filter="fade">
                                      <p:cBhvr>
                                        <p:cTn id="16" dur="500"/>
                                        <p:tgtEl>
                                          <p:spTgt spid="22"/>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14">
                                            <p:bg/>
                                          </p:spTgt>
                                        </p:tgtEl>
                                        <p:attrNameLst>
                                          <p:attrName>style.visibility</p:attrName>
                                        </p:attrNameLst>
                                      </p:cBhvr>
                                      <p:to>
                                        <p:strVal val="visible"/>
                                      </p:to>
                                    </p:set>
                                    <p:animEffect transition="in" filter="fade">
                                      <p:cBhvr>
                                        <p:cTn id="21" dur="500"/>
                                        <p:tgtEl>
                                          <p:spTgt spid="14">
                                            <p:bg/>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14">
                                            <p:txEl>
                                              <p:pRg st="0" end="0"/>
                                            </p:txEl>
                                          </p:spTgt>
                                        </p:tgtEl>
                                        <p:attrNameLst>
                                          <p:attrName>style.visibility</p:attrName>
                                        </p:attrNameLst>
                                      </p:cBhvr>
                                      <p:to>
                                        <p:strVal val="visible"/>
                                      </p:to>
                                    </p:set>
                                    <p:animEffect transition="in" filter="fade">
                                      <p:cBhvr>
                                        <p:cTn id="26" dur="500"/>
                                        <p:tgtEl>
                                          <p:spTgt spid="14">
                                            <p:txEl>
                                              <p:pRg st="0" end="0"/>
                                            </p:txEl>
                                          </p:spTgt>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14">
                                            <p:txEl>
                                              <p:pRg st="1" end="1"/>
                                            </p:txEl>
                                          </p:spTgt>
                                        </p:tgtEl>
                                        <p:attrNameLst>
                                          <p:attrName>style.visibility</p:attrName>
                                        </p:attrNameLst>
                                      </p:cBhvr>
                                      <p:to>
                                        <p:strVal val="visible"/>
                                      </p:to>
                                    </p:set>
                                    <p:animEffect transition="in" filter="fade">
                                      <p:cBhvr>
                                        <p:cTn id="29" dur="500"/>
                                        <p:tgtEl>
                                          <p:spTgt spid="14">
                                            <p:txEl>
                                              <p:pRg st="1" end="1"/>
                                            </p:txEl>
                                          </p:spTgt>
                                        </p:tgtEl>
                                      </p:cBhvr>
                                    </p:animEffect>
                                  </p:childTnLst>
                                </p:cTn>
                              </p:par>
                              <p:par>
                                <p:cTn id="30" presetID="10" presetClass="entr" presetSubtype="0" fill="hold" nodeType="withEffect">
                                  <p:stCondLst>
                                    <p:cond delay="0"/>
                                  </p:stCondLst>
                                  <p:childTnLst>
                                    <p:set>
                                      <p:cBhvr>
                                        <p:cTn id="31" dur="1" fill="hold">
                                          <p:stCondLst>
                                            <p:cond delay="0"/>
                                          </p:stCondLst>
                                        </p:cTn>
                                        <p:tgtEl>
                                          <p:spTgt spid="27"/>
                                        </p:tgtEl>
                                        <p:attrNameLst>
                                          <p:attrName>style.visibility</p:attrName>
                                        </p:attrNameLst>
                                      </p:cBhvr>
                                      <p:to>
                                        <p:strVal val="visible"/>
                                      </p:to>
                                    </p:set>
                                    <p:animEffect transition="in" filter="fade">
                                      <p:cBhvr>
                                        <p:cTn id="32" dur="500"/>
                                        <p:tgtEl>
                                          <p:spTgt spid="27"/>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5">
                                            <p:bg/>
                                          </p:spTgt>
                                        </p:tgtEl>
                                        <p:attrNameLst>
                                          <p:attrName>style.visibility</p:attrName>
                                        </p:attrNameLst>
                                      </p:cBhvr>
                                      <p:to>
                                        <p:strVal val="visible"/>
                                      </p:to>
                                    </p:set>
                                    <p:animEffect transition="in" filter="fade">
                                      <p:cBhvr>
                                        <p:cTn id="37" dur="500"/>
                                        <p:tgtEl>
                                          <p:spTgt spid="15">
                                            <p:bg/>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5">
                                            <p:txEl>
                                              <p:pRg st="0" end="0"/>
                                            </p:txEl>
                                          </p:spTgt>
                                        </p:tgtEl>
                                        <p:attrNameLst>
                                          <p:attrName>style.visibility</p:attrName>
                                        </p:attrNameLst>
                                      </p:cBhvr>
                                      <p:to>
                                        <p:strVal val="visible"/>
                                      </p:to>
                                    </p:set>
                                    <p:animEffect transition="in" filter="fade">
                                      <p:cBhvr>
                                        <p:cTn id="42" dur="500"/>
                                        <p:tgtEl>
                                          <p:spTgt spid="15">
                                            <p:txEl>
                                              <p:pRg st="0" end="0"/>
                                            </p:txEl>
                                          </p:spTgt>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15">
                                            <p:txEl>
                                              <p:pRg st="1" end="1"/>
                                            </p:txEl>
                                          </p:spTgt>
                                        </p:tgtEl>
                                        <p:attrNameLst>
                                          <p:attrName>style.visibility</p:attrName>
                                        </p:attrNameLst>
                                      </p:cBhvr>
                                      <p:to>
                                        <p:strVal val="visible"/>
                                      </p:to>
                                    </p:set>
                                    <p:animEffect transition="in" filter="fade">
                                      <p:cBhvr>
                                        <p:cTn id="45" dur="500"/>
                                        <p:tgtEl>
                                          <p:spTgt spid="15">
                                            <p:txEl>
                                              <p:pRg st="1" end="1"/>
                                            </p:txEl>
                                          </p:spTgt>
                                        </p:tgtEl>
                                      </p:cBhvr>
                                    </p:animEffect>
                                  </p:childTnLst>
                                </p:cTn>
                              </p:par>
                              <p:par>
                                <p:cTn id="46" presetID="10" presetClass="entr" presetSubtype="0" fill="hold" nodeType="withEffect">
                                  <p:stCondLst>
                                    <p:cond delay="0"/>
                                  </p:stCondLst>
                                  <p:childTnLst>
                                    <p:set>
                                      <p:cBhvr>
                                        <p:cTn id="47" dur="1" fill="hold">
                                          <p:stCondLst>
                                            <p:cond delay="0"/>
                                          </p:stCondLst>
                                        </p:cTn>
                                        <p:tgtEl>
                                          <p:spTgt spid="23"/>
                                        </p:tgtEl>
                                        <p:attrNameLst>
                                          <p:attrName>style.visibility</p:attrName>
                                        </p:attrNameLst>
                                      </p:cBhvr>
                                      <p:to>
                                        <p:strVal val="visible"/>
                                      </p:to>
                                    </p:set>
                                    <p:animEffect transition="in" filter="fade">
                                      <p:cBhvr>
                                        <p:cTn id="48" dur="500"/>
                                        <p:tgtEl>
                                          <p:spTgt spid="23"/>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grpId="0" nodeType="clickEffect">
                                  <p:stCondLst>
                                    <p:cond delay="0"/>
                                  </p:stCondLst>
                                  <p:childTnLst>
                                    <p:set>
                                      <p:cBhvr>
                                        <p:cTn id="52" dur="1" fill="hold">
                                          <p:stCondLst>
                                            <p:cond delay="0"/>
                                          </p:stCondLst>
                                        </p:cTn>
                                        <p:tgtEl>
                                          <p:spTgt spid="17">
                                            <p:bg/>
                                          </p:spTgt>
                                        </p:tgtEl>
                                        <p:attrNameLst>
                                          <p:attrName>style.visibility</p:attrName>
                                        </p:attrNameLst>
                                      </p:cBhvr>
                                      <p:to>
                                        <p:strVal val="visible"/>
                                      </p:to>
                                    </p:set>
                                    <p:animEffect transition="in" filter="fade">
                                      <p:cBhvr>
                                        <p:cTn id="53" dur="500"/>
                                        <p:tgtEl>
                                          <p:spTgt spid="17">
                                            <p:bg/>
                                          </p:spTgt>
                                        </p:tgtEl>
                                      </p:cBhvr>
                                    </p:animEffect>
                                  </p:childTnLst>
                                </p:cTn>
                              </p:par>
                            </p:childTnLst>
                          </p:cTn>
                        </p:par>
                      </p:childTnLst>
                    </p:cTn>
                  </p:par>
                  <p:par>
                    <p:cTn id="54" fill="hold">
                      <p:stCondLst>
                        <p:cond delay="indefinite"/>
                      </p:stCondLst>
                      <p:childTnLst>
                        <p:par>
                          <p:cTn id="55" fill="hold">
                            <p:stCondLst>
                              <p:cond delay="0"/>
                            </p:stCondLst>
                            <p:childTnLst>
                              <p:par>
                                <p:cTn id="56" presetID="10" presetClass="entr" presetSubtype="0" fill="hold" grpId="0" nodeType="clickEffect">
                                  <p:stCondLst>
                                    <p:cond delay="0"/>
                                  </p:stCondLst>
                                  <p:childTnLst>
                                    <p:set>
                                      <p:cBhvr>
                                        <p:cTn id="57" dur="1" fill="hold">
                                          <p:stCondLst>
                                            <p:cond delay="0"/>
                                          </p:stCondLst>
                                        </p:cTn>
                                        <p:tgtEl>
                                          <p:spTgt spid="17">
                                            <p:txEl>
                                              <p:pRg st="0" end="0"/>
                                            </p:txEl>
                                          </p:spTgt>
                                        </p:tgtEl>
                                        <p:attrNameLst>
                                          <p:attrName>style.visibility</p:attrName>
                                        </p:attrNameLst>
                                      </p:cBhvr>
                                      <p:to>
                                        <p:strVal val="visible"/>
                                      </p:to>
                                    </p:set>
                                    <p:animEffect transition="in" filter="fade">
                                      <p:cBhvr>
                                        <p:cTn id="58" dur="500"/>
                                        <p:tgtEl>
                                          <p:spTgt spid="17">
                                            <p:txEl>
                                              <p:pRg st="0" end="0"/>
                                            </p:txEl>
                                          </p:spTgt>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17">
                                            <p:txEl>
                                              <p:pRg st="1" end="1"/>
                                            </p:txEl>
                                          </p:spTgt>
                                        </p:tgtEl>
                                        <p:attrNameLst>
                                          <p:attrName>style.visibility</p:attrName>
                                        </p:attrNameLst>
                                      </p:cBhvr>
                                      <p:to>
                                        <p:strVal val="visible"/>
                                      </p:to>
                                    </p:set>
                                    <p:animEffect transition="in" filter="fade">
                                      <p:cBhvr>
                                        <p:cTn id="61" dur="500"/>
                                        <p:tgtEl>
                                          <p:spTgt spid="17">
                                            <p:txEl>
                                              <p:pRg st="1" end="1"/>
                                            </p:txEl>
                                          </p:spTgt>
                                        </p:tgtEl>
                                      </p:cBhvr>
                                    </p:animEffect>
                                  </p:childTnLst>
                                </p:cTn>
                              </p:par>
                              <p:par>
                                <p:cTn id="62" presetID="10" presetClass="entr" presetSubtype="0" fill="hold" nodeType="withEffect">
                                  <p:stCondLst>
                                    <p:cond delay="0"/>
                                  </p:stCondLst>
                                  <p:childTnLst>
                                    <p:set>
                                      <p:cBhvr>
                                        <p:cTn id="63" dur="1" fill="hold">
                                          <p:stCondLst>
                                            <p:cond delay="0"/>
                                          </p:stCondLst>
                                        </p:cTn>
                                        <p:tgtEl>
                                          <p:spTgt spid="26"/>
                                        </p:tgtEl>
                                        <p:attrNameLst>
                                          <p:attrName>style.visibility</p:attrName>
                                        </p:attrNameLst>
                                      </p:cBhvr>
                                      <p:to>
                                        <p:strVal val="visible"/>
                                      </p:to>
                                    </p:set>
                                    <p:animEffect transition="in" filter="fade">
                                      <p:cBhvr>
                                        <p:cTn id="64" dur="500"/>
                                        <p:tgtEl>
                                          <p:spTgt spid="26"/>
                                        </p:tgtEl>
                                      </p:cBhvr>
                                    </p:animEffect>
                                  </p:childTnLst>
                                </p:cTn>
                              </p:par>
                            </p:childTnLst>
                          </p:cTn>
                        </p:par>
                      </p:childTnLst>
                    </p:cTn>
                  </p:par>
                  <p:par>
                    <p:cTn id="65" fill="hold">
                      <p:stCondLst>
                        <p:cond delay="indefinite"/>
                      </p:stCondLst>
                      <p:childTnLst>
                        <p:par>
                          <p:cTn id="66" fill="hold">
                            <p:stCondLst>
                              <p:cond delay="0"/>
                            </p:stCondLst>
                            <p:childTnLst>
                              <p:par>
                                <p:cTn id="67" presetID="10" presetClass="entr" presetSubtype="0" fill="hold" grpId="0" nodeType="clickEffect">
                                  <p:stCondLst>
                                    <p:cond delay="0"/>
                                  </p:stCondLst>
                                  <p:childTnLst>
                                    <p:set>
                                      <p:cBhvr>
                                        <p:cTn id="68" dur="1" fill="hold">
                                          <p:stCondLst>
                                            <p:cond delay="0"/>
                                          </p:stCondLst>
                                        </p:cTn>
                                        <p:tgtEl>
                                          <p:spTgt spid="18">
                                            <p:bg/>
                                          </p:spTgt>
                                        </p:tgtEl>
                                        <p:attrNameLst>
                                          <p:attrName>style.visibility</p:attrName>
                                        </p:attrNameLst>
                                      </p:cBhvr>
                                      <p:to>
                                        <p:strVal val="visible"/>
                                      </p:to>
                                    </p:set>
                                    <p:animEffect transition="in" filter="fade">
                                      <p:cBhvr>
                                        <p:cTn id="69" dur="500"/>
                                        <p:tgtEl>
                                          <p:spTgt spid="18">
                                            <p:bg/>
                                          </p:spTgt>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18">
                                            <p:txEl>
                                              <p:pRg st="0" end="0"/>
                                            </p:txEl>
                                          </p:spTgt>
                                        </p:tgtEl>
                                        <p:attrNameLst>
                                          <p:attrName>style.visibility</p:attrName>
                                        </p:attrNameLst>
                                      </p:cBhvr>
                                      <p:to>
                                        <p:strVal val="visible"/>
                                      </p:to>
                                    </p:set>
                                    <p:animEffect transition="in" filter="fade">
                                      <p:cBhvr>
                                        <p:cTn id="72" dur="500"/>
                                        <p:tgtEl>
                                          <p:spTgt spid="18">
                                            <p:txEl>
                                              <p:pRg st="0" end="0"/>
                                            </p:txEl>
                                          </p:spTgt>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18">
                                            <p:txEl>
                                              <p:pRg st="1" end="1"/>
                                            </p:txEl>
                                          </p:spTgt>
                                        </p:tgtEl>
                                        <p:attrNameLst>
                                          <p:attrName>style.visibility</p:attrName>
                                        </p:attrNameLst>
                                      </p:cBhvr>
                                      <p:to>
                                        <p:strVal val="visible"/>
                                      </p:to>
                                    </p:set>
                                    <p:animEffect transition="in" filter="fade">
                                      <p:cBhvr>
                                        <p:cTn id="75" dur="500"/>
                                        <p:tgtEl>
                                          <p:spTgt spid="18">
                                            <p:txEl>
                                              <p:pRg st="1" end="1"/>
                                            </p:txEl>
                                          </p:spTgt>
                                        </p:tgtEl>
                                      </p:cBhvr>
                                    </p:animEffect>
                                  </p:childTnLst>
                                </p:cTn>
                              </p:par>
                              <p:par>
                                <p:cTn id="76" presetID="10" presetClass="entr" presetSubtype="0" fill="hold" nodeType="withEffect">
                                  <p:stCondLst>
                                    <p:cond delay="0"/>
                                  </p:stCondLst>
                                  <p:childTnLst>
                                    <p:set>
                                      <p:cBhvr>
                                        <p:cTn id="77" dur="1" fill="hold">
                                          <p:stCondLst>
                                            <p:cond delay="0"/>
                                          </p:stCondLst>
                                        </p:cTn>
                                        <p:tgtEl>
                                          <p:spTgt spid="24"/>
                                        </p:tgtEl>
                                        <p:attrNameLst>
                                          <p:attrName>style.visibility</p:attrName>
                                        </p:attrNameLst>
                                      </p:cBhvr>
                                      <p:to>
                                        <p:strVal val="visible"/>
                                      </p:to>
                                    </p:set>
                                    <p:animEffect transition="in" filter="fade">
                                      <p:cBhvr>
                                        <p:cTn id="78" dur="500"/>
                                        <p:tgtEl>
                                          <p:spTgt spid="24"/>
                                        </p:tgtEl>
                                      </p:cBhvr>
                                    </p:animEffect>
                                  </p:childTnLst>
                                </p:cTn>
                              </p:par>
                            </p:childTnLst>
                          </p:cTn>
                        </p:par>
                      </p:childTnLst>
                    </p:cTn>
                  </p:par>
                  <p:par>
                    <p:cTn id="79" fill="hold">
                      <p:stCondLst>
                        <p:cond delay="indefinite"/>
                      </p:stCondLst>
                      <p:childTnLst>
                        <p:par>
                          <p:cTn id="80" fill="hold">
                            <p:stCondLst>
                              <p:cond delay="0"/>
                            </p:stCondLst>
                            <p:childTnLst>
                              <p:par>
                                <p:cTn id="81" presetID="10" presetClass="entr" presetSubtype="0" fill="hold" grpId="0" nodeType="clickEffect">
                                  <p:stCondLst>
                                    <p:cond delay="0"/>
                                  </p:stCondLst>
                                  <p:childTnLst>
                                    <p:set>
                                      <p:cBhvr>
                                        <p:cTn id="82" dur="1" fill="hold">
                                          <p:stCondLst>
                                            <p:cond delay="0"/>
                                          </p:stCondLst>
                                        </p:cTn>
                                        <p:tgtEl>
                                          <p:spTgt spid="19">
                                            <p:bg/>
                                          </p:spTgt>
                                        </p:tgtEl>
                                        <p:attrNameLst>
                                          <p:attrName>style.visibility</p:attrName>
                                        </p:attrNameLst>
                                      </p:cBhvr>
                                      <p:to>
                                        <p:strVal val="visible"/>
                                      </p:to>
                                    </p:set>
                                    <p:animEffect transition="in" filter="fade">
                                      <p:cBhvr>
                                        <p:cTn id="83" dur="500"/>
                                        <p:tgtEl>
                                          <p:spTgt spid="19">
                                            <p:bg/>
                                          </p:spTgt>
                                        </p:tgtEl>
                                      </p:cBhvr>
                                    </p:animEffect>
                                  </p:childTnLst>
                                </p:cTn>
                              </p:par>
                              <p:par>
                                <p:cTn id="84" presetID="10" presetClass="entr" presetSubtype="0" fill="hold" grpId="0" nodeType="withEffect">
                                  <p:stCondLst>
                                    <p:cond delay="0"/>
                                  </p:stCondLst>
                                  <p:childTnLst>
                                    <p:set>
                                      <p:cBhvr>
                                        <p:cTn id="85" dur="1" fill="hold">
                                          <p:stCondLst>
                                            <p:cond delay="0"/>
                                          </p:stCondLst>
                                        </p:cTn>
                                        <p:tgtEl>
                                          <p:spTgt spid="19">
                                            <p:txEl>
                                              <p:pRg st="0" end="0"/>
                                            </p:txEl>
                                          </p:spTgt>
                                        </p:tgtEl>
                                        <p:attrNameLst>
                                          <p:attrName>style.visibility</p:attrName>
                                        </p:attrNameLst>
                                      </p:cBhvr>
                                      <p:to>
                                        <p:strVal val="visible"/>
                                      </p:to>
                                    </p:set>
                                    <p:animEffect transition="in" filter="fade">
                                      <p:cBhvr>
                                        <p:cTn id="86" dur="500"/>
                                        <p:tgtEl>
                                          <p:spTgt spid="19">
                                            <p:txEl>
                                              <p:pRg st="0" end="0"/>
                                            </p:txEl>
                                          </p:spTgt>
                                        </p:tgtEl>
                                      </p:cBhvr>
                                    </p:animEffect>
                                  </p:childTnLst>
                                </p:cTn>
                              </p:par>
                            </p:childTnLst>
                          </p:cTn>
                        </p:par>
                      </p:childTnLst>
                    </p:cTn>
                  </p:par>
                  <p:par>
                    <p:cTn id="87" fill="hold">
                      <p:stCondLst>
                        <p:cond delay="indefinite"/>
                      </p:stCondLst>
                      <p:childTnLst>
                        <p:par>
                          <p:cTn id="88" fill="hold">
                            <p:stCondLst>
                              <p:cond delay="0"/>
                            </p:stCondLst>
                            <p:childTnLst>
                              <p:par>
                                <p:cTn id="89" presetID="10" presetClass="entr" presetSubtype="0" fill="hold" grpId="0" nodeType="clickEffect">
                                  <p:stCondLst>
                                    <p:cond delay="0"/>
                                  </p:stCondLst>
                                  <p:childTnLst>
                                    <p:set>
                                      <p:cBhvr>
                                        <p:cTn id="90" dur="1" fill="hold">
                                          <p:stCondLst>
                                            <p:cond delay="0"/>
                                          </p:stCondLst>
                                        </p:cTn>
                                        <p:tgtEl>
                                          <p:spTgt spid="19">
                                            <p:txEl>
                                              <p:pRg st="1" end="1"/>
                                            </p:txEl>
                                          </p:spTgt>
                                        </p:tgtEl>
                                        <p:attrNameLst>
                                          <p:attrName>style.visibility</p:attrName>
                                        </p:attrNameLst>
                                      </p:cBhvr>
                                      <p:to>
                                        <p:strVal val="visible"/>
                                      </p:to>
                                    </p:set>
                                    <p:animEffect transition="in" filter="fade">
                                      <p:cBhvr>
                                        <p:cTn id="91" dur="500"/>
                                        <p:tgtEl>
                                          <p:spTgt spid="19">
                                            <p:txEl>
                                              <p:pRg st="1" end="1"/>
                                            </p:txEl>
                                          </p:spTgt>
                                        </p:tgtEl>
                                      </p:cBhvr>
                                    </p:animEffect>
                                  </p:childTnLst>
                                </p:cTn>
                              </p:par>
                              <p:par>
                                <p:cTn id="92" presetID="10" presetClass="entr" presetSubtype="0" fill="hold" nodeType="withEffect">
                                  <p:stCondLst>
                                    <p:cond delay="0"/>
                                  </p:stCondLst>
                                  <p:childTnLst>
                                    <p:set>
                                      <p:cBhvr>
                                        <p:cTn id="93" dur="1" fill="hold">
                                          <p:stCondLst>
                                            <p:cond delay="0"/>
                                          </p:stCondLst>
                                        </p:cTn>
                                        <p:tgtEl>
                                          <p:spTgt spid="25"/>
                                        </p:tgtEl>
                                        <p:attrNameLst>
                                          <p:attrName>style.visibility</p:attrName>
                                        </p:attrNameLst>
                                      </p:cBhvr>
                                      <p:to>
                                        <p:strVal val="visible"/>
                                      </p:to>
                                    </p:set>
                                    <p:animEffect transition="in" filter="fade">
                                      <p:cBhvr>
                                        <p:cTn id="94" dur="500"/>
                                        <p:tgtEl>
                                          <p:spTgt spid="25"/>
                                        </p:tgtEl>
                                      </p:cBhvr>
                                    </p:animEffect>
                                  </p:childTnLst>
                                </p:cTn>
                              </p:par>
                            </p:childTnLst>
                          </p:cTn>
                        </p:par>
                      </p:childTnLst>
                    </p:cTn>
                  </p:par>
                  <p:par>
                    <p:cTn id="95" fill="hold">
                      <p:stCondLst>
                        <p:cond delay="indefinite"/>
                      </p:stCondLst>
                      <p:childTnLst>
                        <p:par>
                          <p:cTn id="96" fill="hold">
                            <p:stCondLst>
                              <p:cond delay="0"/>
                            </p:stCondLst>
                            <p:childTnLst>
                              <p:par>
                                <p:cTn id="97" presetID="10" presetClass="entr" presetSubtype="0" fill="hold" grpId="0" nodeType="clickEffect">
                                  <p:stCondLst>
                                    <p:cond delay="0"/>
                                  </p:stCondLst>
                                  <p:childTnLst>
                                    <p:set>
                                      <p:cBhvr>
                                        <p:cTn id="98" dur="1" fill="hold">
                                          <p:stCondLst>
                                            <p:cond delay="0"/>
                                          </p:stCondLst>
                                        </p:cTn>
                                        <p:tgtEl>
                                          <p:spTgt spid="20">
                                            <p:bg/>
                                          </p:spTgt>
                                        </p:tgtEl>
                                        <p:attrNameLst>
                                          <p:attrName>style.visibility</p:attrName>
                                        </p:attrNameLst>
                                      </p:cBhvr>
                                      <p:to>
                                        <p:strVal val="visible"/>
                                      </p:to>
                                    </p:set>
                                    <p:animEffect transition="in" filter="fade">
                                      <p:cBhvr>
                                        <p:cTn id="99" dur="500"/>
                                        <p:tgtEl>
                                          <p:spTgt spid="20">
                                            <p:bg/>
                                          </p:spTgt>
                                        </p:tgtEl>
                                      </p:cBhvr>
                                    </p:animEffect>
                                  </p:childTnLst>
                                </p:cTn>
                              </p:par>
                              <p:par>
                                <p:cTn id="100" presetID="10" presetClass="entr" presetSubtype="0" fill="hold" grpId="0" nodeType="withEffect">
                                  <p:stCondLst>
                                    <p:cond delay="0"/>
                                  </p:stCondLst>
                                  <p:childTnLst>
                                    <p:set>
                                      <p:cBhvr>
                                        <p:cTn id="101" dur="1" fill="hold">
                                          <p:stCondLst>
                                            <p:cond delay="0"/>
                                          </p:stCondLst>
                                        </p:cTn>
                                        <p:tgtEl>
                                          <p:spTgt spid="20">
                                            <p:txEl>
                                              <p:pRg st="1" end="1"/>
                                            </p:txEl>
                                          </p:spTgt>
                                        </p:tgtEl>
                                        <p:attrNameLst>
                                          <p:attrName>style.visibility</p:attrName>
                                        </p:attrNameLst>
                                      </p:cBhvr>
                                      <p:to>
                                        <p:strVal val="visible"/>
                                      </p:to>
                                    </p:set>
                                    <p:animEffect transition="in" filter="fade">
                                      <p:cBhvr>
                                        <p:cTn id="102" dur="500"/>
                                        <p:tgtEl>
                                          <p:spTgt spid="20">
                                            <p:txEl>
                                              <p:pRg st="1" end="1"/>
                                            </p:txEl>
                                          </p:spTgt>
                                        </p:tgtEl>
                                      </p:cBhvr>
                                    </p:animEffect>
                                  </p:childTnLst>
                                </p:cTn>
                              </p:par>
                              <p:par>
                                <p:cTn id="103" presetID="10" presetClass="entr" presetSubtype="0" fill="hold" grpId="0" nodeType="withEffect">
                                  <p:stCondLst>
                                    <p:cond delay="0"/>
                                  </p:stCondLst>
                                  <p:childTnLst>
                                    <p:set>
                                      <p:cBhvr>
                                        <p:cTn id="104" dur="1" fill="hold">
                                          <p:stCondLst>
                                            <p:cond delay="0"/>
                                          </p:stCondLst>
                                        </p:cTn>
                                        <p:tgtEl>
                                          <p:spTgt spid="20">
                                            <p:txEl>
                                              <p:pRg st="2" end="2"/>
                                            </p:txEl>
                                          </p:spTgt>
                                        </p:tgtEl>
                                        <p:attrNameLst>
                                          <p:attrName>style.visibility</p:attrName>
                                        </p:attrNameLst>
                                      </p:cBhvr>
                                      <p:to>
                                        <p:strVal val="visible"/>
                                      </p:to>
                                    </p:set>
                                    <p:animEffect transition="in" filter="fade">
                                      <p:cBhvr>
                                        <p:cTn id="105" dur="500"/>
                                        <p:tgtEl>
                                          <p:spTgt spid="20">
                                            <p:txEl>
                                              <p:pRg st="2" end="2"/>
                                            </p:txEl>
                                          </p:spTgt>
                                        </p:tgtEl>
                                      </p:cBhvr>
                                    </p:animEffect>
                                  </p:childTnLst>
                                </p:cTn>
                              </p:par>
                              <p:par>
                                <p:cTn id="106" presetID="10" presetClass="entr" presetSubtype="0" fill="hold" nodeType="withEffect">
                                  <p:stCondLst>
                                    <p:cond delay="0"/>
                                  </p:stCondLst>
                                  <p:childTnLst>
                                    <p:set>
                                      <p:cBhvr>
                                        <p:cTn id="107" dur="1" fill="hold">
                                          <p:stCondLst>
                                            <p:cond delay="0"/>
                                          </p:stCondLst>
                                        </p:cTn>
                                        <p:tgtEl>
                                          <p:spTgt spid="21"/>
                                        </p:tgtEl>
                                        <p:attrNameLst>
                                          <p:attrName>style.visibility</p:attrName>
                                        </p:attrNameLst>
                                      </p:cBhvr>
                                      <p:to>
                                        <p:strVal val="visible"/>
                                      </p:to>
                                    </p:set>
                                    <p:animEffect transition="in" filter="fade">
                                      <p:cBhvr>
                                        <p:cTn id="108"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uiExpand="1" build="p" animBg="1"/>
      <p:bldP spid="14" grpId="0" uiExpand="1" build="p" animBg="1"/>
      <p:bldP spid="15" grpId="0" uiExpand="1" build="p" animBg="1"/>
      <p:bldP spid="17" grpId="0" uiExpand="1" build="p" animBg="1"/>
      <p:bldP spid="18" grpId="0" uiExpand="1" build="p" animBg="1"/>
      <p:bldP spid="19" grpId="0" uiExpand="1" build="p" animBg="1"/>
      <p:bldP spid="20" grpId="0" uiExpand="1" build="p" animBg="1"/>
    </p:bldLst>
  </p:timing>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0"/>
          <p:cNvSpPr txBox="1">
            <a:spLocks/>
          </p:cNvSpPr>
          <p:nvPr/>
        </p:nvSpPr>
        <p:spPr>
          <a:xfrm>
            <a:off x="1978570" y="248815"/>
            <a:ext cx="8221489" cy="67722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b="1" i="0">
                <a:solidFill>
                  <a:schemeClr val="accent1"/>
                </a:solidFill>
                <a:latin typeface="+mn-lt"/>
                <a:ea typeface="Open Sans" charset="0"/>
                <a:cs typeface="Open Sans" charset="0"/>
              </a:rPr>
              <a:t>Select Registration Option</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6502667"/>
            <a:ext cx="12000217" cy="229917"/>
          </a:xfrm>
          <a:prstGeom prst="rect">
            <a:avLst/>
          </a:prstGeom>
        </p:spPr>
      </p:pic>
      <p:sp>
        <p:nvSpPr>
          <p:cNvPr id="6" name="Date Placeholder 3"/>
          <p:cNvSpPr>
            <a:spLocks noGrp="1"/>
          </p:cNvSpPr>
          <p:nvPr>
            <p:ph type="dt" sz="half" idx="10"/>
          </p:nvPr>
        </p:nvSpPr>
        <p:spPr>
          <a:xfrm>
            <a:off x="92467" y="6492875"/>
            <a:ext cx="2472271" cy="365125"/>
          </a:xfrm>
        </p:spPr>
        <p:txBody>
          <a:bodyPr/>
          <a:lstStyle/>
          <a:p>
            <a:fld id="{C5C05D33-2F5D-482A-8D2C-D96EBC369FAA}" type="datetime1">
              <a:rPr lang="en-US" smtClean="0">
                <a:solidFill>
                  <a:schemeClr val="accent1">
                    <a:lumMod val="60000"/>
                    <a:lumOff val="40000"/>
                  </a:schemeClr>
                </a:solidFill>
              </a:rPr>
              <a:pPr/>
              <a:t>10/1/2018</a:t>
            </a:fld>
            <a:r>
              <a:rPr lang="en-US">
                <a:solidFill>
                  <a:schemeClr val="accent1">
                    <a:lumMod val="60000"/>
                    <a:lumOff val="40000"/>
                  </a:schemeClr>
                </a:solidFill>
              </a:rPr>
              <a:t>     </a:t>
            </a:r>
            <a:fld id="{EA89072E-2125-40D6-847A-9E6B768971D4}" type="slidenum">
              <a:rPr lang="en-US" smtClean="0">
                <a:solidFill>
                  <a:schemeClr val="accent1">
                    <a:lumMod val="60000"/>
                    <a:lumOff val="40000"/>
                  </a:schemeClr>
                </a:solidFill>
              </a:rPr>
              <a:pPr/>
              <a:t>198</a:t>
            </a:fld>
            <a:endParaRPr lang="en-US">
              <a:solidFill>
                <a:schemeClr val="accent1">
                  <a:lumMod val="60000"/>
                  <a:lumOff val="40000"/>
                </a:schemeClr>
              </a:solidFill>
            </a:endParaRPr>
          </a:p>
        </p:txBody>
      </p:sp>
      <p:sp>
        <p:nvSpPr>
          <p:cNvPr id="7" name="Footer Placeholder 4"/>
          <p:cNvSpPr>
            <a:spLocks noGrp="1"/>
          </p:cNvSpPr>
          <p:nvPr>
            <p:ph type="ftr" sz="quarter" idx="11"/>
          </p:nvPr>
        </p:nvSpPr>
        <p:spPr>
          <a:xfrm>
            <a:off x="3686187" y="6492875"/>
            <a:ext cx="4822804" cy="365125"/>
          </a:xfrm>
        </p:spPr>
        <p:txBody>
          <a:bodyPr/>
          <a:lstStyle/>
          <a:p>
            <a:r>
              <a:rPr lang="en-US">
                <a:solidFill>
                  <a:schemeClr val="accent1">
                    <a:lumMod val="60000"/>
                    <a:lumOff val="40000"/>
                  </a:schemeClr>
                </a:solidFill>
              </a:rPr>
              <a:t>October 2018</a:t>
            </a:r>
          </a:p>
        </p:txBody>
      </p:sp>
      <p:sp>
        <p:nvSpPr>
          <p:cNvPr id="8" name="Text Placeholder 5">
            <a:extLst>
              <a:ext uri="{FF2B5EF4-FFF2-40B4-BE49-F238E27FC236}">
                <a16:creationId xmlns:a16="http://schemas.microsoft.com/office/drawing/2014/main" xmlns="" id="{16DB744E-4D00-4CE6-8669-AFD299EDB73D}"/>
              </a:ext>
            </a:extLst>
          </p:cNvPr>
          <p:cNvSpPr txBox="1">
            <a:spLocks/>
          </p:cNvSpPr>
          <p:nvPr/>
        </p:nvSpPr>
        <p:spPr>
          <a:xfrm>
            <a:off x="318160" y="1494752"/>
            <a:ext cx="3368027" cy="3781425"/>
          </a:xfrm>
          <a:prstGeom prst="rect">
            <a:avLst/>
          </a:prstGeom>
        </p:spPr>
        <p:txBody>
          <a:bodyPr/>
          <a:lstStyle>
            <a:defPPr>
              <a:defRPr lang="en-US"/>
            </a:defPPr>
            <a:lvl1pPr marL="0" algn="l" defTabSz="914400" rtl="0" eaLnBrk="1" latinLnBrk="0" hangingPunct="1">
              <a:defRPr sz="1100" b="0" i="0" kern="1200">
                <a:solidFill>
                  <a:schemeClr val="tx1"/>
                </a:solidFill>
                <a:latin typeface="Open Sans" charset="0"/>
                <a:ea typeface="Open Sans" charset="0"/>
                <a:cs typeface="Open Sans"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indent="-342900">
              <a:spcBef>
                <a:spcPct val="0"/>
              </a:spcBef>
              <a:buClr>
                <a:schemeClr val="accent2"/>
              </a:buClr>
              <a:buFont typeface="Wingdings" panose="05000000000000000000" pitchFamily="2" charset="2"/>
              <a:buChar char="§"/>
            </a:pPr>
            <a:r>
              <a:rPr lang="en-US" sz="2000">
                <a:solidFill>
                  <a:srgbClr val="000000"/>
                </a:solidFill>
                <a:latin typeface="Verdana" panose="020B0604030504040204" pitchFamily="34" charset="0"/>
                <a:ea typeface="+mn-ea"/>
                <a:cs typeface="Arial" panose="020B0604020202020204" pitchFamily="34" charset="0"/>
              </a:rPr>
              <a:t> </a:t>
            </a:r>
            <a:r>
              <a:rPr lang="en-US" sz="2400">
                <a:solidFill>
                  <a:schemeClr val="tx1">
                    <a:lumMod val="75000"/>
                    <a:lumOff val="25000"/>
                  </a:schemeClr>
                </a:solidFill>
                <a:latin typeface="Calibri" charset="0"/>
                <a:cs typeface="Calibri" charset="0"/>
              </a:rPr>
              <a:t>From Setup &gt;  Organizations </a:t>
            </a:r>
          </a:p>
          <a:p>
            <a:pPr marL="342900" indent="-342900">
              <a:spcBef>
                <a:spcPct val="0"/>
              </a:spcBef>
              <a:buClr>
                <a:schemeClr val="accent2"/>
              </a:buClr>
              <a:buFont typeface="Wingdings" panose="05000000000000000000" pitchFamily="2" charset="2"/>
              <a:buChar char="§"/>
            </a:pPr>
            <a:r>
              <a:rPr lang="en-US" sz="2400">
                <a:solidFill>
                  <a:schemeClr val="tx1">
                    <a:lumMod val="75000"/>
                    <a:lumOff val="25000"/>
                  </a:schemeClr>
                </a:solidFill>
                <a:latin typeface="Calibri" charset="0"/>
                <a:cs typeface="Calibri" charset="0"/>
              </a:rPr>
              <a:t> Check box next to district</a:t>
            </a:r>
          </a:p>
          <a:p>
            <a:pPr marL="342900" indent="-342900">
              <a:spcBef>
                <a:spcPct val="0"/>
              </a:spcBef>
              <a:buClr>
                <a:schemeClr val="accent2"/>
              </a:buClr>
              <a:buFont typeface="Wingdings" panose="05000000000000000000" pitchFamily="2" charset="2"/>
              <a:buChar char="§"/>
            </a:pPr>
            <a:r>
              <a:rPr lang="en-US" sz="2400">
                <a:solidFill>
                  <a:schemeClr val="tx1">
                    <a:lumMod val="75000"/>
                    <a:lumOff val="25000"/>
                  </a:schemeClr>
                </a:solidFill>
                <a:latin typeface="Calibri" charset="0"/>
                <a:cs typeface="Calibri" charset="0"/>
              </a:rPr>
              <a:t> Select task and check Manage Participation</a:t>
            </a:r>
          </a:p>
          <a:p>
            <a:pPr marL="342900" indent="-342900">
              <a:spcBef>
                <a:spcPct val="0"/>
              </a:spcBef>
              <a:buClr>
                <a:schemeClr val="accent2"/>
              </a:buClr>
              <a:buFont typeface="Wingdings" panose="05000000000000000000" pitchFamily="2" charset="2"/>
              <a:buChar char="§"/>
            </a:pPr>
            <a:r>
              <a:rPr lang="en-US" sz="2400">
                <a:solidFill>
                  <a:schemeClr val="tx1">
                    <a:lumMod val="75000"/>
                    <a:lumOff val="25000"/>
                  </a:schemeClr>
                </a:solidFill>
                <a:latin typeface="Calibri" charset="0"/>
                <a:cs typeface="Calibri" charset="0"/>
              </a:rPr>
              <a:t> Click Start</a:t>
            </a:r>
          </a:p>
          <a:p>
            <a:pPr marL="342900" indent="-342900">
              <a:spcBef>
                <a:spcPct val="0"/>
              </a:spcBef>
              <a:buClr>
                <a:schemeClr val="accent2"/>
              </a:buClr>
              <a:buFont typeface="Wingdings" panose="05000000000000000000" pitchFamily="2" charset="2"/>
              <a:buChar char="§"/>
            </a:pPr>
            <a:r>
              <a:rPr lang="en-US" sz="2400">
                <a:solidFill>
                  <a:schemeClr val="tx1">
                    <a:lumMod val="75000"/>
                    <a:lumOff val="25000"/>
                  </a:schemeClr>
                </a:solidFill>
                <a:latin typeface="Calibri" charset="0"/>
                <a:cs typeface="Calibri" charset="0"/>
              </a:rPr>
              <a:t> Select organization and choose “Yes” or “No”</a:t>
            </a:r>
          </a:p>
          <a:p>
            <a:pPr marL="342900" indent="-342900">
              <a:spcBef>
                <a:spcPct val="0"/>
              </a:spcBef>
              <a:buClr>
                <a:schemeClr val="accent2"/>
              </a:buClr>
              <a:buFont typeface="Wingdings" panose="05000000000000000000" pitchFamily="2" charset="2"/>
              <a:buChar char="§"/>
            </a:pPr>
            <a:r>
              <a:rPr lang="en-US" sz="2400">
                <a:solidFill>
                  <a:schemeClr val="tx1">
                    <a:lumMod val="75000"/>
                    <a:lumOff val="25000"/>
                  </a:schemeClr>
                </a:solidFill>
                <a:latin typeface="Calibri" charset="0"/>
                <a:cs typeface="Calibri" charset="0"/>
              </a:rPr>
              <a:t> Click Save</a:t>
            </a:r>
          </a:p>
          <a:p>
            <a:endParaRPr lang="en-US"/>
          </a:p>
        </p:txBody>
      </p:sp>
      <p:sp>
        <p:nvSpPr>
          <p:cNvPr id="9" name="Slide Number Placeholder 3">
            <a:extLst>
              <a:ext uri="{FF2B5EF4-FFF2-40B4-BE49-F238E27FC236}">
                <a16:creationId xmlns:a16="http://schemas.microsoft.com/office/drawing/2014/main" xmlns="" id="{EE877ABD-253A-45BF-BACF-DF151DFBA610}"/>
              </a:ext>
            </a:extLst>
          </p:cNvPr>
          <p:cNvSpPr txBox="1">
            <a:spLocks/>
          </p:cNvSpPr>
          <p:nvPr/>
        </p:nvSpPr>
        <p:spPr>
          <a:xfrm>
            <a:off x="10635217" y="6561757"/>
            <a:ext cx="469900" cy="125413"/>
          </a:xfrm>
          <a:prstGeom prst="rect">
            <a:avLst/>
          </a:prstGeom>
        </p:spPr>
        <p:txBody>
          <a:bodyPr/>
          <a:lstStyle>
            <a:defPPr>
              <a:defRPr lang="en-US"/>
            </a:defPPr>
            <a:lvl1pPr marL="0" algn="ctr" defTabSz="914400" rtl="0" eaLnBrk="1" latinLnBrk="0" hangingPunct="1">
              <a:defRPr sz="1100" b="0" i="0" kern="1200">
                <a:solidFill>
                  <a:schemeClr val="tx1"/>
                </a:solidFill>
                <a:latin typeface="Open Sans" charset="0"/>
                <a:ea typeface="Open Sans" charset="0"/>
                <a:cs typeface="Open Sans"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GB" altLang="en-US" b="1"/>
              <a:t> </a:t>
            </a:r>
          </a:p>
        </p:txBody>
      </p:sp>
      <p:pic>
        <p:nvPicPr>
          <p:cNvPr id="10" name="Picture 9">
            <a:extLst>
              <a:ext uri="{FF2B5EF4-FFF2-40B4-BE49-F238E27FC236}">
                <a16:creationId xmlns:a16="http://schemas.microsoft.com/office/drawing/2014/main" xmlns="" id="{8BFA87F0-E6B6-49E1-B78A-17588ACE3F0A}"/>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4476645" y="4437161"/>
            <a:ext cx="6550279" cy="1496794"/>
          </a:xfrm>
          <a:prstGeom prst="rect">
            <a:avLst/>
          </a:prstGeom>
          <a:effectLst>
            <a:outerShdw blurRad="63500" sx="102000" sy="102000" algn="ctr" rotWithShape="0">
              <a:prstClr val="black">
                <a:alpha val="40000"/>
              </a:prstClr>
            </a:outerShdw>
          </a:effectLst>
        </p:spPr>
      </p:pic>
      <p:grpSp>
        <p:nvGrpSpPr>
          <p:cNvPr id="12" name="Group 11">
            <a:extLst>
              <a:ext uri="{FF2B5EF4-FFF2-40B4-BE49-F238E27FC236}">
                <a16:creationId xmlns:a16="http://schemas.microsoft.com/office/drawing/2014/main" xmlns="" id="{066670EB-BB1B-4763-A99F-073AE75ACBD2}"/>
              </a:ext>
            </a:extLst>
          </p:cNvPr>
          <p:cNvGrpSpPr/>
          <p:nvPr/>
        </p:nvGrpSpPr>
        <p:grpSpPr>
          <a:xfrm>
            <a:off x="8902584" y="320763"/>
            <a:ext cx="2374069" cy="1110240"/>
            <a:chOff x="7473280" y="248706"/>
            <a:chExt cx="2374069" cy="1110240"/>
          </a:xfrm>
        </p:grpSpPr>
        <p:pic>
          <p:nvPicPr>
            <p:cNvPr id="13" name="Picture 12">
              <a:extLst>
                <a:ext uri="{FF2B5EF4-FFF2-40B4-BE49-F238E27FC236}">
                  <a16:creationId xmlns:a16="http://schemas.microsoft.com/office/drawing/2014/main" xmlns="" id="{355C446B-9B91-49C9-9690-BCE6C3110ED1}"/>
                </a:ext>
              </a:extLst>
            </p:cNvPr>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7724308" y="248706"/>
              <a:ext cx="1872011" cy="779279"/>
            </a:xfrm>
            <a:prstGeom prst="rect">
              <a:avLst/>
            </a:prstGeom>
          </p:spPr>
        </p:pic>
        <p:sp>
          <p:nvSpPr>
            <p:cNvPr id="14" name="TextBox 13">
              <a:extLst>
                <a:ext uri="{FF2B5EF4-FFF2-40B4-BE49-F238E27FC236}">
                  <a16:creationId xmlns:a16="http://schemas.microsoft.com/office/drawing/2014/main" xmlns="" id="{0145DA52-B44B-444F-8F2B-84AF98B76230}"/>
                </a:ext>
              </a:extLst>
            </p:cNvPr>
            <p:cNvSpPr txBox="1"/>
            <p:nvPr/>
          </p:nvSpPr>
          <p:spPr>
            <a:xfrm>
              <a:off x="7473280" y="1143502"/>
              <a:ext cx="2374069" cy="215444"/>
            </a:xfrm>
            <a:prstGeom prst="rect">
              <a:avLst/>
            </a:prstGeom>
            <a:noFill/>
          </p:spPr>
          <p:txBody>
            <a:bodyPr wrap="square" lIns="0" tIns="0" rIns="0" bIns="0" rtlCol="0">
              <a:spAutoFit/>
            </a:bodyPr>
            <a:lstStyle/>
            <a:p>
              <a:pPr algn="ctr"/>
              <a:r>
                <a:rPr lang="en-US" sz="1400" b="1">
                  <a:solidFill>
                    <a:srgbClr val="8F3594"/>
                  </a:solidFill>
                </a:rPr>
                <a:t>11/12/18 – 12/14/18</a:t>
              </a:r>
            </a:p>
          </p:txBody>
        </p:sp>
      </p:grpSp>
      <p:pic>
        <p:nvPicPr>
          <p:cNvPr id="15" name="Picture 14">
            <a:extLst>
              <a:ext uri="{FF2B5EF4-FFF2-40B4-BE49-F238E27FC236}">
                <a16:creationId xmlns:a16="http://schemas.microsoft.com/office/drawing/2014/main" xmlns="" id="{EE1EC3EE-D844-4CA9-98EB-F5066D3EE01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750685" y="1673686"/>
            <a:ext cx="6002197" cy="2599236"/>
          </a:xfrm>
          <a:prstGeom prst="rect">
            <a:avLst/>
          </a:prstGeom>
        </p:spPr>
      </p:pic>
    </p:spTree>
    <p:extLst>
      <p:ext uri="{BB962C8B-B14F-4D97-AF65-F5344CB8AC3E}">
        <p14:creationId xmlns:p14="http://schemas.microsoft.com/office/powerpoint/2010/main" val="25112512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0"/>
          <p:cNvSpPr txBox="1">
            <a:spLocks/>
          </p:cNvSpPr>
          <p:nvPr/>
        </p:nvSpPr>
        <p:spPr>
          <a:xfrm>
            <a:off x="1978570" y="248815"/>
            <a:ext cx="8221489" cy="67722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b="1" i="0">
                <a:solidFill>
                  <a:schemeClr val="accent1"/>
                </a:solidFill>
                <a:latin typeface="+mn-lt"/>
                <a:ea typeface="Open Sans" charset="0"/>
                <a:cs typeface="Open Sans" charset="0"/>
              </a:rPr>
              <a:t>Create Test Sessions through File Upload</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6502667"/>
            <a:ext cx="12000217" cy="229917"/>
          </a:xfrm>
          <a:prstGeom prst="rect">
            <a:avLst/>
          </a:prstGeom>
        </p:spPr>
      </p:pic>
      <p:sp>
        <p:nvSpPr>
          <p:cNvPr id="6" name="Date Placeholder 3"/>
          <p:cNvSpPr>
            <a:spLocks noGrp="1"/>
          </p:cNvSpPr>
          <p:nvPr>
            <p:ph type="dt" sz="half" idx="10"/>
          </p:nvPr>
        </p:nvSpPr>
        <p:spPr>
          <a:xfrm>
            <a:off x="92467" y="6492875"/>
            <a:ext cx="2472271" cy="365125"/>
          </a:xfrm>
        </p:spPr>
        <p:txBody>
          <a:bodyPr/>
          <a:lstStyle/>
          <a:p>
            <a:fld id="{C5C05D33-2F5D-482A-8D2C-D96EBC369FAA}" type="datetime1">
              <a:rPr lang="en-US" smtClean="0">
                <a:solidFill>
                  <a:schemeClr val="accent1">
                    <a:lumMod val="60000"/>
                    <a:lumOff val="40000"/>
                  </a:schemeClr>
                </a:solidFill>
              </a:rPr>
              <a:pPr/>
              <a:t>10/1/2018</a:t>
            </a:fld>
            <a:r>
              <a:rPr lang="en-US">
                <a:solidFill>
                  <a:schemeClr val="accent1">
                    <a:lumMod val="60000"/>
                    <a:lumOff val="40000"/>
                  </a:schemeClr>
                </a:solidFill>
              </a:rPr>
              <a:t>     </a:t>
            </a:r>
            <a:fld id="{EA89072E-2125-40D6-847A-9E6B768971D4}" type="slidenum">
              <a:rPr lang="en-US" smtClean="0">
                <a:solidFill>
                  <a:schemeClr val="accent1">
                    <a:lumMod val="60000"/>
                    <a:lumOff val="40000"/>
                  </a:schemeClr>
                </a:solidFill>
              </a:rPr>
              <a:pPr/>
              <a:t>199</a:t>
            </a:fld>
            <a:endParaRPr lang="en-US">
              <a:solidFill>
                <a:schemeClr val="accent1">
                  <a:lumMod val="60000"/>
                  <a:lumOff val="40000"/>
                </a:schemeClr>
              </a:solidFill>
            </a:endParaRPr>
          </a:p>
        </p:txBody>
      </p:sp>
      <p:sp>
        <p:nvSpPr>
          <p:cNvPr id="7" name="Footer Placeholder 4"/>
          <p:cNvSpPr>
            <a:spLocks noGrp="1"/>
          </p:cNvSpPr>
          <p:nvPr>
            <p:ph type="ftr" sz="quarter" idx="11"/>
          </p:nvPr>
        </p:nvSpPr>
        <p:spPr>
          <a:xfrm>
            <a:off x="3686187" y="6492875"/>
            <a:ext cx="4822804" cy="365125"/>
          </a:xfrm>
        </p:spPr>
        <p:txBody>
          <a:bodyPr/>
          <a:lstStyle/>
          <a:p>
            <a:r>
              <a:rPr lang="en-US">
                <a:solidFill>
                  <a:schemeClr val="accent1">
                    <a:lumMod val="60000"/>
                    <a:lumOff val="40000"/>
                  </a:schemeClr>
                </a:solidFill>
              </a:rPr>
              <a:t>October 2018</a:t>
            </a:r>
          </a:p>
        </p:txBody>
      </p:sp>
      <p:sp>
        <p:nvSpPr>
          <p:cNvPr id="9" name="Slide Number Placeholder 3">
            <a:extLst>
              <a:ext uri="{FF2B5EF4-FFF2-40B4-BE49-F238E27FC236}">
                <a16:creationId xmlns:a16="http://schemas.microsoft.com/office/drawing/2014/main" xmlns="" id="{EE877ABD-253A-45BF-BACF-DF151DFBA610}"/>
              </a:ext>
            </a:extLst>
          </p:cNvPr>
          <p:cNvSpPr txBox="1">
            <a:spLocks/>
          </p:cNvSpPr>
          <p:nvPr/>
        </p:nvSpPr>
        <p:spPr>
          <a:xfrm>
            <a:off x="10635217" y="6561757"/>
            <a:ext cx="469900" cy="125413"/>
          </a:xfrm>
          <a:prstGeom prst="rect">
            <a:avLst/>
          </a:prstGeom>
        </p:spPr>
        <p:txBody>
          <a:bodyPr/>
          <a:lstStyle>
            <a:defPPr>
              <a:defRPr lang="en-US"/>
            </a:defPPr>
            <a:lvl1pPr marL="0" algn="ctr" defTabSz="914400" rtl="0" eaLnBrk="1" latinLnBrk="0" hangingPunct="1">
              <a:defRPr sz="1100" b="0" i="0" kern="1200">
                <a:solidFill>
                  <a:schemeClr val="tx1"/>
                </a:solidFill>
                <a:latin typeface="Open Sans" charset="0"/>
                <a:ea typeface="Open Sans" charset="0"/>
                <a:cs typeface="Open Sans"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GB" altLang="en-US" b="1"/>
              <a:t> </a:t>
            </a:r>
          </a:p>
        </p:txBody>
      </p:sp>
      <p:sp>
        <p:nvSpPr>
          <p:cNvPr id="16" name="Title 1">
            <a:extLst>
              <a:ext uri="{FF2B5EF4-FFF2-40B4-BE49-F238E27FC236}">
                <a16:creationId xmlns:a16="http://schemas.microsoft.com/office/drawing/2014/main" xmlns="" id="{58992AEB-FE99-42D9-9511-0AFF3EC96293}"/>
              </a:ext>
            </a:extLst>
          </p:cNvPr>
          <p:cNvSpPr txBox="1">
            <a:spLocks/>
          </p:cNvSpPr>
          <p:nvPr/>
        </p:nvSpPr>
        <p:spPr>
          <a:xfrm>
            <a:off x="229661" y="1232596"/>
            <a:ext cx="5505053" cy="1115925"/>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a:p>
        </p:txBody>
      </p:sp>
      <p:sp>
        <p:nvSpPr>
          <p:cNvPr id="18" name="Slide Number Placeholder 3">
            <a:extLst>
              <a:ext uri="{FF2B5EF4-FFF2-40B4-BE49-F238E27FC236}">
                <a16:creationId xmlns:a16="http://schemas.microsoft.com/office/drawing/2014/main" xmlns="" id="{796FD231-C7C5-4E72-AFD8-E57FFA5975A2}"/>
              </a:ext>
            </a:extLst>
          </p:cNvPr>
          <p:cNvSpPr txBox="1">
            <a:spLocks/>
          </p:cNvSpPr>
          <p:nvPr/>
        </p:nvSpPr>
        <p:spPr>
          <a:xfrm>
            <a:off x="10745657" y="6767248"/>
            <a:ext cx="469900" cy="125413"/>
          </a:xfrm>
          <a:prstGeom prst="rect">
            <a:avLst/>
          </a:prstGeom>
        </p:spPr>
        <p:txBody>
          <a:bodyPr/>
          <a:lstStyle>
            <a:defPPr>
              <a:defRPr lang="en-US"/>
            </a:defPPr>
            <a:lvl1pPr marL="0" algn="ctr" defTabSz="914400" rtl="0" eaLnBrk="1" latinLnBrk="0" hangingPunct="1">
              <a:defRPr sz="1100" b="0" i="0" kern="1200">
                <a:solidFill>
                  <a:schemeClr val="tx1"/>
                </a:solidFill>
                <a:latin typeface="Open Sans" charset="0"/>
                <a:ea typeface="Open Sans" charset="0"/>
                <a:cs typeface="Open Sans"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GB"/>
          </a:p>
        </p:txBody>
      </p:sp>
      <p:grpSp>
        <p:nvGrpSpPr>
          <p:cNvPr id="14" name="Group 13">
            <a:extLst>
              <a:ext uri="{FF2B5EF4-FFF2-40B4-BE49-F238E27FC236}">
                <a16:creationId xmlns:a16="http://schemas.microsoft.com/office/drawing/2014/main" xmlns="" id="{2B4F708B-9928-4AC8-9000-CE11C42BBB15}"/>
              </a:ext>
            </a:extLst>
          </p:cNvPr>
          <p:cNvGrpSpPr/>
          <p:nvPr/>
        </p:nvGrpSpPr>
        <p:grpSpPr>
          <a:xfrm>
            <a:off x="9558622" y="1249920"/>
            <a:ext cx="2374069" cy="1110240"/>
            <a:chOff x="7473280" y="248706"/>
            <a:chExt cx="2374069" cy="1110240"/>
          </a:xfrm>
        </p:grpSpPr>
        <p:pic>
          <p:nvPicPr>
            <p:cNvPr id="15" name="Picture 14">
              <a:extLst>
                <a:ext uri="{FF2B5EF4-FFF2-40B4-BE49-F238E27FC236}">
                  <a16:creationId xmlns:a16="http://schemas.microsoft.com/office/drawing/2014/main" xmlns="" id="{A98D5DDD-1756-48F1-97F5-4411ADF6F853}"/>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7724308" y="248706"/>
              <a:ext cx="1872011" cy="779279"/>
            </a:xfrm>
            <a:prstGeom prst="rect">
              <a:avLst/>
            </a:prstGeom>
          </p:spPr>
        </p:pic>
        <p:sp>
          <p:nvSpPr>
            <p:cNvPr id="23" name="TextBox 22">
              <a:extLst>
                <a:ext uri="{FF2B5EF4-FFF2-40B4-BE49-F238E27FC236}">
                  <a16:creationId xmlns:a16="http://schemas.microsoft.com/office/drawing/2014/main" xmlns="" id="{983075B1-D365-4EEF-9104-64DB0AF0F55A}"/>
                </a:ext>
              </a:extLst>
            </p:cNvPr>
            <p:cNvSpPr txBox="1"/>
            <p:nvPr/>
          </p:nvSpPr>
          <p:spPr>
            <a:xfrm>
              <a:off x="7473280" y="1143502"/>
              <a:ext cx="2374069" cy="215444"/>
            </a:xfrm>
            <a:prstGeom prst="rect">
              <a:avLst/>
            </a:prstGeom>
            <a:noFill/>
          </p:spPr>
          <p:txBody>
            <a:bodyPr wrap="square" lIns="0" tIns="0" rIns="0" bIns="0" rtlCol="0">
              <a:spAutoFit/>
            </a:bodyPr>
            <a:lstStyle/>
            <a:p>
              <a:pPr algn="ctr"/>
              <a:r>
                <a:rPr lang="en-US" sz="1400" b="1">
                  <a:solidFill>
                    <a:srgbClr val="8F3594"/>
                  </a:solidFill>
                </a:rPr>
                <a:t>1/9/19 – 4/5/19</a:t>
              </a:r>
            </a:p>
          </p:txBody>
        </p:sp>
      </p:grpSp>
      <p:sp>
        <p:nvSpPr>
          <p:cNvPr id="2" name="Rectangle 1">
            <a:extLst>
              <a:ext uri="{FF2B5EF4-FFF2-40B4-BE49-F238E27FC236}">
                <a16:creationId xmlns:a16="http://schemas.microsoft.com/office/drawing/2014/main" xmlns="" id="{BE567428-233D-42C9-869D-A6B4F79AE105}"/>
              </a:ext>
            </a:extLst>
          </p:cNvPr>
          <p:cNvSpPr/>
          <p:nvPr/>
        </p:nvSpPr>
        <p:spPr>
          <a:xfrm>
            <a:off x="1" y="1359849"/>
            <a:ext cx="9392356" cy="5018618"/>
          </a:xfrm>
          <a:prstGeom prst="rect">
            <a:avLst/>
          </a:prstGeom>
        </p:spPr>
        <p:txBody>
          <a:bodyPr wrap="square">
            <a:spAutoFit/>
          </a:bodyPr>
          <a:lstStyle/>
          <a:p>
            <a:pPr marL="800100" lvl="1" indent="-342900">
              <a:lnSpc>
                <a:spcPct val="107000"/>
              </a:lnSpc>
              <a:spcBef>
                <a:spcPts val="0"/>
              </a:spcBef>
              <a:spcAft>
                <a:spcPts val="0"/>
              </a:spcAft>
              <a:buClr>
                <a:schemeClr val="accent2"/>
              </a:buClr>
              <a:buFont typeface="Wingdings" panose="05000000000000000000" pitchFamily="2" charset="2"/>
              <a:buChar char="§"/>
            </a:pPr>
            <a:r>
              <a:rPr lang="en-US">
                <a:solidFill>
                  <a:schemeClr val="tx1">
                    <a:lumMod val="75000"/>
                    <a:lumOff val="25000"/>
                  </a:schemeClr>
                </a:solidFill>
                <a:latin typeface="Calibri" charset="0"/>
                <a:cs typeface="Calibri" charset="0"/>
              </a:rPr>
              <a:t>TELPAS Session Name is an optional field. If it is populated, this field will be used to create and place student test assignments into sessions. The session names will be the value in this field with the test code appended. </a:t>
            </a:r>
          </a:p>
          <a:p>
            <a:pPr marL="800100" lvl="1" indent="-342900">
              <a:lnSpc>
                <a:spcPct val="107000"/>
              </a:lnSpc>
              <a:buClr>
                <a:schemeClr val="accent2"/>
              </a:buClr>
              <a:buFont typeface="Wingdings" panose="05000000000000000000" pitchFamily="2" charset="2"/>
              <a:buChar char="§"/>
            </a:pPr>
            <a:endParaRPr lang="en-US">
              <a:solidFill>
                <a:schemeClr val="tx1">
                  <a:lumMod val="75000"/>
                  <a:lumOff val="25000"/>
                </a:schemeClr>
              </a:solidFill>
              <a:latin typeface="Calibri" charset="0"/>
              <a:cs typeface="Calibri" charset="0"/>
            </a:endParaRPr>
          </a:p>
          <a:p>
            <a:pPr marL="800100" lvl="1" indent="-342900">
              <a:lnSpc>
                <a:spcPct val="107000"/>
              </a:lnSpc>
              <a:spcBef>
                <a:spcPts val="0"/>
              </a:spcBef>
              <a:spcAft>
                <a:spcPts val="0"/>
              </a:spcAft>
              <a:buClr>
                <a:schemeClr val="accent2"/>
              </a:buClr>
              <a:buFont typeface="Wingdings" panose="05000000000000000000" pitchFamily="2" charset="2"/>
              <a:buChar char="§"/>
            </a:pPr>
            <a:r>
              <a:rPr lang="en-US">
                <a:solidFill>
                  <a:schemeClr val="tx1">
                    <a:lumMod val="75000"/>
                    <a:lumOff val="25000"/>
                  </a:schemeClr>
                </a:solidFill>
                <a:latin typeface="Calibri" charset="0"/>
                <a:cs typeface="Calibri" charset="0"/>
              </a:rPr>
              <a:t>For example if a TELPAS student is being registered for TELPAS using TELPAS CODE= A, and Session Name field (20 character limit) is set to "Hansen’s Gr 4", the test assignments will be placed into the following three sessions: </a:t>
            </a:r>
          </a:p>
          <a:p>
            <a:pPr lvl="1">
              <a:lnSpc>
                <a:spcPct val="107000"/>
              </a:lnSpc>
            </a:pPr>
            <a:endParaRPr lang="en-US" sz="2400">
              <a:solidFill>
                <a:schemeClr val="tx1">
                  <a:lumMod val="75000"/>
                  <a:lumOff val="25000"/>
                </a:schemeClr>
              </a:solidFill>
              <a:latin typeface="Calibri" charset="0"/>
              <a:cs typeface="Calibri" charset="0"/>
            </a:endParaRPr>
          </a:p>
          <a:p>
            <a:pPr marL="1152525" lvl="3" indent="-342900">
              <a:lnSpc>
                <a:spcPct val="107000"/>
              </a:lnSpc>
              <a:spcBef>
                <a:spcPts val="0"/>
              </a:spcBef>
              <a:spcAft>
                <a:spcPts val="0"/>
              </a:spcAft>
              <a:buClr>
                <a:schemeClr val="accent1"/>
              </a:buClr>
              <a:buFont typeface="Arial" panose="020B0604020202020204" pitchFamily="34" charset="0"/>
              <a:buChar char="•"/>
            </a:pPr>
            <a:r>
              <a:rPr lang="en-US">
                <a:solidFill>
                  <a:schemeClr val="tx1">
                    <a:lumMod val="75000"/>
                    <a:lumOff val="25000"/>
                  </a:schemeClr>
                </a:solidFill>
                <a:latin typeface="Calibri" charset="0"/>
                <a:cs typeface="Calibri" charset="0"/>
              </a:rPr>
              <a:t>Listening and Speaking test assignment -"Hansen’s Gr 4 - p04ls" </a:t>
            </a:r>
          </a:p>
          <a:p>
            <a:pPr marL="1152525" lvl="3" indent="-342900">
              <a:lnSpc>
                <a:spcPct val="107000"/>
              </a:lnSpc>
              <a:spcBef>
                <a:spcPts val="0"/>
              </a:spcBef>
              <a:spcAft>
                <a:spcPts val="0"/>
              </a:spcAft>
              <a:buClr>
                <a:schemeClr val="accent1"/>
              </a:buClr>
              <a:buFont typeface="Arial" panose="020B0604020202020204" pitchFamily="34" charset="0"/>
              <a:buChar char="•"/>
            </a:pPr>
            <a:r>
              <a:rPr lang="en-US">
                <a:solidFill>
                  <a:schemeClr val="tx1">
                    <a:lumMod val="75000"/>
                    <a:lumOff val="25000"/>
                  </a:schemeClr>
                </a:solidFill>
                <a:latin typeface="Calibri" charset="0"/>
                <a:cs typeface="Calibri" charset="0"/>
              </a:rPr>
              <a:t>Reading test assignment - "Hansen’s Gr 4 - p04re" </a:t>
            </a:r>
          </a:p>
          <a:p>
            <a:pPr marL="1152525" lvl="3" indent="-342900">
              <a:lnSpc>
                <a:spcPct val="107000"/>
              </a:lnSpc>
              <a:spcBef>
                <a:spcPts val="0"/>
              </a:spcBef>
              <a:spcAft>
                <a:spcPts val="0"/>
              </a:spcAft>
              <a:buClr>
                <a:schemeClr val="accent1"/>
              </a:buClr>
              <a:buFont typeface="Arial" panose="020B0604020202020204" pitchFamily="34" charset="0"/>
              <a:buChar char="•"/>
            </a:pPr>
            <a:r>
              <a:rPr lang="en-US">
                <a:solidFill>
                  <a:schemeClr val="tx1">
                    <a:lumMod val="75000"/>
                    <a:lumOff val="25000"/>
                  </a:schemeClr>
                </a:solidFill>
                <a:latin typeface="Calibri" charset="0"/>
                <a:cs typeface="Calibri" charset="0"/>
              </a:rPr>
              <a:t>Writing test assignment - "Hansen’s Gr 4  - p04wr.  </a:t>
            </a:r>
          </a:p>
          <a:p>
            <a:pPr marL="809625" lvl="3">
              <a:lnSpc>
                <a:spcPct val="107000"/>
              </a:lnSpc>
              <a:spcBef>
                <a:spcPts val="0"/>
              </a:spcBef>
              <a:spcAft>
                <a:spcPts val="0"/>
              </a:spcAft>
            </a:pPr>
            <a:endParaRPr lang="en-US" sz="2400">
              <a:solidFill>
                <a:schemeClr val="tx1">
                  <a:lumMod val="75000"/>
                  <a:lumOff val="25000"/>
                </a:schemeClr>
              </a:solidFill>
              <a:latin typeface="Calibri" charset="0"/>
              <a:cs typeface="Calibri" charset="0"/>
            </a:endParaRPr>
          </a:p>
          <a:p>
            <a:pPr marL="800100" lvl="1" indent="-342900">
              <a:lnSpc>
                <a:spcPct val="107000"/>
              </a:lnSpc>
              <a:spcBef>
                <a:spcPts val="0"/>
              </a:spcBef>
              <a:spcAft>
                <a:spcPts val="0"/>
              </a:spcAft>
              <a:buClr>
                <a:schemeClr val="accent2"/>
              </a:buClr>
              <a:buFont typeface="Wingdings" panose="05000000000000000000" pitchFamily="2" charset="2"/>
              <a:buChar char="§"/>
            </a:pPr>
            <a:r>
              <a:rPr lang="en-US">
                <a:solidFill>
                  <a:schemeClr val="tx1">
                    <a:lumMod val="75000"/>
                    <a:lumOff val="25000"/>
                  </a:schemeClr>
                </a:solidFill>
                <a:latin typeface="Calibri" charset="0"/>
                <a:cs typeface="Calibri" charset="0"/>
              </a:rPr>
              <a:t>If the field is left blank, student test will not be put into a session. If the field is populated and at the time of the import it is determined that session should not be auto created, you may select “Don’t Auto Create Test Sessions” when performing the student registration import and the session field will be ignored.</a:t>
            </a:r>
          </a:p>
        </p:txBody>
      </p:sp>
    </p:spTree>
    <p:extLst>
      <p:ext uri="{BB962C8B-B14F-4D97-AF65-F5344CB8AC3E}">
        <p14:creationId xmlns:p14="http://schemas.microsoft.com/office/powerpoint/2010/main" val="1315051211"/>
      </p:ext>
    </p:extLst>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0"/>
          <p:cNvSpPr txBox="1">
            <a:spLocks/>
          </p:cNvSpPr>
          <p:nvPr/>
        </p:nvSpPr>
        <p:spPr>
          <a:xfrm>
            <a:off x="1978570" y="248815"/>
            <a:ext cx="8221489" cy="67722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b="1" i="0">
                <a:solidFill>
                  <a:schemeClr val="accent1"/>
                </a:solidFill>
                <a:latin typeface="+mn-lt"/>
                <a:ea typeface="Open Sans" charset="0"/>
                <a:cs typeface="Open Sans" charset="0"/>
              </a:rPr>
              <a:t>Test </a:t>
            </a:r>
            <a:r>
              <a:rPr lang="en-US" sz="3600" b="1">
                <a:solidFill>
                  <a:schemeClr val="accent1"/>
                </a:solidFill>
                <a:latin typeface="+mn-lt"/>
                <a:ea typeface="Open Sans" charset="0"/>
                <a:cs typeface="Open Sans" charset="0"/>
              </a:rPr>
              <a:t>Session</a:t>
            </a:r>
            <a:r>
              <a:rPr lang="en-US" sz="3600" b="1">
                <a:solidFill>
                  <a:schemeClr val="accent1"/>
                </a:solidFill>
                <a:latin typeface="+mn-lt"/>
                <a:ea typeface="Open Sans" charset="0"/>
                <a:cs typeface="Calibri"/>
              </a:rPr>
              <a:t> Creation</a:t>
            </a:r>
            <a:endParaRPr lang="en-US" sz="3600" b="1" i="0">
              <a:solidFill>
                <a:schemeClr val="accent1"/>
              </a:solidFill>
              <a:latin typeface="+mn-lt"/>
              <a:ea typeface="Open Sans" charset="0"/>
              <a:cs typeface="Open Sans"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6502667"/>
            <a:ext cx="12000217" cy="229917"/>
          </a:xfrm>
          <a:prstGeom prst="rect">
            <a:avLst/>
          </a:prstGeom>
        </p:spPr>
      </p:pic>
      <p:sp>
        <p:nvSpPr>
          <p:cNvPr id="6" name="Date Placeholder 3"/>
          <p:cNvSpPr>
            <a:spLocks noGrp="1"/>
          </p:cNvSpPr>
          <p:nvPr>
            <p:ph type="dt" sz="half" idx="10"/>
          </p:nvPr>
        </p:nvSpPr>
        <p:spPr>
          <a:xfrm>
            <a:off x="92467" y="6492875"/>
            <a:ext cx="2472271" cy="365125"/>
          </a:xfrm>
        </p:spPr>
        <p:txBody>
          <a:bodyPr/>
          <a:lstStyle/>
          <a:p>
            <a:fld id="{C5C05D33-2F5D-482A-8D2C-D96EBC369FAA}" type="datetime1">
              <a:rPr lang="en-US" smtClean="0">
                <a:solidFill>
                  <a:schemeClr val="accent1">
                    <a:lumMod val="60000"/>
                    <a:lumOff val="40000"/>
                  </a:schemeClr>
                </a:solidFill>
              </a:rPr>
              <a:pPr/>
              <a:t>10/1/2018</a:t>
            </a:fld>
            <a:r>
              <a:rPr lang="en-US">
                <a:solidFill>
                  <a:schemeClr val="accent1">
                    <a:lumMod val="60000"/>
                    <a:lumOff val="40000"/>
                  </a:schemeClr>
                </a:solidFill>
              </a:rPr>
              <a:t>     </a:t>
            </a:r>
            <a:fld id="{EA89072E-2125-40D6-847A-9E6B768971D4}" type="slidenum">
              <a:rPr lang="en-US" smtClean="0">
                <a:solidFill>
                  <a:schemeClr val="accent1">
                    <a:lumMod val="60000"/>
                    <a:lumOff val="40000"/>
                  </a:schemeClr>
                </a:solidFill>
              </a:rPr>
              <a:pPr/>
              <a:t>200</a:t>
            </a:fld>
            <a:endParaRPr lang="en-US">
              <a:solidFill>
                <a:schemeClr val="accent1">
                  <a:lumMod val="60000"/>
                  <a:lumOff val="40000"/>
                </a:schemeClr>
              </a:solidFill>
            </a:endParaRPr>
          </a:p>
        </p:txBody>
      </p:sp>
      <p:sp>
        <p:nvSpPr>
          <p:cNvPr id="7" name="Footer Placeholder 4"/>
          <p:cNvSpPr>
            <a:spLocks noGrp="1"/>
          </p:cNvSpPr>
          <p:nvPr>
            <p:ph type="ftr" sz="quarter" idx="11"/>
          </p:nvPr>
        </p:nvSpPr>
        <p:spPr>
          <a:xfrm>
            <a:off x="3686187" y="6492875"/>
            <a:ext cx="4822804" cy="365125"/>
          </a:xfrm>
        </p:spPr>
        <p:txBody>
          <a:bodyPr/>
          <a:lstStyle/>
          <a:p>
            <a:r>
              <a:rPr lang="en-US">
                <a:solidFill>
                  <a:schemeClr val="accent1">
                    <a:lumMod val="60000"/>
                    <a:lumOff val="40000"/>
                  </a:schemeClr>
                </a:solidFill>
              </a:rPr>
              <a:t>October 2018</a:t>
            </a:r>
          </a:p>
        </p:txBody>
      </p:sp>
      <p:sp>
        <p:nvSpPr>
          <p:cNvPr id="9" name="Slide Number Placeholder 3">
            <a:extLst>
              <a:ext uri="{FF2B5EF4-FFF2-40B4-BE49-F238E27FC236}">
                <a16:creationId xmlns:a16="http://schemas.microsoft.com/office/drawing/2014/main" xmlns="" id="{EE877ABD-253A-45BF-BACF-DF151DFBA610}"/>
              </a:ext>
            </a:extLst>
          </p:cNvPr>
          <p:cNvSpPr txBox="1">
            <a:spLocks/>
          </p:cNvSpPr>
          <p:nvPr/>
        </p:nvSpPr>
        <p:spPr>
          <a:xfrm>
            <a:off x="10635217" y="6561757"/>
            <a:ext cx="469900" cy="125413"/>
          </a:xfrm>
          <a:prstGeom prst="rect">
            <a:avLst/>
          </a:prstGeom>
        </p:spPr>
        <p:txBody>
          <a:bodyPr/>
          <a:lstStyle>
            <a:defPPr>
              <a:defRPr lang="en-US"/>
            </a:defPPr>
            <a:lvl1pPr marL="0" algn="ctr" defTabSz="914400" rtl="0" eaLnBrk="1" latinLnBrk="0" hangingPunct="1">
              <a:defRPr sz="1100" b="0" i="0" kern="1200">
                <a:solidFill>
                  <a:schemeClr val="tx1"/>
                </a:solidFill>
                <a:latin typeface="Open Sans" charset="0"/>
                <a:ea typeface="Open Sans" charset="0"/>
                <a:cs typeface="Open Sans"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GB" altLang="en-US" b="1"/>
              <a:t> </a:t>
            </a:r>
          </a:p>
        </p:txBody>
      </p:sp>
      <p:sp>
        <p:nvSpPr>
          <p:cNvPr id="16" name="Title 1">
            <a:extLst>
              <a:ext uri="{FF2B5EF4-FFF2-40B4-BE49-F238E27FC236}">
                <a16:creationId xmlns:a16="http://schemas.microsoft.com/office/drawing/2014/main" xmlns="" id="{58992AEB-FE99-42D9-9511-0AFF3EC96293}"/>
              </a:ext>
            </a:extLst>
          </p:cNvPr>
          <p:cNvSpPr txBox="1">
            <a:spLocks/>
          </p:cNvSpPr>
          <p:nvPr/>
        </p:nvSpPr>
        <p:spPr>
          <a:xfrm>
            <a:off x="229661" y="1232596"/>
            <a:ext cx="5505053" cy="1115925"/>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a:p>
        </p:txBody>
      </p:sp>
      <p:graphicFrame>
        <p:nvGraphicFramePr>
          <p:cNvPr id="17" name="Diagram 16">
            <a:extLst>
              <a:ext uri="{FF2B5EF4-FFF2-40B4-BE49-F238E27FC236}">
                <a16:creationId xmlns:a16="http://schemas.microsoft.com/office/drawing/2014/main" xmlns="" id="{F6DCFA34-A359-4A98-8246-EE6D02085602}"/>
              </a:ext>
            </a:extLst>
          </p:cNvPr>
          <p:cNvGraphicFramePr/>
          <p:nvPr>
            <p:extLst>
              <p:ext uri="{D42A27DB-BD31-4B8C-83A1-F6EECF244321}">
                <p14:modId xmlns:p14="http://schemas.microsoft.com/office/powerpoint/2010/main" val="2647833914"/>
              </p:ext>
            </p:extLst>
          </p:nvPr>
        </p:nvGraphicFramePr>
        <p:xfrm>
          <a:off x="2388288" y="2122372"/>
          <a:ext cx="7750926" cy="381642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8" name="Slide Number Placeholder 3">
            <a:extLst>
              <a:ext uri="{FF2B5EF4-FFF2-40B4-BE49-F238E27FC236}">
                <a16:creationId xmlns:a16="http://schemas.microsoft.com/office/drawing/2014/main" xmlns="" id="{796FD231-C7C5-4E72-AFD8-E57FFA5975A2}"/>
              </a:ext>
            </a:extLst>
          </p:cNvPr>
          <p:cNvSpPr txBox="1">
            <a:spLocks/>
          </p:cNvSpPr>
          <p:nvPr/>
        </p:nvSpPr>
        <p:spPr>
          <a:xfrm>
            <a:off x="10745657" y="6767248"/>
            <a:ext cx="469900" cy="125413"/>
          </a:xfrm>
          <a:prstGeom prst="rect">
            <a:avLst/>
          </a:prstGeom>
        </p:spPr>
        <p:txBody>
          <a:bodyPr/>
          <a:lstStyle>
            <a:defPPr>
              <a:defRPr lang="en-US"/>
            </a:defPPr>
            <a:lvl1pPr marL="0" algn="ctr" defTabSz="914400" rtl="0" eaLnBrk="1" latinLnBrk="0" hangingPunct="1">
              <a:defRPr sz="1100" b="0" i="0" kern="1200">
                <a:solidFill>
                  <a:schemeClr val="tx1"/>
                </a:solidFill>
                <a:latin typeface="Open Sans" charset="0"/>
                <a:ea typeface="Open Sans" charset="0"/>
                <a:cs typeface="Open Sans"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GB"/>
          </a:p>
        </p:txBody>
      </p:sp>
      <p:sp>
        <p:nvSpPr>
          <p:cNvPr id="19" name="Rectangle 18">
            <a:extLst>
              <a:ext uri="{FF2B5EF4-FFF2-40B4-BE49-F238E27FC236}">
                <a16:creationId xmlns:a16="http://schemas.microsoft.com/office/drawing/2014/main" xmlns="" id="{0ADFA431-2A88-4285-AD83-B2D8C8401EBC}"/>
              </a:ext>
            </a:extLst>
          </p:cNvPr>
          <p:cNvSpPr/>
          <p:nvPr/>
        </p:nvSpPr>
        <p:spPr>
          <a:xfrm>
            <a:off x="568481" y="1587110"/>
            <a:ext cx="6101350" cy="369845"/>
          </a:xfrm>
          <a:prstGeom prst="rect">
            <a:avLst/>
          </a:prstGeom>
        </p:spPr>
        <p:txBody>
          <a:bodyPr wrap="none">
            <a:spAutoFit/>
          </a:bodyPr>
          <a:lstStyle/>
          <a:p>
            <a:pPr lvl="0">
              <a:lnSpc>
                <a:spcPts val="1900"/>
              </a:lnSpc>
              <a:spcBef>
                <a:spcPts val="1134"/>
              </a:spcBef>
            </a:pPr>
            <a:r>
              <a:rPr lang="en-US" sz="2800" b="1">
                <a:solidFill>
                  <a:schemeClr val="accent1"/>
                </a:solidFill>
              </a:rPr>
              <a:t>Test sessions are created by grade level.</a:t>
            </a:r>
          </a:p>
        </p:txBody>
      </p:sp>
      <p:grpSp>
        <p:nvGrpSpPr>
          <p:cNvPr id="20" name="Group 19">
            <a:extLst>
              <a:ext uri="{FF2B5EF4-FFF2-40B4-BE49-F238E27FC236}">
                <a16:creationId xmlns:a16="http://schemas.microsoft.com/office/drawing/2014/main" xmlns="" id="{80443ABC-01B3-4633-A65C-DBED03077780}"/>
              </a:ext>
            </a:extLst>
          </p:cNvPr>
          <p:cNvGrpSpPr/>
          <p:nvPr/>
        </p:nvGrpSpPr>
        <p:grpSpPr>
          <a:xfrm>
            <a:off x="9588270" y="1285317"/>
            <a:ext cx="2374069" cy="1110240"/>
            <a:chOff x="7473280" y="248706"/>
            <a:chExt cx="2374069" cy="1110240"/>
          </a:xfrm>
        </p:grpSpPr>
        <p:pic>
          <p:nvPicPr>
            <p:cNvPr id="21" name="Picture 20">
              <a:extLst>
                <a:ext uri="{FF2B5EF4-FFF2-40B4-BE49-F238E27FC236}">
                  <a16:creationId xmlns:a16="http://schemas.microsoft.com/office/drawing/2014/main" xmlns="" id="{3677676A-B58D-41DF-ABF0-8D96846DA218}"/>
                </a:ext>
              </a:extLst>
            </p:cNvPr>
            <p:cNvPicPr>
              <a:picLocks noChangeAspect="1"/>
            </p:cNvPicPr>
            <p:nvPr/>
          </p:nvPicPr>
          <p:blipFill>
            <a:blip r:embed="rId8" cstate="screen">
              <a:extLst>
                <a:ext uri="{28A0092B-C50C-407E-A947-70E740481C1C}">
                  <a14:useLocalDpi xmlns:a14="http://schemas.microsoft.com/office/drawing/2010/main" val="0"/>
                </a:ext>
              </a:extLst>
            </a:blip>
            <a:stretch>
              <a:fillRect/>
            </a:stretch>
          </p:blipFill>
          <p:spPr>
            <a:xfrm>
              <a:off x="7724308" y="248706"/>
              <a:ext cx="1872011" cy="779279"/>
            </a:xfrm>
            <a:prstGeom prst="rect">
              <a:avLst/>
            </a:prstGeom>
          </p:spPr>
        </p:pic>
        <p:sp>
          <p:nvSpPr>
            <p:cNvPr id="22" name="TextBox 21">
              <a:extLst>
                <a:ext uri="{FF2B5EF4-FFF2-40B4-BE49-F238E27FC236}">
                  <a16:creationId xmlns:a16="http://schemas.microsoft.com/office/drawing/2014/main" xmlns="" id="{4DF4E713-4A50-4754-A7EB-54EBE686330A}"/>
                </a:ext>
              </a:extLst>
            </p:cNvPr>
            <p:cNvSpPr txBox="1"/>
            <p:nvPr/>
          </p:nvSpPr>
          <p:spPr>
            <a:xfrm>
              <a:off x="7473280" y="1143502"/>
              <a:ext cx="2374069" cy="215444"/>
            </a:xfrm>
            <a:prstGeom prst="rect">
              <a:avLst/>
            </a:prstGeom>
            <a:noFill/>
          </p:spPr>
          <p:txBody>
            <a:bodyPr wrap="square" lIns="0" tIns="0" rIns="0" bIns="0" rtlCol="0">
              <a:spAutoFit/>
            </a:bodyPr>
            <a:lstStyle/>
            <a:p>
              <a:pPr algn="ctr"/>
              <a:r>
                <a:rPr lang="en-US" sz="1400" b="1">
                  <a:solidFill>
                    <a:srgbClr val="8F3594"/>
                  </a:solidFill>
                </a:rPr>
                <a:t>1/9/19 – 4/5/19</a:t>
              </a:r>
            </a:p>
          </p:txBody>
        </p:sp>
      </p:grpSp>
    </p:spTree>
    <p:extLst>
      <p:ext uri="{BB962C8B-B14F-4D97-AF65-F5344CB8AC3E}">
        <p14:creationId xmlns:p14="http://schemas.microsoft.com/office/powerpoint/2010/main" val="797395274"/>
      </p:ext>
    </p:extLst>
  </p:cSld>
  <p:clrMapOvr>
    <a:masterClrMapping/>
  </p:clrMapOvr>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0"/>
          <p:cNvSpPr txBox="1">
            <a:spLocks/>
          </p:cNvSpPr>
          <p:nvPr/>
        </p:nvSpPr>
        <p:spPr>
          <a:xfrm>
            <a:off x="1978570" y="248815"/>
            <a:ext cx="8221489" cy="67722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b="1" i="0">
                <a:solidFill>
                  <a:schemeClr val="accent1"/>
                </a:solidFill>
                <a:latin typeface="+mn-lt"/>
                <a:ea typeface="Open Sans" charset="0"/>
                <a:cs typeface="Open Sans" charset="0"/>
              </a:rPr>
              <a:t>TELPAS-Enter TELPAS Holistic Ratings</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6502667"/>
            <a:ext cx="12000217" cy="229917"/>
          </a:xfrm>
          <a:prstGeom prst="rect">
            <a:avLst/>
          </a:prstGeom>
        </p:spPr>
      </p:pic>
      <p:sp>
        <p:nvSpPr>
          <p:cNvPr id="6" name="Date Placeholder 3"/>
          <p:cNvSpPr>
            <a:spLocks noGrp="1"/>
          </p:cNvSpPr>
          <p:nvPr>
            <p:ph type="dt" sz="half" idx="10"/>
          </p:nvPr>
        </p:nvSpPr>
        <p:spPr>
          <a:xfrm>
            <a:off x="92467" y="6492875"/>
            <a:ext cx="2472271" cy="365125"/>
          </a:xfrm>
        </p:spPr>
        <p:txBody>
          <a:bodyPr/>
          <a:lstStyle/>
          <a:p>
            <a:fld id="{C5C05D33-2F5D-482A-8D2C-D96EBC369FAA}" type="datetime1">
              <a:rPr lang="en-US" smtClean="0">
                <a:solidFill>
                  <a:schemeClr val="accent1">
                    <a:lumMod val="60000"/>
                    <a:lumOff val="40000"/>
                  </a:schemeClr>
                </a:solidFill>
              </a:rPr>
              <a:pPr/>
              <a:t>10/1/2018</a:t>
            </a:fld>
            <a:r>
              <a:rPr lang="en-US">
                <a:solidFill>
                  <a:schemeClr val="accent1">
                    <a:lumMod val="60000"/>
                    <a:lumOff val="40000"/>
                  </a:schemeClr>
                </a:solidFill>
              </a:rPr>
              <a:t>     </a:t>
            </a:r>
            <a:fld id="{EA89072E-2125-40D6-847A-9E6B768971D4}" type="slidenum">
              <a:rPr lang="en-US" smtClean="0">
                <a:solidFill>
                  <a:schemeClr val="accent1">
                    <a:lumMod val="60000"/>
                    <a:lumOff val="40000"/>
                  </a:schemeClr>
                </a:solidFill>
              </a:rPr>
              <a:pPr/>
              <a:t>201</a:t>
            </a:fld>
            <a:endParaRPr lang="en-US">
              <a:solidFill>
                <a:schemeClr val="accent1">
                  <a:lumMod val="60000"/>
                  <a:lumOff val="40000"/>
                </a:schemeClr>
              </a:solidFill>
            </a:endParaRPr>
          </a:p>
        </p:txBody>
      </p:sp>
      <p:sp>
        <p:nvSpPr>
          <p:cNvPr id="7" name="Footer Placeholder 4"/>
          <p:cNvSpPr>
            <a:spLocks noGrp="1"/>
          </p:cNvSpPr>
          <p:nvPr>
            <p:ph type="ftr" sz="quarter" idx="11"/>
          </p:nvPr>
        </p:nvSpPr>
        <p:spPr>
          <a:xfrm>
            <a:off x="3686187" y="6492875"/>
            <a:ext cx="4822804" cy="365125"/>
          </a:xfrm>
        </p:spPr>
        <p:txBody>
          <a:bodyPr/>
          <a:lstStyle/>
          <a:p>
            <a:r>
              <a:rPr lang="en-US">
                <a:solidFill>
                  <a:schemeClr val="accent1">
                    <a:lumMod val="60000"/>
                    <a:lumOff val="40000"/>
                  </a:schemeClr>
                </a:solidFill>
              </a:rPr>
              <a:t>October 2018</a:t>
            </a:r>
          </a:p>
        </p:txBody>
      </p:sp>
      <p:sp>
        <p:nvSpPr>
          <p:cNvPr id="9" name="Slide Number Placeholder 3">
            <a:extLst>
              <a:ext uri="{FF2B5EF4-FFF2-40B4-BE49-F238E27FC236}">
                <a16:creationId xmlns:a16="http://schemas.microsoft.com/office/drawing/2014/main" xmlns="" id="{EE877ABD-253A-45BF-BACF-DF151DFBA610}"/>
              </a:ext>
            </a:extLst>
          </p:cNvPr>
          <p:cNvSpPr txBox="1">
            <a:spLocks/>
          </p:cNvSpPr>
          <p:nvPr/>
        </p:nvSpPr>
        <p:spPr>
          <a:xfrm>
            <a:off x="10635217" y="6561757"/>
            <a:ext cx="469900" cy="125413"/>
          </a:xfrm>
          <a:prstGeom prst="rect">
            <a:avLst/>
          </a:prstGeom>
        </p:spPr>
        <p:txBody>
          <a:bodyPr/>
          <a:lstStyle>
            <a:defPPr>
              <a:defRPr lang="en-US"/>
            </a:defPPr>
            <a:lvl1pPr marL="0" algn="ctr" defTabSz="914400" rtl="0" eaLnBrk="1" latinLnBrk="0" hangingPunct="1">
              <a:defRPr sz="1100" b="0" i="0" kern="1200">
                <a:solidFill>
                  <a:schemeClr val="tx1"/>
                </a:solidFill>
                <a:latin typeface="Open Sans" charset="0"/>
                <a:ea typeface="Open Sans" charset="0"/>
                <a:cs typeface="Open Sans"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GB" altLang="en-US" b="1"/>
              <a:t> </a:t>
            </a:r>
          </a:p>
        </p:txBody>
      </p:sp>
      <p:sp>
        <p:nvSpPr>
          <p:cNvPr id="16" name="Title 1">
            <a:extLst>
              <a:ext uri="{FF2B5EF4-FFF2-40B4-BE49-F238E27FC236}">
                <a16:creationId xmlns:a16="http://schemas.microsoft.com/office/drawing/2014/main" xmlns="" id="{58992AEB-FE99-42D9-9511-0AFF3EC96293}"/>
              </a:ext>
            </a:extLst>
          </p:cNvPr>
          <p:cNvSpPr txBox="1">
            <a:spLocks/>
          </p:cNvSpPr>
          <p:nvPr/>
        </p:nvSpPr>
        <p:spPr>
          <a:xfrm>
            <a:off x="229661" y="1232596"/>
            <a:ext cx="5505053" cy="1115925"/>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a:p>
        </p:txBody>
      </p:sp>
      <p:sp>
        <p:nvSpPr>
          <p:cNvPr id="18" name="Slide Number Placeholder 3">
            <a:extLst>
              <a:ext uri="{FF2B5EF4-FFF2-40B4-BE49-F238E27FC236}">
                <a16:creationId xmlns:a16="http://schemas.microsoft.com/office/drawing/2014/main" xmlns="" id="{796FD231-C7C5-4E72-AFD8-E57FFA5975A2}"/>
              </a:ext>
            </a:extLst>
          </p:cNvPr>
          <p:cNvSpPr txBox="1">
            <a:spLocks/>
          </p:cNvSpPr>
          <p:nvPr/>
        </p:nvSpPr>
        <p:spPr>
          <a:xfrm>
            <a:off x="10745657" y="6767248"/>
            <a:ext cx="469900" cy="125413"/>
          </a:xfrm>
          <a:prstGeom prst="rect">
            <a:avLst/>
          </a:prstGeom>
        </p:spPr>
        <p:txBody>
          <a:bodyPr/>
          <a:lstStyle>
            <a:defPPr>
              <a:defRPr lang="en-US"/>
            </a:defPPr>
            <a:lvl1pPr marL="0" algn="ctr" defTabSz="914400" rtl="0" eaLnBrk="1" latinLnBrk="0" hangingPunct="1">
              <a:defRPr sz="1100" b="0" i="0" kern="1200">
                <a:solidFill>
                  <a:schemeClr val="tx1"/>
                </a:solidFill>
                <a:latin typeface="Open Sans" charset="0"/>
                <a:ea typeface="Open Sans" charset="0"/>
                <a:cs typeface="Open Sans"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GB"/>
          </a:p>
        </p:txBody>
      </p:sp>
      <p:sp>
        <p:nvSpPr>
          <p:cNvPr id="17" name="Text Placeholder 6">
            <a:extLst>
              <a:ext uri="{FF2B5EF4-FFF2-40B4-BE49-F238E27FC236}">
                <a16:creationId xmlns:a16="http://schemas.microsoft.com/office/drawing/2014/main" xmlns="" id="{0D98F1B2-1943-4835-AA97-8637AF6594FC}"/>
              </a:ext>
            </a:extLst>
          </p:cNvPr>
          <p:cNvSpPr txBox="1">
            <a:spLocks/>
          </p:cNvSpPr>
          <p:nvPr/>
        </p:nvSpPr>
        <p:spPr>
          <a:xfrm>
            <a:off x="588169" y="1809750"/>
            <a:ext cx="2636640" cy="1547242"/>
          </a:xfrm>
          <a:prstGeom prst="rect">
            <a:avLst/>
          </a:prstGeom>
        </p:spPr>
        <p:txBody>
          <a:bodyPr/>
          <a:lstStyle>
            <a:defPPr>
              <a:defRPr lang="en-US"/>
            </a:defPPr>
            <a:lvl1pPr marL="0" algn="l" defTabSz="914400" rtl="0" eaLnBrk="1" latinLnBrk="0" hangingPunct="1">
              <a:defRPr sz="1100" b="0" i="0" kern="1200">
                <a:solidFill>
                  <a:schemeClr val="tx1"/>
                </a:solidFill>
                <a:latin typeface="Open Sans" charset="0"/>
                <a:ea typeface="Open Sans" charset="0"/>
                <a:cs typeface="Open Sans"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indent="-342900">
              <a:buClr>
                <a:schemeClr val="accent2"/>
              </a:buClr>
              <a:buFont typeface="Wingdings" panose="05000000000000000000" pitchFamily="2" charset="2"/>
              <a:buChar char="§"/>
            </a:pPr>
            <a:r>
              <a:rPr lang="en-US" sz="2000">
                <a:solidFill>
                  <a:srgbClr val="2D3237"/>
                </a:solidFill>
                <a:ea typeface="+mn-ea"/>
                <a:cs typeface="Arial" panose="020B0604020202020204" pitchFamily="34" charset="0"/>
              </a:rPr>
              <a:t>From </a:t>
            </a:r>
            <a:r>
              <a:rPr lang="en-US" sz="2000" i="1">
                <a:solidFill>
                  <a:srgbClr val="2D3237"/>
                </a:solidFill>
                <a:ea typeface="+mn-ea"/>
                <a:cs typeface="Arial" panose="020B0604020202020204" pitchFamily="34" charset="0"/>
              </a:rPr>
              <a:t>Testing &gt; Students in Sessions</a:t>
            </a:r>
            <a:r>
              <a:rPr lang="en-US" sz="2000">
                <a:solidFill>
                  <a:srgbClr val="2D3237"/>
                </a:solidFill>
                <a:ea typeface="+mn-ea"/>
                <a:cs typeface="Arial" panose="020B0604020202020204" pitchFamily="34" charset="0"/>
              </a:rPr>
              <a:t>,</a:t>
            </a:r>
          </a:p>
          <a:p>
            <a:pPr marL="342900" indent="-342900">
              <a:buClr>
                <a:schemeClr val="accent2"/>
              </a:buClr>
              <a:buFont typeface="Wingdings" panose="05000000000000000000" pitchFamily="2" charset="2"/>
              <a:buChar char="§"/>
            </a:pPr>
            <a:r>
              <a:rPr lang="en-US" sz="2000">
                <a:solidFill>
                  <a:srgbClr val="2D3237"/>
                </a:solidFill>
                <a:ea typeface="+mn-ea"/>
                <a:cs typeface="Arial" panose="020B0604020202020204" pitchFamily="34" charset="0"/>
              </a:rPr>
              <a:t>Locate student</a:t>
            </a:r>
          </a:p>
          <a:p>
            <a:pPr marL="342900" indent="-342900">
              <a:buClr>
                <a:schemeClr val="accent2"/>
              </a:buClr>
              <a:buFont typeface="Wingdings" panose="05000000000000000000" pitchFamily="2" charset="2"/>
              <a:buChar char="§"/>
            </a:pPr>
            <a:r>
              <a:rPr lang="en-US" sz="2000">
                <a:solidFill>
                  <a:srgbClr val="2D3237"/>
                </a:solidFill>
                <a:ea typeface="+mn-ea"/>
                <a:cs typeface="Arial" panose="020B0604020202020204" pitchFamily="34" charset="0"/>
              </a:rPr>
              <a:t>Select </a:t>
            </a:r>
            <a:r>
              <a:rPr lang="en-US" sz="2000" i="1">
                <a:solidFill>
                  <a:srgbClr val="2D3237"/>
                </a:solidFill>
                <a:ea typeface="+mn-ea"/>
                <a:cs typeface="Arial" panose="020B0604020202020204" pitchFamily="34" charset="0"/>
              </a:rPr>
              <a:t>Launch Test </a:t>
            </a:r>
            <a:r>
              <a:rPr lang="en-US" sz="2000">
                <a:solidFill>
                  <a:srgbClr val="2D3237"/>
                </a:solidFill>
                <a:ea typeface="+mn-ea"/>
                <a:cs typeface="Arial" panose="020B0604020202020204" pitchFamily="34" charset="0"/>
              </a:rPr>
              <a:t>from the Answer Input column</a:t>
            </a:r>
            <a:endParaRPr lang="en-US" sz="2000" i="1">
              <a:solidFill>
                <a:srgbClr val="2D3237"/>
              </a:solidFill>
              <a:ea typeface="+mn-ea"/>
              <a:cs typeface="Arial" panose="020B0604020202020204" pitchFamily="34" charset="0"/>
            </a:endParaRPr>
          </a:p>
          <a:p>
            <a:endParaRPr lang="en-US"/>
          </a:p>
        </p:txBody>
      </p:sp>
      <p:sp>
        <p:nvSpPr>
          <p:cNvPr id="19" name="Rectangle 18">
            <a:extLst>
              <a:ext uri="{FF2B5EF4-FFF2-40B4-BE49-F238E27FC236}">
                <a16:creationId xmlns:a16="http://schemas.microsoft.com/office/drawing/2014/main" xmlns="" id="{2B8017DB-6A98-4A03-BCD6-FE0CFAA753F7}"/>
              </a:ext>
            </a:extLst>
          </p:cNvPr>
          <p:cNvSpPr/>
          <p:nvPr/>
        </p:nvSpPr>
        <p:spPr>
          <a:xfrm>
            <a:off x="416496" y="5453585"/>
            <a:ext cx="9145016" cy="830997"/>
          </a:xfrm>
          <a:prstGeom prst="rect">
            <a:avLst/>
          </a:prstGeom>
        </p:spPr>
        <p:txBody>
          <a:bodyPr wrap="square">
            <a:spAutoFit/>
          </a:bodyPr>
          <a:lstStyle/>
          <a:p>
            <a:r>
              <a:rPr lang="en-US" sz="1600" i="1">
                <a:solidFill>
                  <a:srgbClr val="2D3237"/>
                </a:solidFill>
                <a:latin typeface="Open Sans" charset="0"/>
                <a:cs typeface="Arial" panose="020B0604020202020204" pitchFamily="34" charset="0"/>
              </a:rPr>
              <a:t>NOTE: Users must be assigned the district testing coordinator, district testing assistant, campus testing coordinator, or the transcribe assistant role within the Assessment Management System to launch the TestNav online rating forms.</a:t>
            </a:r>
          </a:p>
        </p:txBody>
      </p:sp>
      <p:grpSp>
        <p:nvGrpSpPr>
          <p:cNvPr id="20" name="Group 19">
            <a:extLst>
              <a:ext uri="{FF2B5EF4-FFF2-40B4-BE49-F238E27FC236}">
                <a16:creationId xmlns:a16="http://schemas.microsoft.com/office/drawing/2014/main" xmlns="" id="{87D8DA21-E8B2-4F93-A10E-A103450A9D53}"/>
              </a:ext>
            </a:extLst>
          </p:cNvPr>
          <p:cNvGrpSpPr/>
          <p:nvPr/>
        </p:nvGrpSpPr>
        <p:grpSpPr>
          <a:xfrm>
            <a:off x="9817931" y="472865"/>
            <a:ext cx="2374069" cy="1110240"/>
            <a:chOff x="7473280" y="248706"/>
            <a:chExt cx="2374069" cy="1110240"/>
          </a:xfrm>
        </p:grpSpPr>
        <p:pic>
          <p:nvPicPr>
            <p:cNvPr id="21" name="Picture 20">
              <a:extLst>
                <a:ext uri="{FF2B5EF4-FFF2-40B4-BE49-F238E27FC236}">
                  <a16:creationId xmlns:a16="http://schemas.microsoft.com/office/drawing/2014/main" xmlns="" id="{71FD82EB-929A-4FD2-9CE7-1236F2AFE495}"/>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7724308" y="248706"/>
              <a:ext cx="1872011" cy="779279"/>
            </a:xfrm>
            <a:prstGeom prst="rect">
              <a:avLst/>
            </a:prstGeom>
          </p:spPr>
        </p:pic>
        <p:sp>
          <p:nvSpPr>
            <p:cNvPr id="22" name="TextBox 21">
              <a:extLst>
                <a:ext uri="{FF2B5EF4-FFF2-40B4-BE49-F238E27FC236}">
                  <a16:creationId xmlns:a16="http://schemas.microsoft.com/office/drawing/2014/main" xmlns="" id="{51A532D4-4370-4A6C-9F6E-D081316E1EB7}"/>
                </a:ext>
              </a:extLst>
            </p:cNvPr>
            <p:cNvSpPr txBox="1"/>
            <p:nvPr/>
          </p:nvSpPr>
          <p:spPr>
            <a:xfrm>
              <a:off x="7473280" y="1143502"/>
              <a:ext cx="2374069" cy="215444"/>
            </a:xfrm>
            <a:prstGeom prst="rect">
              <a:avLst/>
            </a:prstGeom>
            <a:noFill/>
          </p:spPr>
          <p:txBody>
            <a:bodyPr wrap="square" lIns="0" tIns="0" rIns="0" bIns="0" rtlCol="0">
              <a:spAutoFit/>
            </a:bodyPr>
            <a:lstStyle/>
            <a:p>
              <a:pPr algn="ctr"/>
              <a:r>
                <a:rPr lang="en-US" sz="1400" b="1">
                  <a:solidFill>
                    <a:srgbClr val="8F3594"/>
                  </a:solidFill>
                </a:rPr>
                <a:t>2/25/19 – 4/5/19</a:t>
              </a:r>
            </a:p>
          </p:txBody>
        </p:sp>
      </p:grpSp>
      <p:sp>
        <p:nvSpPr>
          <p:cNvPr id="24" name="Slide Number Placeholder 4">
            <a:extLst>
              <a:ext uri="{FF2B5EF4-FFF2-40B4-BE49-F238E27FC236}">
                <a16:creationId xmlns:a16="http://schemas.microsoft.com/office/drawing/2014/main" xmlns="" id="{E42B7224-CDBD-43D8-89E1-8E43A5473D28}"/>
              </a:ext>
            </a:extLst>
          </p:cNvPr>
          <p:cNvSpPr txBox="1">
            <a:spLocks/>
          </p:cNvSpPr>
          <p:nvPr/>
        </p:nvSpPr>
        <p:spPr>
          <a:xfrm>
            <a:off x="9129464" y="6453336"/>
            <a:ext cx="360040" cy="216024"/>
          </a:xfrm>
          <a:prstGeom prst="rect">
            <a:avLst/>
          </a:prstGeom>
        </p:spPr>
        <p:txBody>
          <a:bodyPr/>
          <a:lstStyle>
            <a:defPPr>
              <a:defRPr lang="en-GB"/>
            </a:defPPr>
            <a:lvl1pPr algn="l" rtl="0" eaLnBrk="0" fontAlgn="base" hangingPunct="0">
              <a:spcBef>
                <a:spcPct val="0"/>
              </a:spcBef>
              <a:spcAft>
                <a:spcPct val="0"/>
              </a:spcAft>
              <a:defRPr sz="1000" kern="1200">
                <a:solidFill>
                  <a:schemeClr val="tx1"/>
                </a:solidFill>
                <a:latin typeface="Verdana" panose="020B0604030504040204" pitchFamily="34" charset="0"/>
                <a:ea typeface="+mn-ea"/>
                <a:cs typeface="Arial" panose="020B0604020202020204" pitchFamily="34" charset="0"/>
              </a:defRPr>
            </a:lvl1pPr>
            <a:lvl2pPr marL="457200" algn="l" rtl="0" eaLnBrk="0" fontAlgn="base" hangingPunct="0">
              <a:spcBef>
                <a:spcPct val="0"/>
              </a:spcBef>
              <a:spcAft>
                <a:spcPct val="0"/>
              </a:spcAft>
              <a:defRPr sz="1000" kern="1200">
                <a:solidFill>
                  <a:schemeClr val="tx1"/>
                </a:solidFill>
                <a:latin typeface="Verdana" panose="020B0604030504040204" pitchFamily="34" charset="0"/>
                <a:ea typeface="+mn-ea"/>
                <a:cs typeface="Arial" panose="020B0604020202020204" pitchFamily="34" charset="0"/>
              </a:defRPr>
            </a:lvl2pPr>
            <a:lvl3pPr marL="914400" algn="l" rtl="0" eaLnBrk="0" fontAlgn="base" hangingPunct="0">
              <a:spcBef>
                <a:spcPct val="0"/>
              </a:spcBef>
              <a:spcAft>
                <a:spcPct val="0"/>
              </a:spcAft>
              <a:defRPr sz="1000" kern="1200">
                <a:solidFill>
                  <a:schemeClr val="tx1"/>
                </a:solidFill>
                <a:latin typeface="Verdana" panose="020B0604030504040204" pitchFamily="34" charset="0"/>
                <a:ea typeface="+mn-ea"/>
                <a:cs typeface="Arial" panose="020B0604020202020204" pitchFamily="34" charset="0"/>
              </a:defRPr>
            </a:lvl3pPr>
            <a:lvl4pPr marL="1371600" algn="l" rtl="0" eaLnBrk="0" fontAlgn="base" hangingPunct="0">
              <a:spcBef>
                <a:spcPct val="0"/>
              </a:spcBef>
              <a:spcAft>
                <a:spcPct val="0"/>
              </a:spcAft>
              <a:defRPr sz="1000" kern="1200">
                <a:solidFill>
                  <a:schemeClr val="tx1"/>
                </a:solidFill>
                <a:latin typeface="Verdana" panose="020B0604030504040204" pitchFamily="34" charset="0"/>
                <a:ea typeface="+mn-ea"/>
                <a:cs typeface="Arial" panose="020B0604020202020204" pitchFamily="34" charset="0"/>
              </a:defRPr>
            </a:lvl4pPr>
            <a:lvl5pPr marL="1828800" algn="l" rtl="0" eaLnBrk="0" fontAlgn="base" hangingPunct="0">
              <a:spcBef>
                <a:spcPct val="0"/>
              </a:spcBef>
              <a:spcAft>
                <a:spcPct val="0"/>
              </a:spcAft>
              <a:defRPr sz="1000" kern="1200">
                <a:solidFill>
                  <a:schemeClr val="tx1"/>
                </a:solidFill>
                <a:latin typeface="Verdana" panose="020B0604030504040204" pitchFamily="34" charset="0"/>
                <a:ea typeface="+mn-ea"/>
                <a:cs typeface="Arial" panose="020B0604020202020204" pitchFamily="34" charset="0"/>
              </a:defRPr>
            </a:lvl5pPr>
            <a:lvl6pPr marL="2286000" algn="l" defTabSz="914400" rtl="0" eaLnBrk="1" latinLnBrk="0" hangingPunct="1">
              <a:defRPr sz="1000" kern="1200">
                <a:solidFill>
                  <a:schemeClr val="tx1"/>
                </a:solidFill>
                <a:latin typeface="Verdana" panose="020B0604030504040204" pitchFamily="34" charset="0"/>
                <a:ea typeface="+mn-ea"/>
                <a:cs typeface="Arial" panose="020B0604020202020204" pitchFamily="34" charset="0"/>
              </a:defRPr>
            </a:lvl6pPr>
            <a:lvl7pPr marL="2743200" algn="l" defTabSz="914400" rtl="0" eaLnBrk="1" latinLnBrk="0" hangingPunct="1">
              <a:defRPr sz="1000" kern="1200">
                <a:solidFill>
                  <a:schemeClr val="tx1"/>
                </a:solidFill>
                <a:latin typeface="Verdana" panose="020B0604030504040204" pitchFamily="34" charset="0"/>
                <a:ea typeface="+mn-ea"/>
                <a:cs typeface="Arial" panose="020B0604020202020204" pitchFamily="34" charset="0"/>
              </a:defRPr>
            </a:lvl7pPr>
            <a:lvl8pPr marL="3200400" algn="l" defTabSz="914400" rtl="0" eaLnBrk="1" latinLnBrk="0" hangingPunct="1">
              <a:defRPr sz="1000" kern="1200">
                <a:solidFill>
                  <a:schemeClr val="tx1"/>
                </a:solidFill>
                <a:latin typeface="Verdana" panose="020B0604030504040204" pitchFamily="34" charset="0"/>
                <a:ea typeface="+mn-ea"/>
                <a:cs typeface="Arial" panose="020B0604020202020204" pitchFamily="34" charset="0"/>
              </a:defRPr>
            </a:lvl8pPr>
            <a:lvl9pPr marL="3657600" algn="l" defTabSz="914400" rtl="0" eaLnBrk="1" latinLnBrk="0" hangingPunct="1">
              <a:defRPr sz="1000" kern="1200">
                <a:solidFill>
                  <a:schemeClr val="tx1"/>
                </a:solidFill>
                <a:latin typeface="Verdana" panose="020B0604030504040204" pitchFamily="34" charset="0"/>
                <a:ea typeface="+mn-ea"/>
                <a:cs typeface="Arial" panose="020B0604020202020204" pitchFamily="34" charset="0"/>
              </a:defRPr>
            </a:lvl9pPr>
          </a:lstStyle>
          <a:p>
            <a:pPr>
              <a:defRPr/>
            </a:pPr>
            <a:endParaRPr lang="en-GB" sz="800" b="1">
              <a:solidFill>
                <a:schemeClr val="bg2"/>
              </a:solidFill>
              <a:latin typeface="+mn-lt"/>
            </a:endParaRPr>
          </a:p>
        </p:txBody>
      </p:sp>
      <p:pic>
        <p:nvPicPr>
          <p:cNvPr id="25" name="Picture 24">
            <a:extLst>
              <a:ext uri="{FF2B5EF4-FFF2-40B4-BE49-F238E27FC236}">
                <a16:creationId xmlns:a16="http://schemas.microsoft.com/office/drawing/2014/main" xmlns="" id="{23995809-A88B-4D61-BE7A-B27332BBCEBD}"/>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r="2398" b="1468"/>
          <a:stretch/>
        </p:blipFill>
        <p:spPr>
          <a:xfrm>
            <a:off x="3944888" y="1748615"/>
            <a:ext cx="4889857" cy="3575050"/>
          </a:xfrm>
          <a:prstGeom prst="rect">
            <a:avLst/>
          </a:prstGeom>
          <a:effectLst>
            <a:outerShdw blurRad="63500" sx="102000" sy="102000" algn="ctr" rotWithShape="0">
              <a:prstClr val="black">
                <a:alpha val="40000"/>
              </a:prstClr>
            </a:outerShdw>
          </a:effectLst>
        </p:spPr>
      </p:pic>
      <p:pic>
        <p:nvPicPr>
          <p:cNvPr id="26" name="Picture 25">
            <a:extLst>
              <a:ext uri="{FF2B5EF4-FFF2-40B4-BE49-F238E27FC236}">
                <a16:creationId xmlns:a16="http://schemas.microsoft.com/office/drawing/2014/main" xmlns="" id="{912E241D-F0D8-4EE0-AF95-03FE703C620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101913" y="3591211"/>
            <a:ext cx="1575935" cy="1150682"/>
          </a:xfrm>
          <a:prstGeom prst="rect">
            <a:avLst/>
          </a:prstGeom>
          <a:effectLst>
            <a:outerShdw blurRad="63500" sx="102000" sy="102000" algn="ctr" rotWithShape="0">
              <a:prstClr val="black">
                <a:alpha val="40000"/>
              </a:prstClr>
            </a:outerShdw>
          </a:effectLst>
        </p:spPr>
      </p:pic>
      <p:sp>
        <p:nvSpPr>
          <p:cNvPr id="27" name="Rectangle 26">
            <a:extLst>
              <a:ext uri="{FF2B5EF4-FFF2-40B4-BE49-F238E27FC236}">
                <a16:creationId xmlns:a16="http://schemas.microsoft.com/office/drawing/2014/main" xmlns="" id="{87F58B3A-5B02-4801-9535-1C8D28351C03}"/>
              </a:ext>
            </a:extLst>
          </p:cNvPr>
          <p:cNvSpPr/>
          <p:nvPr/>
        </p:nvSpPr>
        <p:spPr>
          <a:xfrm>
            <a:off x="4376936" y="4783882"/>
            <a:ext cx="360040" cy="52173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84323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childTnLst>
                                </p:cTn>
                              </p:par>
                              <p:par>
                                <p:cTn id="7" presetID="10" presetClass="entr" presetSubtype="0" fill="hold" nodeType="withEffect">
                                  <p:stCondLst>
                                    <p:cond delay="0"/>
                                  </p:stCondLst>
                                  <p:childTnLst>
                                    <p:set>
                                      <p:cBhvr>
                                        <p:cTn id="8" dur="1" fill="hold">
                                          <p:stCondLst>
                                            <p:cond delay="0"/>
                                          </p:stCondLst>
                                        </p:cTn>
                                        <p:tgtEl>
                                          <p:spTgt spid="26"/>
                                        </p:tgtEl>
                                        <p:attrNameLst>
                                          <p:attrName>style.visibility</p:attrName>
                                        </p:attrNameLst>
                                      </p:cBhvr>
                                      <p:to>
                                        <p:strVal val="visible"/>
                                      </p:to>
                                    </p:set>
                                    <p:animEffect transition="in" filter="fade">
                                      <p:cBhvr>
                                        <p:cTn id="9"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Lst>
  </p:timing>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0"/>
          <p:cNvSpPr txBox="1">
            <a:spLocks/>
          </p:cNvSpPr>
          <p:nvPr/>
        </p:nvSpPr>
        <p:spPr>
          <a:xfrm>
            <a:off x="1978570" y="248815"/>
            <a:ext cx="8221489" cy="67722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b="1" i="0">
                <a:solidFill>
                  <a:schemeClr val="accent1"/>
                </a:solidFill>
                <a:latin typeface="+mn-lt"/>
                <a:ea typeface="Open Sans" charset="0"/>
                <a:cs typeface="Open Sans" charset="0"/>
              </a:rPr>
              <a:t>Enter TELPAS Holistic Ratings</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6502667"/>
            <a:ext cx="12000217" cy="229917"/>
          </a:xfrm>
          <a:prstGeom prst="rect">
            <a:avLst/>
          </a:prstGeom>
        </p:spPr>
      </p:pic>
      <p:sp>
        <p:nvSpPr>
          <p:cNvPr id="6" name="Date Placeholder 3"/>
          <p:cNvSpPr>
            <a:spLocks noGrp="1"/>
          </p:cNvSpPr>
          <p:nvPr>
            <p:ph type="dt" sz="half" idx="10"/>
          </p:nvPr>
        </p:nvSpPr>
        <p:spPr>
          <a:xfrm>
            <a:off x="92467" y="6492875"/>
            <a:ext cx="2472271" cy="365125"/>
          </a:xfrm>
        </p:spPr>
        <p:txBody>
          <a:bodyPr/>
          <a:lstStyle/>
          <a:p>
            <a:fld id="{C5C05D33-2F5D-482A-8D2C-D96EBC369FAA}" type="datetime1">
              <a:rPr lang="en-US" smtClean="0">
                <a:solidFill>
                  <a:schemeClr val="accent1">
                    <a:lumMod val="60000"/>
                    <a:lumOff val="40000"/>
                  </a:schemeClr>
                </a:solidFill>
              </a:rPr>
              <a:pPr/>
              <a:t>10/1/2018</a:t>
            </a:fld>
            <a:r>
              <a:rPr lang="en-US">
                <a:solidFill>
                  <a:schemeClr val="accent1">
                    <a:lumMod val="60000"/>
                    <a:lumOff val="40000"/>
                  </a:schemeClr>
                </a:solidFill>
              </a:rPr>
              <a:t>     </a:t>
            </a:r>
            <a:fld id="{EA89072E-2125-40D6-847A-9E6B768971D4}" type="slidenum">
              <a:rPr lang="en-US" smtClean="0">
                <a:solidFill>
                  <a:schemeClr val="accent1">
                    <a:lumMod val="60000"/>
                    <a:lumOff val="40000"/>
                  </a:schemeClr>
                </a:solidFill>
              </a:rPr>
              <a:pPr/>
              <a:t>202</a:t>
            </a:fld>
            <a:endParaRPr lang="en-US">
              <a:solidFill>
                <a:schemeClr val="accent1">
                  <a:lumMod val="60000"/>
                  <a:lumOff val="40000"/>
                </a:schemeClr>
              </a:solidFill>
            </a:endParaRPr>
          </a:p>
        </p:txBody>
      </p:sp>
      <p:sp>
        <p:nvSpPr>
          <p:cNvPr id="7" name="Footer Placeholder 4"/>
          <p:cNvSpPr>
            <a:spLocks noGrp="1"/>
          </p:cNvSpPr>
          <p:nvPr>
            <p:ph type="ftr" sz="quarter" idx="11"/>
          </p:nvPr>
        </p:nvSpPr>
        <p:spPr>
          <a:xfrm>
            <a:off x="3686187" y="6492875"/>
            <a:ext cx="4822804" cy="365125"/>
          </a:xfrm>
        </p:spPr>
        <p:txBody>
          <a:bodyPr/>
          <a:lstStyle/>
          <a:p>
            <a:r>
              <a:rPr lang="en-US">
                <a:solidFill>
                  <a:schemeClr val="accent1">
                    <a:lumMod val="60000"/>
                    <a:lumOff val="40000"/>
                  </a:schemeClr>
                </a:solidFill>
              </a:rPr>
              <a:t>October 2018</a:t>
            </a:r>
          </a:p>
        </p:txBody>
      </p:sp>
      <p:sp>
        <p:nvSpPr>
          <p:cNvPr id="9" name="Slide Number Placeholder 3">
            <a:extLst>
              <a:ext uri="{FF2B5EF4-FFF2-40B4-BE49-F238E27FC236}">
                <a16:creationId xmlns:a16="http://schemas.microsoft.com/office/drawing/2014/main" xmlns="" id="{EE877ABD-253A-45BF-BACF-DF151DFBA610}"/>
              </a:ext>
            </a:extLst>
          </p:cNvPr>
          <p:cNvSpPr txBox="1">
            <a:spLocks/>
          </p:cNvSpPr>
          <p:nvPr/>
        </p:nvSpPr>
        <p:spPr>
          <a:xfrm>
            <a:off x="10635217" y="6561757"/>
            <a:ext cx="469900" cy="125413"/>
          </a:xfrm>
          <a:prstGeom prst="rect">
            <a:avLst/>
          </a:prstGeom>
        </p:spPr>
        <p:txBody>
          <a:bodyPr/>
          <a:lstStyle>
            <a:defPPr>
              <a:defRPr lang="en-US"/>
            </a:defPPr>
            <a:lvl1pPr marL="0" algn="ctr" defTabSz="914400" rtl="0" eaLnBrk="1" latinLnBrk="0" hangingPunct="1">
              <a:defRPr sz="1100" b="0" i="0" kern="1200">
                <a:solidFill>
                  <a:schemeClr val="tx1"/>
                </a:solidFill>
                <a:latin typeface="Open Sans" charset="0"/>
                <a:ea typeface="Open Sans" charset="0"/>
                <a:cs typeface="Open Sans"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GB" altLang="en-US" b="1"/>
              <a:t> </a:t>
            </a:r>
          </a:p>
        </p:txBody>
      </p:sp>
      <p:sp>
        <p:nvSpPr>
          <p:cNvPr id="16" name="Title 1">
            <a:extLst>
              <a:ext uri="{FF2B5EF4-FFF2-40B4-BE49-F238E27FC236}">
                <a16:creationId xmlns:a16="http://schemas.microsoft.com/office/drawing/2014/main" xmlns="" id="{58992AEB-FE99-42D9-9511-0AFF3EC96293}"/>
              </a:ext>
            </a:extLst>
          </p:cNvPr>
          <p:cNvSpPr txBox="1">
            <a:spLocks/>
          </p:cNvSpPr>
          <p:nvPr/>
        </p:nvSpPr>
        <p:spPr>
          <a:xfrm>
            <a:off x="229661" y="1232596"/>
            <a:ext cx="5505053" cy="1115925"/>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a:p>
        </p:txBody>
      </p:sp>
      <p:sp>
        <p:nvSpPr>
          <p:cNvPr id="18" name="Slide Number Placeholder 3">
            <a:extLst>
              <a:ext uri="{FF2B5EF4-FFF2-40B4-BE49-F238E27FC236}">
                <a16:creationId xmlns:a16="http://schemas.microsoft.com/office/drawing/2014/main" xmlns="" id="{796FD231-C7C5-4E72-AFD8-E57FFA5975A2}"/>
              </a:ext>
            </a:extLst>
          </p:cNvPr>
          <p:cNvSpPr txBox="1">
            <a:spLocks/>
          </p:cNvSpPr>
          <p:nvPr/>
        </p:nvSpPr>
        <p:spPr>
          <a:xfrm>
            <a:off x="10745657" y="6767248"/>
            <a:ext cx="469900" cy="125413"/>
          </a:xfrm>
          <a:prstGeom prst="rect">
            <a:avLst/>
          </a:prstGeom>
        </p:spPr>
        <p:txBody>
          <a:bodyPr/>
          <a:lstStyle>
            <a:defPPr>
              <a:defRPr lang="en-US"/>
            </a:defPPr>
            <a:lvl1pPr marL="0" algn="ctr" defTabSz="914400" rtl="0" eaLnBrk="1" latinLnBrk="0" hangingPunct="1">
              <a:defRPr sz="1100" b="0" i="0" kern="1200">
                <a:solidFill>
                  <a:schemeClr val="tx1"/>
                </a:solidFill>
                <a:latin typeface="Open Sans" charset="0"/>
                <a:ea typeface="Open Sans" charset="0"/>
                <a:cs typeface="Open Sans"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GB"/>
          </a:p>
        </p:txBody>
      </p:sp>
      <p:sp>
        <p:nvSpPr>
          <p:cNvPr id="24" name="Slide Number Placeholder 4">
            <a:extLst>
              <a:ext uri="{FF2B5EF4-FFF2-40B4-BE49-F238E27FC236}">
                <a16:creationId xmlns:a16="http://schemas.microsoft.com/office/drawing/2014/main" xmlns="" id="{E42B7224-CDBD-43D8-89E1-8E43A5473D28}"/>
              </a:ext>
            </a:extLst>
          </p:cNvPr>
          <p:cNvSpPr txBox="1">
            <a:spLocks/>
          </p:cNvSpPr>
          <p:nvPr/>
        </p:nvSpPr>
        <p:spPr>
          <a:xfrm>
            <a:off x="9129464" y="6453336"/>
            <a:ext cx="360040" cy="216024"/>
          </a:xfrm>
          <a:prstGeom prst="rect">
            <a:avLst/>
          </a:prstGeom>
        </p:spPr>
        <p:txBody>
          <a:bodyPr/>
          <a:lstStyle>
            <a:defPPr>
              <a:defRPr lang="en-GB"/>
            </a:defPPr>
            <a:lvl1pPr algn="l" rtl="0" eaLnBrk="0" fontAlgn="base" hangingPunct="0">
              <a:spcBef>
                <a:spcPct val="0"/>
              </a:spcBef>
              <a:spcAft>
                <a:spcPct val="0"/>
              </a:spcAft>
              <a:defRPr sz="1000" kern="1200">
                <a:solidFill>
                  <a:schemeClr val="tx1"/>
                </a:solidFill>
                <a:latin typeface="Verdana" panose="020B0604030504040204" pitchFamily="34" charset="0"/>
                <a:ea typeface="+mn-ea"/>
                <a:cs typeface="Arial" panose="020B0604020202020204" pitchFamily="34" charset="0"/>
              </a:defRPr>
            </a:lvl1pPr>
            <a:lvl2pPr marL="457200" algn="l" rtl="0" eaLnBrk="0" fontAlgn="base" hangingPunct="0">
              <a:spcBef>
                <a:spcPct val="0"/>
              </a:spcBef>
              <a:spcAft>
                <a:spcPct val="0"/>
              </a:spcAft>
              <a:defRPr sz="1000" kern="1200">
                <a:solidFill>
                  <a:schemeClr val="tx1"/>
                </a:solidFill>
                <a:latin typeface="Verdana" panose="020B0604030504040204" pitchFamily="34" charset="0"/>
                <a:ea typeface="+mn-ea"/>
                <a:cs typeface="Arial" panose="020B0604020202020204" pitchFamily="34" charset="0"/>
              </a:defRPr>
            </a:lvl2pPr>
            <a:lvl3pPr marL="914400" algn="l" rtl="0" eaLnBrk="0" fontAlgn="base" hangingPunct="0">
              <a:spcBef>
                <a:spcPct val="0"/>
              </a:spcBef>
              <a:spcAft>
                <a:spcPct val="0"/>
              </a:spcAft>
              <a:defRPr sz="1000" kern="1200">
                <a:solidFill>
                  <a:schemeClr val="tx1"/>
                </a:solidFill>
                <a:latin typeface="Verdana" panose="020B0604030504040204" pitchFamily="34" charset="0"/>
                <a:ea typeface="+mn-ea"/>
                <a:cs typeface="Arial" panose="020B0604020202020204" pitchFamily="34" charset="0"/>
              </a:defRPr>
            </a:lvl3pPr>
            <a:lvl4pPr marL="1371600" algn="l" rtl="0" eaLnBrk="0" fontAlgn="base" hangingPunct="0">
              <a:spcBef>
                <a:spcPct val="0"/>
              </a:spcBef>
              <a:spcAft>
                <a:spcPct val="0"/>
              </a:spcAft>
              <a:defRPr sz="1000" kern="1200">
                <a:solidFill>
                  <a:schemeClr val="tx1"/>
                </a:solidFill>
                <a:latin typeface="Verdana" panose="020B0604030504040204" pitchFamily="34" charset="0"/>
                <a:ea typeface="+mn-ea"/>
                <a:cs typeface="Arial" panose="020B0604020202020204" pitchFamily="34" charset="0"/>
              </a:defRPr>
            </a:lvl4pPr>
            <a:lvl5pPr marL="1828800" algn="l" rtl="0" eaLnBrk="0" fontAlgn="base" hangingPunct="0">
              <a:spcBef>
                <a:spcPct val="0"/>
              </a:spcBef>
              <a:spcAft>
                <a:spcPct val="0"/>
              </a:spcAft>
              <a:defRPr sz="1000" kern="1200">
                <a:solidFill>
                  <a:schemeClr val="tx1"/>
                </a:solidFill>
                <a:latin typeface="Verdana" panose="020B0604030504040204" pitchFamily="34" charset="0"/>
                <a:ea typeface="+mn-ea"/>
                <a:cs typeface="Arial" panose="020B0604020202020204" pitchFamily="34" charset="0"/>
              </a:defRPr>
            </a:lvl5pPr>
            <a:lvl6pPr marL="2286000" algn="l" defTabSz="914400" rtl="0" eaLnBrk="1" latinLnBrk="0" hangingPunct="1">
              <a:defRPr sz="1000" kern="1200">
                <a:solidFill>
                  <a:schemeClr val="tx1"/>
                </a:solidFill>
                <a:latin typeface="Verdana" panose="020B0604030504040204" pitchFamily="34" charset="0"/>
                <a:ea typeface="+mn-ea"/>
                <a:cs typeface="Arial" panose="020B0604020202020204" pitchFamily="34" charset="0"/>
              </a:defRPr>
            </a:lvl6pPr>
            <a:lvl7pPr marL="2743200" algn="l" defTabSz="914400" rtl="0" eaLnBrk="1" latinLnBrk="0" hangingPunct="1">
              <a:defRPr sz="1000" kern="1200">
                <a:solidFill>
                  <a:schemeClr val="tx1"/>
                </a:solidFill>
                <a:latin typeface="Verdana" panose="020B0604030504040204" pitchFamily="34" charset="0"/>
                <a:ea typeface="+mn-ea"/>
                <a:cs typeface="Arial" panose="020B0604020202020204" pitchFamily="34" charset="0"/>
              </a:defRPr>
            </a:lvl7pPr>
            <a:lvl8pPr marL="3200400" algn="l" defTabSz="914400" rtl="0" eaLnBrk="1" latinLnBrk="0" hangingPunct="1">
              <a:defRPr sz="1000" kern="1200">
                <a:solidFill>
                  <a:schemeClr val="tx1"/>
                </a:solidFill>
                <a:latin typeface="Verdana" panose="020B0604030504040204" pitchFamily="34" charset="0"/>
                <a:ea typeface="+mn-ea"/>
                <a:cs typeface="Arial" panose="020B0604020202020204" pitchFamily="34" charset="0"/>
              </a:defRPr>
            </a:lvl8pPr>
            <a:lvl9pPr marL="3657600" algn="l" defTabSz="914400" rtl="0" eaLnBrk="1" latinLnBrk="0" hangingPunct="1">
              <a:defRPr sz="1000" kern="1200">
                <a:solidFill>
                  <a:schemeClr val="tx1"/>
                </a:solidFill>
                <a:latin typeface="Verdana" panose="020B0604030504040204" pitchFamily="34" charset="0"/>
                <a:ea typeface="+mn-ea"/>
                <a:cs typeface="Arial" panose="020B0604020202020204" pitchFamily="34" charset="0"/>
              </a:defRPr>
            </a:lvl9pPr>
          </a:lstStyle>
          <a:p>
            <a:pPr>
              <a:defRPr/>
            </a:pPr>
            <a:endParaRPr lang="en-GB" sz="800" b="1">
              <a:solidFill>
                <a:schemeClr val="bg2"/>
              </a:solidFill>
              <a:latin typeface="+mn-lt"/>
            </a:endParaRPr>
          </a:p>
        </p:txBody>
      </p:sp>
      <p:sp>
        <p:nvSpPr>
          <p:cNvPr id="28" name="Text Placeholder 2">
            <a:extLst>
              <a:ext uri="{FF2B5EF4-FFF2-40B4-BE49-F238E27FC236}">
                <a16:creationId xmlns:a16="http://schemas.microsoft.com/office/drawing/2014/main" xmlns="" id="{F560C9AE-3364-4FC7-BDA0-8CC715BCB687}"/>
              </a:ext>
            </a:extLst>
          </p:cNvPr>
          <p:cNvSpPr txBox="1">
            <a:spLocks/>
          </p:cNvSpPr>
          <p:nvPr/>
        </p:nvSpPr>
        <p:spPr>
          <a:xfrm>
            <a:off x="552694" y="1603104"/>
            <a:ext cx="2592288" cy="2257944"/>
          </a:xfrm>
          <a:prstGeom prst="rect">
            <a:avLst/>
          </a:prstGeom>
        </p:spPr>
        <p:txBody>
          <a:bodyPr/>
          <a:lstStyle>
            <a:defPPr>
              <a:defRPr lang="en-US"/>
            </a:defPPr>
            <a:lvl1pPr marL="0" algn="l" defTabSz="914400" rtl="0" eaLnBrk="1" latinLnBrk="0" hangingPunct="1">
              <a:defRPr sz="1100" b="0" i="0" kern="1200">
                <a:solidFill>
                  <a:schemeClr val="tx1"/>
                </a:solidFill>
                <a:latin typeface="Open Sans" charset="0"/>
                <a:ea typeface="Open Sans" charset="0"/>
                <a:cs typeface="Open Sans"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indent="-342900">
              <a:buClr>
                <a:schemeClr val="accent2"/>
              </a:buClr>
              <a:buFont typeface="Wingdings" panose="05000000000000000000" pitchFamily="2" charset="2"/>
              <a:buChar char="§"/>
            </a:pPr>
            <a:r>
              <a:rPr lang="en-US" sz="2000">
                <a:solidFill>
                  <a:srgbClr val="2D3237"/>
                </a:solidFill>
                <a:ea typeface="+mn-ea"/>
                <a:cs typeface="Arial" panose="020B0604020202020204" pitchFamily="34" charset="0"/>
              </a:rPr>
              <a:t>The student test will launch in TestNav. Click the Start button.</a:t>
            </a:r>
          </a:p>
          <a:p>
            <a:pPr marL="342900" indent="-342900">
              <a:buClr>
                <a:schemeClr val="accent2"/>
              </a:buClr>
              <a:buFont typeface="Wingdings" panose="05000000000000000000" pitchFamily="2" charset="2"/>
              <a:buChar char="§"/>
            </a:pPr>
            <a:r>
              <a:rPr lang="en-US" sz="2000">
                <a:solidFill>
                  <a:srgbClr val="2D3237"/>
                </a:solidFill>
                <a:ea typeface="+mn-ea"/>
                <a:cs typeface="Arial" panose="020B0604020202020204" pitchFamily="34" charset="0"/>
              </a:rPr>
              <a:t>Enter proficiency ratings and rater information.  </a:t>
            </a:r>
          </a:p>
          <a:p>
            <a:endParaRPr lang="en-US" sz="2000">
              <a:solidFill>
                <a:srgbClr val="2D3237"/>
              </a:solidFill>
            </a:endParaRPr>
          </a:p>
        </p:txBody>
      </p:sp>
      <p:sp>
        <p:nvSpPr>
          <p:cNvPr id="29" name="Slide Number Placeholder 3">
            <a:extLst>
              <a:ext uri="{FF2B5EF4-FFF2-40B4-BE49-F238E27FC236}">
                <a16:creationId xmlns:a16="http://schemas.microsoft.com/office/drawing/2014/main" xmlns="" id="{D040F2BD-3610-4A9A-832A-22AC2FE86ED5}"/>
              </a:ext>
            </a:extLst>
          </p:cNvPr>
          <p:cNvSpPr txBox="1">
            <a:spLocks/>
          </p:cNvSpPr>
          <p:nvPr/>
        </p:nvSpPr>
        <p:spPr>
          <a:xfrm>
            <a:off x="9205913" y="6489700"/>
            <a:ext cx="469900" cy="125413"/>
          </a:xfrm>
          <a:prstGeom prst="rect">
            <a:avLst/>
          </a:prstGeom>
        </p:spPr>
        <p:txBody>
          <a:bodyPr/>
          <a:lstStyle>
            <a:defPPr>
              <a:defRPr lang="en-US"/>
            </a:defPPr>
            <a:lvl1pPr marL="0" algn="ctr" defTabSz="914400" rtl="0" eaLnBrk="1" latinLnBrk="0" hangingPunct="1">
              <a:defRPr sz="1100" b="0" i="0" kern="1200">
                <a:solidFill>
                  <a:schemeClr val="tx1"/>
                </a:solidFill>
                <a:latin typeface="Open Sans" charset="0"/>
                <a:ea typeface="Open Sans" charset="0"/>
                <a:cs typeface="Open Sans"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GB"/>
          </a:p>
        </p:txBody>
      </p:sp>
      <p:pic>
        <p:nvPicPr>
          <p:cNvPr id="30" name="Picture 29">
            <a:extLst>
              <a:ext uri="{FF2B5EF4-FFF2-40B4-BE49-F238E27FC236}">
                <a16:creationId xmlns:a16="http://schemas.microsoft.com/office/drawing/2014/main" xmlns="" id="{0D196ABD-561A-4EA5-BD93-9960C328D1A3}"/>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3333797" y="1916832"/>
            <a:ext cx="6260326" cy="3384376"/>
          </a:xfrm>
          <a:prstGeom prst="rect">
            <a:avLst/>
          </a:prstGeom>
        </p:spPr>
      </p:pic>
      <p:grpSp>
        <p:nvGrpSpPr>
          <p:cNvPr id="31" name="Group 30">
            <a:extLst>
              <a:ext uri="{FF2B5EF4-FFF2-40B4-BE49-F238E27FC236}">
                <a16:creationId xmlns:a16="http://schemas.microsoft.com/office/drawing/2014/main" xmlns="" id="{3B132EB2-0D1A-49E0-A0CB-6C6DF16ECFD9}"/>
              </a:ext>
            </a:extLst>
          </p:cNvPr>
          <p:cNvGrpSpPr/>
          <p:nvPr/>
        </p:nvGrpSpPr>
        <p:grpSpPr>
          <a:xfrm>
            <a:off x="9558622" y="472865"/>
            <a:ext cx="2374069" cy="1110240"/>
            <a:chOff x="7473280" y="248706"/>
            <a:chExt cx="2374069" cy="1110240"/>
          </a:xfrm>
        </p:grpSpPr>
        <p:pic>
          <p:nvPicPr>
            <p:cNvPr id="32" name="Picture 31">
              <a:extLst>
                <a:ext uri="{FF2B5EF4-FFF2-40B4-BE49-F238E27FC236}">
                  <a16:creationId xmlns:a16="http://schemas.microsoft.com/office/drawing/2014/main" xmlns="" id="{B100F5E5-B807-4A6A-84D9-1B4F7CB89A43}"/>
                </a:ext>
              </a:extLst>
            </p:cNvPr>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7724308" y="248706"/>
              <a:ext cx="1872011" cy="779279"/>
            </a:xfrm>
            <a:prstGeom prst="rect">
              <a:avLst/>
            </a:prstGeom>
          </p:spPr>
        </p:pic>
        <p:sp>
          <p:nvSpPr>
            <p:cNvPr id="33" name="TextBox 32">
              <a:extLst>
                <a:ext uri="{FF2B5EF4-FFF2-40B4-BE49-F238E27FC236}">
                  <a16:creationId xmlns:a16="http://schemas.microsoft.com/office/drawing/2014/main" xmlns="" id="{502DC959-CCEF-493F-9920-42E1303D8F10}"/>
                </a:ext>
              </a:extLst>
            </p:cNvPr>
            <p:cNvSpPr txBox="1"/>
            <p:nvPr/>
          </p:nvSpPr>
          <p:spPr>
            <a:xfrm>
              <a:off x="7473280" y="1143502"/>
              <a:ext cx="2374069" cy="215444"/>
            </a:xfrm>
            <a:prstGeom prst="rect">
              <a:avLst/>
            </a:prstGeom>
            <a:noFill/>
          </p:spPr>
          <p:txBody>
            <a:bodyPr wrap="square" lIns="0" tIns="0" rIns="0" bIns="0" rtlCol="0">
              <a:spAutoFit/>
            </a:bodyPr>
            <a:lstStyle/>
            <a:p>
              <a:pPr algn="ctr"/>
              <a:r>
                <a:rPr lang="en-US" sz="1400" b="1">
                  <a:solidFill>
                    <a:srgbClr val="8F3594"/>
                  </a:solidFill>
                </a:rPr>
                <a:t>2/25/19 – 4/5/19</a:t>
              </a:r>
            </a:p>
          </p:txBody>
        </p:sp>
      </p:grpSp>
    </p:spTree>
    <p:extLst>
      <p:ext uri="{BB962C8B-B14F-4D97-AF65-F5344CB8AC3E}">
        <p14:creationId xmlns:p14="http://schemas.microsoft.com/office/powerpoint/2010/main" val="1234400977"/>
      </p:ext>
    </p:extLst>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0"/>
          <p:cNvSpPr txBox="1">
            <a:spLocks/>
          </p:cNvSpPr>
          <p:nvPr/>
        </p:nvSpPr>
        <p:spPr>
          <a:xfrm>
            <a:off x="1978570" y="248815"/>
            <a:ext cx="8221489" cy="67722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b="1" i="0">
                <a:solidFill>
                  <a:schemeClr val="accent1"/>
                </a:solidFill>
                <a:latin typeface="+mn-lt"/>
                <a:ea typeface="Open Sans" charset="0"/>
                <a:cs typeface="Open Sans" charset="0"/>
              </a:rPr>
              <a:t>View TELPAS Operational Reports</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6502667"/>
            <a:ext cx="12000217" cy="229917"/>
          </a:xfrm>
          <a:prstGeom prst="rect">
            <a:avLst/>
          </a:prstGeom>
        </p:spPr>
      </p:pic>
      <p:sp>
        <p:nvSpPr>
          <p:cNvPr id="6" name="Date Placeholder 3"/>
          <p:cNvSpPr>
            <a:spLocks noGrp="1"/>
          </p:cNvSpPr>
          <p:nvPr>
            <p:ph type="dt" sz="half" idx="10"/>
          </p:nvPr>
        </p:nvSpPr>
        <p:spPr>
          <a:xfrm>
            <a:off x="92467" y="6492875"/>
            <a:ext cx="2472271" cy="365125"/>
          </a:xfrm>
        </p:spPr>
        <p:txBody>
          <a:bodyPr/>
          <a:lstStyle/>
          <a:p>
            <a:fld id="{C5C05D33-2F5D-482A-8D2C-D96EBC369FAA}" type="datetime1">
              <a:rPr lang="en-US" smtClean="0">
                <a:solidFill>
                  <a:schemeClr val="accent1">
                    <a:lumMod val="60000"/>
                    <a:lumOff val="40000"/>
                  </a:schemeClr>
                </a:solidFill>
              </a:rPr>
              <a:pPr/>
              <a:t>10/1/2018</a:t>
            </a:fld>
            <a:r>
              <a:rPr lang="en-US">
                <a:solidFill>
                  <a:schemeClr val="accent1">
                    <a:lumMod val="60000"/>
                    <a:lumOff val="40000"/>
                  </a:schemeClr>
                </a:solidFill>
              </a:rPr>
              <a:t>     </a:t>
            </a:r>
            <a:fld id="{EA89072E-2125-40D6-847A-9E6B768971D4}" type="slidenum">
              <a:rPr lang="en-US" smtClean="0">
                <a:solidFill>
                  <a:schemeClr val="accent1">
                    <a:lumMod val="60000"/>
                    <a:lumOff val="40000"/>
                  </a:schemeClr>
                </a:solidFill>
              </a:rPr>
              <a:pPr/>
              <a:t>203</a:t>
            </a:fld>
            <a:endParaRPr lang="en-US">
              <a:solidFill>
                <a:schemeClr val="accent1">
                  <a:lumMod val="60000"/>
                  <a:lumOff val="40000"/>
                </a:schemeClr>
              </a:solidFill>
            </a:endParaRPr>
          </a:p>
        </p:txBody>
      </p:sp>
      <p:sp>
        <p:nvSpPr>
          <p:cNvPr id="7" name="Footer Placeholder 4"/>
          <p:cNvSpPr>
            <a:spLocks noGrp="1"/>
          </p:cNvSpPr>
          <p:nvPr>
            <p:ph type="ftr" sz="quarter" idx="11"/>
          </p:nvPr>
        </p:nvSpPr>
        <p:spPr>
          <a:xfrm>
            <a:off x="3686187" y="6492875"/>
            <a:ext cx="4822804" cy="365125"/>
          </a:xfrm>
        </p:spPr>
        <p:txBody>
          <a:bodyPr/>
          <a:lstStyle/>
          <a:p>
            <a:r>
              <a:rPr lang="en-US">
                <a:solidFill>
                  <a:schemeClr val="accent1">
                    <a:lumMod val="60000"/>
                    <a:lumOff val="40000"/>
                  </a:schemeClr>
                </a:solidFill>
              </a:rPr>
              <a:t>October 2018</a:t>
            </a:r>
          </a:p>
        </p:txBody>
      </p:sp>
      <p:sp>
        <p:nvSpPr>
          <p:cNvPr id="9" name="Slide Number Placeholder 3">
            <a:extLst>
              <a:ext uri="{FF2B5EF4-FFF2-40B4-BE49-F238E27FC236}">
                <a16:creationId xmlns:a16="http://schemas.microsoft.com/office/drawing/2014/main" xmlns="" id="{EE877ABD-253A-45BF-BACF-DF151DFBA610}"/>
              </a:ext>
            </a:extLst>
          </p:cNvPr>
          <p:cNvSpPr txBox="1">
            <a:spLocks/>
          </p:cNvSpPr>
          <p:nvPr/>
        </p:nvSpPr>
        <p:spPr>
          <a:xfrm>
            <a:off x="10635217" y="6561757"/>
            <a:ext cx="469900" cy="125413"/>
          </a:xfrm>
          <a:prstGeom prst="rect">
            <a:avLst/>
          </a:prstGeom>
        </p:spPr>
        <p:txBody>
          <a:bodyPr/>
          <a:lstStyle>
            <a:defPPr>
              <a:defRPr lang="en-US"/>
            </a:defPPr>
            <a:lvl1pPr marL="0" algn="ctr" defTabSz="914400" rtl="0" eaLnBrk="1" latinLnBrk="0" hangingPunct="1">
              <a:defRPr sz="1100" b="0" i="0" kern="1200">
                <a:solidFill>
                  <a:schemeClr val="tx1"/>
                </a:solidFill>
                <a:latin typeface="Open Sans" charset="0"/>
                <a:ea typeface="Open Sans" charset="0"/>
                <a:cs typeface="Open Sans"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GB" altLang="en-US" b="1"/>
              <a:t> </a:t>
            </a:r>
          </a:p>
        </p:txBody>
      </p:sp>
      <p:sp>
        <p:nvSpPr>
          <p:cNvPr id="16" name="Title 1">
            <a:extLst>
              <a:ext uri="{FF2B5EF4-FFF2-40B4-BE49-F238E27FC236}">
                <a16:creationId xmlns:a16="http://schemas.microsoft.com/office/drawing/2014/main" xmlns="" id="{58992AEB-FE99-42D9-9511-0AFF3EC96293}"/>
              </a:ext>
            </a:extLst>
          </p:cNvPr>
          <p:cNvSpPr txBox="1">
            <a:spLocks/>
          </p:cNvSpPr>
          <p:nvPr/>
        </p:nvSpPr>
        <p:spPr>
          <a:xfrm>
            <a:off x="229661" y="1232596"/>
            <a:ext cx="5505053" cy="1115925"/>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a:p>
        </p:txBody>
      </p:sp>
      <p:sp>
        <p:nvSpPr>
          <p:cNvPr id="18" name="Slide Number Placeholder 3">
            <a:extLst>
              <a:ext uri="{FF2B5EF4-FFF2-40B4-BE49-F238E27FC236}">
                <a16:creationId xmlns:a16="http://schemas.microsoft.com/office/drawing/2014/main" xmlns="" id="{796FD231-C7C5-4E72-AFD8-E57FFA5975A2}"/>
              </a:ext>
            </a:extLst>
          </p:cNvPr>
          <p:cNvSpPr txBox="1">
            <a:spLocks/>
          </p:cNvSpPr>
          <p:nvPr/>
        </p:nvSpPr>
        <p:spPr>
          <a:xfrm>
            <a:off x="10745657" y="6767248"/>
            <a:ext cx="469900" cy="125413"/>
          </a:xfrm>
          <a:prstGeom prst="rect">
            <a:avLst/>
          </a:prstGeom>
        </p:spPr>
        <p:txBody>
          <a:bodyPr/>
          <a:lstStyle>
            <a:defPPr>
              <a:defRPr lang="en-US"/>
            </a:defPPr>
            <a:lvl1pPr marL="0" algn="ctr" defTabSz="914400" rtl="0" eaLnBrk="1" latinLnBrk="0" hangingPunct="1">
              <a:defRPr sz="1100" b="0" i="0" kern="1200">
                <a:solidFill>
                  <a:schemeClr val="tx1"/>
                </a:solidFill>
                <a:latin typeface="Open Sans" charset="0"/>
                <a:ea typeface="Open Sans" charset="0"/>
                <a:cs typeface="Open Sans"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GB"/>
          </a:p>
        </p:txBody>
      </p:sp>
      <p:sp>
        <p:nvSpPr>
          <p:cNvPr id="24" name="Slide Number Placeholder 4">
            <a:extLst>
              <a:ext uri="{FF2B5EF4-FFF2-40B4-BE49-F238E27FC236}">
                <a16:creationId xmlns:a16="http://schemas.microsoft.com/office/drawing/2014/main" xmlns="" id="{E42B7224-CDBD-43D8-89E1-8E43A5473D28}"/>
              </a:ext>
            </a:extLst>
          </p:cNvPr>
          <p:cNvSpPr txBox="1">
            <a:spLocks/>
          </p:cNvSpPr>
          <p:nvPr/>
        </p:nvSpPr>
        <p:spPr>
          <a:xfrm>
            <a:off x="9129464" y="6453336"/>
            <a:ext cx="360040" cy="216024"/>
          </a:xfrm>
          <a:prstGeom prst="rect">
            <a:avLst/>
          </a:prstGeom>
        </p:spPr>
        <p:txBody>
          <a:bodyPr/>
          <a:lstStyle>
            <a:defPPr>
              <a:defRPr lang="en-GB"/>
            </a:defPPr>
            <a:lvl1pPr algn="l" rtl="0" eaLnBrk="0" fontAlgn="base" hangingPunct="0">
              <a:spcBef>
                <a:spcPct val="0"/>
              </a:spcBef>
              <a:spcAft>
                <a:spcPct val="0"/>
              </a:spcAft>
              <a:defRPr sz="1000" kern="1200">
                <a:solidFill>
                  <a:schemeClr val="tx1"/>
                </a:solidFill>
                <a:latin typeface="Verdana" panose="020B0604030504040204" pitchFamily="34" charset="0"/>
                <a:ea typeface="+mn-ea"/>
                <a:cs typeface="Arial" panose="020B0604020202020204" pitchFamily="34" charset="0"/>
              </a:defRPr>
            </a:lvl1pPr>
            <a:lvl2pPr marL="457200" algn="l" rtl="0" eaLnBrk="0" fontAlgn="base" hangingPunct="0">
              <a:spcBef>
                <a:spcPct val="0"/>
              </a:spcBef>
              <a:spcAft>
                <a:spcPct val="0"/>
              </a:spcAft>
              <a:defRPr sz="1000" kern="1200">
                <a:solidFill>
                  <a:schemeClr val="tx1"/>
                </a:solidFill>
                <a:latin typeface="Verdana" panose="020B0604030504040204" pitchFamily="34" charset="0"/>
                <a:ea typeface="+mn-ea"/>
                <a:cs typeface="Arial" panose="020B0604020202020204" pitchFamily="34" charset="0"/>
              </a:defRPr>
            </a:lvl2pPr>
            <a:lvl3pPr marL="914400" algn="l" rtl="0" eaLnBrk="0" fontAlgn="base" hangingPunct="0">
              <a:spcBef>
                <a:spcPct val="0"/>
              </a:spcBef>
              <a:spcAft>
                <a:spcPct val="0"/>
              </a:spcAft>
              <a:defRPr sz="1000" kern="1200">
                <a:solidFill>
                  <a:schemeClr val="tx1"/>
                </a:solidFill>
                <a:latin typeface="Verdana" panose="020B0604030504040204" pitchFamily="34" charset="0"/>
                <a:ea typeface="+mn-ea"/>
                <a:cs typeface="Arial" panose="020B0604020202020204" pitchFamily="34" charset="0"/>
              </a:defRPr>
            </a:lvl3pPr>
            <a:lvl4pPr marL="1371600" algn="l" rtl="0" eaLnBrk="0" fontAlgn="base" hangingPunct="0">
              <a:spcBef>
                <a:spcPct val="0"/>
              </a:spcBef>
              <a:spcAft>
                <a:spcPct val="0"/>
              </a:spcAft>
              <a:defRPr sz="1000" kern="1200">
                <a:solidFill>
                  <a:schemeClr val="tx1"/>
                </a:solidFill>
                <a:latin typeface="Verdana" panose="020B0604030504040204" pitchFamily="34" charset="0"/>
                <a:ea typeface="+mn-ea"/>
                <a:cs typeface="Arial" panose="020B0604020202020204" pitchFamily="34" charset="0"/>
              </a:defRPr>
            </a:lvl4pPr>
            <a:lvl5pPr marL="1828800" algn="l" rtl="0" eaLnBrk="0" fontAlgn="base" hangingPunct="0">
              <a:spcBef>
                <a:spcPct val="0"/>
              </a:spcBef>
              <a:spcAft>
                <a:spcPct val="0"/>
              </a:spcAft>
              <a:defRPr sz="1000" kern="1200">
                <a:solidFill>
                  <a:schemeClr val="tx1"/>
                </a:solidFill>
                <a:latin typeface="Verdana" panose="020B0604030504040204" pitchFamily="34" charset="0"/>
                <a:ea typeface="+mn-ea"/>
                <a:cs typeface="Arial" panose="020B0604020202020204" pitchFamily="34" charset="0"/>
              </a:defRPr>
            </a:lvl5pPr>
            <a:lvl6pPr marL="2286000" algn="l" defTabSz="914400" rtl="0" eaLnBrk="1" latinLnBrk="0" hangingPunct="1">
              <a:defRPr sz="1000" kern="1200">
                <a:solidFill>
                  <a:schemeClr val="tx1"/>
                </a:solidFill>
                <a:latin typeface="Verdana" panose="020B0604030504040204" pitchFamily="34" charset="0"/>
                <a:ea typeface="+mn-ea"/>
                <a:cs typeface="Arial" panose="020B0604020202020204" pitchFamily="34" charset="0"/>
              </a:defRPr>
            </a:lvl6pPr>
            <a:lvl7pPr marL="2743200" algn="l" defTabSz="914400" rtl="0" eaLnBrk="1" latinLnBrk="0" hangingPunct="1">
              <a:defRPr sz="1000" kern="1200">
                <a:solidFill>
                  <a:schemeClr val="tx1"/>
                </a:solidFill>
                <a:latin typeface="Verdana" panose="020B0604030504040204" pitchFamily="34" charset="0"/>
                <a:ea typeface="+mn-ea"/>
                <a:cs typeface="Arial" panose="020B0604020202020204" pitchFamily="34" charset="0"/>
              </a:defRPr>
            </a:lvl7pPr>
            <a:lvl8pPr marL="3200400" algn="l" defTabSz="914400" rtl="0" eaLnBrk="1" latinLnBrk="0" hangingPunct="1">
              <a:defRPr sz="1000" kern="1200">
                <a:solidFill>
                  <a:schemeClr val="tx1"/>
                </a:solidFill>
                <a:latin typeface="Verdana" panose="020B0604030504040204" pitchFamily="34" charset="0"/>
                <a:ea typeface="+mn-ea"/>
                <a:cs typeface="Arial" panose="020B0604020202020204" pitchFamily="34" charset="0"/>
              </a:defRPr>
            </a:lvl8pPr>
            <a:lvl9pPr marL="3657600" algn="l" defTabSz="914400" rtl="0" eaLnBrk="1" latinLnBrk="0" hangingPunct="1">
              <a:defRPr sz="1000" kern="1200">
                <a:solidFill>
                  <a:schemeClr val="tx1"/>
                </a:solidFill>
                <a:latin typeface="Verdana" panose="020B0604030504040204" pitchFamily="34" charset="0"/>
                <a:ea typeface="+mn-ea"/>
                <a:cs typeface="Arial" panose="020B0604020202020204" pitchFamily="34" charset="0"/>
              </a:defRPr>
            </a:lvl9pPr>
          </a:lstStyle>
          <a:p>
            <a:pPr>
              <a:defRPr/>
            </a:pPr>
            <a:endParaRPr lang="en-GB" sz="800" b="1">
              <a:solidFill>
                <a:schemeClr val="bg2"/>
              </a:solidFill>
              <a:latin typeface="+mn-lt"/>
            </a:endParaRPr>
          </a:p>
        </p:txBody>
      </p:sp>
      <p:sp>
        <p:nvSpPr>
          <p:cNvPr id="29" name="Slide Number Placeholder 3">
            <a:extLst>
              <a:ext uri="{FF2B5EF4-FFF2-40B4-BE49-F238E27FC236}">
                <a16:creationId xmlns:a16="http://schemas.microsoft.com/office/drawing/2014/main" xmlns="" id="{D040F2BD-3610-4A9A-832A-22AC2FE86ED5}"/>
              </a:ext>
            </a:extLst>
          </p:cNvPr>
          <p:cNvSpPr txBox="1">
            <a:spLocks/>
          </p:cNvSpPr>
          <p:nvPr/>
        </p:nvSpPr>
        <p:spPr>
          <a:xfrm>
            <a:off x="9205913" y="6489700"/>
            <a:ext cx="469900" cy="125413"/>
          </a:xfrm>
          <a:prstGeom prst="rect">
            <a:avLst/>
          </a:prstGeom>
        </p:spPr>
        <p:txBody>
          <a:bodyPr/>
          <a:lstStyle>
            <a:defPPr>
              <a:defRPr lang="en-US"/>
            </a:defPPr>
            <a:lvl1pPr marL="0" algn="ctr" defTabSz="914400" rtl="0" eaLnBrk="1" latinLnBrk="0" hangingPunct="1">
              <a:defRPr sz="1100" b="0" i="0" kern="1200">
                <a:solidFill>
                  <a:schemeClr val="tx1"/>
                </a:solidFill>
                <a:latin typeface="Open Sans" charset="0"/>
                <a:ea typeface="Open Sans" charset="0"/>
                <a:cs typeface="Open Sans"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GB"/>
          </a:p>
        </p:txBody>
      </p:sp>
      <p:sp>
        <p:nvSpPr>
          <p:cNvPr id="17" name="Text Placeholder 3">
            <a:extLst>
              <a:ext uri="{FF2B5EF4-FFF2-40B4-BE49-F238E27FC236}">
                <a16:creationId xmlns:a16="http://schemas.microsoft.com/office/drawing/2014/main" xmlns="" id="{6D5E9CBE-F87B-471E-94FF-0D7855A47ECE}"/>
              </a:ext>
            </a:extLst>
          </p:cNvPr>
          <p:cNvSpPr txBox="1">
            <a:spLocks/>
          </p:cNvSpPr>
          <p:nvPr/>
        </p:nvSpPr>
        <p:spPr>
          <a:xfrm>
            <a:off x="616794" y="1628646"/>
            <a:ext cx="2284450" cy="3781425"/>
          </a:xfrm>
          <a:prstGeom prst="rect">
            <a:avLst/>
          </a:prstGeom>
        </p:spPr>
        <p:txBody>
          <a:bodyPr/>
          <a:lstStyle>
            <a:defPPr>
              <a:defRPr lang="en-US"/>
            </a:defPPr>
            <a:lvl1pPr marL="0" algn="l" defTabSz="914400" rtl="0" eaLnBrk="1" latinLnBrk="0" hangingPunct="1">
              <a:defRPr sz="1100" b="0" i="0" kern="1200">
                <a:solidFill>
                  <a:schemeClr val="tx1"/>
                </a:solidFill>
                <a:latin typeface="Open Sans" charset="0"/>
                <a:ea typeface="Open Sans" charset="0"/>
                <a:cs typeface="Open Sans"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indent="-342900">
              <a:buClr>
                <a:schemeClr val="accent2"/>
              </a:buClr>
              <a:buFont typeface="Wingdings" panose="05000000000000000000" pitchFamily="2" charset="2"/>
              <a:buChar char="§"/>
            </a:pPr>
            <a:r>
              <a:rPr lang="en-US" sz="2000">
                <a:solidFill>
                  <a:srgbClr val="2D3237"/>
                </a:solidFill>
                <a:ea typeface="+mn-ea"/>
                <a:cs typeface="Arial" panose="020B0604020202020204" pitchFamily="34" charset="0"/>
              </a:rPr>
              <a:t>From Reports &gt; Operational Reports</a:t>
            </a:r>
          </a:p>
          <a:p>
            <a:pPr marL="342900" indent="-342900">
              <a:buClr>
                <a:schemeClr val="accent2"/>
              </a:buClr>
              <a:buFont typeface="Wingdings" panose="05000000000000000000" pitchFamily="2" charset="2"/>
              <a:buChar char="§"/>
            </a:pPr>
            <a:endParaRPr lang="en-US" sz="2000">
              <a:solidFill>
                <a:srgbClr val="2D3237"/>
              </a:solidFill>
              <a:ea typeface="+mn-ea"/>
              <a:cs typeface="Arial" panose="020B0604020202020204" pitchFamily="34" charset="0"/>
            </a:endParaRPr>
          </a:p>
          <a:p>
            <a:pPr marL="342900" indent="-342900">
              <a:buClr>
                <a:schemeClr val="accent2"/>
              </a:buClr>
              <a:buFont typeface="Wingdings" panose="05000000000000000000" pitchFamily="2" charset="2"/>
              <a:buChar char="§"/>
            </a:pPr>
            <a:r>
              <a:rPr lang="en-US" sz="2000">
                <a:solidFill>
                  <a:srgbClr val="2D3237"/>
                </a:solidFill>
                <a:ea typeface="+mn-ea"/>
                <a:cs typeface="Arial" panose="020B0604020202020204" pitchFamily="34" charset="0"/>
              </a:rPr>
              <a:t>Select “Online Testing” under Report Categories</a:t>
            </a:r>
          </a:p>
          <a:p>
            <a:pPr marL="342900" indent="-342900">
              <a:buClr>
                <a:schemeClr val="accent2"/>
              </a:buClr>
              <a:buFont typeface="Wingdings" panose="05000000000000000000" pitchFamily="2" charset="2"/>
              <a:buChar char="§"/>
            </a:pPr>
            <a:endParaRPr lang="en-US" sz="2000">
              <a:solidFill>
                <a:srgbClr val="2D3237"/>
              </a:solidFill>
              <a:ea typeface="+mn-ea"/>
              <a:cs typeface="Arial" panose="020B0604020202020204" pitchFamily="34" charset="0"/>
            </a:endParaRPr>
          </a:p>
          <a:p>
            <a:pPr marL="342900" indent="-342900">
              <a:buClr>
                <a:schemeClr val="accent2"/>
              </a:buClr>
              <a:buFont typeface="Wingdings" panose="05000000000000000000" pitchFamily="2" charset="2"/>
              <a:buChar char="§"/>
            </a:pPr>
            <a:r>
              <a:rPr lang="en-US" sz="2000">
                <a:solidFill>
                  <a:srgbClr val="2D3237"/>
                </a:solidFill>
                <a:ea typeface="+mn-ea"/>
                <a:cs typeface="Arial" panose="020B0604020202020204" pitchFamily="34" charset="0"/>
              </a:rPr>
              <a:t>View report</a:t>
            </a:r>
          </a:p>
        </p:txBody>
      </p:sp>
      <p:sp>
        <p:nvSpPr>
          <p:cNvPr id="19" name="Slide Number Placeholder 2">
            <a:extLst>
              <a:ext uri="{FF2B5EF4-FFF2-40B4-BE49-F238E27FC236}">
                <a16:creationId xmlns:a16="http://schemas.microsoft.com/office/drawing/2014/main" xmlns="" id="{63753EA6-6C23-4C02-B903-2C08F5AC575E}"/>
              </a:ext>
            </a:extLst>
          </p:cNvPr>
          <p:cNvSpPr txBox="1">
            <a:spLocks/>
          </p:cNvSpPr>
          <p:nvPr/>
        </p:nvSpPr>
        <p:spPr>
          <a:xfrm>
            <a:off x="9205913" y="6489700"/>
            <a:ext cx="469900" cy="125413"/>
          </a:xfrm>
          <a:prstGeom prst="rect">
            <a:avLst/>
          </a:prstGeom>
        </p:spPr>
        <p:txBody>
          <a:bodyPr/>
          <a:lstStyle>
            <a:defPPr>
              <a:defRPr lang="en-US"/>
            </a:defPPr>
            <a:lvl1pPr marL="0" algn="ctr" defTabSz="914400" rtl="0" eaLnBrk="1" latinLnBrk="0" hangingPunct="1">
              <a:defRPr sz="1100" b="0" i="0" kern="1200">
                <a:solidFill>
                  <a:schemeClr val="tx1"/>
                </a:solidFill>
                <a:latin typeface="Open Sans" charset="0"/>
                <a:ea typeface="Open Sans" charset="0"/>
                <a:cs typeface="Open Sans"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GB" altLang="en-US"/>
              <a:t> </a:t>
            </a:r>
          </a:p>
        </p:txBody>
      </p:sp>
      <p:grpSp>
        <p:nvGrpSpPr>
          <p:cNvPr id="21" name="Group 20">
            <a:extLst>
              <a:ext uri="{FF2B5EF4-FFF2-40B4-BE49-F238E27FC236}">
                <a16:creationId xmlns:a16="http://schemas.microsoft.com/office/drawing/2014/main" xmlns="" id="{D1514C9E-35FC-4C1B-A741-AA0DDE534124}"/>
              </a:ext>
            </a:extLst>
          </p:cNvPr>
          <p:cNvGrpSpPr/>
          <p:nvPr/>
        </p:nvGrpSpPr>
        <p:grpSpPr>
          <a:xfrm>
            <a:off x="9624837" y="626128"/>
            <a:ext cx="2374069" cy="1110240"/>
            <a:chOff x="7473280" y="248706"/>
            <a:chExt cx="2374069" cy="1110240"/>
          </a:xfrm>
        </p:grpSpPr>
        <p:pic>
          <p:nvPicPr>
            <p:cNvPr id="22" name="Picture 21">
              <a:extLst>
                <a:ext uri="{FF2B5EF4-FFF2-40B4-BE49-F238E27FC236}">
                  <a16:creationId xmlns:a16="http://schemas.microsoft.com/office/drawing/2014/main" xmlns="" id="{3243E5D3-2334-42E8-B835-16B52A1A9AAE}"/>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7724308" y="248706"/>
              <a:ext cx="1872011" cy="779279"/>
            </a:xfrm>
            <a:prstGeom prst="rect">
              <a:avLst/>
            </a:prstGeom>
          </p:spPr>
        </p:pic>
        <p:sp>
          <p:nvSpPr>
            <p:cNvPr id="23" name="TextBox 22">
              <a:extLst>
                <a:ext uri="{FF2B5EF4-FFF2-40B4-BE49-F238E27FC236}">
                  <a16:creationId xmlns:a16="http://schemas.microsoft.com/office/drawing/2014/main" xmlns="" id="{646B19B0-75AB-4FA0-A88B-A53BCA437E4E}"/>
                </a:ext>
              </a:extLst>
            </p:cNvPr>
            <p:cNvSpPr txBox="1"/>
            <p:nvPr/>
          </p:nvSpPr>
          <p:spPr>
            <a:xfrm>
              <a:off x="7473280" y="1143502"/>
              <a:ext cx="2374069" cy="215444"/>
            </a:xfrm>
            <a:prstGeom prst="rect">
              <a:avLst/>
            </a:prstGeom>
            <a:noFill/>
          </p:spPr>
          <p:txBody>
            <a:bodyPr wrap="square" lIns="0" tIns="0" rIns="0" bIns="0" rtlCol="0">
              <a:spAutoFit/>
            </a:bodyPr>
            <a:lstStyle/>
            <a:p>
              <a:pPr algn="ctr"/>
              <a:r>
                <a:rPr lang="en-US" sz="1400" b="1">
                  <a:solidFill>
                    <a:srgbClr val="8F3594"/>
                  </a:solidFill>
                </a:rPr>
                <a:t>2/25/19 – 4/5/19</a:t>
              </a:r>
            </a:p>
          </p:txBody>
        </p:sp>
      </p:grpSp>
      <p:pic>
        <p:nvPicPr>
          <p:cNvPr id="25" name="Picture 24">
            <a:extLst>
              <a:ext uri="{FF2B5EF4-FFF2-40B4-BE49-F238E27FC236}">
                <a16:creationId xmlns:a16="http://schemas.microsoft.com/office/drawing/2014/main" xmlns="" id="{8333CDD5-15F6-4651-B420-9BB100B6A8BE}"/>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r="4658" b="3570"/>
          <a:stretch/>
        </p:blipFill>
        <p:spPr>
          <a:xfrm>
            <a:off x="3824239" y="1628646"/>
            <a:ext cx="5616624" cy="4391727"/>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241184814"/>
      </p:ext>
    </p:extLst>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0"/>
          <p:cNvSpPr txBox="1">
            <a:spLocks/>
          </p:cNvSpPr>
          <p:nvPr/>
        </p:nvSpPr>
        <p:spPr>
          <a:xfrm>
            <a:off x="1978570" y="248815"/>
            <a:ext cx="8221489" cy="67722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b="1" i="0">
                <a:solidFill>
                  <a:schemeClr val="accent1"/>
                </a:solidFill>
                <a:latin typeface="+mn-lt"/>
                <a:ea typeface="Open Sans" charset="0"/>
                <a:cs typeface="Open Sans" charset="0"/>
              </a:rPr>
              <a:t>TELPAS Combined Status Report</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6502667"/>
            <a:ext cx="12000217" cy="229917"/>
          </a:xfrm>
          <a:prstGeom prst="rect">
            <a:avLst/>
          </a:prstGeom>
        </p:spPr>
      </p:pic>
      <p:sp>
        <p:nvSpPr>
          <p:cNvPr id="6" name="Date Placeholder 3"/>
          <p:cNvSpPr>
            <a:spLocks noGrp="1"/>
          </p:cNvSpPr>
          <p:nvPr>
            <p:ph type="dt" sz="half" idx="10"/>
          </p:nvPr>
        </p:nvSpPr>
        <p:spPr>
          <a:xfrm>
            <a:off x="92467" y="6492875"/>
            <a:ext cx="2472271" cy="365125"/>
          </a:xfrm>
        </p:spPr>
        <p:txBody>
          <a:bodyPr/>
          <a:lstStyle/>
          <a:p>
            <a:fld id="{C5C05D33-2F5D-482A-8D2C-D96EBC369FAA}" type="datetime1">
              <a:rPr lang="en-US" smtClean="0">
                <a:solidFill>
                  <a:schemeClr val="accent1">
                    <a:lumMod val="60000"/>
                    <a:lumOff val="40000"/>
                  </a:schemeClr>
                </a:solidFill>
              </a:rPr>
              <a:pPr/>
              <a:t>10/1/2018</a:t>
            </a:fld>
            <a:r>
              <a:rPr lang="en-US">
                <a:solidFill>
                  <a:schemeClr val="accent1">
                    <a:lumMod val="60000"/>
                    <a:lumOff val="40000"/>
                  </a:schemeClr>
                </a:solidFill>
              </a:rPr>
              <a:t>     </a:t>
            </a:r>
            <a:fld id="{EA89072E-2125-40D6-847A-9E6B768971D4}" type="slidenum">
              <a:rPr lang="en-US" smtClean="0">
                <a:solidFill>
                  <a:schemeClr val="accent1">
                    <a:lumMod val="60000"/>
                    <a:lumOff val="40000"/>
                  </a:schemeClr>
                </a:solidFill>
              </a:rPr>
              <a:pPr/>
              <a:t>204</a:t>
            </a:fld>
            <a:endParaRPr lang="en-US">
              <a:solidFill>
                <a:schemeClr val="accent1">
                  <a:lumMod val="60000"/>
                  <a:lumOff val="40000"/>
                </a:schemeClr>
              </a:solidFill>
            </a:endParaRPr>
          </a:p>
        </p:txBody>
      </p:sp>
      <p:sp>
        <p:nvSpPr>
          <p:cNvPr id="7" name="Footer Placeholder 4"/>
          <p:cNvSpPr>
            <a:spLocks noGrp="1"/>
          </p:cNvSpPr>
          <p:nvPr>
            <p:ph type="ftr" sz="quarter" idx="11"/>
          </p:nvPr>
        </p:nvSpPr>
        <p:spPr>
          <a:xfrm>
            <a:off x="3686187" y="6492875"/>
            <a:ext cx="4822804" cy="365125"/>
          </a:xfrm>
        </p:spPr>
        <p:txBody>
          <a:bodyPr/>
          <a:lstStyle/>
          <a:p>
            <a:r>
              <a:rPr lang="en-US">
                <a:solidFill>
                  <a:schemeClr val="accent1">
                    <a:lumMod val="60000"/>
                    <a:lumOff val="40000"/>
                  </a:schemeClr>
                </a:solidFill>
              </a:rPr>
              <a:t>October 2018</a:t>
            </a:r>
          </a:p>
        </p:txBody>
      </p:sp>
      <p:sp>
        <p:nvSpPr>
          <p:cNvPr id="9" name="Slide Number Placeholder 3">
            <a:extLst>
              <a:ext uri="{FF2B5EF4-FFF2-40B4-BE49-F238E27FC236}">
                <a16:creationId xmlns:a16="http://schemas.microsoft.com/office/drawing/2014/main" xmlns="" id="{EE877ABD-253A-45BF-BACF-DF151DFBA610}"/>
              </a:ext>
            </a:extLst>
          </p:cNvPr>
          <p:cNvSpPr txBox="1">
            <a:spLocks/>
          </p:cNvSpPr>
          <p:nvPr/>
        </p:nvSpPr>
        <p:spPr>
          <a:xfrm>
            <a:off x="10635217" y="6561757"/>
            <a:ext cx="469900" cy="125413"/>
          </a:xfrm>
          <a:prstGeom prst="rect">
            <a:avLst/>
          </a:prstGeom>
        </p:spPr>
        <p:txBody>
          <a:bodyPr/>
          <a:lstStyle>
            <a:defPPr>
              <a:defRPr lang="en-US"/>
            </a:defPPr>
            <a:lvl1pPr marL="0" algn="ctr" defTabSz="914400" rtl="0" eaLnBrk="1" latinLnBrk="0" hangingPunct="1">
              <a:defRPr sz="1100" b="0" i="0" kern="1200">
                <a:solidFill>
                  <a:schemeClr val="tx1"/>
                </a:solidFill>
                <a:latin typeface="Open Sans" charset="0"/>
                <a:ea typeface="Open Sans" charset="0"/>
                <a:cs typeface="Open Sans"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GB" altLang="en-US" b="1"/>
              <a:t> </a:t>
            </a:r>
          </a:p>
        </p:txBody>
      </p:sp>
      <p:sp>
        <p:nvSpPr>
          <p:cNvPr id="16" name="Title 1">
            <a:extLst>
              <a:ext uri="{FF2B5EF4-FFF2-40B4-BE49-F238E27FC236}">
                <a16:creationId xmlns:a16="http://schemas.microsoft.com/office/drawing/2014/main" xmlns="" id="{58992AEB-FE99-42D9-9511-0AFF3EC96293}"/>
              </a:ext>
            </a:extLst>
          </p:cNvPr>
          <p:cNvSpPr txBox="1">
            <a:spLocks/>
          </p:cNvSpPr>
          <p:nvPr/>
        </p:nvSpPr>
        <p:spPr>
          <a:xfrm>
            <a:off x="229661" y="1232596"/>
            <a:ext cx="5505053" cy="1115925"/>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a:p>
        </p:txBody>
      </p:sp>
      <p:sp>
        <p:nvSpPr>
          <p:cNvPr id="18" name="Slide Number Placeholder 3">
            <a:extLst>
              <a:ext uri="{FF2B5EF4-FFF2-40B4-BE49-F238E27FC236}">
                <a16:creationId xmlns:a16="http://schemas.microsoft.com/office/drawing/2014/main" xmlns="" id="{796FD231-C7C5-4E72-AFD8-E57FFA5975A2}"/>
              </a:ext>
            </a:extLst>
          </p:cNvPr>
          <p:cNvSpPr txBox="1">
            <a:spLocks/>
          </p:cNvSpPr>
          <p:nvPr/>
        </p:nvSpPr>
        <p:spPr>
          <a:xfrm>
            <a:off x="10745657" y="6767248"/>
            <a:ext cx="469900" cy="125413"/>
          </a:xfrm>
          <a:prstGeom prst="rect">
            <a:avLst/>
          </a:prstGeom>
        </p:spPr>
        <p:txBody>
          <a:bodyPr/>
          <a:lstStyle>
            <a:defPPr>
              <a:defRPr lang="en-US"/>
            </a:defPPr>
            <a:lvl1pPr marL="0" algn="ctr" defTabSz="914400" rtl="0" eaLnBrk="1" latinLnBrk="0" hangingPunct="1">
              <a:defRPr sz="1100" b="0" i="0" kern="1200">
                <a:solidFill>
                  <a:schemeClr val="tx1"/>
                </a:solidFill>
                <a:latin typeface="Open Sans" charset="0"/>
                <a:ea typeface="Open Sans" charset="0"/>
                <a:cs typeface="Open Sans"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GB"/>
          </a:p>
        </p:txBody>
      </p:sp>
      <p:sp>
        <p:nvSpPr>
          <p:cNvPr id="24" name="Slide Number Placeholder 4">
            <a:extLst>
              <a:ext uri="{FF2B5EF4-FFF2-40B4-BE49-F238E27FC236}">
                <a16:creationId xmlns:a16="http://schemas.microsoft.com/office/drawing/2014/main" xmlns="" id="{E42B7224-CDBD-43D8-89E1-8E43A5473D28}"/>
              </a:ext>
            </a:extLst>
          </p:cNvPr>
          <p:cNvSpPr txBox="1">
            <a:spLocks/>
          </p:cNvSpPr>
          <p:nvPr/>
        </p:nvSpPr>
        <p:spPr>
          <a:xfrm>
            <a:off x="9129464" y="6453336"/>
            <a:ext cx="360040" cy="216024"/>
          </a:xfrm>
          <a:prstGeom prst="rect">
            <a:avLst/>
          </a:prstGeom>
        </p:spPr>
        <p:txBody>
          <a:bodyPr/>
          <a:lstStyle>
            <a:defPPr>
              <a:defRPr lang="en-GB"/>
            </a:defPPr>
            <a:lvl1pPr algn="l" rtl="0" eaLnBrk="0" fontAlgn="base" hangingPunct="0">
              <a:spcBef>
                <a:spcPct val="0"/>
              </a:spcBef>
              <a:spcAft>
                <a:spcPct val="0"/>
              </a:spcAft>
              <a:defRPr sz="1000" kern="1200">
                <a:solidFill>
                  <a:schemeClr val="tx1"/>
                </a:solidFill>
                <a:latin typeface="Verdana" panose="020B0604030504040204" pitchFamily="34" charset="0"/>
                <a:ea typeface="+mn-ea"/>
                <a:cs typeface="Arial" panose="020B0604020202020204" pitchFamily="34" charset="0"/>
              </a:defRPr>
            </a:lvl1pPr>
            <a:lvl2pPr marL="457200" algn="l" rtl="0" eaLnBrk="0" fontAlgn="base" hangingPunct="0">
              <a:spcBef>
                <a:spcPct val="0"/>
              </a:spcBef>
              <a:spcAft>
                <a:spcPct val="0"/>
              </a:spcAft>
              <a:defRPr sz="1000" kern="1200">
                <a:solidFill>
                  <a:schemeClr val="tx1"/>
                </a:solidFill>
                <a:latin typeface="Verdana" panose="020B0604030504040204" pitchFamily="34" charset="0"/>
                <a:ea typeface="+mn-ea"/>
                <a:cs typeface="Arial" panose="020B0604020202020204" pitchFamily="34" charset="0"/>
              </a:defRPr>
            </a:lvl2pPr>
            <a:lvl3pPr marL="914400" algn="l" rtl="0" eaLnBrk="0" fontAlgn="base" hangingPunct="0">
              <a:spcBef>
                <a:spcPct val="0"/>
              </a:spcBef>
              <a:spcAft>
                <a:spcPct val="0"/>
              </a:spcAft>
              <a:defRPr sz="1000" kern="1200">
                <a:solidFill>
                  <a:schemeClr val="tx1"/>
                </a:solidFill>
                <a:latin typeface="Verdana" panose="020B0604030504040204" pitchFamily="34" charset="0"/>
                <a:ea typeface="+mn-ea"/>
                <a:cs typeface="Arial" panose="020B0604020202020204" pitchFamily="34" charset="0"/>
              </a:defRPr>
            </a:lvl3pPr>
            <a:lvl4pPr marL="1371600" algn="l" rtl="0" eaLnBrk="0" fontAlgn="base" hangingPunct="0">
              <a:spcBef>
                <a:spcPct val="0"/>
              </a:spcBef>
              <a:spcAft>
                <a:spcPct val="0"/>
              </a:spcAft>
              <a:defRPr sz="1000" kern="1200">
                <a:solidFill>
                  <a:schemeClr val="tx1"/>
                </a:solidFill>
                <a:latin typeface="Verdana" panose="020B0604030504040204" pitchFamily="34" charset="0"/>
                <a:ea typeface="+mn-ea"/>
                <a:cs typeface="Arial" panose="020B0604020202020204" pitchFamily="34" charset="0"/>
              </a:defRPr>
            </a:lvl4pPr>
            <a:lvl5pPr marL="1828800" algn="l" rtl="0" eaLnBrk="0" fontAlgn="base" hangingPunct="0">
              <a:spcBef>
                <a:spcPct val="0"/>
              </a:spcBef>
              <a:spcAft>
                <a:spcPct val="0"/>
              </a:spcAft>
              <a:defRPr sz="1000" kern="1200">
                <a:solidFill>
                  <a:schemeClr val="tx1"/>
                </a:solidFill>
                <a:latin typeface="Verdana" panose="020B0604030504040204" pitchFamily="34" charset="0"/>
                <a:ea typeface="+mn-ea"/>
                <a:cs typeface="Arial" panose="020B0604020202020204" pitchFamily="34" charset="0"/>
              </a:defRPr>
            </a:lvl5pPr>
            <a:lvl6pPr marL="2286000" algn="l" defTabSz="914400" rtl="0" eaLnBrk="1" latinLnBrk="0" hangingPunct="1">
              <a:defRPr sz="1000" kern="1200">
                <a:solidFill>
                  <a:schemeClr val="tx1"/>
                </a:solidFill>
                <a:latin typeface="Verdana" panose="020B0604030504040204" pitchFamily="34" charset="0"/>
                <a:ea typeface="+mn-ea"/>
                <a:cs typeface="Arial" panose="020B0604020202020204" pitchFamily="34" charset="0"/>
              </a:defRPr>
            </a:lvl6pPr>
            <a:lvl7pPr marL="2743200" algn="l" defTabSz="914400" rtl="0" eaLnBrk="1" latinLnBrk="0" hangingPunct="1">
              <a:defRPr sz="1000" kern="1200">
                <a:solidFill>
                  <a:schemeClr val="tx1"/>
                </a:solidFill>
                <a:latin typeface="Verdana" panose="020B0604030504040204" pitchFamily="34" charset="0"/>
                <a:ea typeface="+mn-ea"/>
                <a:cs typeface="Arial" panose="020B0604020202020204" pitchFamily="34" charset="0"/>
              </a:defRPr>
            </a:lvl7pPr>
            <a:lvl8pPr marL="3200400" algn="l" defTabSz="914400" rtl="0" eaLnBrk="1" latinLnBrk="0" hangingPunct="1">
              <a:defRPr sz="1000" kern="1200">
                <a:solidFill>
                  <a:schemeClr val="tx1"/>
                </a:solidFill>
                <a:latin typeface="Verdana" panose="020B0604030504040204" pitchFamily="34" charset="0"/>
                <a:ea typeface="+mn-ea"/>
                <a:cs typeface="Arial" panose="020B0604020202020204" pitchFamily="34" charset="0"/>
              </a:defRPr>
            </a:lvl8pPr>
            <a:lvl9pPr marL="3657600" algn="l" defTabSz="914400" rtl="0" eaLnBrk="1" latinLnBrk="0" hangingPunct="1">
              <a:defRPr sz="1000" kern="1200">
                <a:solidFill>
                  <a:schemeClr val="tx1"/>
                </a:solidFill>
                <a:latin typeface="Verdana" panose="020B0604030504040204" pitchFamily="34" charset="0"/>
                <a:ea typeface="+mn-ea"/>
                <a:cs typeface="Arial" panose="020B0604020202020204" pitchFamily="34" charset="0"/>
              </a:defRPr>
            </a:lvl9pPr>
          </a:lstStyle>
          <a:p>
            <a:pPr>
              <a:defRPr/>
            </a:pPr>
            <a:endParaRPr lang="en-GB" sz="800" b="1">
              <a:solidFill>
                <a:schemeClr val="bg2"/>
              </a:solidFill>
              <a:latin typeface="+mn-lt"/>
            </a:endParaRPr>
          </a:p>
        </p:txBody>
      </p:sp>
      <p:sp>
        <p:nvSpPr>
          <p:cNvPr id="29" name="Slide Number Placeholder 3">
            <a:extLst>
              <a:ext uri="{FF2B5EF4-FFF2-40B4-BE49-F238E27FC236}">
                <a16:creationId xmlns:a16="http://schemas.microsoft.com/office/drawing/2014/main" xmlns="" id="{D040F2BD-3610-4A9A-832A-22AC2FE86ED5}"/>
              </a:ext>
            </a:extLst>
          </p:cNvPr>
          <p:cNvSpPr txBox="1">
            <a:spLocks/>
          </p:cNvSpPr>
          <p:nvPr/>
        </p:nvSpPr>
        <p:spPr>
          <a:xfrm>
            <a:off x="9205913" y="6489700"/>
            <a:ext cx="469900" cy="125413"/>
          </a:xfrm>
          <a:prstGeom prst="rect">
            <a:avLst/>
          </a:prstGeom>
        </p:spPr>
        <p:txBody>
          <a:bodyPr/>
          <a:lstStyle>
            <a:defPPr>
              <a:defRPr lang="en-US"/>
            </a:defPPr>
            <a:lvl1pPr marL="0" algn="ctr" defTabSz="914400" rtl="0" eaLnBrk="1" latinLnBrk="0" hangingPunct="1">
              <a:defRPr sz="1100" b="0" i="0" kern="1200">
                <a:solidFill>
                  <a:schemeClr val="tx1"/>
                </a:solidFill>
                <a:latin typeface="Open Sans" charset="0"/>
                <a:ea typeface="Open Sans" charset="0"/>
                <a:cs typeface="Open Sans"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GB"/>
          </a:p>
        </p:txBody>
      </p:sp>
      <p:sp>
        <p:nvSpPr>
          <p:cNvPr id="19" name="Slide Number Placeholder 2">
            <a:extLst>
              <a:ext uri="{FF2B5EF4-FFF2-40B4-BE49-F238E27FC236}">
                <a16:creationId xmlns:a16="http://schemas.microsoft.com/office/drawing/2014/main" xmlns="" id="{63753EA6-6C23-4C02-B903-2C08F5AC575E}"/>
              </a:ext>
            </a:extLst>
          </p:cNvPr>
          <p:cNvSpPr txBox="1">
            <a:spLocks/>
          </p:cNvSpPr>
          <p:nvPr/>
        </p:nvSpPr>
        <p:spPr>
          <a:xfrm>
            <a:off x="9205913" y="6489700"/>
            <a:ext cx="469900" cy="125413"/>
          </a:xfrm>
          <a:prstGeom prst="rect">
            <a:avLst/>
          </a:prstGeom>
        </p:spPr>
        <p:txBody>
          <a:bodyPr/>
          <a:lstStyle>
            <a:defPPr>
              <a:defRPr lang="en-US"/>
            </a:defPPr>
            <a:lvl1pPr marL="0" algn="ctr" defTabSz="914400" rtl="0" eaLnBrk="1" latinLnBrk="0" hangingPunct="1">
              <a:defRPr sz="1100" b="0" i="0" kern="1200">
                <a:solidFill>
                  <a:schemeClr val="tx1"/>
                </a:solidFill>
                <a:latin typeface="Open Sans" charset="0"/>
                <a:ea typeface="Open Sans" charset="0"/>
                <a:cs typeface="Open Sans"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GB" altLang="en-US"/>
              <a:t> </a:t>
            </a:r>
          </a:p>
        </p:txBody>
      </p:sp>
      <p:sp>
        <p:nvSpPr>
          <p:cNvPr id="26" name="Text Placeholder 2">
            <a:extLst>
              <a:ext uri="{FF2B5EF4-FFF2-40B4-BE49-F238E27FC236}">
                <a16:creationId xmlns:a16="http://schemas.microsoft.com/office/drawing/2014/main" xmlns="" id="{B01555DD-FAE9-4D81-8AC8-94E8640D4F75}"/>
              </a:ext>
            </a:extLst>
          </p:cNvPr>
          <p:cNvSpPr txBox="1">
            <a:spLocks/>
          </p:cNvSpPr>
          <p:nvPr/>
        </p:nvSpPr>
        <p:spPr>
          <a:xfrm>
            <a:off x="588169" y="1367838"/>
            <a:ext cx="4819209" cy="611138"/>
          </a:xfrm>
          <a:prstGeom prst="rect">
            <a:avLst/>
          </a:prstGeom>
        </p:spPr>
        <p:txBody>
          <a:bodyPr/>
          <a:lstStyle>
            <a:defPPr>
              <a:defRPr lang="en-US"/>
            </a:defPPr>
            <a:lvl1pPr marL="0" algn="l" defTabSz="914400" rtl="0" eaLnBrk="1" latinLnBrk="0" hangingPunct="1">
              <a:defRPr sz="1100" b="0" i="0" kern="1200">
                <a:solidFill>
                  <a:schemeClr val="tx1"/>
                </a:solidFill>
                <a:latin typeface="Open Sans" charset="0"/>
                <a:ea typeface="Open Sans" charset="0"/>
                <a:cs typeface="Open Sans"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000" b="1">
                <a:solidFill>
                  <a:schemeClr val="accent1"/>
                </a:solidFill>
                <a:latin typeface="+mn-lt"/>
              </a:rPr>
              <a:t>Sample TELPAS Combined Status Report</a:t>
            </a:r>
          </a:p>
        </p:txBody>
      </p:sp>
      <p:sp>
        <p:nvSpPr>
          <p:cNvPr id="27" name="Slide Number Placeholder 3">
            <a:extLst>
              <a:ext uri="{FF2B5EF4-FFF2-40B4-BE49-F238E27FC236}">
                <a16:creationId xmlns:a16="http://schemas.microsoft.com/office/drawing/2014/main" xmlns="" id="{056EB740-6784-4D6E-AC9C-D35FCD931F71}"/>
              </a:ext>
            </a:extLst>
          </p:cNvPr>
          <p:cNvSpPr txBox="1">
            <a:spLocks/>
          </p:cNvSpPr>
          <p:nvPr/>
        </p:nvSpPr>
        <p:spPr>
          <a:xfrm>
            <a:off x="9205913" y="6489700"/>
            <a:ext cx="469900" cy="125413"/>
          </a:xfrm>
          <a:prstGeom prst="rect">
            <a:avLst/>
          </a:prstGeom>
        </p:spPr>
        <p:txBody>
          <a:bodyPr/>
          <a:lstStyle>
            <a:defPPr>
              <a:defRPr lang="en-US"/>
            </a:defPPr>
            <a:lvl1pPr marL="0" algn="ctr" defTabSz="914400" rtl="0" eaLnBrk="1" latinLnBrk="0" hangingPunct="1">
              <a:defRPr sz="1100" b="0" i="0" kern="1200">
                <a:solidFill>
                  <a:schemeClr val="tx1"/>
                </a:solidFill>
                <a:latin typeface="Open Sans" charset="0"/>
                <a:ea typeface="Open Sans" charset="0"/>
                <a:cs typeface="Open Sans"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GB"/>
          </a:p>
        </p:txBody>
      </p:sp>
      <p:pic>
        <p:nvPicPr>
          <p:cNvPr id="28" name="Picture 27">
            <a:extLst>
              <a:ext uri="{FF2B5EF4-FFF2-40B4-BE49-F238E27FC236}">
                <a16:creationId xmlns:a16="http://schemas.microsoft.com/office/drawing/2014/main" xmlns="" id="{560EE791-D658-4A3F-AA20-664535274602}"/>
              </a:ext>
            </a:extLst>
          </p:cNvPr>
          <p:cNvPicPr>
            <a:picLocks noChangeAspect="1"/>
          </p:cNvPicPr>
          <p:nvPr/>
        </p:nvPicPr>
        <p:blipFill rotWithShape="1">
          <a:blip r:embed="rId3">
            <a:extLst>
              <a:ext uri="{28A0092B-C50C-407E-A947-70E740481C1C}">
                <a14:useLocalDpi xmlns:a14="http://schemas.microsoft.com/office/drawing/2010/main" val="0"/>
              </a:ext>
            </a:extLst>
          </a:blip>
          <a:srcRect r="981" b="20904"/>
          <a:stretch/>
        </p:blipFill>
        <p:spPr>
          <a:xfrm>
            <a:off x="1612136" y="2276872"/>
            <a:ext cx="8587923" cy="2320152"/>
          </a:xfrm>
          <a:prstGeom prst="rect">
            <a:avLst/>
          </a:prstGeom>
          <a:effectLst>
            <a:outerShdw blurRad="63500" sx="102000" sy="102000" algn="ctr" rotWithShape="0">
              <a:prstClr val="black">
                <a:alpha val="40000"/>
              </a:prstClr>
            </a:outerShdw>
          </a:effectLst>
        </p:spPr>
      </p:pic>
      <p:grpSp>
        <p:nvGrpSpPr>
          <p:cNvPr id="30" name="Group 29">
            <a:extLst>
              <a:ext uri="{FF2B5EF4-FFF2-40B4-BE49-F238E27FC236}">
                <a16:creationId xmlns:a16="http://schemas.microsoft.com/office/drawing/2014/main" xmlns="" id="{12F7AF0B-8F6F-475C-A5C6-399364F68234}"/>
              </a:ext>
            </a:extLst>
          </p:cNvPr>
          <p:cNvGrpSpPr/>
          <p:nvPr/>
        </p:nvGrpSpPr>
        <p:grpSpPr>
          <a:xfrm>
            <a:off x="9440863" y="454840"/>
            <a:ext cx="2374069" cy="1110240"/>
            <a:chOff x="7473280" y="248706"/>
            <a:chExt cx="2374069" cy="1110240"/>
          </a:xfrm>
        </p:grpSpPr>
        <p:pic>
          <p:nvPicPr>
            <p:cNvPr id="31" name="Picture 30">
              <a:extLst>
                <a:ext uri="{FF2B5EF4-FFF2-40B4-BE49-F238E27FC236}">
                  <a16:creationId xmlns:a16="http://schemas.microsoft.com/office/drawing/2014/main" xmlns="" id="{AF3CD829-CABA-4572-9E15-E6ED85E75F05}"/>
                </a:ext>
              </a:extLst>
            </p:cNvPr>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7724308" y="248706"/>
              <a:ext cx="1872011" cy="779279"/>
            </a:xfrm>
            <a:prstGeom prst="rect">
              <a:avLst/>
            </a:prstGeom>
          </p:spPr>
        </p:pic>
        <p:sp>
          <p:nvSpPr>
            <p:cNvPr id="32" name="TextBox 31">
              <a:extLst>
                <a:ext uri="{FF2B5EF4-FFF2-40B4-BE49-F238E27FC236}">
                  <a16:creationId xmlns:a16="http://schemas.microsoft.com/office/drawing/2014/main" xmlns="" id="{052B1FCD-4B65-4E34-850E-17C9CABB295A}"/>
                </a:ext>
              </a:extLst>
            </p:cNvPr>
            <p:cNvSpPr txBox="1"/>
            <p:nvPr/>
          </p:nvSpPr>
          <p:spPr>
            <a:xfrm>
              <a:off x="7473280" y="1143502"/>
              <a:ext cx="2374069" cy="215444"/>
            </a:xfrm>
            <a:prstGeom prst="rect">
              <a:avLst/>
            </a:prstGeom>
            <a:noFill/>
          </p:spPr>
          <p:txBody>
            <a:bodyPr wrap="square" lIns="0" tIns="0" rIns="0" bIns="0" rtlCol="0">
              <a:spAutoFit/>
            </a:bodyPr>
            <a:lstStyle/>
            <a:p>
              <a:pPr algn="ctr"/>
              <a:r>
                <a:rPr lang="en-US" sz="1400" b="1">
                  <a:solidFill>
                    <a:srgbClr val="8F3594"/>
                  </a:solidFill>
                </a:rPr>
                <a:t>2/25/19 – 4/5/19</a:t>
              </a:r>
            </a:p>
          </p:txBody>
        </p:sp>
      </p:grpSp>
      <p:pic>
        <p:nvPicPr>
          <p:cNvPr id="33" name="Picture 32">
            <a:extLst>
              <a:ext uri="{FF2B5EF4-FFF2-40B4-BE49-F238E27FC236}">
                <a16:creationId xmlns:a16="http://schemas.microsoft.com/office/drawing/2014/main" xmlns="" id="{78D28EDC-8317-4094-A5B9-DD97D9470B47}"/>
              </a:ext>
            </a:extLst>
          </p:cNvPr>
          <p:cNvPicPr>
            <a:picLocks noChangeAspect="1"/>
          </p:cNvPicPr>
          <p:nvPr/>
        </p:nvPicPr>
        <p:blipFill rotWithShape="1">
          <a:blip r:embed="rId5">
            <a:extLst>
              <a:ext uri="{28A0092B-C50C-407E-A947-70E740481C1C}">
                <a14:useLocalDpi xmlns:a14="http://schemas.microsoft.com/office/drawing/2010/main" val="0"/>
              </a:ext>
            </a:extLst>
          </a:blip>
          <a:srcRect b="84761"/>
          <a:stretch/>
        </p:blipFill>
        <p:spPr>
          <a:xfrm>
            <a:off x="2939430" y="4857321"/>
            <a:ext cx="5933333" cy="413647"/>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3200874344"/>
      </p:ext>
    </p:extLst>
  </p:cSld>
  <p:clrMapOvr>
    <a:masterClrMapping/>
  </p:clrMapOvr>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0"/>
          <p:cNvSpPr txBox="1">
            <a:spLocks/>
          </p:cNvSpPr>
          <p:nvPr/>
        </p:nvSpPr>
        <p:spPr>
          <a:xfrm>
            <a:off x="1978570" y="248815"/>
            <a:ext cx="8221489" cy="67722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b="1" i="0">
                <a:solidFill>
                  <a:schemeClr val="accent1"/>
                </a:solidFill>
                <a:latin typeface="+mn-lt"/>
                <a:ea typeface="Open Sans" charset="0"/>
                <a:cs typeface="Open Sans" charset="0"/>
              </a:rPr>
              <a:t>Download Data Files</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6502667"/>
            <a:ext cx="12000217" cy="229917"/>
          </a:xfrm>
          <a:prstGeom prst="rect">
            <a:avLst/>
          </a:prstGeom>
        </p:spPr>
      </p:pic>
      <p:sp>
        <p:nvSpPr>
          <p:cNvPr id="6" name="Date Placeholder 3"/>
          <p:cNvSpPr>
            <a:spLocks noGrp="1"/>
          </p:cNvSpPr>
          <p:nvPr>
            <p:ph type="dt" sz="half" idx="10"/>
          </p:nvPr>
        </p:nvSpPr>
        <p:spPr>
          <a:xfrm>
            <a:off x="92467" y="6492875"/>
            <a:ext cx="2472271" cy="365125"/>
          </a:xfrm>
        </p:spPr>
        <p:txBody>
          <a:bodyPr/>
          <a:lstStyle/>
          <a:p>
            <a:fld id="{C5C05D33-2F5D-482A-8D2C-D96EBC369FAA}" type="datetime1">
              <a:rPr lang="en-US" smtClean="0">
                <a:solidFill>
                  <a:schemeClr val="accent1">
                    <a:lumMod val="60000"/>
                    <a:lumOff val="40000"/>
                  </a:schemeClr>
                </a:solidFill>
              </a:rPr>
              <a:pPr/>
              <a:t>10/1/2018</a:t>
            </a:fld>
            <a:r>
              <a:rPr lang="en-US">
                <a:solidFill>
                  <a:schemeClr val="accent1">
                    <a:lumMod val="60000"/>
                    <a:lumOff val="40000"/>
                  </a:schemeClr>
                </a:solidFill>
              </a:rPr>
              <a:t>     </a:t>
            </a:r>
            <a:fld id="{EA89072E-2125-40D6-847A-9E6B768971D4}" type="slidenum">
              <a:rPr lang="en-US" smtClean="0">
                <a:solidFill>
                  <a:schemeClr val="accent1">
                    <a:lumMod val="60000"/>
                    <a:lumOff val="40000"/>
                  </a:schemeClr>
                </a:solidFill>
              </a:rPr>
              <a:pPr/>
              <a:t>205</a:t>
            </a:fld>
            <a:endParaRPr lang="en-US">
              <a:solidFill>
                <a:schemeClr val="accent1">
                  <a:lumMod val="60000"/>
                  <a:lumOff val="40000"/>
                </a:schemeClr>
              </a:solidFill>
            </a:endParaRPr>
          </a:p>
        </p:txBody>
      </p:sp>
      <p:sp>
        <p:nvSpPr>
          <p:cNvPr id="7" name="Footer Placeholder 4"/>
          <p:cNvSpPr>
            <a:spLocks noGrp="1"/>
          </p:cNvSpPr>
          <p:nvPr>
            <p:ph type="ftr" sz="quarter" idx="11"/>
          </p:nvPr>
        </p:nvSpPr>
        <p:spPr>
          <a:xfrm>
            <a:off x="3686187" y="6492875"/>
            <a:ext cx="4822804" cy="365125"/>
          </a:xfrm>
        </p:spPr>
        <p:txBody>
          <a:bodyPr/>
          <a:lstStyle/>
          <a:p>
            <a:r>
              <a:rPr lang="en-US">
                <a:solidFill>
                  <a:schemeClr val="accent1">
                    <a:lumMod val="60000"/>
                    <a:lumOff val="40000"/>
                  </a:schemeClr>
                </a:solidFill>
              </a:rPr>
              <a:t>October 2018</a:t>
            </a:r>
          </a:p>
        </p:txBody>
      </p:sp>
      <p:sp>
        <p:nvSpPr>
          <p:cNvPr id="9" name="Slide Number Placeholder 3">
            <a:extLst>
              <a:ext uri="{FF2B5EF4-FFF2-40B4-BE49-F238E27FC236}">
                <a16:creationId xmlns:a16="http://schemas.microsoft.com/office/drawing/2014/main" xmlns="" id="{EE877ABD-253A-45BF-BACF-DF151DFBA610}"/>
              </a:ext>
            </a:extLst>
          </p:cNvPr>
          <p:cNvSpPr txBox="1">
            <a:spLocks/>
          </p:cNvSpPr>
          <p:nvPr/>
        </p:nvSpPr>
        <p:spPr>
          <a:xfrm>
            <a:off x="10635217" y="6561757"/>
            <a:ext cx="469900" cy="125413"/>
          </a:xfrm>
          <a:prstGeom prst="rect">
            <a:avLst/>
          </a:prstGeom>
        </p:spPr>
        <p:txBody>
          <a:bodyPr/>
          <a:lstStyle>
            <a:defPPr>
              <a:defRPr lang="en-US"/>
            </a:defPPr>
            <a:lvl1pPr marL="0" algn="ctr" defTabSz="914400" rtl="0" eaLnBrk="1" latinLnBrk="0" hangingPunct="1">
              <a:defRPr sz="1100" b="0" i="0" kern="1200">
                <a:solidFill>
                  <a:schemeClr val="tx1"/>
                </a:solidFill>
                <a:latin typeface="Open Sans" charset="0"/>
                <a:ea typeface="Open Sans" charset="0"/>
                <a:cs typeface="Open Sans"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GB" altLang="en-US" b="1"/>
              <a:t> </a:t>
            </a:r>
          </a:p>
        </p:txBody>
      </p:sp>
      <p:sp>
        <p:nvSpPr>
          <p:cNvPr id="16" name="Title 1">
            <a:extLst>
              <a:ext uri="{FF2B5EF4-FFF2-40B4-BE49-F238E27FC236}">
                <a16:creationId xmlns:a16="http://schemas.microsoft.com/office/drawing/2014/main" xmlns="" id="{58992AEB-FE99-42D9-9511-0AFF3EC96293}"/>
              </a:ext>
            </a:extLst>
          </p:cNvPr>
          <p:cNvSpPr txBox="1">
            <a:spLocks/>
          </p:cNvSpPr>
          <p:nvPr/>
        </p:nvSpPr>
        <p:spPr>
          <a:xfrm>
            <a:off x="229661" y="1232596"/>
            <a:ext cx="5505053" cy="1115925"/>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a:p>
        </p:txBody>
      </p:sp>
      <p:sp>
        <p:nvSpPr>
          <p:cNvPr id="18" name="Slide Number Placeholder 3">
            <a:extLst>
              <a:ext uri="{FF2B5EF4-FFF2-40B4-BE49-F238E27FC236}">
                <a16:creationId xmlns:a16="http://schemas.microsoft.com/office/drawing/2014/main" xmlns="" id="{796FD231-C7C5-4E72-AFD8-E57FFA5975A2}"/>
              </a:ext>
            </a:extLst>
          </p:cNvPr>
          <p:cNvSpPr txBox="1">
            <a:spLocks/>
          </p:cNvSpPr>
          <p:nvPr/>
        </p:nvSpPr>
        <p:spPr>
          <a:xfrm>
            <a:off x="10745657" y="6767248"/>
            <a:ext cx="469900" cy="125413"/>
          </a:xfrm>
          <a:prstGeom prst="rect">
            <a:avLst/>
          </a:prstGeom>
        </p:spPr>
        <p:txBody>
          <a:bodyPr/>
          <a:lstStyle>
            <a:defPPr>
              <a:defRPr lang="en-US"/>
            </a:defPPr>
            <a:lvl1pPr marL="0" algn="ctr" defTabSz="914400" rtl="0" eaLnBrk="1" latinLnBrk="0" hangingPunct="1">
              <a:defRPr sz="1100" b="0" i="0" kern="1200">
                <a:solidFill>
                  <a:schemeClr val="tx1"/>
                </a:solidFill>
                <a:latin typeface="Open Sans" charset="0"/>
                <a:ea typeface="Open Sans" charset="0"/>
                <a:cs typeface="Open Sans"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GB"/>
          </a:p>
        </p:txBody>
      </p:sp>
      <p:sp>
        <p:nvSpPr>
          <p:cNvPr id="24" name="Slide Number Placeholder 4">
            <a:extLst>
              <a:ext uri="{FF2B5EF4-FFF2-40B4-BE49-F238E27FC236}">
                <a16:creationId xmlns:a16="http://schemas.microsoft.com/office/drawing/2014/main" xmlns="" id="{E42B7224-CDBD-43D8-89E1-8E43A5473D28}"/>
              </a:ext>
            </a:extLst>
          </p:cNvPr>
          <p:cNvSpPr txBox="1">
            <a:spLocks/>
          </p:cNvSpPr>
          <p:nvPr/>
        </p:nvSpPr>
        <p:spPr>
          <a:xfrm>
            <a:off x="9129464" y="6453336"/>
            <a:ext cx="360040" cy="216024"/>
          </a:xfrm>
          <a:prstGeom prst="rect">
            <a:avLst/>
          </a:prstGeom>
        </p:spPr>
        <p:txBody>
          <a:bodyPr/>
          <a:lstStyle>
            <a:defPPr>
              <a:defRPr lang="en-GB"/>
            </a:defPPr>
            <a:lvl1pPr algn="l" rtl="0" eaLnBrk="0" fontAlgn="base" hangingPunct="0">
              <a:spcBef>
                <a:spcPct val="0"/>
              </a:spcBef>
              <a:spcAft>
                <a:spcPct val="0"/>
              </a:spcAft>
              <a:defRPr sz="1000" kern="1200">
                <a:solidFill>
                  <a:schemeClr val="tx1"/>
                </a:solidFill>
                <a:latin typeface="Verdana" panose="020B0604030504040204" pitchFamily="34" charset="0"/>
                <a:ea typeface="+mn-ea"/>
                <a:cs typeface="Arial" panose="020B0604020202020204" pitchFamily="34" charset="0"/>
              </a:defRPr>
            </a:lvl1pPr>
            <a:lvl2pPr marL="457200" algn="l" rtl="0" eaLnBrk="0" fontAlgn="base" hangingPunct="0">
              <a:spcBef>
                <a:spcPct val="0"/>
              </a:spcBef>
              <a:spcAft>
                <a:spcPct val="0"/>
              </a:spcAft>
              <a:defRPr sz="1000" kern="1200">
                <a:solidFill>
                  <a:schemeClr val="tx1"/>
                </a:solidFill>
                <a:latin typeface="Verdana" panose="020B0604030504040204" pitchFamily="34" charset="0"/>
                <a:ea typeface="+mn-ea"/>
                <a:cs typeface="Arial" panose="020B0604020202020204" pitchFamily="34" charset="0"/>
              </a:defRPr>
            </a:lvl2pPr>
            <a:lvl3pPr marL="914400" algn="l" rtl="0" eaLnBrk="0" fontAlgn="base" hangingPunct="0">
              <a:spcBef>
                <a:spcPct val="0"/>
              </a:spcBef>
              <a:spcAft>
                <a:spcPct val="0"/>
              </a:spcAft>
              <a:defRPr sz="1000" kern="1200">
                <a:solidFill>
                  <a:schemeClr val="tx1"/>
                </a:solidFill>
                <a:latin typeface="Verdana" panose="020B0604030504040204" pitchFamily="34" charset="0"/>
                <a:ea typeface="+mn-ea"/>
                <a:cs typeface="Arial" panose="020B0604020202020204" pitchFamily="34" charset="0"/>
              </a:defRPr>
            </a:lvl3pPr>
            <a:lvl4pPr marL="1371600" algn="l" rtl="0" eaLnBrk="0" fontAlgn="base" hangingPunct="0">
              <a:spcBef>
                <a:spcPct val="0"/>
              </a:spcBef>
              <a:spcAft>
                <a:spcPct val="0"/>
              </a:spcAft>
              <a:defRPr sz="1000" kern="1200">
                <a:solidFill>
                  <a:schemeClr val="tx1"/>
                </a:solidFill>
                <a:latin typeface="Verdana" panose="020B0604030504040204" pitchFamily="34" charset="0"/>
                <a:ea typeface="+mn-ea"/>
                <a:cs typeface="Arial" panose="020B0604020202020204" pitchFamily="34" charset="0"/>
              </a:defRPr>
            </a:lvl4pPr>
            <a:lvl5pPr marL="1828800" algn="l" rtl="0" eaLnBrk="0" fontAlgn="base" hangingPunct="0">
              <a:spcBef>
                <a:spcPct val="0"/>
              </a:spcBef>
              <a:spcAft>
                <a:spcPct val="0"/>
              </a:spcAft>
              <a:defRPr sz="1000" kern="1200">
                <a:solidFill>
                  <a:schemeClr val="tx1"/>
                </a:solidFill>
                <a:latin typeface="Verdana" panose="020B0604030504040204" pitchFamily="34" charset="0"/>
                <a:ea typeface="+mn-ea"/>
                <a:cs typeface="Arial" panose="020B0604020202020204" pitchFamily="34" charset="0"/>
              </a:defRPr>
            </a:lvl5pPr>
            <a:lvl6pPr marL="2286000" algn="l" defTabSz="914400" rtl="0" eaLnBrk="1" latinLnBrk="0" hangingPunct="1">
              <a:defRPr sz="1000" kern="1200">
                <a:solidFill>
                  <a:schemeClr val="tx1"/>
                </a:solidFill>
                <a:latin typeface="Verdana" panose="020B0604030504040204" pitchFamily="34" charset="0"/>
                <a:ea typeface="+mn-ea"/>
                <a:cs typeface="Arial" panose="020B0604020202020204" pitchFamily="34" charset="0"/>
              </a:defRPr>
            </a:lvl6pPr>
            <a:lvl7pPr marL="2743200" algn="l" defTabSz="914400" rtl="0" eaLnBrk="1" latinLnBrk="0" hangingPunct="1">
              <a:defRPr sz="1000" kern="1200">
                <a:solidFill>
                  <a:schemeClr val="tx1"/>
                </a:solidFill>
                <a:latin typeface="Verdana" panose="020B0604030504040204" pitchFamily="34" charset="0"/>
                <a:ea typeface="+mn-ea"/>
                <a:cs typeface="Arial" panose="020B0604020202020204" pitchFamily="34" charset="0"/>
              </a:defRPr>
            </a:lvl7pPr>
            <a:lvl8pPr marL="3200400" algn="l" defTabSz="914400" rtl="0" eaLnBrk="1" latinLnBrk="0" hangingPunct="1">
              <a:defRPr sz="1000" kern="1200">
                <a:solidFill>
                  <a:schemeClr val="tx1"/>
                </a:solidFill>
                <a:latin typeface="Verdana" panose="020B0604030504040204" pitchFamily="34" charset="0"/>
                <a:ea typeface="+mn-ea"/>
                <a:cs typeface="Arial" panose="020B0604020202020204" pitchFamily="34" charset="0"/>
              </a:defRPr>
            </a:lvl8pPr>
            <a:lvl9pPr marL="3657600" algn="l" defTabSz="914400" rtl="0" eaLnBrk="1" latinLnBrk="0" hangingPunct="1">
              <a:defRPr sz="1000" kern="1200">
                <a:solidFill>
                  <a:schemeClr val="tx1"/>
                </a:solidFill>
                <a:latin typeface="Verdana" panose="020B0604030504040204" pitchFamily="34" charset="0"/>
                <a:ea typeface="+mn-ea"/>
                <a:cs typeface="Arial" panose="020B0604020202020204" pitchFamily="34" charset="0"/>
              </a:defRPr>
            </a:lvl9pPr>
          </a:lstStyle>
          <a:p>
            <a:pPr>
              <a:defRPr/>
            </a:pPr>
            <a:endParaRPr lang="en-GB" sz="800" b="1">
              <a:solidFill>
                <a:schemeClr val="bg2"/>
              </a:solidFill>
              <a:latin typeface="+mn-lt"/>
            </a:endParaRPr>
          </a:p>
        </p:txBody>
      </p:sp>
      <p:sp>
        <p:nvSpPr>
          <p:cNvPr id="29" name="Slide Number Placeholder 3">
            <a:extLst>
              <a:ext uri="{FF2B5EF4-FFF2-40B4-BE49-F238E27FC236}">
                <a16:creationId xmlns:a16="http://schemas.microsoft.com/office/drawing/2014/main" xmlns="" id="{D040F2BD-3610-4A9A-832A-22AC2FE86ED5}"/>
              </a:ext>
            </a:extLst>
          </p:cNvPr>
          <p:cNvSpPr txBox="1">
            <a:spLocks/>
          </p:cNvSpPr>
          <p:nvPr/>
        </p:nvSpPr>
        <p:spPr>
          <a:xfrm>
            <a:off x="9205913" y="6489700"/>
            <a:ext cx="469900" cy="125413"/>
          </a:xfrm>
          <a:prstGeom prst="rect">
            <a:avLst/>
          </a:prstGeom>
        </p:spPr>
        <p:txBody>
          <a:bodyPr/>
          <a:lstStyle>
            <a:defPPr>
              <a:defRPr lang="en-US"/>
            </a:defPPr>
            <a:lvl1pPr marL="0" algn="ctr" defTabSz="914400" rtl="0" eaLnBrk="1" latinLnBrk="0" hangingPunct="1">
              <a:defRPr sz="1100" b="0" i="0" kern="1200">
                <a:solidFill>
                  <a:schemeClr val="tx1"/>
                </a:solidFill>
                <a:latin typeface="Open Sans" charset="0"/>
                <a:ea typeface="Open Sans" charset="0"/>
                <a:cs typeface="Open Sans"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GB"/>
          </a:p>
        </p:txBody>
      </p:sp>
      <p:sp>
        <p:nvSpPr>
          <p:cNvPr id="19" name="Slide Number Placeholder 2">
            <a:extLst>
              <a:ext uri="{FF2B5EF4-FFF2-40B4-BE49-F238E27FC236}">
                <a16:creationId xmlns:a16="http://schemas.microsoft.com/office/drawing/2014/main" xmlns="" id="{63753EA6-6C23-4C02-B903-2C08F5AC575E}"/>
              </a:ext>
            </a:extLst>
          </p:cNvPr>
          <p:cNvSpPr txBox="1">
            <a:spLocks/>
          </p:cNvSpPr>
          <p:nvPr/>
        </p:nvSpPr>
        <p:spPr>
          <a:xfrm>
            <a:off x="9205913" y="6489700"/>
            <a:ext cx="469900" cy="125413"/>
          </a:xfrm>
          <a:prstGeom prst="rect">
            <a:avLst/>
          </a:prstGeom>
        </p:spPr>
        <p:txBody>
          <a:bodyPr/>
          <a:lstStyle>
            <a:defPPr>
              <a:defRPr lang="en-US"/>
            </a:defPPr>
            <a:lvl1pPr marL="0" algn="ctr" defTabSz="914400" rtl="0" eaLnBrk="1" latinLnBrk="0" hangingPunct="1">
              <a:defRPr sz="1100" b="0" i="0" kern="1200">
                <a:solidFill>
                  <a:schemeClr val="tx1"/>
                </a:solidFill>
                <a:latin typeface="Open Sans" charset="0"/>
                <a:ea typeface="Open Sans" charset="0"/>
                <a:cs typeface="Open Sans"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GB" altLang="en-US"/>
              <a:t> </a:t>
            </a:r>
          </a:p>
        </p:txBody>
      </p:sp>
      <p:sp>
        <p:nvSpPr>
          <p:cNvPr id="27" name="Slide Number Placeholder 3">
            <a:extLst>
              <a:ext uri="{FF2B5EF4-FFF2-40B4-BE49-F238E27FC236}">
                <a16:creationId xmlns:a16="http://schemas.microsoft.com/office/drawing/2014/main" xmlns="" id="{056EB740-6784-4D6E-AC9C-D35FCD931F71}"/>
              </a:ext>
            </a:extLst>
          </p:cNvPr>
          <p:cNvSpPr txBox="1">
            <a:spLocks/>
          </p:cNvSpPr>
          <p:nvPr/>
        </p:nvSpPr>
        <p:spPr>
          <a:xfrm>
            <a:off x="9205913" y="6489700"/>
            <a:ext cx="469900" cy="125413"/>
          </a:xfrm>
          <a:prstGeom prst="rect">
            <a:avLst/>
          </a:prstGeom>
        </p:spPr>
        <p:txBody>
          <a:bodyPr/>
          <a:lstStyle>
            <a:defPPr>
              <a:defRPr lang="en-US"/>
            </a:defPPr>
            <a:lvl1pPr marL="0" algn="ctr" defTabSz="914400" rtl="0" eaLnBrk="1" latinLnBrk="0" hangingPunct="1">
              <a:defRPr sz="1100" b="0" i="0" kern="1200">
                <a:solidFill>
                  <a:schemeClr val="tx1"/>
                </a:solidFill>
                <a:latin typeface="Open Sans" charset="0"/>
                <a:ea typeface="Open Sans" charset="0"/>
                <a:cs typeface="Open Sans"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GB"/>
          </a:p>
        </p:txBody>
      </p:sp>
      <p:sp>
        <p:nvSpPr>
          <p:cNvPr id="2" name="Rectangle 1">
            <a:extLst>
              <a:ext uri="{FF2B5EF4-FFF2-40B4-BE49-F238E27FC236}">
                <a16:creationId xmlns:a16="http://schemas.microsoft.com/office/drawing/2014/main" xmlns="" id="{8631CDBE-D57F-46E8-B8A4-3833886843FE}"/>
              </a:ext>
            </a:extLst>
          </p:cNvPr>
          <p:cNvSpPr/>
          <p:nvPr/>
        </p:nvSpPr>
        <p:spPr>
          <a:xfrm>
            <a:off x="801510" y="2445561"/>
            <a:ext cx="6818489" cy="1015663"/>
          </a:xfrm>
          <a:prstGeom prst="rect">
            <a:avLst/>
          </a:prstGeom>
        </p:spPr>
        <p:txBody>
          <a:bodyPr wrap="square" anchor="t">
            <a:spAutoFit/>
          </a:bodyPr>
          <a:lstStyle/>
          <a:p>
            <a:pPr marL="342900" indent="-342900">
              <a:buClr>
                <a:schemeClr val="accent2"/>
              </a:buClr>
              <a:buFont typeface="Wingdings" panose="05000000000000000000" pitchFamily="2" charset="2"/>
              <a:buChar char="§"/>
            </a:pPr>
            <a:r>
              <a:rPr lang="en-US" sz="2000">
                <a:solidFill>
                  <a:srgbClr val="2D3237"/>
                </a:solidFill>
                <a:latin typeface="Open Sans" charset="0"/>
                <a:cs typeface="Arial" panose="020B0604020202020204" pitchFamily="34" charset="0"/>
              </a:rPr>
              <a:t>Use third party software to upload data files, or</a:t>
            </a:r>
          </a:p>
          <a:p>
            <a:pPr marL="342900" indent="-342900">
              <a:buClr>
                <a:schemeClr val="accent2"/>
              </a:buClr>
              <a:buFont typeface="Wingdings" panose="05000000000000000000" pitchFamily="2" charset="2"/>
              <a:buChar char="§"/>
            </a:pPr>
            <a:r>
              <a:rPr lang="en-US" sz="2000">
                <a:solidFill>
                  <a:srgbClr val="2D3237"/>
                </a:solidFill>
                <a:latin typeface="Open Sans" charset="0"/>
                <a:cs typeface="Arial" panose="020B0604020202020204" pitchFamily="34" charset="0"/>
              </a:rPr>
              <a:t> Save as text file, then open with Excel using Text     </a:t>
            </a:r>
          </a:p>
          <a:p>
            <a:pPr>
              <a:buClr>
                <a:schemeClr val="accent2"/>
              </a:buClr>
            </a:pPr>
            <a:r>
              <a:rPr lang="en-US" sz="2000">
                <a:solidFill>
                  <a:srgbClr val="2D3237"/>
                </a:solidFill>
                <a:latin typeface="Open Sans" charset="0"/>
                <a:cs typeface="Arial" panose="020B0604020202020204" pitchFamily="34" charset="0"/>
              </a:rPr>
              <a:t>      Wizard to format the columns</a:t>
            </a:r>
          </a:p>
        </p:txBody>
      </p:sp>
      <p:pic>
        <p:nvPicPr>
          <p:cNvPr id="20" name="Picture 19" descr="Computer screen with file folder" title="Compuer screen with file folder">
            <a:extLst>
              <a:ext uri="{FF2B5EF4-FFF2-40B4-BE49-F238E27FC236}">
                <a16:creationId xmlns:a16="http://schemas.microsoft.com/office/drawing/2014/main" xmlns="" id="{4E064849-C73E-4166-BF41-738E1D0B32C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08991" y="1897117"/>
            <a:ext cx="2985554" cy="3005458"/>
          </a:xfrm>
          <a:prstGeom prst="rect">
            <a:avLst/>
          </a:prstGeom>
        </p:spPr>
      </p:pic>
    </p:spTree>
    <p:extLst>
      <p:ext uri="{BB962C8B-B14F-4D97-AF65-F5344CB8AC3E}">
        <p14:creationId xmlns:p14="http://schemas.microsoft.com/office/powerpoint/2010/main" val="2960456072"/>
      </p:ext>
    </p:extLst>
  </p:cSld>
  <p:clrMapOvr>
    <a:masterClrMapping/>
  </p:clrMapOvr>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0"/>
          <p:cNvSpPr txBox="1">
            <a:spLocks/>
          </p:cNvSpPr>
          <p:nvPr/>
        </p:nvSpPr>
        <p:spPr>
          <a:xfrm>
            <a:off x="1978570" y="248815"/>
            <a:ext cx="8221489" cy="67722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b="1" i="0">
                <a:solidFill>
                  <a:schemeClr val="accent1"/>
                </a:solidFill>
                <a:latin typeface="+mn-lt"/>
                <a:ea typeface="Open Sans" charset="0"/>
                <a:cs typeface="Open Sans" charset="0"/>
              </a:rPr>
              <a:t>TELPAS Online Testing Components</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6502667"/>
            <a:ext cx="12000217" cy="229917"/>
          </a:xfrm>
          <a:prstGeom prst="rect">
            <a:avLst/>
          </a:prstGeom>
        </p:spPr>
      </p:pic>
      <p:sp>
        <p:nvSpPr>
          <p:cNvPr id="6" name="Date Placeholder 3"/>
          <p:cNvSpPr>
            <a:spLocks noGrp="1"/>
          </p:cNvSpPr>
          <p:nvPr>
            <p:ph type="dt" sz="half" idx="10"/>
          </p:nvPr>
        </p:nvSpPr>
        <p:spPr>
          <a:xfrm>
            <a:off x="92467" y="6492875"/>
            <a:ext cx="2472271" cy="365125"/>
          </a:xfrm>
        </p:spPr>
        <p:txBody>
          <a:bodyPr/>
          <a:lstStyle/>
          <a:p>
            <a:fld id="{C5C05D33-2F5D-482A-8D2C-D96EBC369FAA}" type="datetime1">
              <a:rPr lang="en-US" smtClean="0">
                <a:solidFill>
                  <a:schemeClr val="accent1">
                    <a:lumMod val="60000"/>
                    <a:lumOff val="40000"/>
                  </a:schemeClr>
                </a:solidFill>
              </a:rPr>
              <a:pPr/>
              <a:t>10/1/2018</a:t>
            </a:fld>
            <a:r>
              <a:rPr lang="en-US">
                <a:solidFill>
                  <a:schemeClr val="accent1">
                    <a:lumMod val="60000"/>
                    <a:lumOff val="40000"/>
                  </a:schemeClr>
                </a:solidFill>
              </a:rPr>
              <a:t>     </a:t>
            </a:r>
            <a:fld id="{EA89072E-2125-40D6-847A-9E6B768971D4}" type="slidenum">
              <a:rPr lang="en-US" smtClean="0">
                <a:solidFill>
                  <a:schemeClr val="accent1">
                    <a:lumMod val="60000"/>
                    <a:lumOff val="40000"/>
                  </a:schemeClr>
                </a:solidFill>
              </a:rPr>
              <a:pPr/>
              <a:t>206</a:t>
            </a:fld>
            <a:endParaRPr lang="en-US">
              <a:solidFill>
                <a:schemeClr val="accent1">
                  <a:lumMod val="60000"/>
                  <a:lumOff val="40000"/>
                </a:schemeClr>
              </a:solidFill>
            </a:endParaRPr>
          </a:p>
        </p:txBody>
      </p:sp>
      <p:sp>
        <p:nvSpPr>
          <p:cNvPr id="7" name="Footer Placeholder 4"/>
          <p:cNvSpPr>
            <a:spLocks noGrp="1"/>
          </p:cNvSpPr>
          <p:nvPr>
            <p:ph type="ftr" sz="quarter" idx="11"/>
          </p:nvPr>
        </p:nvSpPr>
        <p:spPr>
          <a:xfrm>
            <a:off x="3686187" y="6492875"/>
            <a:ext cx="4822804" cy="365125"/>
          </a:xfrm>
        </p:spPr>
        <p:txBody>
          <a:bodyPr/>
          <a:lstStyle/>
          <a:p>
            <a:r>
              <a:rPr lang="en-US">
                <a:solidFill>
                  <a:schemeClr val="accent1">
                    <a:lumMod val="60000"/>
                    <a:lumOff val="40000"/>
                  </a:schemeClr>
                </a:solidFill>
              </a:rPr>
              <a:t>October 2018</a:t>
            </a:r>
          </a:p>
        </p:txBody>
      </p:sp>
      <p:sp>
        <p:nvSpPr>
          <p:cNvPr id="9" name="Slide Number Placeholder 3">
            <a:extLst>
              <a:ext uri="{FF2B5EF4-FFF2-40B4-BE49-F238E27FC236}">
                <a16:creationId xmlns:a16="http://schemas.microsoft.com/office/drawing/2014/main" xmlns="" id="{EE877ABD-253A-45BF-BACF-DF151DFBA610}"/>
              </a:ext>
            </a:extLst>
          </p:cNvPr>
          <p:cNvSpPr txBox="1">
            <a:spLocks/>
          </p:cNvSpPr>
          <p:nvPr/>
        </p:nvSpPr>
        <p:spPr>
          <a:xfrm>
            <a:off x="10635217" y="6561757"/>
            <a:ext cx="469900" cy="125413"/>
          </a:xfrm>
          <a:prstGeom prst="rect">
            <a:avLst/>
          </a:prstGeom>
        </p:spPr>
        <p:txBody>
          <a:bodyPr/>
          <a:lstStyle>
            <a:defPPr>
              <a:defRPr lang="en-US"/>
            </a:defPPr>
            <a:lvl1pPr marL="0" algn="ctr" defTabSz="914400" rtl="0" eaLnBrk="1" latinLnBrk="0" hangingPunct="1">
              <a:defRPr sz="1100" b="0" i="0" kern="1200">
                <a:solidFill>
                  <a:schemeClr val="tx1"/>
                </a:solidFill>
                <a:latin typeface="Open Sans" charset="0"/>
                <a:ea typeface="Open Sans" charset="0"/>
                <a:cs typeface="Open Sans"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GB" altLang="en-US" b="1"/>
              <a:t> </a:t>
            </a:r>
          </a:p>
        </p:txBody>
      </p:sp>
      <p:sp>
        <p:nvSpPr>
          <p:cNvPr id="16" name="Title 1">
            <a:extLst>
              <a:ext uri="{FF2B5EF4-FFF2-40B4-BE49-F238E27FC236}">
                <a16:creationId xmlns:a16="http://schemas.microsoft.com/office/drawing/2014/main" xmlns="" id="{58992AEB-FE99-42D9-9511-0AFF3EC96293}"/>
              </a:ext>
            </a:extLst>
          </p:cNvPr>
          <p:cNvSpPr txBox="1">
            <a:spLocks/>
          </p:cNvSpPr>
          <p:nvPr/>
        </p:nvSpPr>
        <p:spPr>
          <a:xfrm>
            <a:off x="229661" y="1232596"/>
            <a:ext cx="5505053" cy="1115925"/>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a:p>
        </p:txBody>
      </p:sp>
      <p:sp>
        <p:nvSpPr>
          <p:cNvPr id="18" name="Slide Number Placeholder 3">
            <a:extLst>
              <a:ext uri="{FF2B5EF4-FFF2-40B4-BE49-F238E27FC236}">
                <a16:creationId xmlns:a16="http://schemas.microsoft.com/office/drawing/2014/main" xmlns="" id="{796FD231-C7C5-4E72-AFD8-E57FFA5975A2}"/>
              </a:ext>
            </a:extLst>
          </p:cNvPr>
          <p:cNvSpPr txBox="1">
            <a:spLocks/>
          </p:cNvSpPr>
          <p:nvPr/>
        </p:nvSpPr>
        <p:spPr>
          <a:xfrm>
            <a:off x="10745657" y="6767248"/>
            <a:ext cx="469900" cy="125413"/>
          </a:xfrm>
          <a:prstGeom prst="rect">
            <a:avLst/>
          </a:prstGeom>
        </p:spPr>
        <p:txBody>
          <a:bodyPr/>
          <a:lstStyle>
            <a:defPPr>
              <a:defRPr lang="en-US"/>
            </a:defPPr>
            <a:lvl1pPr marL="0" algn="ctr" defTabSz="914400" rtl="0" eaLnBrk="1" latinLnBrk="0" hangingPunct="1">
              <a:defRPr sz="1100" b="0" i="0" kern="1200">
                <a:solidFill>
                  <a:schemeClr val="tx1"/>
                </a:solidFill>
                <a:latin typeface="Open Sans" charset="0"/>
                <a:ea typeface="Open Sans" charset="0"/>
                <a:cs typeface="Open Sans"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GB"/>
          </a:p>
        </p:txBody>
      </p:sp>
      <p:sp>
        <p:nvSpPr>
          <p:cNvPr id="24" name="Slide Number Placeholder 4">
            <a:extLst>
              <a:ext uri="{FF2B5EF4-FFF2-40B4-BE49-F238E27FC236}">
                <a16:creationId xmlns:a16="http://schemas.microsoft.com/office/drawing/2014/main" xmlns="" id="{E42B7224-CDBD-43D8-89E1-8E43A5473D28}"/>
              </a:ext>
            </a:extLst>
          </p:cNvPr>
          <p:cNvSpPr txBox="1">
            <a:spLocks/>
          </p:cNvSpPr>
          <p:nvPr/>
        </p:nvSpPr>
        <p:spPr>
          <a:xfrm>
            <a:off x="9129464" y="6453336"/>
            <a:ext cx="360040" cy="216024"/>
          </a:xfrm>
          <a:prstGeom prst="rect">
            <a:avLst/>
          </a:prstGeom>
        </p:spPr>
        <p:txBody>
          <a:bodyPr/>
          <a:lstStyle>
            <a:defPPr>
              <a:defRPr lang="en-GB"/>
            </a:defPPr>
            <a:lvl1pPr algn="l" rtl="0" eaLnBrk="0" fontAlgn="base" hangingPunct="0">
              <a:spcBef>
                <a:spcPct val="0"/>
              </a:spcBef>
              <a:spcAft>
                <a:spcPct val="0"/>
              </a:spcAft>
              <a:defRPr sz="1000" kern="1200">
                <a:solidFill>
                  <a:schemeClr val="tx1"/>
                </a:solidFill>
                <a:latin typeface="Verdana" panose="020B0604030504040204" pitchFamily="34" charset="0"/>
                <a:ea typeface="+mn-ea"/>
                <a:cs typeface="Arial" panose="020B0604020202020204" pitchFamily="34" charset="0"/>
              </a:defRPr>
            </a:lvl1pPr>
            <a:lvl2pPr marL="457200" algn="l" rtl="0" eaLnBrk="0" fontAlgn="base" hangingPunct="0">
              <a:spcBef>
                <a:spcPct val="0"/>
              </a:spcBef>
              <a:spcAft>
                <a:spcPct val="0"/>
              </a:spcAft>
              <a:defRPr sz="1000" kern="1200">
                <a:solidFill>
                  <a:schemeClr val="tx1"/>
                </a:solidFill>
                <a:latin typeface="Verdana" panose="020B0604030504040204" pitchFamily="34" charset="0"/>
                <a:ea typeface="+mn-ea"/>
                <a:cs typeface="Arial" panose="020B0604020202020204" pitchFamily="34" charset="0"/>
              </a:defRPr>
            </a:lvl2pPr>
            <a:lvl3pPr marL="914400" algn="l" rtl="0" eaLnBrk="0" fontAlgn="base" hangingPunct="0">
              <a:spcBef>
                <a:spcPct val="0"/>
              </a:spcBef>
              <a:spcAft>
                <a:spcPct val="0"/>
              </a:spcAft>
              <a:defRPr sz="1000" kern="1200">
                <a:solidFill>
                  <a:schemeClr val="tx1"/>
                </a:solidFill>
                <a:latin typeface="Verdana" panose="020B0604030504040204" pitchFamily="34" charset="0"/>
                <a:ea typeface="+mn-ea"/>
                <a:cs typeface="Arial" panose="020B0604020202020204" pitchFamily="34" charset="0"/>
              </a:defRPr>
            </a:lvl3pPr>
            <a:lvl4pPr marL="1371600" algn="l" rtl="0" eaLnBrk="0" fontAlgn="base" hangingPunct="0">
              <a:spcBef>
                <a:spcPct val="0"/>
              </a:spcBef>
              <a:spcAft>
                <a:spcPct val="0"/>
              </a:spcAft>
              <a:defRPr sz="1000" kern="1200">
                <a:solidFill>
                  <a:schemeClr val="tx1"/>
                </a:solidFill>
                <a:latin typeface="Verdana" panose="020B0604030504040204" pitchFamily="34" charset="0"/>
                <a:ea typeface="+mn-ea"/>
                <a:cs typeface="Arial" panose="020B0604020202020204" pitchFamily="34" charset="0"/>
              </a:defRPr>
            </a:lvl4pPr>
            <a:lvl5pPr marL="1828800" algn="l" rtl="0" eaLnBrk="0" fontAlgn="base" hangingPunct="0">
              <a:spcBef>
                <a:spcPct val="0"/>
              </a:spcBef>
              <a:spcAft>
                <a:spcPct val="0"/>
              </a:spcAft>
              <a:defRPr sz="1000" kern="1200">
                <a:solidFill>
                  <a:schemeClr val="tx1"/>
                </a:solidFill>
                <a:latin typeface="Verdana" panose="020B0604030504040204" pitchFamily="34" charset="0"/>
                <a:ea typeface="+mn-ea"/>
                <a:cs typeface="Arial" panose="020B0604020202020204" pitchFamily="34" charset="0"/>
              </a:defRPr>
            </a:lvl5pPr>
            <a:lvl6pPr marL="2286000" algn="l" defTabSz="914400" rtl="0" eaLnBrk="1" latinLnBrk="0" hangingPunct="1">
              <a:defRPr sz="1000" kern="1200">
                <a:solidFill>
                  <a:schemeClr val="tx1"/>
                </a:solidFill>
                <a:latin typeface="Verdana" panose="020B0604030504040204" pitchFamily="34" charset="0"/>
                <a:ea typeface="+mn-ea"/>
                <a:cs typeface="Arial" panose="020B0604020202020204" pitchFamily="34" charset="0"/>
              </a:defRPr>
            </a:lvl6pPr>
            <a:lvl7pPr marL="2743200" algn="l" defTabSz="914400" rtl="0" eaLnBrk="1" latinLnBrk="0" hangingPunct="1">
              <a:defRPr sz="1000" kern="1200">
                <a:solidFill>
                  <a:schemeClr val="tx1"/>
                </a:solidFill>
                <a:latin typeface="Verdana" panose="020B0604030504040204" pitchFamily="34" charset="0"/>
                <a:ea typeface="+mn-ea"/>
                <a:cs typeface="Arial" panose="020B0604020202020204" pitchFamily="34" charset="0"/>
              </a:defRPr>
            </a:lvl7pPr>
            <a:lvl8pPr marL="3200400" algn="l" defTabSz="914400" rtl="0" eaLnBrk="1" latinLnBrk="0" hangingPunct="1">
              <a:defRPr sz="1000" kern="1200">
                <a:solidFill>
                  <a:schemeClr val="tx1"/>
                </a:solidFill>
                <a:latin typeface="Verdana" panose="020B0604030504040204" pitchFamily="34" charset="0"/>
                <a:ea typeface="+mn-ea"/>
                <a:cs typeface="Arial" panose="020B0604020202020204" pitchFamily="34" charset="0"/>
              </a:defRPr>
            </a:lvl8pPr>
            <a:lvl9pPr marL="3657600" algn="l" defTabSz="914400" rtl="0" eaLnBrk="1" latinLnBrk="0" hangingPunct="1">
              <a:defRPr sz="1000" kern="1200">
                <a:solidFill>
                  <a:schemeClr val="tx1"/>
                </a:solidFill>
                <a:latin typeface="Verdana" panose="020B0604030504040204" pitchFamily="34" charset="0"/>
                <a:ea typeface="+mn-ea"/>
                <a:cs typeface="Arial" panose="020B0604020202020204" pitchFamily="34" charset="0"/>
              </a:defRPr>
            </a:lvl9pPr>
          </a:lstStyle>
          <a:p>
            <a:pPr>
              <a:defRPr/>
            </a:pPr>
            <a:endParaRPr lang="en-GB" sz="800" b="1">
              <a:solidFill>
                <a:schemeClr val="bg2"/>
              </a:solidFill>
              <a:latin typeface="+mn-lt"/>
            </a:endParaRPr>
          </a:p>
        </p:txBody>
      </p:sp>
      <p:sp>
        <p:nvSpPr>
          <p:cNvPr id="29" name="Slide Number Placeholder 3">
            <a:extLst>
              <a:ext uri="{FF2B5EF4-FFF2-40B4-BE49-F238E27FC236}">
                <a16:creationId xmlns:a16="http://schemas.microsoft.com/office/drawing/2014/main" xmlns="" id="{D040F2BD-3610-4A9A-832A-22AC2FE86ED5}"/>
              </a:ext>
            </a:extLst>
          </p:cNvPr>
          <p:cNvSpPr txBox="1">
            <a:spLocks/>
          </p:cNvSpPr>
          <p:nvPr/>
        </p:nvSpPr>
        <p:spPr>
          <a:xfrm>
            <a:off x="9205913" y="6489700"/>
            <a:ext cx="469900" cy="125413"/>
          </a:xfrm>
          <a:prstGeom prst="rect">
            <a:avLst/>
          </a:prstGeom>
        </p:spPr>
        <p:txBody>
          <a:bodyPr/>
          <a:lstStyle>
            <a:defPPr>
              <a:defRPr lang="en-US"/>
            </a:defPPr>
            <a:lvl1pPr marL="0" algn="ctr" defTabSz="914400" rtl="0" eaLnBrk="1" latinLnBrk="0" hangingPunct="1">
              <a:defRPr sz="1100" b="0" i="0" kern="1200">
                <a:solidFill>
                  <a:schemeClr val="tx1"/>
                </a:solidFill>
                <a:latin typeface="Open Sans" charset="0"/>
                <a:ea typeface="Open Sans" charset="0"/>
                <a:cs typeface="Open Sans"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GB"/>
          </a:p>
        </p:txBody>
      </p:sp>
      <p:sp>
        <p:nvSpPr>
          <p:cNvPr id="19" name="Slide Number Placeholder 2">
            <a:extLst>
              <a:ext uri="{FF2B5EF4-FFF2-40B4-BE49-F238E27FC236}">
                <a16:creationId xmlns:a16="http://schemas.microsoft.com/office/drawing/2014/main" xmlns="" id="{63753EA6-6C23-4C02-B903-2C08F5AC575E}"/>
              </a:ext>
            </a:extLst>
          </p:cNvPr>
          <p:cNvSpPr txBox="1">
            <a:spLocks/>
          </p:cNvSpPr>
          <p:nvPr/>
        </p:nvSpPr>
        <p:spPr>
          <a:xfrm>
            <a:off x="9205913" y="6489700"/>
            <a:ext cx="469900" cy="125413"/>
          </a:xfrm>
          <a:prstGeom prst="rect">
            <a:avLst/>
          </a:prstGeom>
        </p:spPr>
        <p:txBody>
          <a:bodyPr/>
          <a:lstStyle>
            <a:defPPr>
              <a:defRPr lang="en-US"/>
            </a:defPPr>
            <a:lvl1pPr marL="0" algn="ctr" defTabSz="914400" rtl="0" eaLnBrk="1" latinLnBrk="0" hangingPunct="1">
              <a:defRPr sz="1100" b="0" i="0" kern="1200">
                <a:solidFill>
                  <a:schemeClr val="tx1"/>
                </a:solidFill>
                <a:latin typeface="Open Sans" charset="0"/>
                <a:ea typeface="Open Sans" charset="0"/>
                <a:cs typeface="Open Sans"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GB" altLang="en-US"/>
              <a:t> </a:t>
            </a:r>
          </a:p>
        </p:txBody>
      </p:sp>
      <p:sp>
        <p:nvSpPr>
          <p:cNvPr id="27" name="Slide Number Placeholder 3">
            <a:extLst>
              <a:ext uri="{FF2B5EF4-FFF2-40B4-BE49-F238E27FC236}">
                <a16:creationId xmlns:a16="http://schemas.microsoft.com/office/drawing/2014/main" xmlns="" id="{056EB740-6784-4D6E-AC9C-D35FCD931F71}"/>
              </a:ext>
            </a:extLst>
          </p:cNvPr>
          <p:cNvSpPr txBox="1">
            <a:spLocks/>
          </p:cNvSpPr>
          <p:nvPr/>
        </p:nvSpPr>
        <p:spPr>
          <a:xfrm>
            <a:off x="9205913" y="6489700"/>
            <a:ext cx="469900" cy="125413"/>
          </a:xfrm>
          <a:prstGeom prst="rect">
            <a:avLst/>
          </a:prstGeom>
        </p:spPr>
        <p:txBody>
          <a:bodyPr/>
          <a:lstStyle>
            <a:defPPr>
              <a:defRPr lang="en-US"/>
            </a:defPPr>
            <a:lvl1pPr marL="0" algn="ctr" defTabSz="914400" rtl="0" eaLnBrk="1" latinLnBrk="0" hangingPunct="1">
              <a:defRPr sz="1100" b="0" i="0" kern="1200">
                <a:solidFill>
                  <a:schemeClr val="tx1"/>
                </a:solidFill>
                <a:latin typeface="Open Sans" charset="0"/>
                <a:ea typeface="Open Sans" charset="0"/>
                <a:cs typeface="Open Sans"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GB"/>
          </a:p>
        </p:txBody>
      </p:sp>
      <p:sp>
        <p:nvSpPr>
          <p:cNvPr id="17" name="Text Placeholder 15">
            <a:extLst>
              <a:ext uri="{FF2B5EF4-FFF2-40B4-BE49-F238E27FC236}">
                <a16:creationId xmlns:a16="http://schemas.microsoft.com/office/drawing/2014/main" xmlns="" id="{EB4A5B46-767F-4800-90C4-646F694F07CF}"/>
              </a:ext>
            </a:extLst>
          </p:cNvPr>
          <p:cNvSpPr txBox="1">
            <a:spLocks/>
          </p:cNvSpPr>
          <p:nvPr/>
        </p:nvSpPr>
        <p:spPr>
          <a:xfrm>
            <a:off x="882265" y="3300659"/>
            <a:ext cx="2133191" cy="418474"/>
          </a:xfrm>
          <a:prstGeom prst="rect">
            <a:avLst/>
          </a:prstGeom>
        </p:spPr>
        <p:txBody>
          <a:bodyPr anchor="ctr"/>
          <a:lstStyle>
            <a:defPPr>
              <a:defRPr lang="en-US"/>
            </a:defPPr>
            <a:lvl1pPr marL="0" algn="ctr" defTabSz="914400" rtl="0" eaLnBrk="1" latinLnBrk="0" hangingPunct="1">
              <a:defRPr sz="1100" b="0" i="0" kern="1200">
                <a:solidFill>
                  <a:schemeClr val="tx1"/>
                </a:solidFill>
                <a:latin typeface="Open Sans" charset="0"/>
                <a:ea typeface="Open Sans" charset="0"/>
                <a:cs typeface="Open Sans"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b="1">
                <a:solidFill>
                  <a:schemeClr val="accent1"/>
                </a:solidFill>
                <a:latin typeface="+mn-lt"/>
              </a:rPr>
              <a:t>TestNav</a:t>
            </a:r>
          </a:p>
        </p:txBody>
      </p:sp>
      <p:sp>
        <p:nvSpPr>
          <p:cNvPr id="21" name="Text Placeholder 16">
            <a:extLst>
              <a:ext uri="{FF2B5EF4-FFF2-40B4-BE49-F238E27FC236}">
                <a16:creationId xmlns:a16="http://schemas.microsoft.com/office/drawing/2014/main" xmlns="" id="{BD60B984-7DCD-44E7-BCC6-B4C91BD344DF}"/>
              </a:ext>
            </a:extLst>
          </p:cNvPr>
          <p:cNvSpPr txBox="1">
            <a:spLocks/>
          </p:cNvSpPr>
          <p:nvPr/>
        </p:nvSpPr>
        <p:spPr>
          <a:xfrm>
            <a:off x="716986" y="3781896"/>
            <a:ext cx="2463748" cy="418474"/>
          </a:xfrm>
          <a:prstGeom prst="rect">
            <a:avLst/>
          </a:prstGeom>
        </p:spPr>
        <p:txBody>
          <a:bodyPr anchor="t"/>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a:lnSpc>
                <a:spcPct val="100000"/>
              </a:lnSpc>
              <a:buClr>
                <a:schemeClr val="accent2"/>
              </a:buClr>
              <a:buFont typeface="Wingdings" panose="05000000000000000000" pitchFamily="2" charset="2"/>
              <a:buChar char="§"/>
            </a:pPr>
            <a:r>
              <a:rPr lang="en-US" sz="2000">
                <a:solidFill>
                  <a:srgbClr val="2D3237"/>
                </a:solidFill>
                <a:latin typeface="Open Sans" charset="0"/>
                <a:cs typeface="Arial" panose="020B0604020202020204" pitchFamily="34" charset="0"/>
              </a:rPr>
              <a:t>Student test delivery engine</a:t>
            </a:r>
          </a:p>
          <a:p>
            <a:pPr>
              <a:lnSpc>
                <a:spcPct val="100000"/>
              </a:lnSpc>
              <a:buClr>
                <a:schemeClr val="accent2"/>
              </a:buClr>
              <a:buFont typeface="Wingdings" panose="05000000000000000000" pitchFamily="2" charset="2"/>
              <a:buChar char="§"/>
            </a:pPr>
            <a:r>
              <a:rPr lang="en-US" sz="2000">
                <a:solidFill>
                  <a:srgbClr val="2D3237"/>
                </a:solidFill>
                <a:latin typeface="Open Sans" charset="0"/>
                <a:cs typeface="Arial" panose="020B0604020202020204" pitchFamily="34" charset="0"/>
              </a:rPr>
              <a:t>App downloaded to student device</a:t>
            </a:r>
          </a:p>
          <a:p>
            <a:pPr>
              <a:lnSpc>
                <a:spcPct val="100000"/>
              </a:lnSpc>
              <a:buClr>
                <a:schemeClr val="accent2"/>
              </a:buClr>
              <a:buFont typeface="Wingdings" panose="05000000000000000000" pitchFamily="2" charset="2"/>
              <a:buChar char="§"/>
            </a:pPr>
            <a:r>
              <a:rPr lang="en-US" sz="2000" err="1">
                <a:solidFill>
                  <a:srgbClr val="2D3237"/>
                </a:solidFill>
                <a:latin typeface="Open Sans" charset="0"/>
                <a:cs typeface="Arial" panose="020B0604020202020204" pitchFamily="34" charset="0"/>
              </a:rPr>
              <a:t>AppCheck</a:t>
            </a:r>
          </a:p>
        </p:txBody>
      </p:sp>
      <p:sp>
        <p:nvSpPr>
          <p:cNvPr id="22" name="Text Placeholder 18">
            <a:extLst>
              <a:ext uri="{FF2B5EF4-FFF2-40B4-BE49-F238E27FC236}">
                <a16:creationId xmlns:a16="http://schemas.microsoft.com/office/drawing/2014/main" xmlns="" id="{5A3519C0-20AE-4DF3-A7C3-A808CF6564B7}"/>
              </a:ext>
            </a:extLst>
          </p:cNvPr>
          <p:cNvSpPr txBox="1">
            <a:spLocks/>
          </p:cNvSpPr>
          <p:nvPr/>
        </p:nvSpPr>
        <p:spPr>
          <a:xfrm>
            <a:off x="3990138" y="3249391"/>
            <a:ext cx="2149740" cy="401775"/>
          </a:xfrm>
          <a:prstGeom prst="rect">
            <a:avLst/>
          </a:prstGeom>
        </p:spPr>
        <p:txBody>
          <a:bodyPr anchor="ct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gn="ctr">
              <a:buNone/>
            </a:pPr>
            <a:r>
              <a:rPr lang="en-US" sz="2400" b="1">
                <a:solidFill>
                  <a:schemeClr val="accent1"/>
                </a:solidFill>
                <a:ea typeface="Open Sans" charset="0"/>
                <a:cs typeface="Open Sans" charset="0"/>
              </a:rPr>
              <a:t>Headsets</a:t>
            </a:r>
          </a:p>
        </p:txBody>
      </p:sp>
      <p:sp>
        <p:nvSpPr>
          <p:cNvPr id="23" name="Text Placeholder 19">
            <a:extLst>
              <a:ext uri="{FF2B5EF4-FFF2-40B4-BE49-F238E27FC236}">
                <a16:creationId xmlns:a16="http://schemas.microsoft.com/office/drawing/2014/main" xmlns="" id="{8400DCCA-18BB-4078-B6D5-9B572F43A383}"/>
              </a:ext>
            </a:extLst>
          </p:cNvPr>
          <p:cNvSpPr txBox="1">
            <a:spLocks/>
          </p:cNvSpPr>
          <p:nvPr/>
        </p:nvSpPr>
        <p:spPr>
          <a:xfrm>
            <a:off x="3873975" y="3794785"/>
            <a:ext cx="2505061" cy="408949"/>
          </a:xfrm>
          <a:prstGeom prst="rect">
            <a:avLst/>
          </a:prstGeom>
        </p:spPr>
        <p:txBody>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a:lnSpc>
                <a:spcPct val="100000"/>
              </a:lnSpc>
              <a:buClr>
                <a:schemeClr val="accent2"/>
              </a:buClr>
              <a:buFont typeface="Wingdings" panose="05000000000000000000" pitchFamily="2" charset="2"/>
              <a:buChar char="§"/>
            </a:pPr>
            <a:r>
              <a:rPr lang="en-US" sz="2000">
                <a:solidFill>
                  <a:srgbClr val="2D3237"/>
                </a:solidFill>
                <a:latin typeface="Open Sans" charset="0"/>
                <a:cs typeface="Arial" panose="020B0604020202020204" pitchFamily="34" charset="0"/>
              </a:rPr>
              <a:t>Unified Minimum System Requirements</a:t>
            </a:r>
          </a:p>
          <a:p>
            <a:pPr>
              <a:lnSpc>
                <a:spcPct val="100000"/>
              </a:lnSpc>
              <a:buClr>
                <a:schemeClr val="accent2"/>
              </a:buClr>
              <a:buFont typeface="Wingdings" panose="05000000000000000000" pitchFamily="2" charset="2"/>
              <a:buChar char="§"/>
            </a:pPr>
            <a:r>
              <a:rPr lang="en-US" sz="2000">
                <a:solidFill>
                  <a:srgbClr val="2D3237"/>
                </a:solidFill>
                <a:latin typeface="Open Sans" charset="0"/>
                <a:cs typeface="Arial" panose="020B0604020202020204" pitchFamily="34" charset="0"/>
              </a:rPr>
              <a:t>Recommendations list posted in Avocet</a:t>
            </a:r>
          </a:p>
        </p:txBody>
      </p:sp>
      <p:sp>
        <p:nvSpPr>
          <p:cNvPr id="25" name="Text Placeholder 20">
            <a:extLst>
              <a:ext uri="{FF2B5EF4-FFF2-40B4-BE49-F238E27FC236}">
                <a16:creationId xmlns:a16="http://schemas.microsoft.com/office/drawing/2014/main" xmlns="" id="{3115FD59-2E73-48F9-A06C-416801F42264}"/>
              </a:ext>
            </a:extLst>
          </p:cNvPr>
          <p:cNvSpPr txBox="1">
            <a:spLocks/>
          </p:cNvSpPr>
          <p:nvPr/>
        </p:nvSpPr>
        <p:spPr>
          <a:xfrm>
            <a:off x="7284244" y="3247582"/>
            <a:ext cx="2156619" cy="397760"/>
          </a:xfrm>
          <a:prstGeom prst="rect">
            <a:avLst/>
          </a:prstGeom>
        </p:spPr>
        <p:txBody>
          <a:bodyPr anchor="ct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en-US" sz="2400" b="1" err="1">
                <a:solidFill>
                  <a:schemeClr val="accent1"/>
                </a:solidFill>
                <a:ea typeface="Open Sans" charset="0"/>
                <a:cs typeface="Open Sans" charset="0"/>
              </a:rPr>
              <a:t>ProctorCache</a:t>
            </a:r>
            <a:endParaRPr lang="en-US" sz="2400" b="1">
              <a:solidFill>
                <a:schemeClr val="accent1"/>
              </a:solidFill>
              <a:ea typeface="Open Sans" charset="0"/>
              <a:cs typeface="Open Sans" charset="0"/>
            </a:endParaRPr>
          </a:p>
        </p:txBody>
      </p:sp>
      <p:sp>
        <p:nvSpPr>
          <p:cNvPr id="26" name="Text Placeholder 21">
            <a:extLst>
              <a:ext uri="{FF2B5EF4-FFF2-40B4-BE49-F238E27FC236}">
                <a16:creationId xmlns:a16="http://schemas.microsoft.com/office/drawing/2014/main" xmlns="" id="{9F724EC8-497B-4DC2-A396-A3FA2B77919B}"/>
              </a:ext>
            </a:extLst>
          </p:cNvPr>
          <p:cNvSpPr txBox="1">
            <a:spLocks/>
          </p:cNvSpPr>
          <p:nvPr/>
        </p:nvSpPr>
        <p:spPr>
          <a:xfrm>
            <a:off x="6832732" y="3741023"/>
            <a:ext cx="2656771" cy="979488"/>
          </a:xfrm>
          <a:prstGeom prst="rect">
            <a:avLst/>
          </a:prstGeom>
        </p:spPr>
        <p:txBody>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a:lnSpc>
                <a:spcPct val="100000"/>
              </a:lnSpc>
              <a:buClr>
                <a:schemeClr val="accent2"/>
              </a:buClr>
              <a:buFont typeface="Wingdings" panose="05000000000000000000" pitchFamily="2" charset="2"/>
              <a:buChar char="§"/>
            </a:pPr>
            <a:r>
              <a:rPr lang="en-US" sz="2000">
                <a:solidFill>
                  <a:srgbClr val="2D3237"/>
                </a:solidFill>
                <a:latin typeface="Open Sans" charset="0"/>
                <a:cs typeface="Arial" panose="020B0604020202020204" pitchFamily="34" charset="0"/>
              </a:rPr>
              <a:t>Pearson-supplied software that reduces bandwidth usage</a:t>
            </a:r>
          </a:p>
          <a:p>
            <a:pPr>
              <a:lnSpc>
                <a:spcPct val="100000"/>
              </a:lnSpc>
              <a:buClr>
                <a:schemeClr val="accent2"/>
              </a:buClr>
              <a:buFont typeface="Wingdings" panose="05000000000000000000" pitchFamily="2" charset="2"/>
              <a:buChar char="§"/>
            </a:pPr>
            <a:r>
              <a:rPr lang="en-US" sz="2000">
                <a:solidFill>
                  <a:srgbClr val="2D3237"/>
                </a:solidFill>
                <a:latin typeface="Open Sans" charset="0"/>
                <a:cs typeface="Arial" panose="020B0604020202020204" pitchFamily="34" charset="0"/>
              </a:rPr>
              <a:t>Optional</a:t>
            </a:r>
          </a:p>
          <a:p>
            <a:pPr>
              <a:lnSpc>
                <a:spcPct val="100000"/>
              </a:lnSpc>
            </a:pPr>
            <a:endParaRPr lang="en-US" sz="2000"/>
          </a:p>
        </p:txBody>
      </p:sp>
      <p:pic>
        <p:nvPicPr>
          <p:cNvPr id="28" name="Picture Placeholder 27" descr="Lapop with headset and microphone " title="Laptop with headset and microphone">
            <a:extLst>
              <a:ext uri="{FF2B5EF4-FFF2-40B4-BE49-F238E27FC236}">
                <a16:creationId xmlns:a16="http://schemas.microsoft.com/office/drawing/2014/main" xmlns="" id="{79C36A21-4783-4195-A233-6FA40055E0C3}"/>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a:xfrm>
            <a:off x="3693094" y="1421990"/>
            <a:ext cx="2743829" cy="1683782"/>
          </a:xfrm>
          <a:prstGeom prst="rect">
            <a:avLst/>
          </a:prstGeom>
          <a:ln>
            <a:solidFill>
              <a:schemeClr val="tx2"/>
            </a:solidFill>
          </a:ln>
        </p:spPr>
      </p:pic>
      <p:pic>
        <p:nvPicPr>
          <p:cNvPr id="30" name="Picture Placeholder 26">
            <a:extLst>
              <a:ext uri="{FF2B5EF4-FFF2-40B4-BE49-F238E27FC236}">
                <a16:creationId xmlns:a16="http://schemas.microsoft.com/office/drawing/2014/main" xmlns="" id="{2F493FD5-F16F-4C66-AEC7-B4067235BA88}"/>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a:xfrm>
            <a:off x="6758308" y="1419794"/>
            <a:ext cx="2747407" cy="1685978"/>
          </a:xfrm>
          <a:prstGeom prst="rect">
            <a:avLst/>
          </a:prstGeom>
          <a:ln>
            <a:solidFill>
              <a:schemeClr val="tx2"/>
            </a:solidFill>
          </a:ln>
        </p:spPr>
      </p:pic>
      <p:pic>
        <p:nvPicPr>
          <p:cNvPr id="31" name="Picture Placeholder 4" descr="TestNav screens on devices" title="TestNav screens on devices">
            <a:extLst>
              <a:ext uri="{FF2B5EF4-FFF2-40B4-BE49-F238E27FC236}">
                <a16:creationId xmlns:a16="http://schemas.microsoft.com/office/drawing/2014/main" xmlns="" id="{627A7760-3814-4D4F-AB9B-1B8F1839E8A5}"/>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a:xfrm>
            <a:off x="712799" y="1419794"/>
            <a:ext cx="2716865" cy="1667441"/>
          </a:xfrm>
          <a:prstGeom prst="rect">
            <a:avLst/>
          </a:prstGeom>
          <a:ln>
            <a:solidFill>
              <a:schemeClr val="tx2"/>
            </a:solidFill>
          </a:ln>
        </p:spPr>
      </p:pic>
      <p:pic>
        <p:nvPicPr>
          <p:cNvPr id="32" name="Picture 31">
            <a:extLst>
              <a:ext uri="{FF2B5EF4-FFF2-40B4-BE49-F238E27FC236}">
                <a16:creationId xmlns:a16="http://schemas.microsoft.com/office/drawing/2014/main" xmlns="" id="{20ECA73D-581D-40C0-A1F2-BC56E31DBB7C}"/>
              </a:ext>
            </a:extLst>
          </p:cNvPr>
          <p:cNvPicPr>
            <a:picLocks noChangeAspect="1"/>
          </p:cNvPicPr>
          <p:nvPr/>
        </p:nvPicPr>
        <p:blipFill>
          <a:blip r:embed="rId6" cstate="screen">
            <a:extLst>
              <a:ext uri="{28A0092B-C50C-407E-A947-70E740481C1C}">
                <a14:useLocalDpi xmlns:a14="http://schemas.microsoft.com/office/drawing/2010/main" val="0"/>
              </a:ext>
            </a:extLst>
          </a:blip>
          <a:stretch>
            <a:fillRect/>
          </a:stretch>
        </p:blipFill>
        <p:spPr>
          <a:xfrm>
            <a:off x="10213430" y="470426"/>
            <a:ext cx="1872011" cy="779279"/>
          </a:xfrm>
          <a:prstGeom prst="rect">
            <a:avLst/>
          </a:prstGeom>
        </p:spPr>
      </p:pic>
      <p:sp>
        <p:nvSpPr>
          <p:cNvPr id="33" name="Slide Number Placeholder 4">
            <a:extLst>
              <a:ext uri="{FF2B5EF4-FFF2-40B4-BE49-F238E27FC236}">
                <a16:creationId xmlns:a16="http://schemas.microsoft.com/office/drawing/2014/main" xmlns="" id="{B52195C2-7C5A-4D38-9F2F-39CCAD098681}"/>
              </a:ext>
            </a:extLst>
          </p:cNvPr>
          <p:cNvSpPr txBox="1">
            <a:spLocks/>
          </p:cNvSpPr>
          <p:nvPr/>
        </p:nvSpPr>
        <p:spPr>
          <a:xfrm>
            <a:off x="9129463" y="6453336"/>
            <a:ext cx="360039" cy="216024"/>
          </a:xfrm>
          <a:prstGeom prst="rect">
            <a:avLst/>
          </a:prstGeom>
        </p:spPr>
        <p:txBody>
          <a:bodyPr/>
          <a:lstStyle>
            <a:defPPr>
              <a:defRPr lang="en-GB"/>
            </a:defPPr>
            <a:lvl1pPr algn="l" rtl="0" eaLnBrk="0" fontAlgn="base" hangingPunct="0">
              <a:spcBef>
                <a:spcPct val="0"/>
              </a:spcBef>
              <a:spcAft>
                <a:spcPct val="0"/>
              </a:spcAft>
              <a:defRPr sz="1000" kern="1200">
                <a:solidFill>
                  <a:schemeClr val="tx1"/>
                </a:solidFill>
                <a:latin typeface="Verdana" panose="020B0604030504040204" pitchFamily="34" charset="0"/>
                <a:ea typeface="+mn-ea"/>
                <a:cs typeface="Arial" panose="020B0604020202020204" pitchFamily="34" charset="0"/>
              </a:defRPr>
            </a:lvl1pPr>
            <a:lvl2pPr marL="457200" algn="l" rtl="0" eaLnBrk="0" fontAlgn="base" hangingPunct="0">
              <a:spcBef>
                <a:spcPct val="0"/>
              </a:spcBef>
              <a:spcAft>
                <a:spcPct val="0"/>
              </a:spcAft>
              <a:defRPr sz="1000" kern="1200">
                <a:solidFill>
                  <a:schemeClr val="tx1"/>
                </a:solidFill>
                <a:latin typeface="Verdana" panose="020B0604030504040204" pitchFamily="34" charset="0"/>
                <a:ea typeface="+mn-ea"/>
                <a:cs typeface="Arial" panose="020B0604020202020204" pitchFamily="34" charset="0"/>
              </a:defRPr>
            </a:lvl2pPr>
            <a:lvl3pPr marL="914400" algn="l" rtl="0" eaLnBrk="0" fontAlgn="base" hangingPunct="0">
              <a:spcBef>
                <a:spcPct val="0"/>
              </a:spcBef>
              <a:spcAft>
                <a:spcPct val="0"/>
              </a:spcAft>
              <a:defRPr sz="1000" kern="1200">
                <a:solidFill>
                  <a:schemeClr val="tx1"/>
                </a:solidFill>
                <a:latin typeface="Verdana" panose="020B0604030504040204" pitchFamily="34" charset="0"/>
                <a:ea typeface="+mn-ea"/>
                <a:cs typeface="Arial" panose="020B0604020202020204" pitchFamily="34" charset="0"/>
              </a:defRPr>
            </a:lvl3pPr>
            <a:lvl4pPr marL="1371600" algn="l" rtl="0" eaLnBrk="0" fontAlgn="base" hangingPunct="0">
              <a:spcBef>
                <a:spcPct val="0"/>
              </a:spcBef>
              <a:spcAft>
                <a:spcPct val="0"/>
              </a:spcAft>
              <a:defRPr sz="1000" kern="1200">
                <a:solidFill>
                  <a:schemeClr val="tx1"/>
                </a:solidFill>
                <a:latin typeface="Verdana" panose="020B0604030504040204" pitchFamily="34" charset="0"/>
                <a:ea typeface="+mn-ea"/>
                <a:cs typeface="Arial" panose="020B0604020202020204" pitchFamily="34" charset="0"/>
              </a:defRPr>
            </a:lvl4pPr>
            <a:lvl5pPr marL="1828800" algn="l" rtl="0" eaLnBrk="0" fontAlgn="base" hangingPunct="0">
              <a:spcBef>
                <a:spcPct val="0"/>
              </a:spcBef>
              <a:spcAft>
                <a:spcPct val="0"/>
              </a:spcAft>
              <a:defRPr sz="1000" kern="1200">
                <a:solidFill>
                  <a:schemeClr val="tx1"/>
                </a:solidFill>
                <a:latin typeface="Verdana" panose="020B0604030504040204" pitchFamily="34" charset="0"/>
                <a:ea typeface="+mn-ea"/>
                <a:cs typeface="Arial" panose="020B0604020202020204" pitchFamily="34" charset="0"/>
              </a:defRPr>
            </a:lvl5pPr>
            <a:lvl6pPr marL="2286000" algn="l" defTabSz="914400" rtl="0" eaLnBrk="1" latinLnBrk="0" hangingPunct="1">
              <a:defRPr sz="1000" kern="1200">
                <a:solidFill>
                  <a:schemeClr val="tx1"/>
                </a:solidFill>
                <a:latin typeface="Verdana" panose="020B0604030504040204" pitchFamily="34" charset="0"/>
                <a:ea typeface="+mn-ea"/>
                <a:cs typeface="Arial" panose="020B0604020202020204" pitchFamily="34" charset="0"/>
              </a:defRPr>
            </a:lvl6pPr>
            <a:lvl7pPr marL="2743200" algn="l" defTabSz="914400" rtl="0" eaLnBrk="1" latinLnBrk="0" hangingPunct="1">
              <a:defRPr sz="1000" kern="1200">
                <a:solidFill>
                  <a:schemeClr val="tx1"/>
                </a:solidFill>
                <a:latin typeface="Verdana" panose="020B0604030504040204" pitchFamily="34" charset="0"/>
                <a:ea typeface="+mn-ea"/>
                <a:cs typeface="Arial" panose="020B0604020202020204" pitchFamily="34" charset="0"/>
              </a:defRPr>
            </a:lvl7pPr>
            <a:lvl8pPr marL="3200400" algn="l" defTabSz="914400" rtl="0" eaLnBrk="1" latinLnBrk="0" hangingPunct="1">
              <a:defRPr sz="1000" kern="1200">
                <a:solidFill>
                  <a:schemeClr val="tx1"/>
                </a:solidFill>
                <a:latin typeface="Verdana" panose="020B0604030504040204" pitchFamily="34" charset="0"/>
                <a:ea typeface="+mn-ea"/>
                <a:cs typeface="Arial" panose="020B0604020202020204" pitchFamily="34" charset="0"/>
              </a:defRPr>
            </a:lvl8pPr>
            <a:lvl9pPr marL="3657600" algn="l" defTabSz="914400" rtl="0" eaLnBrk="1" latinLnBrk="0" hangingPunct="1">
              <a:defRPr sz="1000" kern="1200">
                <a:solidFill>
                  <a:schemeClr val="tx1"/>
                </a:solidFill>
                <a:latin typeface="Verdana" panose="020B0604030504040204" pitchFamily="34" charset="0"/>
                <a:ea typeface="+mn-ea"/>
                <a:cs typeface="Arial" panose="020B0604020202020204" pitchFamily="34" charset="0"/>
              </a:defRPr>
            </a:lvl9pPr>
          </a:lstStyle>
          <a:p>
            <a:pPr>
              <a:defRPr/>
            </a:pPr>
            <a:endParaRPr lang="en-GB" sz="800" b="1">
              <a:solidFill>
                <a:schemeClr val="bg2"/>
              </a:solidFill>
              <a:latin typeface="+mn-lt"/>
            </a:endParaRPr>
          </a:p>
        </p:txBody>
      </p:sp>
    </p:spTree>
    <p:extLst>
      <p:ext uri="{BB962C8B-B14F-4D97-AF65-F5344CB8AC3E}">
        <p14:creationId xmlns:p14="http://schemas.microsoft.com/office/powerpoint/2010/main" val="34779211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7">
                                            <p:txEl>
                                              <p:pRg st="0" end="0"/>
                                            </p:txEl>
                                          </p:spTgt>
                                        </p:tgtEl>
                                        <p:attrNameLst>
                                          <p:attrName>style.visibility</p:attrName>
                                        </p:attrNameLst>
                                      </p:cBhvr>
                                      <p:to>
                                        <p:strVal val="visible"/>
                                      </p:to>
                                    </p:set>
                                    <p:animEffect transition="in" filter="fade">
                                      <p:cBhvr>
                                        <p:cTn id="7" dur="500"/>
                                        <p:tgtEl>
                                          <p:spTgt spid="17">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1">
                                            <p:txEl>
                                              <p:pRg st="0" end="0"/>
                                            </p:txEl>
                                          </p:spTgt>
                                        </p:tgtEl>
                                        <p:attrNameLst>
                                          <p:attrName>style.visibility</p:attrName>
                                        </p:attrNameLst>
                                      </p:cBhvr>
                                      <p:to>
                                        <p:strVal val="visible"/>
                                      </p:to>
                                    </p:set>
                                    <p:animEffect transition="in" filter="fade">
                                      <p:cBhvr>
                                        <p:cTn id="10" dur="500"/>
                                        <p:tgtEl>
                                          <p:spTgt spid="21">
                                            <p:txEl>
                                              <p:pRg st="0" end="0"/>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1">
                                            <p:txEl>
                                              <p:pRg st="1" end="1"/>
                                            </p:txEl>
                                          </p:spTgt>
                                        </p:tgtEl>
                                        <p:attrNameLst>
                                          <p:attrName>style.visibility</p:attrName>
                                        </p:attrNameLst>
                                      </p:cBhvr>
                                      <p:to>
                                        <p:strVal val="visible"/>
                                      </p:to>
                                    </p:set>
                                    <p:animEffect transition="in" filter="fade">
                                      <p:cBhvr>
                                        <p:cTn id="13" dur="500"/>
                                        <p:tgtEl>
                                          <p:spTgt spid="21">
                                            <p:txEl>
                                              <p:pRg st="1" end="1"/>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21">
                                            <p:txEl>
                                              <p:pRg st="2" end="2"/>
                                            </p:txEl>
                                          </p:spTgt>
                                        </p:tgtEl>
                                        <p:attrNameLst>
                                          <p:attrName>style.visibility</p:attrName>
                                        </p:attrNameLst>
                                      </p:cBhvr>
                                      <p:to>
                                        <p:strVal val="visible"/>
                                      </p:to>
                                    </p:set>
                                    <p:animEffect transition="in" filter="fade">
                                      <p:cBhvr>
                                        <p:cTn id="18" dur="500"/>
                                        <p:tgtEl>
                                          <p:spTgt spid="21">
                                            <p:txEl>
                                              <p:pRg st="2" end="2"/>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22">
                                            <p:txEl>
                                              <p:pRg st="0" end="0"/>
                                            </p:txEl>
                                          </p:spTgt>
                                        </p:tgtEl>
                                        <p:attrNameLst>
                                          <p:attrName>style.visibility</p:attrName>
                                        </p:attrNameLst>
                                      </p:cBhvr>
                                      <p:to>
                                        <p:strVal val="visible"/>
                                      </p:to>
                                    </p:set>
                                    <p:animEffect transition="in" filter="fade">
                                      <p:cBhvr>
                                        <p:cTn id="23" dur="500"/>
                                        <p:tgtEl>
                                          <p:spTgt spid="22">
                                            <p:txEl>
                                              <p:pRg st="0" end="0"/>
                                            </p:tx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23">
                                            <p:txEl>
                                              <p:pRg st="0" end="0"/>
                                            </p:txEl>
                                          </p:spTgt>
                                        </p:tgtEl>
                                        <p:attrNameLst>
                                          <p:attrName>style.visibility</p:attrName>
                                        </p:attrNameLst>
                                      </p:cBhvr>
                                      <p:to>
                                        <p:strVal val="visible"/>
                                      </p:to>
                                    </p:set>
                                    <p:animEffect transition="in" filter="fade">
                                      <p:cBhvr>
                                        <p:cTn id="26" dur="500"/>
                                        <p:tgtEl>
                                          <p:spTgt spid="23">
                                            <p:txEl>
                                              <p:pRg st="0" end="0"/>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23">
                                            <p:txEl>
                                              <p:pRg st="1" end="1"/>
                                            </p:txEl>
                                          </p:spTgt>
                                        </p:tgtEl>
                                        <p:attrNameLst>
                                          <p:attrName>style.visibility</p:attrName>
                                        </p:attrNameLst>
                                      </p:cBhvr>
                                      <p:to>
                                        <p:strVal val="visible"/>
                                      </p:to>
                                    </p:set>
                                    <p:animEffect transition="in" filter="fade">
                                      <p:cBhvr>
                                        <p:cTn id="31" dur="500"/>
                                        <p:tgtEl>
                                          <p:spTgt spid="23">
                                            <p:txEl>
                                              <p:pRg st="1" end="1"/>
                                            </p:txEl>
                                          </p:spTgt>
                                        </p:tgtEl>
                                      </p:cBhvr>
                                    </p:animEffect>
                                  </p:childTnLst>
                                </p:cTn>
                              </p:par>
                              <p:par>
                                <p:cTn id="32" presetID="10" presetClass="entr" presetSubtype="0" fill="hold" nodeType="withEffect">
                                  <p:stCondLst>
                                    <p:cond delay="0"/>
                                  </p:stCondLst>
                                  <p:childTnLst>
                                    <p:set>
                                      <p:cBhvr>
                                        <p:cTn id="33" dur="1" fill="hold">
                                          <p:stCondLst>
                                            <p:cond delay="0"/>
                                          </p:stCondLst>
                                        </p:cTn>
                                        <p:tgtEl>
                                          <p:spTgt spid="28"/>
                                        </p:tgtEl>
                                        <p:attrNameLst>
                                          <p:attrName>style.visibility</p:attrName>
                                        </p:attrNameLst>
                                      </p:cBhvr>
                                      <p:to>
                                        <p:strVal val="visible"/>
                                      </p:to>
                                    </p:set>
                                    <p:animEffect transition="in" filter="fade">
                                      <p:cBhvr>
                                        <p:cTn id="34" dur="500"/>
                                        <p:tgtEl>
                                          <p:spTgt spid="28"/>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25">
                                            <p:txEl>
                                              <p:pRg st="0" end="0"/>
                                            </p:txEl>
                                          </p:spTgt>
                                        </p:tgtEl>
                                        <p:attrNameLst>
                                          <p:attrName>style.visibility</p:attrName>
                                        </p:attrNameLst>
                                      </p:cBhvr>
                                      <p:to>
                                        <p:strVal val="visible"/>
                                      </p:to>
                                    </p:set>
                                    <p:animEffect transition="in" filter="fade">
                                      <p:cBhvr>
                                        <p:cTn id="39" dur="500"/>
                                        <p:tgtEl>
                                          <p:spTgt spid="25">
                                            <p:txEl>
                                              <p:pRg st="0" end="0"/>
                                            </p:txEl>
                                          </p:spTgt>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26">
                                            <p:txEl>
                                              <p:pRg st="0" end="0"/>
                                            </p:txEl>
                                          </p:spTgt>
                                        </p:tgtEl>
                                        <p:attrNameLst>
                                          <p:attrName>style.visibility</p:attrName>
                                        </p:attrNameLst>
                                      </p:cBhvr>
                                      <p:to>
                                        <p:strVal val="visible"/>
                                      </p:to>
                                    </p:set>
                                    <p:animEffect transition="in" filter="fade">
                                      <p:cBhvr>
                                        <p:cTn id="42" dur="500"/>
                                        <p:tgtEl>
                                          <p:spTgt spid="26">
                                            <p:txEl>
                                              <p:pRg st="0" end="0"/>
                                            </p:txEl>
                                          </p:spTgt>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26">
                                            <p:txEl>
                                              <p:pRg st="1" end="1"/>
                                            </p:txEl>
                                          </p:spTgt>
                                        </p:tgtEl>
                                        <p:attrNameLst>
                                          <p:attrName>style.visibility</p:attrName>
                                        </p:attrNameLst>
                                      </p:cBhvr>
                                      <p:to>
                                        <p:strVal val="visible"/>
                                      </p:to>
                                    </p:set>
                                    <p:animEffect transition="in" filter="fade">
                                      <p:cBhvr>
                                        <p:cTn id="45" dur="500"/>
                                        <p:tgtEl>
                                          <p:spTgt spid="26">
                                            <p:txEl>
                                              <p:pRg st="1" end="1"/>
                                            </p:txEl>
                                          </p:spTgt>
                                        </p:tgtEl>
                                      </p:cBhvr>
                                    </p:animEffect>
                                  </p:childTnLst>
                                </p:cTn>
                              </p:par>
                              <p:par>
                                <p:cTn id="46" presetID="10" presetClass="entr" presetSubtype="0" fill="hold" nodeType="withEffect">
                                  <p:stCondLst>
                                    <p:cond delay="0"/>
                                  </p:stCondLst>
                                  <p:childTnLst>
                                    <p:set>
                                      <p:cBhvr>
                                        <p:cTn id="47" dur="1" fill="hold">
                                          <p:stCondLst>
                                            <p:cond delay="0"/>
                                          </p:stCondLst>
                                        </p:cTn>
                                        <p:tgtEl>
                                          <p:spTgt spid="30"/>
                                        </p:tgtEl>
                                        <p:attrNameLst>
                                          <p:attrName>style.visibility</p:attrName>
                                        </p:attrNameLst>
                                      </p:cBhvr>
                                      <p:to>
                                        <p:strVal val="visible"/>
                                      </p:to>
                                    </p:set>
                                    <p:animEffect transition="in" filter="fade">
                                      <p:cBhvr>
                                        <p:cTn id="48"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build="p"/>
      <p:bldP spid="21" grpId="0" uiExpand="1" build="p"/>
      <p:bldP spid="22" grpId="0" build="p"/>
      <p:bldP spid="23" grpId="0" build="p"/>
      <p:bldP spid="25" grpId="0" build="p"/>
      <p:bldP spid="26" grpId="0" uiExpand="1" build="p"/>
    </p:bldLst>
  </p:timing>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0"/>
          <p:cNvSpPr txBox="1">
            <a:spLocks/>
          </p:cNvSpPr>
          <p:nvPr/>
        </p:nvSpPr>
        <p:spPr>
          <a:xfrm>
            <a:off x="1978570" y="248815"/>
            <a:ext cx="8221489" cy="67722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b="1" i="0">
                <a:solidFill>
                  <a:schemeClr val="accent1"/>
                </a:solidFill>
                <a:latin typeface="+mn-lt"/>
                <a:ea typeface="Open Sans" charset="0"/>
                <a:cs typeface="Open Sans" charset="0"/>
              </a:rPr>
              <a:t>Technology Updates</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6502667"/>
            <a:ext cx="12000217" cy="229917"/>
          </a:xfrm>
          <a:prstGeom prst="rect">
            <a:avLst/>
          </a:prstGeom>
        </p:spPr>
      </p:pic>
      <p:sp>
        <p:nvSpPr>
          <p:cNvPr id="6" name="Date Placeholder 3"/>
          <p:cNvSpPr>
            <a:spLocks noGrp="1"/>
          </p:cNvSpPr>
          <p:nvPr>
            <p:ph type="dt" sz="half" idx="10"/>
          </p:nvPr>
        </p:nvSpPr>
        <p:spPr>
          <a:xfrm>
            <a:off x="92467" y="6492875"/>
            <a:ext cx="2472271" cy="365125"/>
          </a:xfrm>
        </p:spPr>
        <p:txBody>
          <a:bodyPr/>
          <a:lstStyle/>
          <a:p>
            <a:fld id="{C5C05D33-2F5D-482A-8D2C-D96EBC369FAA}" type="datetime1">
              <a:rPr lang="en-US" smtClean="0">
                <a:solidFill>
                  <a:schemeClr val="accent1">
                    <a:lumMod val="60000"/>
                    <a:lumOff val="40000"/>
                  </a:schemeClr>
                </a:solidFill>
              </a:rPr>
              <a:pPr/>
              <a:t>10/1/2018</a:t>
            </a:fld>
            <a:r>
              <a:rPr lang="en-US">
                <a:solidFill>
                  <a:schemeClr val="accent1">
                    <a:lumMod val="60000"/>
                    <a:lumOff val="40000"/>
                  </a:schemeClr>
                </a:solidFill>
              </a:rPr>
              <a:t>     </a:t>
            </a:r>
            <a:fld id="{EA89072E-2125-40D6-847A-9E6B768971D4}" type="slidenum">
              <a:rPr lang="en-US" smtClean="0">
                <a:solidFill>
                  <a:schemeClr val="accent1">
                    <a:lumMod val="60000"/>
                    <a:lumOff val="40000"/>
                  </a:schemeClr>
                </a:solidFill>
              </a:rPr>
              <a:pPr/>
              <a:t>207</a:t>
            </a:fld>
            <a:endParaRPr lang="en-US">
              <a:solidFill>
                <a:schemeClr val="accent1">
                  <a:lumMod val="60000"/>
                  <a:lumOff val="40000"/>
                </a:schemeClr>
              </a:solidFill>
            </a:endParaRPr>
          </a:p>
        </p:txBody>
      </p:sp>
      <p:sp>
        <p:nvSpPr>
          <p:cNvPr id="7" name="Footer Placeholder 4"/>
          <p:cNvSpPr>
            <a:spLocks noGrp="1"/>
          </p:cNvSpPr>
          <p:nvPr>
            <p:ph type="ftr" sz="quarter" idx="11"/>
          </p:nvPr>
        </p:nvSpPr>
        <p:spPr>
          <a:xfrm>
            <a:off x="3686187" y="6492875"/>
            <a:ext cx="4822804" cy="365125"/>
          </a:xfrm>
        </p:spPr>
        <p:txBody>
          <a:bodyPr/>
          <a:lstStyle/>
          <a:p>
            <a:r>
              <a:rPr lang="en-US">
                <a:solidFill>
                  <a:schemeClr val="accent1">
                    <a:lumMod val="60000"/>
                    <a:lumOff val="40000"/>
                  </a:schemeClr>
                </a:solidFill>
              </a:rPr>
              <a:t>October 2018</a:t>
            </a:r>
          </a:p>
        </p:txBody>
      </p:sp>
      <p:sp>
        <p:nvSpPr>
          <p:cNvPr id="9" name="Slide Number Placeholder 3">
            <a:extLst>
              <a:ext uri="{FF2B5EF4-FFF2-40B4-BE49-F238E27FC236}">
                <a16:creationId xmlns:a16="http://schemas.microsoft.com/office/drawing/2014/main" xmlns="" id="{EE877ABD-253A-45BF-BACF-DF151DFBA610}"/>
              </a:ext>
            </a:extLst>
          </p:cNvPr>
          <p:cNvSpPr txBox="1">
            <a:spLocks/>
          </p:cNvSpPr>
          <p:nvPr/>
        </p:nvSpPr>
        <p:spPr>
          <a:xfrm>
            <a:off x="10635217" y="6561757"/>
            <a:ext cx="469900" cy="125413"/>
          </a:xfrm>
          <a:prstGeom prst="rect">
            <a:avLst/>
          </a:prstGeom>
        </p:spPr>
        <p:txBody>
          <a:bodyPr/>
          <a:lstStyle>
            <a:defPPr>
              <a:defRPr lang="en-US"/>
            </a:defPPr>
            <a:lvl1pPr marL="0" algn="ctr" defTabSz="914400" rtl="0" eaLnBrk="1" latinLnBrk="0" hangingPunct="1">
              <a:defRPr sz="1100" b="0" i="0" kern="1200">
                <a:solidFill>
                  <a:schemeClr val="tx1"/>
                </a:solidFill>
                <a:latin typeface="Open Sans" charset="0"/>
                <a:ea typeface="Open Sans" charset="0"/>
                <a:cs typeface="Open Sans"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GB" altLang="en-US" b="1"/>
              <a:t> </a:t>
            </a:r>
          </a:p>
        </p:txBody>
      </p:sp>
      <p:sp>
        <p:nvSpPr>
          <p:cNvPr id="16" name="Title 1">
            <a:extLst>
              <a:ext uri="{FF2B5EF4-FFF2-40B4-BE49-F238E27FC236}">
                <a16:creationId xmlns:a16="http://schemas.microsoft.com/office/drawing/2014/main" xmlns="" id="{58992AEB-FE99-42D9-9511-0AFF3EC96293}"/>
              </a:ext>
            </a:extLst>
          </p:cNvPr>
          <p:cNvSpPr txBox="1">
            <a:spLocks/>
          </p:cNvSpPr>
          <p:nvPr/>
        </p:nvSpPr>
        <p:spPr>
          <a:xfrm>
            <a:off x="229661" y="1232596"/>
            <a:ext cx="5505053" cy="1115925"/>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a:p>
        </p:txBody>
      </p:sp>
      <p:sp>
        <p:nvSpPr>
          <p:cNvPr id="18" name="Slide Number Placeholder 3">
            <a:extLst>
              <a:ext uri="{FF2B5EF4-FFF2-40B4-BE49-F238E27FC236}">
                <a16:creationId xmlns:a16="http://schemas.microsoft.com/office/drawing/2014/main" xmlns="" id="{796FD231-C7C5-4E72-AFD8-E57FFA5975A2}"/>
              </a:ext>
            </a:extLst>
          </p:cNvPr>
          <p:cNvSpPr txBox="1">
            <a:spLocks/>
          </p:cNvSpPr>
          <p:nvPr/>
        </p:nvSpPr>
        <p:spPr>
          <a:xfrm>
            <a:off x="10745657" y="6767248"/>
            <a:ext cx="469900" cy="125413"/>
          </a:xfrm>
          <a:prstGeom prst="rect">
            <a:avLst/>
          </a:prstGeom>
        </p:spPr>
        <p:txBody>
          <a:bodyPr/>
          <a:lstStyle>
            <a:defPPr>
              <a:defRPr lang="en-US"/>
            </a:defPPr>
            <a:lvl1pPr marL="0" algn="ctr" defTabSz="914400" rtl="0" eaLnBrk="1" latinLnBrk="0" hangingPunct="1">
              <a:defRPr sz="1100" b="0" i="0" kern="1200">
                <a:solidFill>
                  <a:schemeClr val="tx1"/>
                </a:solidFill>
                <a:latin typeface="Open Sans" charset="0"/>
                <a:ea typeface="Open Sans" charset="0"/>
                <a:cs typeface="Open Sans"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GB"/>
          </a:p>
        </p:txBody>
      </p:sp>
      <p:sp>
        <p:nvSpPr>
          <p:cNvPr id="24" name="Slide Number Placeholder 4">
            <a:extLst>
              <a:ext uri="{FF2B5EF4-FFF2-40B4-BE49-F238E27FC236}">
                <a16:creationId xmlns:a16="http://schemas.microsoft.com/office/drawing/2014/main" xmlns="" id="{E42B7224-CDBD-43D8-89E1-8E43A5473D28}"/>
              </a:ext>
            </a:extLst>
          </p:cNvPr>
          <p:cNvSpPr txBox="1">
            <a:spLocks/>
          </p:cNvSpPr>
          <p:nvPr/>
        </p:nvSpPr>
        <p:spPr>
          <a:xfrm>
            <a:off x="9129464" y="6453336"/>
            <a:ext cx="360040" cy="216024"/>
          </a:xfrm>
          <a:prstGeom prst="rect">
            <a:avLst/>
          </a:prstGeom>
        </p:spPr>
        <p:txBody>
          <a:bodyPr/>
          <a:lstStyle>
            <a:defPPr>
              <a:defRPr lang="en-GB"/>
            </a:defPPr>
            <a:lvl1pPr algn="l" rtl="0" eaLnBrk="0" fontAlgn="base" hangingPunct="0">
              <a:spcBef>
                <a:spcPct val="0"/>
              </a:spcBef>
              <a:spcAft>
                <a:spcPct val="0"/>
              </a:spcAft>
              <a:defRPr sz="1000" kern="1200">
                <a:solidFill>
                  <a:schemeClr val="tx1"/>
                </a:solidFill>
                <a:latin typeface="Verdana" panose="020B0604030504040204" pitchFamily="34" charset="0"/>
                <a:ea typeface="+mn-ea"/>
                <a:cs typeface="Arial" panose="020B0604020202020204" pitchFamily="34" charset="0"/>
              </a:defRPr>
            </a:lvl1pPr>
            <a:lvl2pPr marL="457200" algn="l" rtl="0" eaLnBrk="0" fontAlgn="base" hangingPunct="0">
              <a:spcBef>
                <a:spcPct val="0"/>
              </a:spcBef>
              <a:spcAft>
                <a:spcPct val="0"/>
              </a:spcAft>
              <a:defRPr sz="1000" kern="1200">
                <a:solidFill>
                  <a:schemeClr val="tx1"/>
                </a:solidFill>
                <a:latin typeface="Verdana" panose="020B0604030504040204" pitchFamily="34" charset="0"/>
                <a:ea typeface="+mn-ea"/>
                <a:cs typeface="Arial" panose="020B0604020202020204" pitchFamily="34" charset="0"/>
              </a:defRPr>
            </a:lvl2pPr>
            <a:lvl3pPr marL="914400" algn="l" rtl="0" eaLnBrk="0" fontAlgn="base" hangingPunct="0">
              <a:spcBef>
                <a:spcPct val="0"/>
              </a:spcBef>
              <a:spcAft>
                <a:spcPct val="0"/>
              </a:spcAft>
              <a:defRPr sz="1000" kern="1200">
                <a:solidFill>
                  <a:schemeClr val="tx1"/>
                </a:solidFill>
                <a:latin typeface="Verdana" panose="020B0604030504040204" pitchFamily="34" charset="0"/>
                <a:ea typeface="+mn-ea"/>
                <a:cs typeface="Arial" panose="020B0604020202020204" pitchFamily="34" charset="0"/>
              </a:defRPr>
            </a:lvl3pPr>
            <a:lvl4pPr marL="1371600" algn="l" rtl="0" eaLnBrk="0" fontAlgn="base" hangingPunct="0">
              <a:spcBef>
                <a:spcPct val="0"/>
              </a:spcBef>
              <a:spcAft>
                <a:spcPct val="0"/>
              </a:spcAft>
              <a:defRPr sz="1000" kern="1200">
                <a:solidFill>
                  <a:schemeClr val="tx1"/>
                </a:solidFill>
                <a:latin typeface="Verdana" panose="020B0604030504040204" pitchFamily="34" charset="0"/>
                <a:ea typeface="+mn-ea"/>
                <a:cs typeface="Arial" panose="020B0604020202020204" pitchFamily="34" charset="0"/>
              </a:defRPr>
            </a:lvl4pPr>
            <a:lvl5pPr marL="1828800" algn="l" rtl="0" eaLnBrk="0" fontAlgn="base" hangingPunct="0">
              <a:spcBef>
                <a:spcPct val="0"/>
              </a:spcBef>
              <a:spcAft>
                <a:spcPct val="0"/>
              </a:spcAft>
              <a:defRPr sz="1000" kern="1200">
                <a:solidFill>
                  <a:schemeClr val="tx1"/>
                </a:solidFill>
                <a:latin typeface="Verdana" panose="020B0604030504040204" pitchFamily="34" charset="0"/>
                <a:ea typeface="+mn-ea"/>
                <a:cs typeface="Arial" panose="020B0604020202020204" pitchFamily="34" charset="0"/>
              </a:defRPr>
            </a:lvl5pPr>
            <a:lvl6pPr marL="2286000" algn="l" defTabSz="914400" rtl="0" eaLnBrk="1" latinLnBrk="0" hangingPunct="1">
              <a:defRPr sz="1000" kern="1200">
                <a:solidFill>
                  <a:schemeClr val="tx1"/>
                </a:solidFill>
                <a:latin typeface="Verdana" panose="020B0604030504040204" pitchFamily="34" charset="0"/>
                <a:ea typeface="+mn-ea"/>
                <a:cs typeface="Arial" panose="020B0604020202020204" pitchFamily="34" charset="0"/>
              </a:defRPr>
            </a:lvl6pPr>
            <a:lvl7pPr marL="2743200" algn="l" defTabSz="914400" rtl="0" eaLnBrk="1" latinLnBrk="0" hangingPunct="1">
              <a:defRPr sz="1000" kern="1200">
                <a:solidFill>
                  <a:schemeClr val="tx1"/>
                </a:solidFill>
                <a:latin typeface="Verdana" panose="020B0604030504040204" pitchFamily="34" charset="0"/>
                <a:ea typeface="+mn-ea"/>
                <a:cs typeface="Arial" panose="020B0604020202020204" pitchFamily="34" charset="0"/>
              </a:defRPr>
            </a:lvl7pPr>
            <a:lvl8pPr marL="3200400" algn="l" defTabSz="914400" rtl="0" eaLnBrk="1" latinLnBrk="0" hangingPunct="1">
              <a:defRPr sz="1000" kern="1200">
                <a:solidFill>
                  <a:schemeClr val="tx1"/>
                </a:solidFill>
                <a:latin typeface="Verdana" panose="020B0604030504040204" pitchFamily="34" charset="0"/>
                <a:ea typeface="+mn-ea"/>
                <a:cs typeface="Arial" panose="020B0604020202020204" pitchFamily="34" charset="0"/>
              </a:defRPr>
            </a:lvl8pPr>
            <a:lvl9pPr marL="3657600" algn="l" defTabSz="914400" rtl="0" eaLnBrk="1" latinLnBrk="0" hangingPunct="1">
              <a:defRPr sz="1000" kern="1200">
                <a:solidFill>
                  <a:schemeClr val="tx1"/>
                </a:solidFill>
                <a:latin typeface="Verdana" panose="020B0604030504040204" pitchFamily="34" charset="0"/>
                <a:ea typeface="+mn-ea"/>
                <a:cs typeface="Arial" panose="020B0604020202020204" pitchFamily="34" charset="0"/>
              </a:defRPr>
            </a:lvl9pPr>
          </a:lstStyle>
          <a:p>
            <a:pPr>
              <a:defRPr/>
            </a:pPr>
            <a:endParaRPr lang="en-GB" sz="800" b="1">
              <a:solidFill>
                <a:schemeClr val="bg2"/>
              </a:solidFill>
              <a:latin typeface="+mn-lt"/>
            </a:endParaRPr>
          </a:p>
        </p:txBody>
      </p:sp>
      <p:sp>
        <p:nvSpPr>
          <p:cNvPr id="29" name="Slide Number Placeholder 3">
            <a:extLst>
              <a:ext uri="{FF2B5EF4-FFF2-40B4-BE49-F238E27FC236}">
                <a16:creationId xmlns:a16="http://schemas.microsoft.com/office/drawing/2014/main" xmlns="" id="{D040F2BD-3610-4A9A-832A-22AC2FE86ED5}"/>
              </a:ext>
            </a:extLst>
          </p:cNvPr>
          <p:cNvSpPr txBox="1">
            <a:spLocks/>
          </p:cNvSpPr>
          <p:nvPr/>
        </p:nvSpPr>
        <p:spPr>
          <a:xfrm>
            <a:off x="9205913" y="6489700"/>
            <a:ext cx="469900" cy="125413"/>
          </a:xfrm>
          <a:prstGeom prst="rect">
            <a:avLst/>
          </a:prstGeom>
        </p:spPr>
        <p:txBody>
          <a:bodyPr/>
          <a:lstStyle>
            <a:defPPr>
              <a:defRPr lang="en-US"/>
            </a:defPPr>
            <a:lvl1pPr marL="0" algn="ctr" defTabSz="914400" rtl="0" eaLnBrk="1" latinLnBrk="0" hangingPunct="1">
              <a:defRPr sz="1100" b="0" i="0" kern="1200">
                <a:solidFill>
                  <a:schemeClr val="tx1"/>
                </a:solidFill>
                <a:latin typeface="Open Sans" charset="0"/>
                <a:ea typeface="Open Sans" charset="0"/>
                <a:cs typeface="Open Sans"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GB"/>
          </a:p>
        </p:txBody>
      </p:sp>
      <p:sp>
        <p:nvSpPr>
          <p:cNvPr id="19" name="Slide Number Placeholder 2">
            <a:extLst>
              <a:ext uri="{FF2B5EF4-FFF2-40B4-BE49-F238E27FC236}">
                <a16:creationId xmlns:a16="http://schemas.microsoft.com/office/drawing/2014/main" xmlns="" id="{63753EA6-6C23-4C02-B903-2C08F5AC575E}"/>
              </a:ext>
            </a:extLst>
          </p:cNvPr>
          <p:cNvSpPr txBox="1">
            <a:spLocks/>
          </p:cNvSpPr>
          <p:nvPr/>
        </p:nvSpPr>
        <p:spPr>
          <a:xfrm>
            <a:off x="9205913" y="6489700"/>
            <a:ext cx="469900" cy="125413"/>
          </a:xfrm>
          <a:prstGeom prst="rect">
            <a:avLst/>
          </a:prstGeom>
        </p:spPr>
        <p:txBody>
          <a:bodyPr/>
          <a:lstStyle>
            <a:defPPr>
              <a:defRPr lang="en-US"/>
            </a:defPPr>
            <a:lvl1pPr marL="0" algn="ctr" defTabSz="914400" rtl="0" eaLnBrk="1" latinLnBrk="0" hangingPunct="1">
              <a:defRPr sz="1100" b="0" i="0" kern="1200">
                <a:solidFill>
                  <a:schemeClr val="tx1"/>
                </a:solidFill>
                <a:latin typeface="Open Sans" charset="0"/>
                <a:ea typeface="Open Sans" charset="0"/>
                <a:cs typeface="Open Sans"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GB" altLang="en-US"/>
              <a:t> </a:t>
            </a:r>
          </a:p>
        </p:txBody>
      </p:sp>
      <p:sp>
        <p:nvSpPr>
          <p:cNvPr id="27" name="Slide Number Placeholder 3">
            <a:extLst>
              <a:ext uri="{FF2B5EF4-FFF2-40B4-BE49-F238E27FC236}">
                <a16:creationId xmlns:a16="http://schemas.microsoft.com/office/drawing/2014/main" xmlns="" id="{056EB740-6784-4D6E-AC9C-D35FCD931F71}"/>
              </a:ext>
            </a:extLst>
          </p:cNvPr>
          <p:cNvSpPr txBox="1">
            <a:spLocks/>
          </p:cNvSpPr>
          <p:nvPr/>
        </p:nvSpPr>
        <p:spPr>
          <a:xfrm>
            <a:off x="9205913" y="6489700"/>
            <a:ext cx="469900" cy="125413"/>
          </a:xfrm>
          <a:prstGeom prst="rect">
            <a:avLst/>
          </a:prstGeom>
        </p:spPr>
        <p:txBody>
          <a:bodyPr/>
          <a:lstStyle>
            <a:defPPr>
              <a:defRPr lang="en-US"/>
            </a:defPPr>
            <a:lvl1pPr marL="0" algn="ctr" defTabSz="914400" rtl="0" eaLnBrk="1" latinLnBrk="0" hangingPunct="1">
              <a:defRPr sz="1100" b="0" i="0" kern="1200">
                <a:solidFill>
                  <a:schemeClr val="tx1"/>
                </a:solidFill>
                <a:latin typeface="Open Sans" charset="0"/>
                <a:ea typeface="Open Sans" charset="0"/>
                <a:cs typeface="Open Sans"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GB"/>
          </a:p>
        </p:txBody>
      </p:sp>
      <p:sp>
        <p:nvSpPr>
          <p:cNvPr id="33" name="Slide Number Placeholder 4">
            <a:extLst>
              <a:ext uri="{FF2B5EF4-FFF2-40B4-BE49-F238E27FC236}">
                <a16:creationId xmlns:a16="http://schemas.microsoft.com/office/drawing/2014/main" xmlns="" id="{B52195C2-7C5A-4D38-9F2F-39CCAD098681}"/>
              </a:ext>
            </a:extLst>
          </p:cNvPr>
          <p:cNvSpPr txBox="1">
            <a:spLocks/>
          </p:cNvSpPr>
          <p:nvPr/>
        </p:nvSpPr>
        <p:spPr>
          <a:xfrm>
            <a:off x="9129463" y="6453336"/>
            <a:ext cx="360039" cy="216024"/>
          </a:xfrm>
          <a:prstGeom prst="rect">
            <a:avLst/>
          </a:prstGeom>
        </p:spPr>
        <p:txBody>
          <a:bodyPr/>
          <a:lstStyle>
            <a:defPPr>
              <a:defRPr lang="en-GB"/>
            </a:defPPr>
            <a:lvl1pPr algn="l" rtl="0" eaLnBrk="0" fontAlgn="base" hangingPunct="0">
              <a:spcBef>
                <a:spcPct val="0"/>
              </a:spcBef>
              <a:spcAft>
                <a:spcPct val="0"/>
              </a:spcAft>
              <a:defRPr sz="1000" kern="1200">
                <a:solidFill>
                  <a:schemeClr val="tx1"/>
                </a:solidFill>
                <a:latin typeface="Verdana" panose="020B0604030504040204" pitchFamily="34" charset="0"/>
                <a:ea typeface="+mn-ea"/>
                <a:cs typeface="Arial" panose="020B0604020202020204" pitchFamily="34" charset="0"/>
              </a:defRPr>
            </a:lvl1pPr>
            <a:lvl2pPr marL="457200" algn="l" rtl="0" eaLnBrk="0" fontAlgn="base" hangingPunct="0">
              <a:spcBef>
                <a:spcPct val="0"/>
              </a:spcBef>
              <a:spcAft>
                <a:spcPct val="0"/>
              </a:spcAft>
              <a:defRPr sz="1000" kern="1200">
                <a:solidFill>
                  <a:schemeClr val="tx1"/>
                </a:solidFill>
                <a:latin typeface="Verdana" panose="020B0604030504040204" pitchFamily="34" charset="0"/>
                <a:ea typeface="+mn-ea"/>
                <a:cs typeface="Arial" panose="020B0604020202020204" pitchFamily="34" charset="0"/>
              </a:defRPr>
            </a:lvl2pPr>
            <a:lvl3pPr marL="914400" algn="l" rtl="0" eaLnBrk="0" fontAlgn="base" hangingPunct="0">
              <a:spcBef>
                <a:spcPct val="0"/>
              </a:spcBef>
              <a:spcAft>
                <a:spcPct val="0"/>
              </a:spcAft>
              <a:defRPr sz="1000" kern="1200">
                <a:solidFill>
                  <a:schemeClr val="tx1"/>
                </a:solidFill>
                <a:latin typeface="Verdana" panose="020B0604030504040204" pitchFamily="34" charset="0"/>
                <a:ea typeface="+mn-ea"/>
                <a:cs typeface="Arial" panose="020B0604020202020204" pitchFamily="34" charset="0"/>
              </a:defRPr>
            </a:lvl3pPr>
            <a:lvl4pPr marL="1371600" algn="l" rtl="0" eaLnBrk="0" fontAlgn="base" hangingPunct="0">
              <a:spcBef>
                <a:spcPct val="0"/>
              </a:spcBef>
              <a:spcAft>
                <a:spcPct val="0"/>
              </a:spcAft>
              <a:defRPr sz="1000" kern="1200">
                <a:solidFill>
                  <a:schemeClr val="tx1"/>
                </a:solidFill>
                <a:latin typeface="Verdana" panose="020B0604030504040204" pitchFamily="34" charset="0"/>
                <a:ea typeface="+mn-ea"/>
                <a:cs typeface="Arial" panose="020B0604020202020204" pitchFamily="34" charset="0"/>
              </a:defRPr>
            </a:lvl4pPr>
            <a:lvl5pPr marL="1828800" algn="l" rtl="0" eaLnBrk="0" fontAlgn="base" hangingPunct="0">
              <a:spcBef>
                <a:spcPct val="0"/>
              </a:spcBef>
              <a:spcAft>
                <a:spcPct val="0"/>
              </a:spcAft>
              <a:defRPr sz="1000" kern="1200">
                <a:solidFill>
                  <a:schemeClr val="tx1"/>
                </a:solidFill>
                <a:latin typeface="Verdana" panose="020B0604030504040204" pitchFamily="34" charset="0"/>
                <a:ea typeface="+mn-ea"/>
                <a:cs typeface="Arial" panose="020B0604020202020204" pitchFamily="34" charset="0"/>
              </a:defRPr>
            </a:lvl5pPr>
            <a:lvl6pPr marL="2286000" algn="l" defTabSz="914400" rtl="0" eaLnBrk="1" latinLnBrk="0" hangingPunct="1">
              <a:defRPr sz="1000" kern="1200">
                <a:solidFill>
                  <a:schemeClr val="tx1"/>
                </a:solidFill>
                <a:latin typeface="Verdana" panose="020B0604030504040204" pitchFamily="34" charset="0"/>
                <a:ea typeface="+mn-ea"/>
                <a:cs typeface="Arial" panose="020B0604020202020204" pitchFamily="34" charset="0"/>
              </a:defRPr>
            </a:lvl6pPr>
            <a:lvl7pPr marL="2743200" algn="l" defTabSz="914400" rtl="0" eaLnBrk="1" latinLnBrk="0" hangingPunct="1">
              <a:defRPr sz="1000" kern="1200">
                <a:solidFill>
                  <a:schemeClr val="tx1"/>
                </a:solidFill>
                <a:latin typeface="Verdana" panose="020B0604030504040204" pitchFamily="34" charset="0"/>
                <a:ea typeface="+mn-ea"/>
                <a:cs typeface="Arial" panose="020B0604020202020204" pitchFamily="34" charset="0"/>
              </a:defRPr>
            </a:lvl7pPr>
            <a:lvl8pPr marL="3200400" algn="l" defTabSz="914400" rtl="0" eaLnBrk="1" latinLnBrk="0" hangingPunct="1">
              <a:defRPr sz="1000" kern="1200">
                <a:solidFill>
                  <a:schemeClr val="tx1"/>
                </a:solidFill>
                <a:latin typeface="Verdana" panose="020B0604030504040204" pitchFamily="34" charset="0"/>
                <a:ea typeface="+mn-ea"/>
                <a:cs typeface="Arial" panose="020B0604020202020204" pitchFamily="34" charset="0"/>
              </a:defRPr>
            </a:lvl8pPr>
            <a:lvl9pPr marL="3657600" algn="l" defTabSz="914400" rtl="0" eaLnBrk="1" latinLnBrk="0" hangingPunct="1">
              <a:defRPr sz="1000" kern="1200">
                <a:solidFill>
                  <a:schemeClr val="tx1"/>
                </a:solidFill>
                <a:latin typeface="Verdana" panose="020B0604030504040204" pitchFamily="34" charset="0"/>
                <a:ea typeface="+mn-ea"/>
                <a:cs typeface="Arial" panose="020B0604020202020204" pitchFamily="34" charset="0"/>
              </a:defRPr>
            </a:lvl9pPr>
          </a:lstStyle>
          <a:p>
            <a:pPr>
              <a:defRPr/>
            </a:pPr>
            <a:endParaRPr lang="en-GB" sz="800" b="1">
              <a:solidFill>
                <a:schemeClr val="bg2"/>
              </a:solidFill>
              <a:latin typeface="+mn-lt"/>
            </a:endParaRPr>
          </a:p>
        </p:txBody>
      </p:sp>
      <p:sp>
        <p:nvSpPr>
          <p:cNvPr id="2" name="Rectangle 1">
            <a:extLst>
              <a:ext uri="{FF2B5EF4-FFF2-40B4-BE49-F238E27FC236}">
                <a16:creationId xmlns:a16="http://schemas.microsoft.com/office/drawing/2014/main" xmlns="" id="{B42E0ED0-FAA6-4547-B660-2DC5CD400FC5}"/>
              </a:ext>
            </a:extLst>
          </p:cNvPr>
          <p:cNvSpPr/>
          <p:nvPr/>
        </p:nvSpPr>
        <p:spPr>
          <a:xfrm>
            <a:off x="1501421" y="1790558"/>
            <a:ext cx="7152059" cy="3170099"/>
          </a:xfrm>
          <a:prstGeom prst="rect">
            <a:avLst/>
          </a:prstGeom>
        </p:spPr>
        <p:txBody>
          <a:bodyPr wrap="square">
            <a:spAutoFit/>
          </a:bodyPr>
          <a:lstStyle/>
          <a:p>
            <a:pPr marL="342900" lvl="0" indent="-342900">
              <a:lnSpc>
                <a:spcPct val="100000"/>
              </a:lnSpc>
              <a:spcBef>
                <a:spcPts val="0"/>
              </a:spcBef>
              <a:spcAft>
                <a:spcPts val="0"/>
              </a:spcAft>
              <a:buClr>
                <a:schemeClr val="accent2"/>
              </a:buClr>
              <a:buFont typeface="Wingdings" panose="05000000000000000000" pitchFamily="2" charset="2"/>
              <a:buChar char="§"/>
            </a:pPr>
            <a:r>
              <a:rPr lang="en-US" sz="2000">
                <a:solidFill>
                  <a:srgbClr val="2D3237"/>
                </a:solidFill>
                <a:latin typeface="Open Sans" charset="0"/>
                <a:cs typeface="Arial" panose="020B0604020202020204" pitchFamily="34" charset="0"/>
              </a:rPr>
              <a:t>Updated Unified Minimum System Requirements</a:t>
            </a:r>
          </a:p>
          <a:p>
            <a:pPr marL="342900" lvl="0" indent="-342900">
              <a:lnSpc>
                <a:spcPct val="100000"/>
              </a:lnSpc>
              <a:spcBef>
                <a:spcPts val="0"/>
              </a:spcBef>
              <a:spcAft>
                <a:spcPts val="0"/>
              </a:spcAft>
              <a:buClr>
                <a:schemeClr val="accent2"/>
              </a:buClr>
              <a:buFont typeface="Wingdings" panose="05000000000000000000" pitchFamily="2" charset="2"/>
              <a:buChar char="§"/>
            </a:pPr>
            <a:r>
              <a:rPr lang="en-US" sz="2000">
                <a:solidFill>
                  <a:srgbClr val="2D3237"/>
                </a:solidFill>
                <a:latin typeface="Open Sans" charset="0"/>
                <a:cs typeface="Arial" panose="020B0604020202020204" pitchFamily="34" charset="0"/>
              </a:rPr>
              <a:t>If proctor caching, support ending for OS X/macOS, only provided for Windows PCs </a:t>
            </a:r>
          </a:p>
          <a:p>
            <a:pPr marL="342900" indent="-342900">
              <a:lnSpc>
                <a:spcPct val="100000"/>
              </a:lnSpc>
              <a:spcBef>
                <a:spcPts val="0"/>
              </a:spcBef>
              <a:spcAft>
                <a:spcPts val="0"/>
              </a:spcAft>
              <a:buClr>
                <a:schemeClr val="tx2"/>
              </a:buClr>
              <a:buFont typeface="Wingdings" panose="05000000000000000000" pitchFamily="2" charset="2"/>
              <a:buChar char="v"/>
            </a:pPr>
            <a:endParaRPr lang="en-US" sz="2000">
              <a:solidFill>
                <a:srgbClr val="2D3237"/>
              </a:solidFill>
              <a:latin typeface="Open Sans" charset="0"/>
              <a:cs typeface="Arial" panose="020B0604020202020204" pitchFamily="34" charset="0"/>
            </a:endParaRPr>
          </a:p>
          <a:p>
            <a:pPr lvl="0"/>
            <a:r>
              <a:rPr lang="en-US" sz="2000" b="1">
                <a:solidFill>
                  <a:schemeClr val="accent1"/>
                </a:solidFill>
                <a:cs typeface="Arial" panose="020B0604020202020204" pitchFamily="34" charset="0"/>
              </a:rPr>
              <a:t>Support also ending 2018-2019 School Year for:</a:t>
            </a:r>
          </a:p>
          <a:p>
            <a:pPr marL="342900" lvl="0" indent="-342900">
              <a:buClr>
                <a:schemeClr val="accent2"/>
              </a:buClr>
              <a:buFont typeface="Wingdings" panose="05000000000000000000" pitchFamily="2" charset="2"/>
              <a:buChar char="§"/>
            </a:pPr>
            <a:endParaRPr lang="en-US" sz="2000">
              <a:solidFill>
                <a:srgbClr val="2D3237"/>
              </a:solidFill>
              <a:latin typeface="Open Sans" charset="0"/>
              <a:cs typeface="Arial" panose="020B0604020202020204" pitchFamily="34" charset="0"/>
            </a:endParaRPr>
          </a:p>
          <a:p>
            <a:pPr marL="342900" lvl="0" indent="-342900">
              <a:buClr>
                <a:schemeClr val="accent2"/>
              </a:buClr>
              <a:buFont typeface="Wingdings" panose="05000000000000000000" pitchFamily="2" charset="2"/>
              <a:buChar char="§"/>
            </a:pPr>
            <a:r>
              <a:rPr lang="en-US" sz="2000">
                <a:solidFill>
                  <a:srgbClr val="2D3237"/>
                </a:solidFill>
                <a:latin typeface="Open Sans" charset="0"/>
                <a:cs typeface="Arial" panose="020B0604020202020204" pitchFamily="34" charset="0"/>
              </a:rPr>
              <a:t>Operating Systems: </a:t>
            </a:r>
          </a:p>
          <a:p>
            <a:pPr marL="676275" lvl="2" indent="-285750">
              <a:buClr>
                <a:schemeClr val="accent1"/>
              </a:buClr>
              <a:buFont typeface="Arial" panose="020B0604020202020204" pitchFamily="34" charset="0"/>
              <a:buChar char="•"/>
            </a:pPr>
            <a:r>
              <a:rPr lang="en-US" sz="2000">
                <a:solidFill>
                  <a:srgbClr val="2D3237"/>
                </a:solidFill>
                <a:latin typeface="Open Sans" charset="0"/>
                <a:cs typeface="Arial" panose="020B0604020202020204" pitchFamily="34" charset="0"/>
              </a:rPr>
              <a:t>Chrome OS versions 57-66</a:t>
            </a:r>
          </a:p>
          <a:p>
            <a:pPr marL="676275" lvl="2" indent="-285750">
              <a:buClr>
                <a:schemeClr val="accent1"/>
              </a:buClr>
              <a:buFont typeface="Arial" panose="020B0604020202020204" pitchFamily="34" charset="0"/>
              <a:buChar char="•"/>
            </a:pPr>
            <a:r>
              <a:rPr lang="en-US" sz="2000">
                <a:solidFill>
                  <a:srgbClr val="2D3237"/>
                </a:solidFill>
                <a:latin typeface="Open Sans" charset="0"/>
                <a:cs typeface="Arial" panose="020B0604020202020204" pitchFamily="34" charset="0"/>
              </a:rPr>
              <a:t>iOS versions 10.2 and 10.2.1</a:t>
            </a:r>
          </a:p>
          <a:p>
            <a:pPr marL="676275" lvl="2" indent="-285750">
              <a:buClr>
                <a:schemeClr val="accent1"/>
              </a:buClr>
              <a:buFont typeface="Arial" panose="020B0604020202020204" pitchFamily="34" charset="0"/>
              <a:buChar char="•"/>
            </a:pPr>
            <a:r>
              <a:rPr lang="en-US" sz="2000">
                <a:solidFill>
                  <a:srgbClr val="2D3237"/>
                </a:solidFill>
                <a:latin typeface="Open Sans" charset="0"/>
                <a:cs typeface="Arial" panose="020B0604020202020204" pitchFamily="34" charset="0"/>
              </a:rPr>
              <a:t>mac OS versions 10.9 and 10.10</a:t>
            </a:r>
          </a:p>
        </p:txBody>
      </p:sp>
    </p:spTree>
    <p:extLst>
      <p:ext uri="{BB962C8B-B14F-4D97-AF65-F5344CB8AC3E}">
        <p14:creationId xmlns:p14="http://schemas.microsoft.com/office/powerpoint/2010/main" val="2416475764"/>
      </p:ext>
    </p:extLst>
  </p:cSld>
  <p:clrMapOvr>
    <a:masterClrMapping/>
  </p:clrMapOvr>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0"/>
          <p:cNvSpPr txBox="1">
            <a:spLocks/>
          </p:cNvSpPr>
          <p:nvPr/>
        </p:nvSpPr>
        <p:spPr>
          <a:xfrm>
            <a:off x="1978570" y="248815"/>
            <a:ext cx="8221489" cy="67722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b="1" i="0">
                <a:solidFill>
                  <a:schemeClr val="accent1"/>
                </a:solidFill>
                <a:latin typeface="+mn-lt"/>
                <a:ea typeface="Open Sans" charset="0"/>
                <a:cs typeface="Open Sans" charset="0"/>
              </a:rPr>
              <a:t>TestNav Patch</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6502667"/>
            <a:ext cx="12000217" cy="229917"/>
          </a:xfrm>
          <a:prstGeom prst="rect">
            <a:avLst/>
          </a:prstGeom>
        </p:spPr>
      </p:pic>
      <p:sp>
        <p:nvSpPr>
          <p:cNvPr id="6" name="Date Placeholder 3"/>
          <p:cNvSpPr>
            <a:spLocks noGrp="1"/>
          </p:cNvSpPr>
          <p:nvPr>
            <p:ph type="dt" sz="half" idx="10"/>
          </p:nvPr>
        </p:nvSpPr>
        <p:spPr>
          <a:xfrm>
            <a:off x="92467" y="6492875"/>
            <a:ext cx="2472271" cy="365125"/>
          </a:xfrm>
        </p:spPr>
        <p:txBody>
          <a:bodyPr/>
          <a:lstStyle/>
          <a:p>
            <a:fld id="{C5C05D33-2F5D-482A-8D2C-D96EBC369FAA}" type="datetime1">
              <a:rPr lang="en-US" smtClean="0">
                <a:solidFill>
                  <a:schemeClr val="accent1">
                    <a:lumMod val="60000"/>
                    <a:lumOff val="40000"/>
                  </a:schemeClr>
                </a:solidFill>
              </a:rPr>
              <a:pPr/>
              <a:t>10/1/2018</a:t>
            </a:fld>
            <a:r>
              <a:rPr lang="en-US">
                <a:solidFill>
                  <a:schemeClr val="accent1">
                    <a:lumMod val="60000"/>
                    <a:lumOff val="40000"/>
                  </a:schemeClr>
                </a:solidFill>
              </a:rPr>
              <a:t>     </a:t>
            </a:r>
            <a:fld id="{EA89072E-2125-40D6-847A-9E6B768971D4}" type="slidenum">
              <a:rPr lang="en-US" smtClean="0">
                <a:solidFill>
                  <a:schemeClr val="accent1">
                    <a:lumMod val="60000"/>
                    <a:lumOff val="40000"/>
                  </a:schemeClr>
                </a:solidFill>
              </a:rPr>
              <a:pPr/>
              <a:t>208</a:t>
            </a:fld>
            <a:endParaRPr lang="en-US">
              <a:solidFill>
                <a:schemeClr val="accent1">
                  <a:lumMod val="60000"/>
                  <a:lumOff val="40000"/>
                </a:schemeClr>
              </a:solidFill>
            </a:endParaRPr>
          </a:p>
        </p:txBody>
      </p:sp>
      <p:sp>
        <p:nvSpPr>
          <p:cNvPr id="7" name="Footer Placeholder 4"/>
          <p:cNvSpPr>
            <a:spLocks noGrp="1"/>
          </p:cNvSpPr>
          <p:nvPr>
            <p:ph type="ftr" sz="quarter" idx="11"/>
          </p:nvPr>
        </p:nvSpPr>
        <p:spPr>
          <a:xfrm>
            <a:off x="3686187" y="6492875"/>
            <a:ext cx="4822804" cy="365125"/>
          </a:xfrm>
        </p:spPr>
        <p:txBody>
          <a:bodyPr/>
          <a:lstStyle/>
          <a:p>
            <a:r>
              <a:rPr lang="en-US">
                <a:solidFill>
                  <a:schemeClr val="accent1">
                    <a:lumMod val="60000"/>
                    <a:lumOff val="40000"/>
                  </a:schemeClr>
                </a:solidFill>
              </a:rPr>
              <a:t>October 2018</a:t>
            </a:r>
          </a:p>
        </p:txBody>
      </p:sp>
      <p:sp>
        <p:nvSpPr>
          <p:cNvPr id="9" name="Slide Number Placeholder 3">
            <a:extLst>
              <a:ext uri="{FF2B5EF4-FFF2-40B4-BE49-F238E27FC236}">
                <a16:creationId xmlns:a16="http://schemas.microsoft.com/office/drawing/2014/main" xmlns="" id="{EE877ABD-253A-45BF-BACF-DF151DFBA610}"/>
              </a:ext>
            </a:extLst>
          </p:cNvPr>
          <p:cNvSpPr txBox="1">
            <a:spLocks/>
          </p:cNvSpPr>
          <p:nvPr/>
        </p:nvSpPr>
        <p:spPr>
          <a:xfrm>
            <a:off x="10635217" y="6561757"/>
            <a:ext cx="469900" cy="125413"/>
          </a:xfrm>
          <a:prstGeom prst="rect">
            <a:avLst/>
          </a:prstGeom>
        </p:spPr>
        <p:txBody>
          <a:bodyPr/>
          <a:lstStyle>
            <a:defPPr>
              <a:defRPr lang="en-US"/>
            </a:defPPr>
            <a:lvl1pPr marL="0" algn="ctr" defTabSz="914400" rtl="0" eaLnBrk="1" latinLnBrk="0" hangingPunct="1">
              <a:defRPr sz="1100" b="0" i="0" kern="1200">
                <a:solidFill>
                  <a:schemeClr val="tx1"/>
                </a:solidFill>
                <a:latin typeface="Open Sans" charset="0"/>
                <a:ea typeface="Open Sans" charset="0"/>
                <a:cs typeface="Open Sans"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GB" altLang="en-US" b="1"/>
              <a:t> </a:t>
            </a:r>
          </a:p>
        </p:txBody>
      </p:sp>
      <p:sp>
        <p:nvSpPr>
          <p:cNvPr id="16" name="Title 1">
            <a:extLst>
              <a:ext uri="{FF2B5EF4-FFF2-40B4-BE49-F238E27FC236}">
                <a16:creationId xmlns:a16="http://schemas.microsoft.com/office/drawing/2014/main" xmlns="" id="{58992AEB-FE99-42D9-9511-0AFF3EC96293}"/>
              </a:ext>
            </a:extLst>
          </p:cNvPr>
          <p:cNvSpPr txBox="1">
            <a:spLocks/>
          </p:cNvSpPr>
          <p:nvPr/>
        </p:nvSpPr>
        <p:spPr>
          <a:xfrm>
            <a:off x="229661" y="1232596"/>
            <a:ext cx="5505053" cy="1115925"/>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a:p>
        </p:txBody>
      </p:sp>
      <p:sp>
        <p:nvSpPr>
          <p:cNvPr id="18" name="Slide Number Placeholder 3">
            <a:extLst>
              <a:ext uri="{FF2B5EF4-FFF2-40B4-BE49-F238E27FC236}">
                <a16:creationId xmlns:a16="http://schemas.microsoft.com/office/drawing/2014/main" xmlns="" id="{796FD231-C7C5-4E72-AFD8-E57FFA5975A2}"/>
              </a:ext>
            </a:extLst>
          </p:cNvPr>
          <p:cNvSpPr txBox="1">
            <a:spLocks/>
          </p:cNvSpPr>
          <p:nvPr/>
        </p:nvSpPr>
        <p:spPr>
          <a:xfrm>
            <a:off x="10745657" y="6767248"/>
            <a:ext cx="469900" cy="125413"/>
          </a:xfrm>
          <a:prstGeom prst="rect">
            <a:avLst/>
          </a:prstGeom>
        </p:spPr>
        <p:txBody>
          <a:bodyPr/>
          <a:lstStyle>
            <a:defPPr>
              <a:defRPr lang="en-US"/>
            </a:defPPr>
            <a:lvl1pPr marL="0" algn="ctr" defTabSz="914400" rtl="0" eaLnBrk="1" latinLnBrk="0" hangingPunct="1">
              <a:defRPr sz="1100" b="0" i="0" kern="1200">
                <a:solidFill>
                  <a:schemeClr val="tx1"/>
                </a:solidFill>
                <a:latin typeface="Open Sans" charset="0"/>
                <a:ea typeface="Open Sans" charset="0"/>
                <a:cs typeface="Open Sans"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GB"/>
          </a:p>
        </p:txBody>
      </p:sp>
      <p:sp>
        <p:nvSpPr>
          <p:cNvPr id="24" name="Slide Number Placeholder 4">
            <a:extLst>
              <a:ext uri="{FF2B5EF4-FFF2-40B4-BE49-F238E27FC236}">
                <a16:creationId xmlns:a16="http://schemas.microsoft.com/office/drawing/2014/main" xmlns="" id="{E42B7224-CDBD-43D8-89E1-8E43A5473D28}"/>
              </a:ext>
            </a:extLst>
          </p:cNvPr>
          <p:cNvSpPr txBox="1">
            <a:spLocks/>
          </p:cNvSpPr>
          <p:nvPr/>
        </p:nvSpPr>
        <p:spPr>
          <a:xfrm>
            <a:off x="9129464" y="6453336"/>
            <a:ext cx="360040" cy="216024"/>
          </a:xfrm>
          <a:prstGeom prst="rect">
            <a:avLst/>
          </a:prstGeom>
        </p:spPr>
        <p:txBody>
          <a:bodyPr/>
          <a:lstStyle>
            <a:defPPr>
              <a:defRPr lang="en-GB"/>
            </a:defPPr>
            <a:lvl1pPr algn="l" rtl="0" eaLnBrk="0" fontAlgn="base" hangingPunct="0">
              <a:spcBef>
                <a:spcPct val="0"/>
              </a:spcBef>
              <a:spcAft>
                <a:spcPct val="0"/>
              </a:spcAft>
              <a:defRPr sz="1000" kern="1200">
                <a:solidFill>
                  <a:schemeClr val="tx1"/>
                </a:solidFill>
                <a:latin typeface="Verdana" panose="020B0604030504040204" pitchFamily="34" charset="0"/>
                <a:ea typeface="+mn-ea"/>
                <a:cs typeface="Arial" panose="020B0604020202020204" pitchFamily="34" charset="0"/>
              </a:defRPr>
            </a:lvl1pPr>
            <a:lvl2pPr marL="457200" algn="l" rtl="0" eaLnBrk="0" fontAlgn="base" hangingPunct="0">
              <a:spcBef>
                <a:spcPct val="0"/>
              </a:spcBef>
              <a:spcAft>
                <a:spcPct val="0"/>
              </a:spcAft>
              <a:defRPr sz="1000" kern="1200">
                <a:solidFill>
                  <a:schemeClr val="tx1"/>
                </a:solidFill>
                <a:latin typeface="Verdana" panose="020B0604030504040204" pitchFamily="34" charset="0"/>
                <a:ea typeface="+mn-ea"/>
                <a:cs typeface="Arial" panose="020B0604020202020204" pitchFamily="34" charset="0"/>
              </a:defRPr>
            </a:lvl2pPr>
            <a:lvl3pPr marL="914400" algn="l" rtl="0" eaLnBrk="0" fontAlgn="base" hangingPunct="0">
              <a:spcBef>
                <a:spcPct val="0"/>
              </a:spcBef>
              <a:spcAft>
                <a:spcPct val="0"/>
              </a:spcAft>
              <a:defRPr sz="1000" kern="1200">
                <a:solidFill>
                  <a:schemeClr val="tx1"/>
                </a:solidFill>
                <a:latin typeface="Verdana" panose="020B0604030504040204" pitchFamily="34" charset="0"/>
                <a:ea typeface="+mn-ea"/>
                <a:cs typeface="Arial" panose="020B0604020202020204" pitchFamily="34" charset="0"/>
              </a:defRPr>
            </a:lvl3pPr>
            <a:lvl4pPr marL="1371600" algn="l" rtl="0" eaLnBrk="0" fontAlgn="base" hangingPunct="0">
              <a:spcBef>
                <a:spcPct val="0"/>
              </a:spcBef>
              <a:spcAft>
                <a:spcPct val="0"/>
              </a:spcAft>
              <a:defRPr sz="1000" kern="1200">
                <a:solidFill>
                  <a:schemeClr val="tx1"/>
                </a:solidFill>
                <a:latin typeface="Verdana" panose="020B0604030504040204" pitchFamily="34" charset="0"/>
                <a:ea typeface="+mn-ea"/>
                <a:cs typeface="Arial" panose="020B0604020202020204" pitchFamily="34" charset="0"/>
              </a:defRPr>
            </a:lvl4pPr>
            <a:lvl5pPr marL="1828800" algn="l" rtl="0" eaLnBrk="0" fontAlgn="base" hangingPunct="0">
              <a:spcBef>
                <a:spcPct val="0"/>
              </a:spcBef>
              <a:spcAft>
                <a:spcPct val="0"/>
              </a:spcAft>
              <a:defRPr sz="1000" kern="1200">
                <a:solidFill>
                  <a:schemeClr val="tx1"/>
                </a:solidFill>
                <a:latin typeface="Verdana" panose="020B0604030504040204" pitchFamily="34" charset="0"/>
                <a:ea typeface="+mn-ea"/>
                <a:cs typeface="Arial" panose="020B0604020202020204" pitchFamily="34" charset="0"/>
              </a:defRPr>
            </a:lvl5pPr>
            <a:lvl6pPr marL="2286000" algn="l" defTabSz="914400" rtl="0" eaLnBrk="1" latinLnBrk="0" hangingPunct="1">
              <a:defRPr sz="1000" kern="1200">
                <a:solidFill>
                  <a:schemeClr val="tx1"/>
                </a:solidFill>
                <a:latin typeface="Verdana" panose="020B0604030504040204" pitchFamily="34" charset="0"/>
                <a:ea typeface="+mn-ea"/>
                <a:cs typeface="Arial" panose="020B0604020202020204" pitchFamily="34" charset="0"/>
              </a:defRPr>
            </a:lvl6pPr>
            <a:lvl7pPr marL="2743200" algn="l" defTabSz="914400" rtl="0" eaLnBrk="1" latinLnBrk="0" hangingPunct="1">
              <a:defRPr sz="1000" kern="1200">
                <a:solidFill>
                  <a:schemeClr val="tx1"/>
                </a:solidFill>
                <a:latin typeface="Verdana" panose="020B0604030504040204" pitchFamily="34" charset="0"/>
                <a:ea typeface="+mn-ea"/>
                <a:cs typeface="Arial" panose="020B0604020202020204" pitchFamily="34" charset="0"/>
              </a:defRPr>
            </a:lvl7pPr>
            <a:lvl8pPr marL="3200400" algn="l" defTabSz="914400" rtl="0" eaLnBrk="1" latinLnBrk="0" hangingPunct="1">
              <a:defRPr sz="1000" kern="1200">
                <a:solidFill>
                  <a:schemeClr val="tx1"/>
                </a:solidFill>
                <a:latin typeface="Verdana" panose="020B0604030504040204" pitchFamily="34" charset="0"/>
                <a:ea typeface="+mn-ea"/>
                <a:cs typeface="Arial" panose="020B0604020202020204" pitchFamily="34" charset="0"/>
              </a:defRPr>
            </a:lvl8pPr>
            <a:lvl9pPr marL="3657600" algn="l" defTabSz="914400" rtl="0" eaLnBrk="1" latinLnBrk="0" hangingPunct="1">
              <a:defRPr sz="1000" kern="1200">
                <a:solidFill>
                  <a:schemeClr val="tx1"/>
                </a:solidFill>
                <a:latin typeface="Verdana" panose="020B0604030504040204" pitchFamily="34" charset="0"/>
                <a:ea typeface="+mn-ea"/>
                <a:cs typeface="Arial" panose="020B0604020202020204" pitchFamily="34" charset="0"/>
              </a:defRPr>
            </a:lvl9pPr>
          </a:lstStyle>
          <a:p>
            <a:pPr>
              <a:defRPr/>
            </a:pPr>
            <a:endParaRPr lang="en-GB" sz="800" b="1">
              <a:solidFill>
                <a:schemeClr val="bg2"/>
              </a:solidFill>
              <a:latin typeface="+mn-lt"/>
            </a:endParaRPr>
          </a:p>
        </p:txBody>
      </p:sp>
      <p:sp>
        <p:nvSpPr>
          <p:cNvPr id="29" name="Slide Number Placeholder 3">
            <a:extLst>
              <a:ext uri="{FF2B5EF4-FFF2-40B4-BE49-F238E27FC236}">
                <a16:creationId xmlns:a16="http://schemas.microsoft.com/office/drawing/2014/main" xmlns="" id="{D040F2BD-3610-4A9A-832A-22AC2FE86ED5}"/>
              </a:ext>
            </a:extLst>
          </p:cNvPr>
          <p:cNvSpPr txBox="1">
            <a:spLocks/>
          </p:cNvSpPr>
          <p:nvPr/>
        </p:nvSpPr>
        <p:spPr>
          <a:xfrm>
            <a:off x="9205913" y="6489700"/>
            <a:ext cx="469900" cy="125413"/>
          </a:xfrm>
          <a:prstGeom prst="rect">
            <a:avLst/>
          </a:prstGeom>
        </p:spPr>
        <p:txBody>
          <a:bodyPr/>
          <a:lstStyle>
            <a:defPPr>
              <a:defRPr lang="en-US"/>
            </a:defPPr>
            <a:lvl1pPr marL="0" algn="ctr" defTabSz="914400" rtl="0" eaLnBrk="1" latinLnBrk="0" hangingPunct="1">
              <a:defRPr sz="1100" b="0" i="0" kern="1200">
                <a:solidFill>
                  <a:schemeClr val="tx1"/>
                </a:solidFill>
                <a:latin typeface="Open Sans" charset="0"/>
                <a:ea typeface="Open Sans" charset="0"/>
                <a:cs typeface="Open Sans"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GB"/>
          </a:p>
        </p:txBody>
      </p:sp>
      <p:sp>
        <p:nvSpPr>
          <p:cNvPr id="19" name="Slide Number Placeholder 2">
            <a:extLst>
              <a:ext uri="{FF2B5EF4-FFF2-40B4-BE49-F238E27FC236}">
                <a16:creationId xmlns:a16="http://schemas.microsoft.com/office/drawing/2014/main" xmlns="" id="{63753EA6-6C23-4C02-B903-2C08F5AC575E}"/>
              </a:ext>
            </a:extLst>
          </p:cNvPr>
          <p:cNvSpPr txBox="1">
            <a:spLocks/>
          </p:cNvSpPr>
          <p:nvPr/>
        </p:nvSpPr>
        <p:spPr>
          <a:xfrm>
            <a:off x="9205913" y="6489700"/>
            <a:ext cx="469900" cy="125413"/>
          </a:xfrm>
          <a:prstGeom prst="rect">
            <a:avLst/>
          </a:prstGeom>
        </p:spPr>
        <p:txBody>
          <a:bodyPr/>
          <a:lstStyle>
            <a:defPPr>
              <a:defRPr lang="en-US"/>
            </a:defPPr>
            <a:lvl1pPr marL="0" algn="ctr" defTabSz="914400" rtl="0" eaLnBrk="1" latinLnBrk="0" hangingPunct="1">
              <a:defRPr sz="1100" b="0" i="0" kern="1200">
                <a:solidFill>
                  <a:schemeClr val="tx1"/>
                </a:solidFill>
                <a:latin typeface="Open Sans" charset="0"/>
                <a:ea typeface="Open Sans" charset="0"/>
                <a:cs typeface="Open Sans"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GB" altLang="en-US"/>
              <a:t> </a:t>
            </a:r>
          </a:p>
        </p:txBody>
      </p:sp>
      <p:sp>
        <p:nvSpPr>
          <p:cNvPr id="27" name="Slide Number Placeholder 3">
            <a:extLst>
              <a:ext uri="{FF2B5EF4-FFF2-40B4-BE49-F238E27FC236}">
                <a16:creationId xmlns:a16="http://schemas.microsoft.com/office/drawing/2014/main" xmlns="" id="{056EB740-6784-4D6E-AC9C-D35FCD931F71}"/>
              </a:ext>
            </a:extLst>
          </p:cNvPr>
          <p:cNvSpPr txBox="1">
            <a:spLocks/>
          </p:cNvSpPr>
          <p:nvPr/>
        </p:nvSpPr>
        <p:spPr>
          <a:xfrm>
            <a:off x="9205913" y="6489700"/>
            <a:ext cx="469900" cy="125413"/>
          </a:xfrm>
          <a:prstGeom prst="rect">
            <a:avLst/>
          </a:prstGeom>
        </p:spPr>
        <p:txBody>
          <a:bodyPr/>
          <a:lstStyle>
            <a:defPPr>
              <a:defRPr lang="en-US"/>
            </a:defPPr>
            <a:lvl1pPr marL="0" algn="ctr" defTabSz="914400" rtl="0" eaLnBrk="1" latinLnBrk="0" hangingPunct="1">
              <a:defRPr sz="1100" b="0" i="0" kern="1200">
                <a:solidFill>
                  <a:schemeClr val="tx1"/>
                </a:solidFill>
                <a:latin typeface="Open Sans" charset="0"/>
                <a:ea typeface="Open Sans" charset="0"/>
                <a:cs typeface="Open Sans"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GB"/>
          </a:p>
        </p:txBody>
      </p:sp>
      <p:sp>
        <p:nvSpPr>
          <p:cNvPr id="33" name="Slide Number Placeholder 4">
            <a:extLst>
              <a:ext uri="{FF2B5EF4-FFF2-40B4-BE49-F238E27FC236}">
                <a16:creationId xmlns:a16="http://schemas.microsoft.com/office/drawing/2014/main" xmlns="" id="{B52195C2-7C5A-4D38-9F2F-39CCAD098681}"/>
              </a:ext>
            </a:extLst>
          </p:cNvPr>
          <p:cNvSpPr txBox="1">
            <a:spLocks/>
          </p:cNvSpPr>
          <p:nvPr/>
        </p:nvSpPr>
        <p:spPr>
          <a:xfrm>
            <a:off x="9129463" y="6453336"/>
            <a:ext cx="360039" cy="216024"/>
          </a:xfrm>
          <a:prstGeom prst="rect">
            <a:avLst/>
          </a:prstGeom>
        </p:spPr>
        <p:txBody>
          <a:bodyPr/>
          <a:lstStyle>
            <a:defPPr>
              <a:defRPr lang="en-GB"/>
            </a:defPPr>
            <a:lvl1pPr algn="l" rtl="0" eaLnBrk="0" fontAlgn="base" hangingPunct="0">
              <a:spcBef>
                <a:spcPct val="0"/>
              </a:spcBef>
              <a:spcAft>
                <a:spcPct val="0"/>
              </a:spcAft>
              <a:defRPr sz="1000" kern="1200">
                <a:solidFill>
                  <a:schemeClr val="tx1"/>
                </a:solidFill>
                <a:latin typeface="Verdana" panose="020B0604030504040204" pitchFamily="34" charset="0"/>
                <a:ea typeface="+mn-ea"/>
                <a:cs typeface="Arial" panose="020B0604020202020204" pitchFamily="34" charset="0"/>
              </a:defRPr>
            </a:lvl1pPr>
            <a:lvl2pPr marL="457200" algn="l" rtl="0" eaLnBrk="0" fontAlgn="base" hangingPunct="0">
              <a:spcBef>
                <a:spcPct val="0"/>
              </a:spcBef>
              <a:spcAft>
                <a:spcPct val="0"/>
              </a:spcAft>
              <a:defRPr sz="1000" kern="1200">
                <a:solidFill>
                  <a:schemeClr val="tx1"/>
                </a:solidFill>
                <a:latin typeface="Verdana" panose="020B0604030504040204" pitchFamily="34" charset="0"/>
                <a:ea typeface="+mn-ea"/>
                <a:cs typeface="Arial" panose="020B0604020202020204" pitchFamily="34" charset="0"/>
              </a:defRPr>
            </a:lvl2pPr>
            <a:lvl3pPr marL="914400" algn="l" rtl="0" eaLnBrk="0" fontAlgn="base" hangingPunct="0">
              <a:spcBef>
                <a:spcPct val="0"/>
              </a:spcBef>
              <a:spcAft>
                <a:spcPct val="0"/>
              </a:spcAft>
              <a:defRPr sz="1000" kern="1200">
                <a:solidFill>
                  <a:schemeClr val="tx1"/>
                </a:solidFill>
                <a:latin typeface="Verdana" panose="020B0604030504040204" pitchFamily="34" charset="0"/>
                <a:ea typeface="+mn-ea"/>
                <a:cs typeface="Arial" panose="020B0604020202020204" pitchFamily="34" charset="0"/>
              </a:defRPr>
            </a:lvl3pPr>
            <a:lvl4pPr marL="1371600" algn="l" rtl="0" eaLnBrk="0" fontAlgn="base" hangingPunct="0">
              <a:spcBef>
                <a:spcPct val="0"/>
              </a:spcBef>
              <a:spcAft>
                <a:spcPct val="0"/>
              </a:spcAft>
              <a:defRPr sz="1000" kern="1200">
                <a:solidFill>
                  <a:schemeClr val="tx1"/>
                </a:solidFill>
                <a:latin typeface="Verdana" panose="020B0604030504040204" pitchFamily="34" charset="0"/>
                <a:ea typeface="+mn-ea"/>
                <a:cs typeface="Arial" panose="020B0604020202020204" pitchFamily="34" charset="0"/>
              </a:defRPr>
            </a:lvl4pPr>
            <a:lvl5pPr marL="1828800" algn="l" rtl="0" eaLnBrk="0" fontAlgn="base" hangingPunct="0">
              <a:spcBef>
                <a:spcPct val="0"/>
              </a:spcBef>
              <a:spcAft>
                <a:spcPct val="0"/>
              </a:spcAft>
              <a:defRPr sz="1000" kern="1200">
                <a:solidFill>
                  <a:schemeClr val="tx1"/>
                </a:solidFill>
                <a:latin typeface="Verdana" panose="020B0604030504040204" pitchFamily="34" charset="0"/>
                <a:ea typeface="+mn-ea"/>
                <a:cs typeface="Arial" panose="020B0604020202020204" pitchFamily="34" charset="0"/>
              </a:defRPr>
            </a:lvl5pPr>
            <a:lvl6pPr marL="2286000" algn="l" defTabSz="914400" rtl="0" eaLnBrk="1" latinLnBrk="0" hangingPunct="1">
              <a:defRPr sz="1000" kern="1200">
                <a:solidFill>
                  <a:schemeClr val="tx1"/>
                </a:solidFill>
                <a:latin typeface="Verdana" panose="020B0604030504040204" pitchFamily="34" charset="0"/>
                <a:ea typeface="+mn-ea"/>
                <a:cs typeface="Arial" panose="020B0604020202020204" pitchFamily="34" charset="0"/>
              </a:defRPr>
            </a:lvl6pPr>
            <a:lvl7pPr marL="2743200" algn="l" defTabSz="914400" rtl="0" eaLnBrk="1" latinLnBrk="0" hangingPunct="1">
              <a:defRPr sz="1000" kern="1200">
                <a:solidFill>
                  <a:schemeClr val="tx1"/>
                </a:solidFill>
                <a:latin typeface="Verdana" panose="020B0604030504040204" pitchFamily="34" charset="0"/>
                <a:ea typeface="+mn-ea"/>
                <a:cs typeface="Arial" panose="020B0604020202020204" pitchFamily="34" charset="0"/>
              </a:defRPr>
            </a:lvl7pPr>
            <a:lvl8pPr marL="3200400" algn="l" defTabSz="914400" rtl="0" eaLnBrk="1" latinLnBrk="0" hangingPunct="1">
              <a:defRPr sz="1000" kern="1200">
                <a:solidFill>
                  <a:schemeClr val="tx1"/>
                </a:solidFill>
                <a:latin typeface="Verdana" panose="020B0604030504040204" pitchFamily="34" charset="0"/>
                <a:ea typeface="+mn-ea"/>
                <a:cs typeface="Arial" panose="020B0604020202020204" pitchFamily="34" charset="0"/>
              </a:defRPr>
            </a:lvl8pPr>
            <a:lvl9pPr marL="3657600" algn="l" defTabSz="914400" rtl="0" eaLnBrk="1" latinLnBrk="0" hangingPunct="1">
              <a:defRPr sz="1000" kern="1200">
                <a:solidFill>
                  <a:schemeClr val="tx1"/>
                </a:solidFill>
                <a:latin typeface="Verdana" panose="020B0604030504040204" pitchFamily="34" charset="0"/>
                <a:ea typeface="+mn-ea"/>
                <a:cs typeface="Arial" panose="020B0604020202020204" pitchFamily="34" charset="0"/>
              </a:defRPr>
            </a:lvl9pPr>
          </a:lstStyle>
          <a:p>
            <a:pPr>
              <a:defRPr/>
            </a:pPr>
            <a:endParaRPr lang="en-GB" sz="800" b="1">
              <a:solidFill>
                <a:schemeClr val="bg2"/>
              </a:solidFill>
              <a:latin typeface="+mn-lt"/>
            </a:endParaRPr>
          </a:p>
        </p:txBody>
      </p:sp>
      <p:sp>
        <p:nvSpPr>
          <p:cNvPr id="3" name="Rectangle 2">
            <a:extLst>
              <a:ext uri="{FF2B5EF4-FFF2-40B4-BE49-F238E27FC236}">
                <a16:creationId xmlns:a16="http://schemas.microsoft.com/office/drawing/2014/main" xmlns="" id="{8720FC74-D522-48AE-B838-055397979849}"/>
              </a:ext>
            </a:extLst>
          </p:cNvPr>
          <p:cNvSpPr/>
          <p:nvPr/>
        </p:nvSpPr>
        <p:spPr>
          <a:xfrm>
            <a:off x="1569155" y="1954935"/>
            <a:ext cx="7292622" cy="2554545"/>
          </a:xfrm>
          <a:prstGeom prst="rect">
            <a:avLst/>
          </a:prstGeom>
        </p:spPr>
        <p:txBody>
          <a:bodyPr wrap="square">
            <a:spAutoFit/>
          </a:bodyPr>
          <a:lstStyle/>
          <a:p>
            <a:pPr>
              <a:buClr>
                <a:schemeClr val="accent2"/>
              </a:buClr>
            </a:pPr>
            <a:r>
              <a:rPr lang="en-US" sz="2000" b="1">
                <a:solidFill>
                  <a:schemeClr val="accent1"/>
                </a:solidFill>
                <a:cs typeface="Arial" panose="020B0604020202020204" pitchFamily="34" charset="0"/>
              </a:rPr>
              <a:t>Pearson has released a TestNav 8.10 patch to block the TestNav Android app on Android devices and on Chrome OS due to a potential security issue. </a:t>
            </a:r>
          </a:p>
          <a:p>
            <a:pPr marL="342900" indent="-342900">
              <a:buClr>
                <a:schemeClr val="accent2"/>
              </a:buClr>
              <a:buFont typeface="Wingdings" panose="05000000000000000000" pitchFamily="2" charset="2"/>
              <a:buChar char="§"/>
            </a:pPr>
            <a:endParaRPr lang="en-US" sz="2000">
              <a:solidFill>
                <a:srgbClr val="2D3237"/>
              </a:solidFill>
              <a:latin typeface="Open Sans" charset="0"/>
              <a:cs typeface="Arial" panose="020B0604020202020204" pitchFamily="34" charset="0"/>
            </a:endParaRPr>
          </a:p>
          <a:p>
            <a:pPr marL="342900" indent="-342900">
              <a:buClr>
                <a:schemeClr val="accent2"/>
              </a:buClr>
              <a:buFont typeface="Wingdings" panose="05000000000000000000" pitchFamily="2" charset="2"/>
              <a:buChar char="§"/>
            </a:pPr>
            <a:r>
              <a:rPr lang="en-US" sz="2000">
                <a:solidFill>
                  <a:srgbClr val="2D3237"/>
                </a:solidFill>
                <a:latin typeface="Open Sans" charset="0"/>
                <a:cs typeface="Arial" panose="020B0604020202020204" pitchFamily="34" charset="0"/>
              </a:rPr>
              <a:t>Customers can continue secure testing on Chrome OS only with the TestNav Chrome app.</a:t>
            </a:r>
          </a:p>
          <a:p>
            <a:pPr marL="342900" indent="-342900">
              <a:buClr>
                <a:schemeClr val="accent2"/>
              </a:buClr>
              <a:buFont typeface="Wingdings" panose="05000000000000000000" pitchFamily="2" charset="2"/>
              <a:buChar char="§"/>
            </a:pPr>
            <a:r>
              <a:rPr lang="en-US" sz="2000">
                <a:solidFill>
                  <a:srgbClr val="2D3237"/>
                </a:solidFill>
                <a:latin typeface="Open Sans" charset="0"/>
                <a:cs typeface="Arial" panose="020B0604020202020204" pitchFamily="34" charset="0"/>
              </a:rPr>
              <a:t>Customers can continue taking practice tests on Android devices in a browser.</a:t>
            </a:r>
          </a:p>
        </p:txBody>
      </p:sp>
    </p:spTree>
    <p:extLst>
      <p:ext uri="{BB962C8B-B14F-4D97-AF65-F5344CB8AC3E}">
        <p14:creationId xmlns:p14="http://schemas.microsoft.com/office/powerpoint/2010/main" val="3539512876"/>
      </p:ext>
    </p:extLst>
  </p:cSld>
  <p:clrMapOvr>
    <a:masterClrMapping/>
  </p:clrMapOvr>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0"/>
          <p:cNvSpPr txBox="1">
            <a:spLocks/>
          </p:cNvSpPr>
          <p:nvPr/>
        </p:nvSpPr>
        <p:spPr>
          <a:xfrm>
            <a:off x="1978570" y="248815"/>
            <a:ext cx="8221489" cy="67722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b="1" i="0">
                <a:solidFill>
                  <a:schemeClr val="accent1"/>
                </a:solidFill>
                <a:latin typeface="+mn-lt"/>
                <a:ea typeface="Open Sans" charset="0"/>
                <a:cs typeface="Open Sans" charset="0"/>
              </a:rPr>
              <a:t>Verify Minimum System Requirements</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6502667"/>
            <a:ext cx="12000217" cy="229917"/>
          </a:xfrm>
          <a:prstGeom prst="rect">
            <a:avLst/>
          </a:prstGeom>
        </p:spPr>
      </p:pic>
      <p:sp>
        <p:nvSpPr>
          <p:cNvPr id="6" name="Date Placeholder 3"/>
          <p:cNvSpPr>
            <a:spLocks noGrp="1"/>
          </p:cNvSpPr>
          <p:nvPr>
            <p:ph type="dt" sz="half" idx="10"/>
          </p:nvPr>
        </p:nvSpPr>
        <p:spPr>
          <a:xfrm>
            <a:off x="92467" y="6492875"/>
            <a:ext cx="2472271" cy="365125"/>
          </a:xfrm>
        </p:spPr>
        <p:txBody>
          <a:bodyPr/>
          <a:lstStyle/>
          <a:p>
            <a:fld id="{C5C05D33-2F5D-482A-8D2C-D96EBC369FAA}" type="datetime1">
              <a:rPr lang="en-US" smtClean="0">
                <a:solidFill>
                  <a:schemeClr val="accent1">
                    <a:lumMod val="60000"/>
                    <a:lumOff val="40000"/>
                  </a:schemeClr>
                </a:solidFill>
              </a:rPr>
              <a:pPr/>
              <a:t>10/1/2018</a:t>
            </a:fld>
            <a:r>
              <a:rPr lang="en-US">
                <a:solidFill>
                  <a:schemeClr val="accent1">
                    <a:lumMod val="60000"/>
                    <a:lumOff val="40000"/>
                  </a:schemeClr>
                </a:solidFill>
              </a:rPr>
              <a:t>     </a:t>
            </a:r>
            <a:fld id="{EA89072E-2125-40D6-847A-9E6B768971D4}" type="slidenum">
              <a:rPr lang="en-US" smtClean="0">
                <a:solidFill>
                  <a:schemeClr val="accent1">
                    <a:lumMod val="60000"/>
                    <a:lumOff val="40000"/>
                  </a:schemeClr>
                </a:solidFill>
              </a:rPr>
              <a:pPr/>
              <a:t>209</a:t>
            </a:fld>
            <a:endParaRPr lang="en-US">
              <a:solidFill>
                <a:schemeClr val="accent1">
                  <a:lumMod val="60000"/>
                  <a:lumOff val="40000"/>
                </a:schemeClr>
              </a:solidFill>
            </a:endParaRPr>
          </a:p>
        </p:txBody>
      </p:sp>
      <p:sp>
        <p:nvSpPr>
          <p:cNvPr id="7" name="Footer Placeholder 4"/>
          <p:cNvSpPr>
            <a:spLocks noGrp="1"/>
          </p:cNvSpPr>
          <p:nvPr>
            <p:ph type="ftr" sz="quarter" idx="11"/>
          </p:nvPr>
        </p:nvSpPr>
        <p:spPr>
          <a:xfrm>
            <a:off x="3686187" y="6492875"/>
            <a:ext cx="4822804" cy="365125"/>
          </a:xfrm>
        </p:spPr>
        <p:txBody>
          <a:bodyPr/>
          <a:lstStyle/>
          <a:p>
            <a:r>
              <a:rPr lang="en-US">
                <a:solidFill>
                  <a:schemeClr val="accent1">
                    <a:lumMod val="60000"/>
                    <a:lumOff val="40000"/>
                  </a:schemeClr>
                </a:solidFill>
              </a:rPr>
              <a:t>October 2018</a:t>
            </a:r>
          </a:p>
        </p:txBody>
      </p:sp>
      <p:sp>
        <p:nvSpPr>
          <p:cNvPr id="9" name="Slide Number Placeholder 3">
            <a:extLst>
              <a:ext uri="{FF2B5EF4-FFF2-40B4-BE49-F238E27FC236}">
                <a16:creationId xmlns:a16="http://schemas.microsoft.com/office/drawing/2014/main" xmlns="" id="{EE877ABD-253A-45BF-BACF-DF151DFBA610}"/>
              </a:ext>
            </a:extLst>
          </p:cNvPr>
          <p:cNvSpPr txBox="1">
            <a:spLocks/>
          </p:cNvSpPr>
          <p:nvPr/>
        </p:nvSpPr>
        <p:spPr>
          <a:xfrm>
            <a:off x="10635217" y="6561757"/>
            <a:ext cx="469900" cy="125413"/>
          </a:xfrm>
          <a:prstGeom prst="rect">
            <a:avLst/>
          </a:prstGeom>
        </p:spPr>
        <p:txBody>
          <a:bodyPr/>
          <a:lstStyle>
            <a:defPPr>
              <a:defRPr lang="en-US"/>
            </a:defPPr>
            <a:lvl1pPr marL="0" algn="ctr" defTabSz="914400" rtl="0" eaLnBrk="1" latinLnBrk="0" hangingPunct="1">
              <a:defRPr sz="1100" b="0" i="0" kern="1200">
                <a:solidFill>
                  <a:schemeClr val="tx1"/>
                </a:solidFill>
                <a:latin typeface="Open Sans" charset="0"/>
                <a:ea typeface="Open Sans" charset="0"/>
                <a:cs typeface="Open Sans"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GB" altLang="en-US" b="1"/>
              <a:t> </a:t>
            </a:r>
          </a:p>
        </p:txBody>
      </p:sp>
      <p:sp>
        <p:nvSpPr>
          <p:cNvPr id="16" name="Title 1">
            <a:extLst>
              <a:ext uri="{FF2B5EF4-FFF2-40B4-BE49-F238E27FC236}">
                <a16:creationId xmlns:a16="http://schemas.microsoft.com/office/drawing/2014/main" xmlns="" id="{58992AEB-FE99-42D9-9511-0AFF3EC96293}"/>
              </a:ext>
            </a:extLst>
          </p:cNvPr>
          <p:cNvSpPr txBox="1">
            <a:spLocks/>
          </p:cNvSpPr>
          <p:nvPr/>
        </p:nvSpPr>
        <p:spPr>
          <a:xfrm>
            <a:off x="229661" y="1232596"/>
            <a:ext cx="5505053" cy="1115925"/>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a:p>
        </p:txBody>
      </p:sp>
      <p:sp>
        <p:nvSpPr>
          <p:cNvPr id="18" name="Slide Number Placeholder 3">
            <a:extLst>
              <a:ext uri="{FF2B5EF4-FFF2-40B4-BE49-F238E27FC236}">
                <a16:creationId xmlns:a16="http://schemas.microsoft.com/office/drawing/2014/main" xmlns="" id="{796FD231-C7C5-4E72-AFD8-E57FFA5975A2}"/>
              </a:ext>
            </a:extLst>
          </p:cNvPr>
          <p:cNvSpPr txBox="1">
            <a:spLocks/>
          </p:cNvSpPr>
          <p:nvPr/>
        </p:nvSpPr>
        <p:spPr>
          <a:xfrm>
            <a:off x="10745657" y="6767248"/>
            <a:ext cx="469900" cy="125413"/>
          </a:xfrm>
          <a:prstGeom prst="rect">
            <a:avLst/>
          </a:prstGeom>
        </p:spPr>
        <p:txBody>
          <a:bodyPr/>
          <a:lstStyle>
            <a:defPPr>
              <a:defRPr lang="en-US"/>
            </a:defPPr>
            <a:lvl1pPr marL="0" algn="ctr" defTabSz="914400" rtl="0" eaLnBrk="1" latinLnBrk="0" hangingPunct="1">
              <a:defRPr sz="1100" b="0" i="0" kern="1200">
                <a:solidFill>
                  <a:schemeClr val="tx1"/>
                </a:solidFill>
                <a:latin typeface="Open Sans" charset="0"/>
                <a:ea typeface="Open Sans" charset="0"/>
                <a:cs typeface="Open Sans"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GB"/>
          </a:p>
        </p:txBody>
      </p:sp>
      <p:sp>
        <p:nvSpPr>
          <p:cNvPr id="24" name="Slide Number Placeholder 4">
            <a:extLst>
              <a:ext uri="{FF2B5EF4-FFF2-40B4-BE49-F238E27FC236}">
                <a16:creationId xmlns:a16="http://schemas.microsoft.com/office/drawing/2014/main" xmlns="" id="{E42B7224-CDBD-43D8-89E1-8E43A5473D28}"/>
              </a:ext>
            </a:extLst>
          </p:cNvPr>
          <p:cNvSpPr txBox="1">
            <a:spLocks/>
          </p:cNvSpPr>
          <p:nvPr/>
        </p:nvSpPr>
        <p:spPr>
          <a:xfrm>
            <a:off x="9129464" y="6453336"/>
            <a:ext cx="360040" cy="216024"/>
          </a:xfrm>
          <a:prstGeom prst="rect">
            <a:avLst/>
          </a:prstGeom>
        </p:spPr>
        <p:txBody>
          <a:bodyPr/>
          <a:lstStyle>
            <a:defPPr>
              <a:defRPr lang="en-GB"/>
            </a:defPPr>
            <a:lvl1pPr algn="l" rtl="0" eaLnBrk="0" fontAlgn="base" hangingPunct="0">
              <a:spcBef>
                <a:spcPct val="0"/>
              </a:spcBef>
              <a:spcAft>
                <a:spcPct val="0"/>
              </a:spcAft>
              <a:defRPr sz="1000" kern="1200">
                <a:solidFill>
                  <a:schemeClr val="tx1"/>
                </a:solidFill>
                <a:latin typeface="Verdana" panose="020B0604030504040204" pitchFamily="34" charset="0"/>
                <a:ea typeface="+mn-ea"/>
                <a:cs typeface="Arial" panose="020B0604020202020204" pitchFamily="34" charset="0"/>
              </a:defRPr>
            </a:lvl1pPr>
            <a:lvl2pPr marL="457200" algn="l" rtl="0" eaLnBrk="0" fontAlgn="base" hangingPunct="0">
              <a:spcBef>
                <a:spcPct val="0"/>
              </a:spcBef>
              <a:spcAft>
                <a:spcPct val="0"/>
              </a:spcAft>
              <a:defRPr sz="1000" kern="1200">
                <a:solidFill>
                  <a:schemeClr val="tx1"/>
                </a:solidFill>
                <a:latin typeface="Verdana" panose="020B0604030504040204" pitchFamily="34" charset="0"/>
                <a:ea typeface="+mn-ea"/>
                <a:cs typeface="Arial" panose="020B0604020202020204" pitchFamily="34" charset="0"/>
              </a:defRPr>
            </a:lvl2pPr>
            <a:lvl3pPr marL="914400" algn="l" rtl="0" eaLnBrk="0" fontAlgn="base" hangingPunct="0">
              <a:spcBef>
                <a:spcPct val="0"/>
              </a:spcBef>
              <a:spcAft>
                <a:spcPct val="0"/>
              </a:spcAft>
              <a:defRPr sz="1000" kern="1200">
                <a:solidFill>
                  <a:schemeClr val="tx1"/>
                </a:solidFill>
                <a:latin typeface="Verdana" panose="020B0604030504040204" pitchFamily="34" charset="0"/>
                <a:ea typeface="+mn-ea"/>
                <a:cs typeface="Arial" panose="020B0604020202020204" pitchFamily="34" charset="0"/>
              </a:defRPr>
            </a:lvl3pPr>
            <a:lvl4pPr marL="1371600" algn="l" rtl="0" eaLnBrk="0" fontAlgn="base" hangingPunct="0">
              <a:spcBef>
                <a:spcPct val="0"/>
              </a:spcBef>
              <a:spcAft>
                <a:spcPct val="0"/>
              </a:spcAft>
              <a:defRPr sz="1000" kern="1200">
                <a:solidFill>
                  <a:schemeClr val="tx1"/>
                </a:solidFill>
                <a:latin typeface="Verdana" panose="020B0604030504040204" pitchFamily="34" charset="0"/>
                <a:ea typeface="+mn-ea"/>
                <a:cs typeface="Arial" panose="020B0604020202020204" pitchFamily="34" charset="0"/>
              </a:defRPr>
            </a:lvl4pPr>
            <a:lvl5pPr marL="1828800" algn="l" rtl="0" eaLnBrk="0" fontAlgn="base" hangingPunct="0">
              <a:spcBef>
                <a:spcPct val="0"/>
              </a:spcBef>
              <a:spcAft>
                <a:spcPct val="0"/>
              </a:spcAft>
              <a:defRPr sz="1000" kern="1200">
                <a:solidFill>
                  <a:schemeClr val="tx1"/>
                </a:solidFill>
                <a:latin typeface="Verdana" panose="020B0604030504040204" pitchFamily="34" charset="0"/>
                <a:ea typeface="+mn-ea"/>
                <a:cs typeface="Arial" panose="020B0604020202020204" pitchFamily="34" charset="0"/>
              </a:defRPr>
            </a:lvl5pPr>
            <a:lvl6pPr marL="2286000" algn="l" defTabSz="914400" rtl="0" eaLnBrk="1" latinLnBrk="0" hangingPunct="1">
              <a:defRPr sz="1000" kern="1200">
                <a:solidFill>
                  <a:schemeClr val="tx1"/>
                </a:solidFill>
                <a:latin typeface="Verdana" panose="020B0604030504040204" pitchFamily="34" charset="0"/>
                <a:ea typeface="+mn-ea"/>
                <a:cs typeface="Arial" panose="020B0604020202020204" pitchFamily="34" charset="0"/>
              </a:defRPr>
            </a:lvl6pPr>
            <a:lvl7pPr marL="2743200" algn="l" defTabSz="914400" rtl="0" eaLnBrk="1" latinLnBrk="0" hangingPunct="1">
              <a:defRPr sz="1000" kern="1200">
                <a:solidFill>
                  <a:schemeClr val="tx1"/>
                </a:solidFill>
                <a:latin typeface="Verdana" panose="020B0604030504040204" pitchFamily="34" charset="0"/>
                <a:ea typeface="+mn-ea"/>
                <a:cs typeface="Arial" panose="020B0604020202020204" pitchFamily="34" charset="0"/>
              </a:defRPr>
            </a:lvl7pPr>
            <a:lvl8pPr marL="3200400" algn="l" defTabSz="914400" rtl="0" eaLnBrk="1" latinLnBrk="0" hangingPunct="1">
              <a:defRPr sz="1000" kern="1200">
                <a:solidFill>
                  <a:schemeClr val="tx1"/>
                </a:solidFill>
                <a:latin typeface="Verdana" panose="020B0604030504040204" pitchFamily="34" charset="0"/>
                <a:ea typeface="+mn-ea"/>
                <a:cs typeface="Arial" panose="020B0604020202020204" pitchFamily="34" charset="0"/>
              </a:defRPr>
            </a:lvl8pPr>
            <a:lvl9pPr marL="3657600" algn="l" defTabSz="914400" rtl="0" eaLnBrk="1" latinLnBrk="0" hangingPunct="1">
              <a:defRPr sz="1000" kern="1200">
                <a:solidFill>
                  <a:schemeClr val="tx1"/>
                </a:solidFill>
                <a:latin typeface="Verdana" panose="020B0604030504040204" pitchFamily="34" charset="0"/>
                <a:ea typeface="+mn-ea"/>
                <a:cs typeface="Arial" panose="020B0604020202020204" pitchFamily="34" charset="0"/>
              </a:defRPr>
            </a:lvl9pPr>
          </a:lstStyle>
          <a:p>
            <a:pPr>
              <a:defRPr/>
            </a:pPr>
            <a:endParaRPr lang="en-GB" sz="800" b="1">
              <a:solidFill>
                <a:schemeClr val="bg2"/>
              </a:solidFill>
              <a:latin typeface="+mn-lt"/>
            </a:endParaRPr>
          </a:p>
        </p:txBody>
      </p:sp>
      <p:sp>
        <p:nvSpPr>
          <p:cNvPr id="29" name="Slide Number Placeholder 3">
            <a:extLst>
              <a:ext uri="{FF2B5EF4-FFF2-40B4-BE49-F238E27FC236}">
                <a16:creationId xmlns:a16="http://schemas.microsoft.com/office/drawing/2014/main" xmlns="" id="{D040F2BD-3610-4A9A-832A-22AC2FE86ED5}"/>
              </a:ext>
            </a:extLst>
          </p:cNvPr>
          <p:cNvSpPr txBox="1">
            <a:spLocks/>
          </p:cNvSpPr>
          <p:nvPr/>
        </p:nvSpPr>
        <p:spPr>
          <a:xfrm>
            <a:off x="9205913" y="6489700"/>
            <a:ext cx="469900" cy="125413"/>
          </a:xfrm>
          <a:prstGeom prst="rect">
            <a:avLst/>
          </a:prstGeom>
        </p:spPr>
        <p:txBody>
          <a:bodyPr/>
          <a:lstStyle>
            <a:defPPr>
              <a:defRPr lang="en-US"/>
            </a:defPPr>
            <a:lvl1pPr marL="0" algn="ctr" defTabSz="914400" rtl="0" eaLnBrk="1" latinLnBrk="0" hangingPunct="1">
              <a:defRPr sz="1100" b="0" i="0" kern="1200">
                <a:solidFill>
                  <a:schemeClr val="tx1"/>
                </a:solidFill>
                <a:latin typeface="Open Sans" charset="0"/>
                <a:ea typeface="Open Sans" charset="0"/>
                <a:cs typeface="Open Sans"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GB"/>
          </a:p>
        </p:txBody>
      </p:sp>
      <p:sp>
        <p:nvSpPr>
          <p:cNvPr id="19" name="Slide Number Placeholder 2">
            <a:extLst>
              <a:ext uri="{FF2B5EF4-FFF2-40B4-BE49-F238E27FC236}">
                <a16:creationId xmlns:a16="http://schemas.microsoft.com/office/drawing/2014/main" xmlns="" id="{63753EA6-6C23-4C02-B903-2C08F5AC575E}"/>
              </a:ext>
            </a:extLst>
          </p:cNvPr>
          <p:cNvSpPr txBox="1">
            <a:spLocks/>
          </p:cNvSpPr>
          <p:nvPr/>
        </p:nvSpPr>
        <p:spPr>
          <a:xfrm>
            <a:off x="9205913" y="6489700"/>
            <a:ext cx="469900" cy="125413"/>
          </a:xfrm>
          <a:prstGeom prst="rect">
            <a:avLst/>
          </a:prstGeom>
        </p:spPr>
        <p:txBody>
          <a:bodyPr/>
          <a:lstStyle>
            <a:defPPr>
              <a:defRPr lang="en-US"/>
            </a:defPPr>
            <a:lvl1pPr marL="0" algn="ctr" defTabSz="914400" rtl="0" eaLnBrk="1" latinLnBrk="0" hangingPunct="1">
              <a:defRPr sz="1100" b="0" i="0" kern="1200">
                <a:solidFill>
                  <a:schemeClr val="tx1"/>
                </a:solidFill>
                <a:latin typeface="Open Sans" charset="0"/>
                <a:ea typeface="Open Sans" charset="0"/>
                <a:cs typeface="Open Sans"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GB" altLang="en-US"/>
              <a:t> </a:t>
            </a:r>
          </a:p>
        </p:txBody>
      </p:sp>
      <p:sp>
        <p:nvSpPr>
          <p:cNvPr id="27" name="Slide Number Placeholder 3">
            <a:extLst>
              <a:ext uri="{FF2B5EF4-FFF2-40B4-BE49-F238E27FC236}">
                <a16:creationId xmlns:a16="http://schemas.microsoft.com/office/drawing/2014/main" xmlns="" id="{056EB740-6784-4D6E-AC9C-D35FCD931F71}"/>
              </a:ext>
            </a:extLst>
          </p:cNvPr>
          <p:cNvSpPr txBox="1">
            <a:spLocks/>
          </p:cNvSpPr>
          <p:nvPr/>
        </p:nvSpPr>
        <p:spPr>
          <a:xfrm>
            <a:off x="9205913" y="6489700"/>
            <a:ext cx="469900" cy="125413"/>
          </a:xfrm>
          <a:prstGeom prst="rect">
            <a:avLst/>
          </a:prstGeom>
        </p:spPr>
        <p:txBody>
          <a:bodyPr/>
          <a:lstStyle>
            <a:defPPr>
              <a:defRPr lang="en-US"/>
            </a:defPPr>
            <a:lvl1pPr marL="0" algn="ctr" defTabSz="914400" rtl="0" eaLnBrk="1" latinLnBrk="0" hangingPunct="1">
              <a:defRPr sz="1100" b="0" i="0" kern="1200">
                <a:solidFill>
                  <a:schemeClr val="tx1"/>
                </a:solidFill>
                <a:latin typeface="Open Sans" charset="0"/>
                <a:ea typeface="Open Sans" charset="0"/>
                <a:cs typeface="Open Sans"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GB"/>
          </a:p>
        </p:txBody>
      </p:sp>
      <p:sp>
        <p:nvSpPr>
          <p:cNvPr id="33" name="Slide Number Placeholder 4">
            <a:extLst>
              <a:ext uri="{FF2B5EF4-FFF2-40B4-BE49-F238E27FC236}">
                <a16:creationId xmlns:a16="http://schemas.microsoft.com/office/drawing/2014/main" xmlns="" id="{B52195C2-7C5A-4D38-9F2F-39CCAD098681}"/>
              </a:ext>
            </a:extLst>
          </p:cNvPr>
          <p:cNvSpPr txBox="1">
            <a:spLocks/>
          </p:cNvSpPr>
          <p:nvPr/>
        </p:nvSpPr>
        <p:spPr>
          <a:xfrm>
            <a:off x="9129463" y="6453336"/>
            <a:ext cx="360039" cy="216024"/>
          </a:xfrm>
          <a:prstGeom prst="rect">
            <a:avLst/>
          </a:prstGeom>
        </p:spPr>
        <p:txBody>
          <a:bodyPr/>
          <a:lstStyle>
            <a:defPPr>
              <a:defRPr lang="en-GB"/>
            </a:defPPr>
            <a:lvl1pPr algn="l" rtl="0" eaLnBrk="0" fontAlgn="base" hangingPunct="0">
              <a:spcBef>
                <a:spcPct val="0"/>
              </a:spcBef>
              <a:spcAft>
                <a:spcPct val="0"/>
              </a:spcAft>
              <a:defRPr sz="1000" kern="1200">
                <a:solidFill>
                  <a:schemeClr val="tx1"/>
                </a:solidFill>
                <a:latin typeface="Verdana" panose="020B0604030504040204" pitchFamily="34" charset="0"/>
                <a:ea typeface="+mn-ea"/>
                <a:cs typeface="Arial" panose="020B0604020202020204" pitchFamily="34" charset="0"/>
              </a:defRPr>
            </a:lvl1pPr>
            <a:lvl2pPr marL="457200" algn="l" rtl="0" eaLnBrk="0" fontAlgn="base" hangingPunct="0">
              <a:spcBef>
                <a:spcPct val="0"/>
              </a:spcBef>
              <a:spcAft>
                <a:spcPct val="0"/>
              </a:spcAft>
              <a:defRPr sz="1000" kern="1200">
                <a:solidFill>
                  <a:schemeClr val="tx1"/>
                </a:solidFill>
                <a:latin typeface="Verdana" panose="020B0604030504040204" pitchFamily="34" charset="0"/>
                <a:ea typeface="+mn-ea"/>
                <a:cs typeface="Arial" panose="020B0604020202020204" pitchFamily="34" charset="0"/>
              </a:defRPr>
            </a:lvl2pPr>
            <a:lvl3pPr marL="914400" algn="l" rtl="0" eaLnBrk="0" fontAlgn="base" hangingPunct="0">
              <a:spcBef>
                <a:spcPct val="0"/>
              </a:spcBef>
              <a:spcAft>
                <a:spcPct val="0"/>
              </a:spcAft>
              <a:defRPr sz="1000" kern="1200">
                <a:solidFill>
                  <a:schemeClr val="tx1"/>
                </a:solidFill>
                <a:latin typeface="Verdana" panose="020B0604030504040204" pitchFamily="34" charset="0"/>
                <a:ea typeface="+mn-ea"/>
                <a:cs typeface="Arial" panose="020B0604020202020204" pitchFamily="34" charset="0"/>
              </a:defRPr>
            </a:lvl3pPr>
            <a:lvl4pPr marL="1371600" algn="l" rtl="0" eaLnBrk="0" fontAlgn="base" hangingPunct="0">
              <a:spcBef>
                <a:spcPct val="0"/>
              </a:spcBef>
              <a:spcAft>
                <a:spcPct val="0"/>
              </a:spcAft>
              <a:defRPr sz="1000" kern="1200">
                <a:solidFill>
                  <a:schemeClr val="tx1"/>
                </a:solidFill>
                <a:latin typeface="Verdana" panose="020B0604030504040204" pitchFamily="34" charset="0"/>
                <a:ea typeface="+mn-ea"/>
                <a:cs typeface="Arial" panose="020B0604020202020204" pitchFamily="34" charset="0"/>
              </a:defRPr>
            </a:lvl4pPr>
            <a:lvl5pPr marL="1828800" algn="l" rtl="0" eaLnBrk="0" fontAlgn="base" hangingPunct="0">
              <a:spcBef>
                <a:spcPct val="0"/>
              </a:spcBef>
              <a:spcAft>
                <a:spcPct val="0"/>
              </a:spcAft>
              <a:defRPr sz="1000" kern="1200">
                <a:solidFill>
                  <a:schemeClr val="tx1"/>
                </a:solidFill>
                <a:latin typeface="Verdana" panose="020B0604030504040204" pitchFamily="34" charset="0"/>
                <a:ea typeface="+mn-ea"/>
                <a:cs typeface="Arial" panose="020B0604020202020204" pitchFamily="34" charset="0"/>
              </a:defRPr>
            </a:lvl5pPr>
            <a:lvl6pPr marL="2286000" algn="l" defTabSz="914400" rtl="0" eaLnBrk="1" latinLnBrk="0" hangingPunct="1">
              <a:defRPr sz="1000" kern="1200">
                <a:solidFill>
                  <a:schemeClr val="tx1"/>
                </a:solidFill>
                <a:latin typeface="Verdana" panose="020B0604030504040204" pitchFamily="34" charset="0"/>
                <a:ea typeface="+mn-ea"/>
                <a:cs typeface="Arial" panose="020B0604020202020204" pitchFamily="34" charset="0"/>
              </a:defRPr>
            </a:lvl6pPr>
            <a:lvl7pPr marL="2743200" algn="l" defTabSz="914400" rtl="0" eaLnBrk="1" latinLnBrk="0" hangingPunct="1">
              <a:defRPr sz="1000" kern="1200">
                <a:solidFill>
                  <a:schemeClr val="tx1"/>
                </a:solidFill>
                <a:latin typeface="Verdana" panose="020B0604030504040204" pitchFamily="34" charset="0"/>
                <a:ea typeface="+mn-ea"/>
                <a:cs typeface="Arial" panose="020B0604020202020204" pitchFamily="34" charset="0"/>
              </a:defRPr>
            </a:lvl7pPr>
            <a:lvl8pPr marL="3200400" algn="l" defTabSz="914400" rtl="0" eaLnBrk="1" latinLnBrk="0" hangingPunct="1">
              <a:defRPr sz="1000" kern="1200">
                <a:solidFill>
                  <a:schemeClr val="tx1"/>
                </a:solidFill>
                <a:latin typeface="Verdana" panose="020B0604030504040204" pitchFamily="34" charset="0"/>
                <a:ea typeface="+mn-ea"/>
                <a:cs typeface="Arial" panose="020B0604020202020204" pitchFamily="34" charset="0"/>
              </a:defRPr>
            </a:lvl8pPr>
            <a:lvl9pPr marL="3657600" algn="l" defTabSz="914400" rtl="0" eaLnBrk="1" latinLnBrk="0" hangingPunct="1">
              <a:defRPr sz="1000" kern="1200">
                <a:solidFill>
                  <a:schemeClr val="tx1"/>
                </a:solidFill>
                <a:latin typeface="Verdana" panose="020B0604030504040204" pitchFamily="34" charset="0"/>
                <a:ea typeface="+mn-ea"/>
                <a:cs typeface="Arial" panose="020B0604020202020204" pitchFamily="34" charset="0"/>
              </a:defRPr>
            </a:lvl9pPr>
          </a:lstStyle>
          <a:p>
            <a:pPr>
              <a:defRPr/>
            </a:pPr>
            <a:endParaRPr lang="en-GB" sz="800" b="1">
              <a:solidFill>
                <a:schemeClr val="bg2"/>
              </a:solidFill>
              <a:latin typeface="+mn-lt"/>
            </a:endParaRPr>
          </a:p>
        </p:txBody>
      </p:sp>
      <p:pic>
        <p:nvPicPr>
          <p:cNvPr id="15" name="Content Placeholder 9">
            <a:extLst>
              <a:ext uri="{FF2B5EF4-FFF2-40B4-BE49-F238E27FC236}">
                <a16:creationId xmlns:a16="http://schemas.microsoft.com/office/drawing/2014/main" xmlns="" id="{F881C4C4-6E04-45D5-8442-0D3192EC1C5C}"/>
              </a:ext>
            </a:extLst>
          </p:cNvPr>
          <p:cNvPicPr>
            <a:picLocks noChangeAspect="1"/>
          </p:cNvPicPr>
          <p:nvPr/>
        </p:nvPicPr>
        <p:blipFill rotWithShape="1">
          <a:blip r:embed="rId3"/>
          <a:srcRect t="-1" b="34944"/>
          <a:stretch/>
        </p:blipFill>
        <p:spPr>
          <a:xfrm>
            <a:off x="2641982" y="1371600"/>
            <a:ext cx="6667500" cy="4114800"/>
          </a:xfrm>
          <a:prstGeom prst="rect">
            <a:avLst/>
          </a:prstGeom>
          <a:effectLst>
            <a:outerShdw blurRad="63500" sx="102000" sy="102000" algn="ctr" rotWithShape="0">
              <a:prstClr val="black">
                <a:alpha val="40000"/>
              </a:prstClr>
            </a:outerShdw>
          </a:effectLst>
        </p:spPr>
      </p:pic>
      <p:sp>
        <p:nvSpPr>
          <p:cNvPr id="2" name="Rectangle 1">
            <a:extLst>
              <a:ext uri="{FF2B5EF4-FFF2-40B4-BE49-F238E27FC236}">
                <a16:creationId xmlns:a16="http://schemas.microsoft.com/office/drawing/2014/main" xmlns="" id="{1134FA01-4AE3-41CD-B571-BF4F8179338A}"/>
              </a:ext>
            </a:extLst>
          </p:cNvPr>
          <p:cNvSpPr/>
          <p:nvPr/>
        </p:nvSpPr>
        <p:spPr>
          <a:xfrm>
            <a:off x="2479604" y="5760537"/>
            <a:ext cx="7219420" cy="369332"/>
          </a:xfrm>
          <a:prstGeom prst="rect">
            <a:avLst/>
          </a:prstGeom>
        </p:spPr>
        <p:txBody>
          <a:bodyPr wrap="square">
            <a:spAutoFit/>
          </a:bodyPr>
          <a:lstStyle/>
          <a:p>
            <a:pPr algn="ctr">
              <a:spcBef>
                <a:spcPct val="50000"/>
              </a:spcBef>
            </a:pPr>
            <a:r>
              <a:rPr lang="en-US" altLang="en-US" u="sng">
                <a:hlinkClick r:id="rId4"/>
              </a:rPr>
              <a:t>https://www.texasassessment.com/uploads/unified-system-reqs.pdf</a:t>
            </a:r>
            <a:endParaRPr lang="en-US" altLang="en-US" u="sng"/>
          </a:p>
        </p:txBody>
      </p:sp>
    </p:spTree>
    <p:extLst>
      <p:ext uri="{BB962C8B-B14F-4D97-AF65-F5344CB8AC3E}">
        <p14:creationId xmlns:p14="http://schemas.microsoft.com/office/powerpoint/2010/main" val="3392352675"/>
      </p:ext>
    </p:extLst>
  </p:cSld>
  <p:clrMapOvr>
    <a:masterClrMapping/>
  </p:clrMapOvr>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0"/>
          <p:cNvSpPr txBox="1">
            <a:spLocks/>
          </p:cNvSpPr>
          <p:nvPr/>
        </p:nvSpPr>
        <p:spPr>
          <a:xfrm>
            <a:off x="1978570" y="248815"/>
            <a:ext cx="8221489" cy="677225"/>
          </a:xfrm>
          <a:prstGeom prst="rect">
            <a:avLst/>
          </a:prstGeom>
        </p:spPr>
        <p:txBody>
          <a:bodyPr vert="horz" lIns="91440" tIns="45720" rIns="91440" bIns="45720" rtlCol="0" anchor="b">
            <a:normAutofit fontScale="92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b="1" i="0">
                <a:solidFill>
                  <a:schemeClr val="accent1"/>
                </a:solidFill>
                <a:latin typeface="+mn-lt"/>
                <a:ea typeface="Open Sans" charset="0"/>
                <a:cs typeface="Open Sans" charset="0"/>
              </a:rPr>
              <a:t>Headphone and Microphone Requirements</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6502667"/>
            <a:ext cx="12000217" cy="229917"/>
          </a:xfrm>
          <a:prstGeom prst="rect">
            <a:avLst/>
          </a:prstGeom>
        </p:spPr>
      </p:pic>
      <p:sp>
        <p:nvSpPr>
          <p:cNvPr id="6" name="Date Placeholder 3"/>
          <p:cNvSpPr>
            <a:spLocks noGrp="1"/>
          </p:cNvSpPr>
          <p:nvPr>
            <p:ph type="dt" sz="half" idx="10"/>
          </p:nvPr>
        </p:nvSpPr>
        <p:spPr>
          <a:xfrm>
            <a:off x="92467" y="6492875"/>
            <a:ext cx="2472271" cy="365125"/>
          </a:xfrm>
        </p:spPr>
        <p:txBody>
          <a:bodyPr/>
          <a:lstStyle/>
          <a:p>
            <a:fld id="{C5C05D33-2F5D-482A-8D2C-D96EBC369FAA}" type="datetime1">
              <a:rPr lang="en-US" smtClean="0">
                <a:solidFill>
                  <a:schemeClr val="accent1">
                    <a:lumMod val="60000"/>
                    <a:lumOff val="40000"/>
                  </a:schemeClr>
                </a:solidFill>
              </a:rPr>
              <a:pPr/>
              <a:t>10/1/2018</a:t>
            </a:fld>
            <a:r>
              <a:rPr lang="en-US">
                <a:solidFill>
                  <a:schemeClr val="accent1">
                    <a:lumMod val="60000"/>
                    <a:lumOff val="40000"/>
                  </a:schemeClr>
                </a:solidFill>
              </a:rPr>
              <a:t>     </a:t>
            </a:r>
            <a:fld id="{EA89072E-2125-40D6-847A-9E6B768971D4}" type="slidenum">
              <a:rPr lang="en-US" smtClean="0">
                <a:solidFill>
                  <a:schemeClr val="accent1">
                    <a:lumMod val="60000"/>
                    <a:lumOff val="40000"/>
                  </a:schemeClr>
                </a:solidFill>
              </a:rPr>
              <a:pPr/>
              <a:t>210</a:t>
            </a:fld>
            <a:endParaRPr lang="en-US">
              <a:solidFill>
                <a:schemeClr val="accent1">
                  <a:lumMod val="60000"/>
                  <a:lumOff val="40000"/>
                </a:schemeClr>
              </a:solidFill>
            </a:endParaRPr>
          </a:p>
        </p:txBody>
      </p:sp>
      <p:sp>
        <p:nvSpPr>
          <p:cNvPr id="7" name="Footer Placeholder 4"/>
          <p:cNvSpPr>
            <a:spLocks noGrp="1"/>
          </p:cNvSpPr>
          <p:nvPr>
            <p:ph type="ftr" sz="quarter" idx="11"/>
          </p:nvPr>
        </p:nvSpPr>
        <p:spPr>
          <a:xfrm>
            <a:off x="3686187" y="6492875"/>
            <a:ext cx="4822804" cy="365125"/>
          </a:xfrm>
        </p:spPr>
        <p:txBody>
          <a:bodyPr/>
          <a:lstStyle/>
          <a:p>
            <a:r>
              <a:rPr lang="en-US">
                <a:solidFill>
                  <a:schemeClr val="accent1">
                    <a:lumMod val="60000"/>
                    <a:lumOff val="40000"/>
                  </a:schemeClr>
                </a:solidFill>
              </a:rPr>
              <a:t>October 2018</a:t>
            </a:r>
          </a:p>
        </p:txBody>
      </p:sp>
      <p:sp>
        <p:nvSpPr>
          <p:cNvPr id="9" name="Slide Number Placeholder 3">
            <a:extLst>
              <a:ext uri="{FF2B5EF4-FFF2-40B4-BE49-F238E27FC236}">
                <a16:creationId xmlns:a16="http://schemas.microsoft.com/office/drawing/2014/main" xmlns="" id="{EE877ABD-253A-45BF-BACF-DF151DFBA610}"/>
              </a:ext>
            </a:extLst>
          </p:cNvPr>
          <p:cNvSpPr txBox="1">
            <a:spLocks/>
          </p:cNvSpPr>
          <p:nvPr/>
        </p:nvSpPr>
        <p:spPr>
          <a:xfrm>
            <a:off x="10635217" y="6561757"/>
            <a:ext cx="469900" cy="125413"/>
          </a:xfrm>
          <a:prstGeom prst="rect">
            <a:avLst/>
          </a:prstGeom>
        </p:spPr>
        <p:txBody>
          <a:bodyPr/>
          <a:lstStyle>
            <a:defPPr>
              <a:defRPr lang="en-US"/>
            </a:defPPr>
            <a:lvl1pPr marL="0" algn="ctr" defTabSz="914400" rtl="0" eaLnBrk="1" latinLnBrk="0" hangingPunct="1">
              <a:defRPr sz="1100" b="0" i="0" kern="1200">
                <a:solidFill>
                  <a:schemeClr val="tx1"/>
                </a:solidFill>
                <a:latin typeface="Open Sans" charset="0"/>
                <a:ea typeface="Open Sans" charset="0"/>
                <a:cs typeface="Open Sans"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GB" altLang="en-US" b="1"/>
              <a:t> </a:t>
            </a:r>
          </a:p>
        </p:txBody>
      </p:sp>
      <p:sp>
        <p:nvSpPr>
          <p:cNvPr id="16" name="Title 1">
            <a:extLst>
              <a:ext uri="{FF2B5EF4-FFF2-40B4-BE49-F238E27FC236}">
                <a16:creationId xmlns:a16="http://schemas.microsoft.com/office/drawing/2014/main" xmlns="" id="{58992AEB-FE99-42D9-9511-0AFF3EC96293}"/>
              </a:ext>
            </a:extLst>
          </p:cNvPr>
          <p:cNvSpPr txBox="1">
            <a:spLocks/>
          </p:cNvSpPr>
          <p:nvPr/>
        </p:nvSpPr>
        <p:spPr>
          <a:xfrm>
            <a:off x="229661" y="1232596"/>
            <a:ext cx="5505053" cy="1115925"/>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a:p>
        </p:txBody>
      </p:sp>
      <p:sp>
        <p:nvSpPr>
          <p:cNvPr id="18" name="Slide Number Placeholder 3">
            <a:extLst>
              <a:ext uri="{FF2B5EF4-FFF2-40B4-BE49-F238E27FC236}">
                <a16:creationId xmlns:a16="http://schemas.microsoft.com/office/drawing/2014/main" xmlns="" id="{796FD231-C7C5-4E72-AFD8-E57FFA5975A2}"/>
              </a:ext>
            </a:extLst>
          </p:cNvPr>
          <p:cNvSpPr txBox="1">
            <a:spLocks/>
          </p:cNvSpPr>
          <p:nvPr/>
        </p:nvSpPr>
        <p:spPr>
          <a:xfrm>
            <a:off x="10745657" y="6767248"/>
            <a:ext cx="469900" cy="125413"/>
          </a:xfrm>
          <a:prstGeom prst="rect">
            <a:avLst/>
          </a:prstGeom>
        </p:spPr>
        <p:txBody>
          <a:bodyPr/>
          <a:lstStyle>
            <a:defPPr>
              <a:defRPr lang="en-US"/>
            </a:defPPr>
            <a:lvl1pPr marL="0" algn="ctr" defTabSz="914400" rtl="0" eaLnBrk="1" latinLnBrk="0" hangingPunct="1">
              <a:defRPr sz="1100" b="0" i="0" kern="1200">
                <a:solidFill>
                  <a:schemeClr val="tx1"/>
                </a:solidFill>
                <a:latin typeface="Open Sans" charset="0"/>
                <a:ea typeface="Open Sans" charset="0"/>
                <a:cs typeface="Open Sans"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GB"/>
          </a:p>
        </p:txBody>
      </p:sp>
      <p:sp>
        <p:nvSpPr>
          <p:cNvPr id="24" name="Slide Number Placeholder 4">
            <a:extLst>
              <a:ext uri="{FF2B5EF4-FFF2-40B4-BE49-F238E27FC236}">
                <a16:creationId xmlns:a16="http://schemas.microsoft.com/office/drawing/2014/main" xmlns="" id="{E42B7224-CDBD-43D8-89E1-8E43A5473D28}"/>
              </a:ext>
            </a:extLst>
          </p:cNvPr>
          <p:cNvSpPr txBox="1">
            <a:spLocks/>
          </p:cNvSpPr>
          <p:nvPr/>
        </p:nvSpPr>
        <p:spPr>
          <a:xfrm>
            <a:off x="9129464" y="6453336"/>
            <a:ext cx="360040" cy="216024"/>
          </a:xfrm>
          <a:prstGeom prst="rect">
            <a:avLst/>
          </a:prstGeom>
        </p:spPr>
        <p:txBody>
          <a:bodyPr/>
          <a:lstStyle>
            <a:defPPr>
              <a:defRPr lang="en-GB"/>
            </a:defPPr>
            <a:lvl1pPr algn="l" rtl="0" eaLnBrk="0" fontAlgn="base" hangingPunct="0">
              <a:spcBef>
                <a:spcPct val="0"/>
              </a:spcBef>
              <a:spcAft>
                <a:spcPct val="0"/>
              </a:spcAft>
              <a:defRPr sz="1000" kern="1200">
                <a:solidFill>
                  <a:schemeClr val="tx1"/>
                </a:solidFill>
                <a:latin typeface="Verdana" panose="020B0604030504040204" pitchFamily="34" charset="0"/>
                <a:ea typeface="+mn-ea"/>
                <a:cs typeface="Arial" panose="020B0604020202020204" pitchFamily="34" charset="0"/>
              </a:defRPr>
            </a:lvl1pPr>
            <a:lvl2pPr marL="457200" algn="l" rtl="0" eaLnBrk="0" fontAlgn="base" hangingPunct="0">
              <a:spcBef>
                <a:spcPct val="0"/>
              </a:spcBef>
              <a:spcAft>
                <a:spcPct val="0"/>
              </a:spcAft>
              <a:defRPr sz="1000" kern="1200">
                <a:solidFill>
                  <a:schemeClr val="tx1"/>
                </a:solidFill>
                <a:latin typeface="Verdana" panose="020B0604030504040204" pitchFamily="34" charset="0"/>
                <a:ea typeface="+mn-ea"/>
                <a:cs typeface="Arial" panose="020B0604020202020204" pitchFamily="34" charset="0"/>
              </a:defRPr>
            </a:lvl2pPr>
            <a:lvl3pPr marL="914400" algn="l" rtl="0" eaLnBrk="0" fontAlgn="base" hangingPunct="0">
              <a:spcBef>
                <a:spcPct val="0"/>
              </a:spcBef>
              <a:spcAft>
                <a:spcPct val="0"/>
              </a:spcAft>
              <a:defRPr sz="1000" kern="1200">
                <a:solidFill>
                  <a:schemeClr val="tx1"/>
                </a:solidFill>
                <a:latin typeface="Verdana" panose="020B0604030504040204" pitchFamily="34" charset="0"/>
                <a:ea typeface="+mn-ea"/>
                <a:cs typeface="Arial" panose="020B0604020202020204" pitchFamily="34" charset="0"/>
              </a:defRPr>
            </a:lvl3pPr>
            <a:lvl4pPr marL="1371600" algn="l" rtl="0" eaLnBrk="0" fontAlgn="base" hangingPunct="0">
              <a:spcBef>
                <a:spcPct val="0"/>
              </a:spcBef>
              <a:spcAft>
                <a:spcPct val="0"/>
              </a:spcAft>
              <a:defRPr sz="1000" kern="1200">
                <a:solidFill>
                  <a:schemeClr val="tx1"/>
                </a:solidFill>
                <a:latin typeface="Verdana" panose="020B0604030504040204" pitchFamily="34" charset="0"/>
                <a:ea typeface="+mn-ea"/>
                <a:cs typeface="Arial" panose="020B0604020202020204" pitchFamily="34" charset="0"/>
              </a:defRPr>
            </a:lvl4pPr>
            <a:lvl5pPr marL="1828800" algn="l" rtl="0" eaLnBrk="0" fontAlgn="base" hangingPunct="0">
              <a:spcBef>
                <a:spcPct val="0"/>
              </a:spcBef>
              <a:spcAft>
                <a:spcPct val="0"/>
              </a:spcAft>
              <a:defRPr sz="1000" kern="1200">
                <a:solidFill>
                  <a:schemeClr val="tx1"/>
                </a:solidFill>
                <a:latin typeface="Verdana" panose="020B0604030504040204" pitchFamily="34" charset="0"/>
                <a:ea typeface="+mn-ea"/>
                <a:cs typeface="Arial" panose="020B0604020202020204" pitchFamily="34" charset="0"/>
              </a:defRPr>
            </a:lvl5pPr>
            <a:lvl6pPr marL="2286000" algn="l" defTabSz="914400" rtl="0" eaLnBrk="1" latinLnBrk="0" hangingPunct="1">
              <a:defRPr sz="1000" kern="1200">
                <a:solidFill>
                  <a:schemeClr val="tx1"/>
                </a:solidFill>
                <a:latin typeface="Verdana" panose="020B0604030504040204" pitchFamily="34" charset="0"/>
                <a:ea typeface="+mn-ea"/>
                <a:cs typeface="Arial" panose="020B0604020202020204" pitchFamily="34" charset="0"/>
              </a:defRPr>
            </a:lvl6pPr>
            <a:lvl7pPr marL="2743200" algn="l" defTabSz="914400" rtl="0" eaLnBrk="1" latinLnBrk="0" hangingPunct="1">
              <a:defRPr sz="1000" kern="1200">
                <a:solidFill>
                  <a:schemeClr val="tx1"/>
                </a:solidFill>
                <a:latin typeface="Verdana" panose="020B0604030504040204" pitchFamily="34" charset="0"/>
                <a:ea typeface="+mn-ea"/>
                <a:cs typeface="Arial" panose="020B0604020202020204" pitchFamily="34" charset="0"/>
              </a:defRPr>
            </a:lvl7pPr>
            <a:lvl8pPr marL="3200400" algn="l" defTabSz="914400" rtl="0" eaLnBrk="1" latinLnBrk="0" hangingPunct="1">
              <a:defRPr sz="1000" kern="1200">
                <a:solidFill>
                  <a:schemeClr val="tx1"/>
                </a:solidFill>
                <a:latin typeface="Verdana" panose="020B0604030504040204" pitchFamily="34" charset="0"/>
                <a:ea typeface="+mn-ea"/>
                <a:cs typeface="Arial" panose="020B0604020202020204" pitchFamily="34" charset="0"/>
              </a:defRPr>
            </a:lvl8pPr>
            <a:lvl9pPr marL="3657600" algn="l" defTabSz="914400" rtl="0" eaLnBrk="1" latinLnBrk="0" hangingPunct="1">
              <a:defRPr sz="1000" kern="1200">
                <a:solidFill>
                  <a:schemeClr val="tx1"/>
                </a:solidFill>
                <a:latin typeface="Verdana" panose="020B0604030504040204" pitchFamily="34" charset="0"/>
                <a:ea typeface="+mn-ea"/>
                <a:cs typeface="Arial" panose="020B0604020202020204" pitchFamily="34" charset="0"/>
              </a:defRPr>
            </a:lvl9pPr>
          </a:lstStyle>
          <a:p>
            <a:pPr>
              <a:defRPr/>
            </a:pPr>
            <a:endParaRPr lang="en-GB" sz="800" b="1">
              <a:solidFill>
                <a:schemeClr val="bg2"/>
              </a:solidFill>
              <a:latin typeface="+mn-lt"/>
            </a:endParaRPr>
          </a:p>
        </p:txBody>
      </p:sp>
      <p:sp>
        <p:nvSpPr>
          <p:cNvPr id="29" name="Slide Number Placeholder 3">
            <a:extLst>
              <a:ext uri="{FF2B5EF4-FFF2-40B4-BE49-F238E27FC236}">
                <a16:creationId xmlns:a16="http://schemas.microsoft.com/office/drawing/2014/main" xmlns="" id="{D040F2BD-3610-4A9A-832A-22AC2FE86ED5}"/>
              </a:ext>
            </a:extLst>
          </p:cNvPr>
          <p:cNvSpPr txBox="1">
            <a:spLocks/>
          </p:cNvSpPr>
          <p:nvPr/>
        </p:nvSpPr>
        <p:spPr>
          <a:xfrm>
            <a:off x="9205913" y="6489700"/>
            <a:ext cx="469900" cy="125413"/>
          </a:xfrm>
          <a:prstGeom prst="rect">
            <a:avLst/>
          </a:prstGeom>
        </p:spPr>
        <p:txBody>
          <a:bodyPr/>
          <a:lstStyle>
            <a:defPPr>
              <a:defRPr lang="en-US"/>
            </a:defPPr>
            <a:lvl1pPr marL="0" algn="ctr" defTabSz="914400" rtl="0" eaLnBrk="1" latinLnBrk="0" hangingPunct="1">
              <a:defRPr sz="1100" b="0" i="0" kern="1200">
                <a:solidFill>
                  <a:schemeClr val="tx1"/>
                </a:solidFill>
                <a:latin typeface="Open Sans" charset="0"/>
                <a:ea typeface="Open Sans" charset="0"/>
                <a:cs typeface="Open Sans"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GB"/>
          </a:p>
        </p:txBody>
      </p:sp>
      <p:sp>
        <p:nvSpPr>
          <p:cNvPr id="19" name="Slide Number Placeholder 2">
            <a:extLst>
              <a:ext uri="{FF2B5EF4-FFF2-40B4-BE49-F238E27FC236}">
                <a16:creationId xmlns:a16="http://schemas.microsoft.com/office/drawing/2014/main" xmlns="" id="{63753EA6-6C23-4C02-B903-2C08F5AC575E}"/>
              </a:ext>
            </a:extLst>
          </p:cNvPr>
          <p:cNvSpPr txBox="1">
            <a:spLocks/>
          </p:cNvSpPr>
          <p:nvPr/>
        </p:nvSpPr>
        <p:spPr>
          <a:xfrm>
            <a:off x="9205913" y="6489700"/>
            <a:ext cx="469900" cy="125413"/>
          </a:xfrm>
          <a:prstGeom prst="rect">
            <a:avLst/>
          </a:prstGeom>
        </p:spPr>
        <p:txBody>
          <a:bodyPr/>
          <a:lstStyle>
            <a:defPPr>
              <a:defRPr lang="en-US"/>
            </a:defPPr>
            <a:lvl1pPr marL="0" algn="ctr" defTabSz="914400" rtl="0" eaLnBrk="1" latinLnBrk="0" hangingPunct="1">
              <a:defRPr sz="1100" b="0" i="0" kern="1200">
                <a:solidFill>
                  <a:schemeClr val="tx1"/>
                </a:solidFill>
                <a:latin typeface="Open Sans" charset="0"/>
                <a:ea typeface="Open Sans" charset="0"/>
                <a:cs typeface="Open Sans"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GB" altLang="en-US"/>
              <a:t> </a:t>
            </a:r>
          </a:p>
        </p:txBody>
      </p:sp>
      <p:sp>
        <p:nvSpPr>
          <p:cNvPr id="27" name="Slide Number Placeholder 3">
            <a:extLst>
              <a:ext uri="{FF2B5EF4-FFF2-40B4-BE49-F238E27FC236}">
                <a16:creationId xmlns:a16="http://schemas.microsoft.com/office/drawing/2014/main" xmlns="" id="{056EB740-6784-4D6E-AC9C-D35FCD931F71}"/>
              </a:ext>
            </a:extLst>
          </p:cNvPr>
          <p:cNvSpPr txBox="1">
            <a:spLocks/>
          </p:cNvSpPr>
          <p:nvPr/>
        </p:nvSpPr>
        <p:spPr>
          <a:xfrm>
            <a:off x="9205913" y="6489700"/>
            <a:ext cx="469900" cy="125413"/>
          </a:xfrm>
          <a:prstGeom prst="rect">
            <a:avLst/>
          </a:prstGeom>
        </p:spPr>
        <p:txBody>
          <a:bodyPr/>
          <a:lstStyle>
            <a:defPPr>
              <a:defRPr lang="en-US"/>
            </a:defPPr>
            <a:lvl1pPr marL="0" algn="ctr" defTabSz="914400" rtl="0" eaLnBrk="1" latinLnBrk="0" hangingPunct="1">
              <a:defRPr sz="1100" b="0" i="0" kern="1200">
                <a:solidFill>
                  <a:schemeClr val="tx1"/>
                </a:solidFill>
                <a:latin typeface="Open Sans" charset="0"/>
                <a:ea typeface="Open Sans" charset="0"/>
                <a:cs typeface="Open Sans"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GB"/>
          </a:p>
        </p:txBody>
      </p:sp>
      <p:sp>
        <p:nvSpPr>
          <p:cNvPr id="33" name="Slide Number Placeholder 4">
            <a:extLst>
              <a:ext uri="{FF2B5EF4-FFF2-40B4-BE49-F238E27FC236}">
                <a16:creationId xmlns:a16="http://schemas.microsoft.com/office/drawing/2014/main" xmlns="" id="{B52195C2-7C5A-4D38-9F2F-39CCAD098681}"/>
              </a:ext>
            </a:extLst>
          </p:cNvPr>
          <p:cNvSpPr txBox="1">
            <a:spLocks/>
          </p:cNvSpPr>
          <p:nvPr/>
        </p:nvSpPr>
        <p:spPr>
          <a:xfrm>
            <a:off x="9129463" y="6453336"/>
            <a:ext cx="360039" cy="216024"/>
          </a:xfrm>
          <a:prstGeom prst="rect">
            <a:avLst/>
          </a:prstGeom>
        </p:spPr>
        <p:txBody>
          <a:bodyPr/>
          <a:lstStyle>
            <a:defPPr>
              <a:defRPr lang="en-GB"/>
            </a:defPPr>
            <a:lvl1pPr algn="l" rtl="0" eaLnBrk="0" fontAlgn="base" hangingPunct="0">
              <a:spcBef>
                <a:spcPct val="0"/>
              </a:spcBef>
              <a:spcAft>
                <a:spcPct val="0"/>
              </a:spcAft>
              <a:defRPr sz="1000" kern="1200">
                <a:solidFill>
                  <a:schemeClr val="tx1"/>
                </a:solidFill>
                <a:latin typeface="Verdana" panose="020B0604030504040204" pitchFamily="34" charset="0"/>
                <a:ea typeface="+mn-ea"/>
                <a:cs typeface="Arial" panose="020B0604020202020204" pitchFamily="34" charset="0"/>
              </a:defRPr>
            </a:lvl1pPr>
            <a:lvl2pPr marL="457200" algn="l" rtl="0" eaLnBrk="0" fontAlgn="base" hangingPunct="0">
              <a:spcBef>
                <a:spcPct val="0"/>
              </a:spcBef>
              <a:spcAft>
                <a:spcPct val="0"/>
              </a:spcAft>
              <a:defRPr sz="1000" kern="1200">
                <a:solidFill>
                  <a:schemeClr val="tx1"/>
                </a:solidFill>
                <a:latin typeface="Verdana" panose="020B0604030504040204" pitchFamily="34" charset="0"/>
                <a:ea typeface="+mn-ea"/>
                <a:cs typeface="Arial" panose="020B0604020202020204" pitchFamily="34" charset="0"/>
              </a:defRPr>
            </a:lvl2pPr>
            <a:lvl3pPr marL="914400" algn="l" rtl="0" eaLnBrk="0" fontAlgn="base" hangingPunct="0">
              <a:spcBef>
                <a:spcPct val="0"/>
              </a:spcBef>
              <a:spcAft>
                <a:spcPct val="0"/>
              </a:spcAft>
              <a:defRPr sz="1000" kern="1200">
                <a:solidFill>
                  <a:schemeClr val="tx1"/>
                </a:solidFill>
                <a:latin typeface="Verdana" panose="020B0604030504040204" pitchFamily="34" charset="0"/>
                <a:ea typeface="+mn-ea"/>
                <a:cs typeface="Arial" panose="020B0604020202020204" pitchFamily="34" charset="0"/>
              </a:defRPr>
            </a:lvl3pPr>
            <a:lvl4pPr marL="1371600" algn="l" rtl="0" eaLnBrk="0" fontAlgn="base" hangingPunct="0">
              <a:spcBef>
                <a:spcPct val="0"/>
              </a:spcBef>
              <a:spcAft>
                <a:spcPct val="0"/>
              </a:spcAft>
              <a:defRPr sz="1000" kern="1200">
                <a:solidFill>
                  <a:schemeClr val="tx1"/>
                </a:solidFill>
                <a:latin typeface="Verdana" panose="020B0604030504040204" pitchFamily="34" charset="0"/>
                <a:ea typeface="+mn-ea"/>
                <a:cs typeface="Arial" panose="020B0604020202020204" pitchFamily="34" charset="0"/>
              </a:defRPr>
            </a:lvl4pPr>
            <a:lvl5pPr marL="1828800" algn="l" rtl="0" eaLnBrk="0" fontAlgn="base" hangingPunct="0">
              <a:spcBef>
                <a:spcPct val="0"/>
              </a:spcBef>
              <a:spcAft>
                <a:spcPct val="0"/>
              </a:spcAft>
              <a:defRPr sz="1000" kern="1200">
                <a:solidFill>
                  <a:schemeClr val="tx1"/>
                </a:solidFill>
                <a:latin typeface="Verdana" panose="020B0604030504040204" pitchFamily="34" charset="0"/>
                <a:ea typeface="+mn-ea"/>
                <a:cs typeface="Arial" panose="020B0604020202020204" pitchFamily="34" charset="0"/>
              </a:defRPr>
            </a:lvl5pPr>
            <a:lvl6pPr marL="2286000" algn="l" defTabSz="914400" rtl="0" eaLnBrk="1" latinLnBrk="0" hangingPunct="1">
              <a:defRPr sz="1000" kern="1200">
                <a:solidFill>
                  <a:schemeClr val="tx1"/>
                </a:solidFill>
                <a:latin typeface="Verdana" panose="020B0604030504040204" pitchFamily="34" charset="0"/>
                <a:ea typeface="+mn-ea"/>
                <a:cs typeface="Arial" panose="020B0604020202020204" pitchFamily="34" charset="0"/>
              </a:defRPr>
            </a:lvl6pPr>
            <a:lvl7pPr marL="2743200" algn="l" defTabSz="914400" rtl="0" eaLnBrk="1" latinLnBrk="0" hangingPunct="1">
              <a:defRPr sz="1000" kern="1200">
                <a:solidFill>
                  <a:schemeClr val="tx1"/>
                </a:solidFill>
                <a:latin typeface="Verdana" panose="020B0604030504040204" pitchFamily="34" charset="0"/>
                <a:ea typeface="+mn-ea"/>
                <a:cs typeface="Arial" panose="020B0604020202020204" pitchFamily="34" charset="0"/>
              </a:defRPr>
            </a:lvl7pPr>
            <a:lvl8pPr marL="3200400" algn="l" defTabSz="914400" rtl="0" eaLnBrk="1" latinLnBrk="0" hangingPunct="1">
              <a:defRPr sz="1000" kern="1200">
                <a:solidFill>
                  <a:schemeClr val="tx1"/>
                </a:solidFill>
                <a:latin typeface="Verdana" panose="020B0604030504040204" pitchFamily="34" charset="0"/>
                <a:ea typeface="+mn-ea"/>
                <a:cs typeface="Arial" panose="020B0604020202020204" pitchFamily="34" charset="0"/>
              </a:defRPr>
            </a:lvl8pPr>
            <a:lvl9pPr marL="3657600" algn="l" defTabSz="914400" rtl="0" eaLnBrk="1" latinLnBrk="0" hangingPunct="1">
              <a:defRPr sz="1000" kern="1200">
                <a:solidFill>
                  <a:schemeClr val="tx1"/>
                </a:solidFill>
                <a:latin typeface="Verdana" panose="020B0604030504040204" pitchFamily="34" charset="0"/>
                <a:ea typeface="+mn-ea"/>
                <a:cs typeface="Arial" panose="020B0604020202020204" pitchFamily="34" charset="0"/>
              </a:defRPr>
            </a:lvl9pPr>
          </a:lstStyle>
          <a:p>
            <a:pPr>
              <a:defRPr/>
            </a:pPr>
            <a:endParaRPr lang="en-GB" sz="800" b="1">
              <a:solidFill>
                <a:schemeClr val="bg2"/>
              </a:solidFill>
              <a:latin typeface="+mn-lt"/>
            </a:endParaRPr>
          </a:p>
        </p:txBody>
      </p:sp>
      <p:pic>
        <p:nvPicPr>
          <p:cNvPr id="17" name="Picture 2" descr="https://lh4.googleusercontent.com/Gsj2JOnlCb6sF2QF_kXsoPkk9XRPziXTbOG7uhyeCwI2i2kmVeCFRGoeSX1TPwzFDIrR64PadGJNyWMS_6BTE4qYJ2ssw_P0ru3jX9A_DR9_Ki3pq4R55JZOfV9LjLoN1MV1SmIXIz0">
            <a:extLst>
              <a:ext uri="{FF2B5EF4-FFF2-40B4-BE49-F238E27FC236}">
                <a16:creationId xmlns:a16="http://schemas.microsoft.com/office/drawing/2014/main" xmlns="" id="{0521FDE5-9657-4D5E-83BB-B4F58C9C2C9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64628" y="1546467"/>
            <a:ext cx="7849371" cy="4634089"/>
          </a:xfrm>
          <a:prstGeom prst="rect">
            <a:avLst/>
          </a:prstGeom>
          <a:noFill/>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09300126"/>
      </p:ext>
    </p:extLst>
  </p:cSld>
  <p:clrMapOvr>
    <a:masterClrMapping/>
  </p:clrMapOvr>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0"/>
          <p:cNvSpPr txBox="1">
            <a:spLocks/>
          </p:cNvSpPr>
          <p:nvPr/>
        </p:nvSpPr>
        <p:spPr>
          <a:xfrm>
            <a:off x="1738489" y="248815"/>
            <a:ext cx="9477067" cy="949117"/>
          </a:xfrm>
          <a:prstGeom prst="rect">
            <a:avLst/>
          </a:prstGeom>
        </p:spPr>
        <p:txBody>
          <a:bodyPr vert="horz" lIns="91440" tIns="45720" rIns="91440" bIns="45720" rtlCol="0" anchor="b">
            <a:normAutofit fontScale="92500"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b="1" i="0">
                <a:solidFill>
                  <a:schemeClr val="accent1"/>
                </a:solidFill>
                <a:latin typeface="+mn-lt"/>
                <a:ea typeface="Open Sans" charset="0"/>
                <a:cs typeface="Open Sans" charset="0"/>
              </a:rPr>
              <a:t>Technology Setup Checklist </a:t>
            </a:r>
          </a:p>
          <a:p>
            <a:r>
              <a:rPr lang="en-US" sz="3600" b="1" i="0">
                <a:solidFill>
                  <a:schemeClr val="accent1"/>
                </a:solidFill>
                <a:latin typeface="+mn-lt"/>
                <a:ea typeface="Open Sans" charset="0"/>
                <a:cs typeface="Open Sans" charset="0"/>
              </a:rPr>
              <a:t>and TestNav Online Support</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6502667"/>
            <a:ext cx="12000217" cy="229917"/>
          </a:xfrm>
          <a:prstGeom prst="rect">
            <a:avLst/>
          </a:prstGeom>
        </p:spPr>
      </p:pic>
      <p:sp>
        <p:nvSpPr>
          <p:cNvPr id="6" name="Date Placeholder 3"/>
          <p:cNvSpPr>
            <a:spLocks noGrp="1"/>
          </p:cNvSpPr>
          <p:nvPr>
            <p:ph type="dt" sz="half" idx="10"/>
          </p:nvPr>
        </p:nvSpPr>
        <p:spPr>
          <a:xfrm>
            <a:off x="92467" y="6492875"/>
            <a:ext cx="2472271" cy="365125"/>
          </a:xfrm>
        </p:spPr>
        <p:txBody>
          <a:bodyPr/>
          <a:lstStyle/>
          <a:p>
            <a:fld id="{C5C05D33-2F5D-482A-8D2C-D96EBC369FAA}" type="datetime1">
              <a:rPr lang="en-US" smtClean="0">
                <a:solidFill>
                  <a:schemeClr val="accent1">
                    <a:lumMod val="60000"/>
                    <a:lumOff val="40000"/>
                  </a:schemeClr>
                </a:solidFill>
              </a:rPr>
              <a:pPr/>
              <a:t>10/1/2018</a:t>
            </a:fld>
            <a:r>
              <a:rPr lang="en-US">
                <a:solidFill>
                  <a:schemeClr val="accent1">
                    <a:lumMod val="60000"/>
                    <a:lumOff val="40000"/>
                  </a:schemeClr>
                </a:solidFill>
              </a:rPr>
              <a:t>     </a:t>
            </a:r>
            <a:fld id="{EA89072E-2125-40D6-847A-9E6B768971D4}" type="slidenum">
              <a:rPr lang="en-US" smtClean="0">
                <a:solidFill>
                  <a:schemeClr val="accent1">
                    <a:lumMod val="60000"/>
                    <a:lumOff val="40000"/>
                  </a:schemeClr>
                </a:solidFill>
              </a:rPr>
              <a:pPr/>
              <a:t>211</a:t>
            </a:fld>
            <a:endParaRPr lang="en-US">
              <a:solidFill>
                <a:schemeClr val="accent1">
                  <a:lumMod val="60000"/>
                  <a:lumOff val="40000"/>
                </a:schemeClr>
              </a:solidFill>
            </a:endParaRPr>
          </a:p>
        </p:txBody>
      </p:sp>
      <p:sp>
        <p:nvSpPr>
          <p:cNvPr id="7" name="Footer Placeholder 4"/>
          <p:cNvSpPr>
            <a:spLocks noGrp="1"/>
          </p:cNvSpPr>
          <p:nvPr>
            <p:ph type="ftr" sz="quarter" idx="11"/>
          </p:nvPr>
        </p:nvSpPr>
        <p:spPr>
          <a:xfrm>
            <a:off x="3686187" y="6492875"/>
            <a:ext cx="4822804" cy="365125"/>
          </a:xfrm>
        </p:spPr>
        <p:txBody>
          <a:bodyPr/>
          <a:lstStyle/>
          <a:p>
            <a:r>
              <a:rPr lang="en-US">
                <a:solidFill>
                  <a:schemeClr val="accent1">
                    <a:lumMod val="60000"/>
                    <a:lumOff val="40000"/>
                  </a:schemeClr>
                </a:solidFill>
              </a:rPr>
              <a:t>October 2018</a:t>
            </a:r>
          </a:p>
        </p:txBody>
      </p:sp>
      <p:sp>
        <p:nvSpPr>
          <p:cNvPr id="9" name="Slide Number Placeholder 3">
            <a:extLst>
              <a:ext uri="{FF2B5EF4-FFF2-40B4-BE49-F238E27FC236}">
                <a16:creationId xmlns:a16="http://schemas.microsoft.com/office/drawing/2014/main" xmlns="" id="{EE877ABD-253A-45BF-BACF-DF151DFBA610}"/>
              </a:ext>
            </a:extLst>
          </p:cNvPr>
          <p:cNvSpPr txBox="1">
            <a:spLocks/>
          </p:cNvSpPr>
          <p:nvPr/>
        </p:nvSpPr>
        <p:spPr>
          <a:xfrm>
            <a:off x="10635217" y="6561757"/>
            <a:ext cx="469900" cy="125413"/>
          </a:xfrm>
          <a:prstGeom prst="rect">
            <a:avLst/>
          </a:prstGeom>
        </p:spPr>
        <p:txBody>
          <a:bodyPr/>
          <a:lstStyle>
            <a:defPPr>
              <a:defRPr lang="en-US"/>
            </a:defPPr>
            <a:lvl1pPr marL="0" algn="ctr" defTabSz="914400" rtl="0" eaLnBrk="1" latinLnBrk="0" hangingPunct="1">
              <a:defRPr sz="1100" b="0" i="0" kern="1200">
                <a:solidFill>
                  <a:schemeClr val="tx1"/>
                </a:solidFill>
                <a:latin typeface="Open Sans" charset="0"/>
                <a:ea typeface="Open Sans" charset="0"/>
                <a:cs typeface="Open Sans"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GB" altLang="en-US" b="1"/>
              <a:t> </a:t>
            </a:r>
          </a:p>
        </p:txBody>
      </p:sp>
      <p:sp>
        <p:nvSpPr>
          <p:cNvPr id="16" name="Title 1">
            <a:extLst>
              <a:ext uri="{FF2B5EF4-FFF2-40B4-BE49-F238E27FC236}">
                <a16:creationId xmlns:a16="http://schemas.microsoft.com/office/drawing/2014/main" xmlns="" id="{58992AEB-FE99-42D9-9511-0AFF3EC96293}"/>
              </a:ext>
            </a:extLst>
          </p:cNvPr>
          <p:cNvSpPr txBox="1">
            <a:spLocks/>
          </p:cNvSpPr>
          <p:nvPr/>
        </p:nvSpPr>
        <p:spPr>
          <a:xfrm>
            <a:off x="229661" y="1232596"/>
            <a:ext cx="5505053" cy="1115925"/>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a:p>
        </p:txBody>
      </p:sp>
      <p:sp>
        <p:nvSpPr>
          <p:cNvPr id="18" name="Slide Number Placeholder 3">
            <a:extLst>
              <a:ext uri="{FF2B5EF4-FFF2-40B4-BE49-F238E27FC236}">
                <a16:creationId xmlns:a16="http://schemas.microsoft.com/office/drawing/2014/main" xmlns="" id="{796FD231-C7C5-4E72-AFD8-E57FFA5975A2}"/>
              </a:ext>
            </a:extLst>
          </p:cNvPr>
          <p:cNvSpPr txBox="1">
            <a:spLocks/>
          </p:cNvSpPr>
          <p:nvPr/>
        </p:nvSpPr>
        <p:spPr>
          <a:xfrm>
            <a:off x="10745657" y="6767248"/>
            <a:ext cx="469900" cy="125413"/>
          </a:xfrm>
          <a:prstGeom prst="rect">
            <a:avLst/>
          </a:prstGeom>
        </p:spPr>
        <p:txBody>
          <a:bodyPr/>
          <a:lstStyle>
            <a:defPPr>
              <a:defRPr lang="en-US"/>
            </a:defPPr>
            <a:lvl1pPr marL="0" algn="ctr" defTabSz="914400" rtl="0" eaLnBrk="1" latinLnBrk="0" hangingPunct="1">
              <a:defRPr sz="1100" b="0" i="0" kern="1200">
                <a:solidFill>
                  <a:schemeClr val="tx1"/>
                </a:solidFill>
                <a:latin typeface="Open Sans" charset="0"/>
                <a:ea typeface="Open Sans" charset="0"/>
                <a:cs typeface="Open Sans"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GB"/>
          </a:p>
        </p:txBody>
      </p:sp>
      <p:sp>
        <p:nvSpPr>
          <p:cNvPr id="24" name="Slide Number Placeholder 4">
            <a:extLst>
              <a:ext uri="{FF2B5EF4-FFF2-40B4-BE49-F238E27FC236}">
                <a16:creationId xmlns:a16="http://schemas.microsoft.com/office/drawing/2014/main" xmlns="" id="{E42B7224-CDBD-43D8-89E1-8E43A5473D28}"/>
              </a:ext>
            </a:extLst>
          </p:cNvPr>
          <p:cNvSpPr txBox="1">
            <a:spLocks/>
          </p:cNvSpPr>
          <p:nvPr/>
        </p:nvSpPr>
        <p:spPr>
          <a:xfrm>
            <a:off x="9129464" y="6453336"/>
            <a:ext cx="360040" cy="216024"/>
          </a:xfrm>
          <a:prstGeom prst="rect">
            <a:avLst/>
          </a:prstGeom>
        </p:spPr>
        <p:txBody>
          <a:bodyPr/>
          <a:lstStyle>
            <a:defPPr>
              <a:defRPr lang="en-GB"/>
            </a:defPPr>
            <a:lvl1pPr algn="l" rtl="0" eaLnBrk="0" fontAlgn="base" hangingPunct="0">
              <a:spcBef>
                <a:spcPct val="0"/>
              </a:spcBef>
              <a:spcAft>
                <a:spcPct val="0"/>
              </a:spcAft>
              <a:defRPr sz="1000" kern="1200">
                <a:solidFill>
                  <a:schemeClr val="tx1"/>
                </a:solidFill>
                <a:latin typeface="Verdana" panose="020B0604030504040204" pitchFamily="34" charset="0"/>
                <a:ea typeface="+mn-ea"/>
                <a:cs typeface="Arial" panose="020B0604020202020204" pitchFamily="34" charset="0"/>
              </a:defRPr>
            </a:lvl1pPr>
            <a:lvl2pPr marL="457200" algn="l" rtl="0" eaLnBrk="0" fontAlgn="base" hangingPunct="0">
              <a:spcBef>
                <a:spcPct val="0"/>
              </a:spcBef>
              <a:spcAft>
                <a:spcPct val="0"/>
              </a:spcAft>
              <a:defRPr sz="1000" kern="1200">
                <a:solidFill>
                  <a:schemeClr val="tx1"/>
                </a:solidFill>
                <a:latin typeface="Verdana" panose="020B0604030504040204" pitchFamily="34" charset="0"/>
                <a:ea typeface="+mn-ea"/>
                <a:cs typeface="Arial" panose="020B0604020202020204" pitchFamily="34" charset="0"/>
              </a:defRPr>
            </a:lvl2pPr>
            <a:lvl3pPr marL="914400" algn="l" rtl="0" eaLnBrk="0" fontAlgn="base" hangingPunct="0">
              <a:spcBef>
                <a:spcPct val="0"/>
              </a:spcBef>
              <a:spcAft>
                <a:spcPct val="0"/>
              </a:spcAft>
              <a:defRPr sz="1000" kern="1200">
                <a:solidFill>
                  <a:schemeClr val="tx1"/>
                </a:solidFill>
                <a:latin typeface="Verdana" panose="020B0604030504040204" pitchFamily="34" charset="0"/>
                <a:ea typeface="+mn-ea"/>
                <a:cs typeface="Arial" panose="020B0604020202020204" pitchFamily="34" charset="0"/>
              </a:defRPr>
            </a:lvl3pPr>
            <a:lvl4pPr marL="1371600" algn="l" rtl="0" eaLnBrk="0" fontAlgn="base" hangingPunct="0">
              <a:spcBef>
                <a:spcPct val="0"/>
              </a:spcBef>
              <a:spcAft>
                <a:spcPct val="0"/>
              </a:spcAft>
              <a:defRPr sz="1000" kern="1200">
                <a:solidFill>
                  <a:schemeClr val="tx1"/>
                </a:solidFill>
                <a:latin typeface="Verdana" panose="020B0604030504040204" pitchFamily="34" charset="0"/>
                <a:ea typeface="+mn-ea"/>
                <a:cs typeface="Arial" panose="020B0604020202020204" pitchFamily="34" charset="0"/>
              </a:defRPr>
            </a:lvl4pPr>
            <a:lvl5pPr marL="1828800" algn="l" rtl="0" eaLnBrk="0" fontAlgn="base" hangingPunct="0">
              <a:spcBef>
                <a:spcPct val="0"/>
              </a:spcBef>
              <a:spcAft>
                <a:spcPct val="0"/>
              </a:spcAft>
              <a:defRPr sz="1000" kern="1200">
                <a:solidFill>
                  <a:schemeClr val="tx1"/>
                </a:solidFill>
                <a:latin typeface="Verdana" panose="020B0604030504040204" pitchFamily="34" charset="0"/>
                <a:ea typeface="+mn-ea"/>
                <a:cs typeface="Arial" panose="020B0604020202020204" pitchFamily="34" charset="0"/>
              </a:defRPr>
            </a:lvl5pPr>
            <a:lvl6pPr marL="2286000" algn="l" defTabSz="914400" rtl="0" eaLnBrk="1" latinLnBrk="0" hangingPunct="1">
              <a:defRPr sz="1000" kern="1200">
                <a:solidFill>
                  <a:schemeClr val="tx1"/>
                </a:solidFill>
                <a:latin typeface="Verdana" panose="020B0604030504040204" pitchFamily="34" charset="0"/>
                <a:ea typeface="+mn-ea"/>
                <a:cs typeface="Arial" panose="020B0604020202020204" pitchFamily="34" charset="0"/>
              </a:defRPr>
            </a:lvl6pPr>
            <a:lvl7pPr marL="2743200" algn="l" defTabSz="914400" rtl="0" eaLnBrk="1" latinLnBrk="0" hangingPunct="1">
              <a:defRPr sz="1000" kern="1200">
                <a:solidFill>
                  <a:schemeClr val="tx1"/>
                </a:solidFill>
                <a:latin typeface="Verdana" panose="020B0604030504040204" pitchFamily="34" charset="0"/>
                <a:ea typeface="+mn-ea"/>
                <a:cs typeface="Arial" panose="020B0604020202020204" pitchFamily="34" charset="0"/>
              </a:defRPr>
            </a:lvl7pPr>
            <a:lvl8pPr marL="3200400" algn="l" defTabSz="914400" rtl="0" eaLnBrk="1" latinLnBrk="0" hangingPunct="1">
              <a:defRPr sz="1000" kern="1200">
                <a:solidFill>
                  <a:schemeClr val="tx1"/>
                </a:solidFill>
                <a:latin typeface="Verdana" panose="020B0604030504040204" pitchFamily="34" charset="0"/>
                <a:ea typeface="+mn-ea"/>
                <a:cs typeface="Arial" panose="020B0604020202020204" pitchFamily="34" charset="0"/>
              </a:defRPr>
            </a:lvl8pPr>
            <a:lvl9pPr marL="3657600" algn="l" defTabSz="914400" rtl="0" eaLnBrk="1" latinLnBrk="0" hangingPunct="1">
              <a:defRPr sz="1000" kern="1200">
                <a:solidFill>
                  <a:schemeClr val="tx1"/>
                </a:solidFill>
                <a:latin typeface="Verdana" panose="020B0604030504040204" pitchFamily="34" charset="0"/>
                <a:ea typeface="+mn-ea"/>
                <a:cs typeface="Arial" panose="020B0604020202020204" pitchFamily="34" charset="0"/>
              </a:defRPr>
            </a:lvl9pPr>
          </a:lstStyle>
          <a:p>
            <a:pPr>
              <a:defRPr/>
            </a:pPr>
            <a:endParaRPr lang="en-GB" sz="800" b="1">
              <a:solidFill>
                <a:schemeClr val="bg2"/>
              </a:solidFill>
              <a:latin typeface="+mn-lt"/>
            </a:endParaRPr>
          </a:p>
        </p:txBody>
      </p:sp>
      <p:sp>
        <p:nvSpPr>
          <p:cNvPr id="29" name="Slide Number Placeholder 3">
            <a:extLst>
              <a:ext uri="{FF2B5EF4-FFF2-40B4-BE49-F238E27FC236}">
                <a16:creationId xmlns:a16="http://schemas.microsoft.com/office/drawing/2014/main" xmlns="" id="{D040F2BD-3610-4A9A-832A-22AC2FE86ED5}"/>
              </a:ext>
            </a:extLst>
          </p:cNvPr>
          <p:cNvSpPr txBox="1">
            <a:spLocks/>
          </p:cNvSpPr>
          <p:nvPr/>
        </p:nvSpPr>
        <p:spPr>
          <a:xfrm>
            <a:off x="9205913" y="6489700"/>
            <a:ext cx="469900" cy="125413"/>
          </a:xfrm>
          <a:prstGeom prst="rect">
            <a:avLst/>
          </a:prstGeom>
        </p:spPr>
        <p:txBody>
          <a:bodyPr/>
          <a:lstStyle>
            <a:defPPr>
              <a:defRPr lang="en-US"/>
            </a:defPPr>
            <a:lvl1pPr marL="0" algn="ctr" defTabSz="914400" rtl="0" eaLnBrk="1" latinLnBrk="0" hangingPunct="1">
              <a:defRPr sz="1100" b="0" i="0" kern="1200">
                <a:solidFill>
                  <a:schemeClr val="tx1"/>
                </a:solidFill>
                <a:latin typeface="Open Sans" charset="0"/>
                <a:ea typeface="Open Sans" charset="0"/>
                <a:cs typeface="Open Sans"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GB"/>
          </a:p>
        </p:txBody>
      </p:sp>
      <p:sp>
        <p:nvSpPr>
          <p:cNvPr id="19" name="Slide Number Placeholder 2">
            <a:extLst>
              <a:ext uri="{FF2B5EF4-FFF2-40B4-BE49-F238E27FC236}">
                <a16:creationId xmlns:a16="http://schemas.microsoft.com/office/drawing/2014/main" xmlns="" id="{63753EA6-6C23-4C02-B903-2C08F5AC575E}"/>
              </a:ext>
            </a:extLst>
          </p:cNvPr>
          <p:cNvSpPr txBox="1">
            <a:spLocks/>
          </p:cNvSpPr>
          <p:nvPr/>
        </p:nvSpPr>
        <p:spPr>
          <a:xfrm>
            <a:off x="9205913" y="6489700"/>
            <a:ext cx="469900" cy="125413"/>
          </a:xfrm>
          <a:prstGeom prst="rect">
            <a:avLst/>
          </a:prstGeom>
        </p:spPr>
        <p:txBody>
          <a:bodyPr/>
          <a:lstStyle>
            <a:defPPr>
              <a:defRPr lang="en-US"/>
            </a:defPPr>
            <a:lvl1pPr marL="0" algn="ctr" defTabSz="914400" rtl="0" eaLnBrk="1" latinLnBrk="0" hangingPunct="1">
              <a:defRPr sz="1100" b="0" i="0" kern="1200">
                <a:solidFill>
                  <a:schemeClr val="tx1"/>
                </a:solidFill>
                <a:latin typeface="Open Sans" charset="0"/>
                <a:ea typeface="Open Sans" charset="0"/>
                <a:cs typeface="Open Sans"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GB" altLang="en-US"/>
              <a:t> </a:t>
            </a:r>
          </a:p>
        </p:txBody>
      </p:sp>
      <p:sp>
        <p:nvSpPr>
          <p:cNvPr id="27" name="Slide Number Placeholder 3">
            <a:extLst>
              <a:ext uri="{FF2B5EF4-FFF2-40B4-BE49-F238E27FC236}">
                <a16:creationId xmlns:a16="http://schemas.microsoft.com/office/drawing/2014/main" xmlns="" id="{056EB740-6784-4D6E-AC9C-D35FCD931F71}"/>
              </a:ext>
            </a:extLst>
          </p:cNvPr>
          <p:cNvSpPr txBox="1">
            <a:spLocks/>
          </p:cNvSpPr>
          <p:nvPr/>
        </p:nvSpPr>
        <p:spPr>
          <a:xfrm>
            <a:off x="9205913" y="6489700"/>
            <a:ext cx="469900" cy="125413"/>
          </a:xfrm>
          <a:prstGeom prst="rect">
            <a:avLst/>
          </a:prstGeom>
        </p:spPr>
        <p:txBody>
          <a:bodyPr/>
          <a:lstStyle>
            <a:defPPr>
              <a:defRPr lang="en-US"/>
            </a:defPPr>
            <a:lvl1pPr marL="0" algn="ctr" defTabSz="914400" rtl="0" eaLnBrk="1" latinLnBrk="0" hangingPunct="1">
              <a:defRPr sz="1100" b="0" i="0" kern="1200">
                <a:solidFill>
                  <a:schemeClr val="tx1"/>
                </a:solidFill>
                <a:latin typeface="Open Sans" charset="0"/>
                <a:ea typeface="Open Sans" charset="0"/>
                <a:cs typeface="Open Sans"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GB"/>
          </a:p>
        </p:txBody>
      </p:sp>
      <p:sp>
        <p:nvSpPr>
          <p:cNvPr id="33" name="Slide Number Placeholder 4">
            <a:extLst>
              <a:ext uri="{FF2B5EF4-FFF2-40B4-BE49-F238E27FC236}">
                <a16:creationId xmlns:a16="http://schemas.microsoft.com/office/drawing/2014/main" xmlns="" id="{B52195C2-7C5A-4D38-9F2F-39CCAD098681}"/>
              </a:ext>
            </a:extLst>
          </p:cNvPr>
          <p:cNvSpPr txBox="1">
            <a:spLocks/>
          </p:cNvSpPr>
          <p:nvPr/>
        </p:nvSpPr>
        <p:spPr>
          <a:xfrm>
            <a:off x="9129463" y="6453336"/>
            <a:ext cx="360039" cy="216024"/>
          </a:xfrm>
          <a:prstGeom prst="rect">
            <a:avLst/>
          </a:prstGeom>
        </p:spPr>
        <p:txBody>
          <a:bodyPr/>
          <a:lstStyle>
            <a:defPPr>
              <a:defRPr lang="en-GB"/>
            </a:defPPr>
            <a:lvl1pPr algn="l" rtl="0" eaLnBrk="0" fontAlgn="base" hangingPunct="0">
              <a:spcBef>
                <a:spcPct val="0"/>
              </a:spcBef>
              <a:spcAft>
                <a:spcPct val="0"/>
              </a:spcAft>
              <a:defRPr sz="1000" kern="1200">
                <a:solidFill>
                  <a:schemeClr val="tx1"/>
                </a:solidFill>
                <a:latin typeface="Verdana" panose="020B0604030504040204" pitchFamily="34" charset="0"/>
                <a:ea typeface="+mn-ea"/>
                <a:cs typeface="Arial" panose="020B0604020202020204" pitchFamily="34" charset="0"/>
              </a:defRPr>
            </a:lvl1pPr>
            <a:lvl2pPr marL="457200" algn="l" rtl="0" eaLnBrk="0" fontAlgn="base" hangingPunct="0">
              <a:spcBef>
                <a:spcPct val="0"/>
              </a:spcBef>
              <a:spcAft>
                <a:spcPct val="0"/>
              </a:spcAft>
              <a:defRPr sz="1000" kern="1200">
                <a:solidFill>
                  <a:schemeClr val="tx1"/>
                </a:solidFill>
                <a:latin typeface="Verdana" panose="020B0604030504040204" pitchFamily="34" charset="0"/>
                <a:ea typeface="+mn-ea"/>
                <a:cs typeface="Arial" panose="020B0604020202020204" pitchFamily="34" charset="0"/>
              </a:defRPr>
            </a:lvl2pPr>
            <a:lvl3pPr marL="914400" algn="l" rtl="0" eaLnBrk="0" fontAlgn="base" hangingPunct="0">
              <a:spcBef>
                <a:spcPct val="0"/>
              </a:spcBef>
              <a:spcAft>
                <a:spcPct val="0"/>
              </a:spcAft>
              <a:defRPr sz="1000" kern="1200">
                <a:solidFill>
                  <a:schemeClr val="tx1"/>
                </a:solidFill>
                <a:latin typeface="Verdana" panose="020B0604030504040204" pitchFamily="34" charset="0"/>
                <a:ea typeface="+mn-ea"/>
                <a:cs typeface="Arial" panose="020B0604020202020204" pitchFamily="34" charset="0"/>
              </a:defRPr>
            </a:lvl3pPr>
            <a:lvl4pPr marL="1371600" algn="l" rtl="0" eaLnBrk="0" fontAlgn="base" hangingPunct="0">
              <a:spcBef>
                <a:spcPct val="0"/>
              </a:spcBef>
              <a:spcAft>
                <a:spcPct val="0"/>
              </a:spcAft>
              <a:defRPr sz="1000" kern="1200">
                <a:solidFill>
                  <a:schemeClr val="tx1"/>
                </a:solidFill>
                <a:latin typeface="Verdana" panose="020B0604030504040204" pitchFamily="34" charset="0"/>
                <a:ea typeface="+mn-ea"/>
                <a:cs typeface="Arial" panose="020B0604020202020204" pitchFamily="34" charset="0"/>
              </a:defRPr>
            </a:lvl4pPr>
            <a:lvl5pPr marL="1828800" algn="l" rtl="0" eaLnBrk="0" fontAlgn="base" hangingPunct="0">
              <a:spcBef>
                <a:spcPct val="0"/>
              </a:spcBef>
              <a:spcAft>
                <a:spcPct val="0"/>
              </a:spcAft>
              <a:defRPr sz="1000" kern="1200">
                <a:solidFill>
                  <a:schemeClr val="tx1"/>
                </a:solidFill>
                <a:latin typeface="Verdana" panose="020B0604030504040204" pitchFamily="34" charset="0"/>
                <a:ea typeface="+mn-ea"/>
                <a:cs typeface="Arial" panose="020B0604020202020204" pitchFamily="34" charset="0"/>
              </a:defRPr>
            </a:lvl5pPr>
            <a:lvl6pPr marL="2286000" algn="l" defTabSz="914400" rtl="0" eaLnBrk="1" latinLnBrk="0" hangingPunct="1">
              <a:defRPr sz="1000" kern="1200">
                <a:solidFill>
                  <a:schemeClr val="tx1"/>
                </a:solidFill>
                <a:latin typeface="Verdana" panose="020B0604030504040204" pitchFamily="34" charset="0"/>
                <a:ea typeface="+mn-ea"/>
                <a:cs typeface="Arial" panose="020B0604020202020204" pitchFamily="34" charset="0"/>
              </a:defRPr>
            </a:lvl6pPr>
            <a:lvl7pPr marL="2743200" algn="l" defTabSz="914400" rtl="0" eaLnBrk="1" latinLnBrk="0" hangingPunct="1">
              <a:defRPr sz="1000" kern="1200">
                <a:solidFill>
                  <a:schemeClr val="tx1"/>
                </a:solidFill>
                <a:latin typeface="Verdana" panose="020B0604030504040204" pitchFamily="34" charset="0"/>
                <a:ea typeface="+mn-ea"/>
                <a:cs typeface="Arial" panose="020B0604020202020204" pitchFamily="34" charset="0"/>
              </a:defRPr>
            </a:lvl7pPr>
            <a:lvl8pPr marL="3200400" algn="l" defTabSz="914400" rtl="0" eaLnBrk="1" latinLnBrk="0" hangingPunct="1">
              <a:defRPr sz="1000" kern="1200">
                <a:solidFill>
                  <a:schemeClr val="tx1"/>
                </a:solidFill>
                <a:latin typeface="Verdana" panose="020B0604030504040204" pitchFamily="34" charset="0"/>
                <a:ea typeface="+mn-ea"/>
                <a:cs typeface="Arial" panose="020B0604020202020204" pitchFamily="34" charset="0"/>
              </a:defRPr>
            </a:lvl8pPr>
            <a:lvl9pPr marL="3657600" algn="l" defTabSz="914400" rtl="0" eaLnBrk="1" latinLnBrk="0" hangingPunct="1">
              <a:defRPr sz="1000" kern="1200">
                <a:solidFill>
                  <a:schemeClr val="tx1"/>
                </a:solidFill>
                <a:latin typeface="Verdana" panose="020B0604030504040204" pitchFamily="34" charset="0"/>
                <a:ea typeface="+mn-ea"/>
                <a:cs typeface="Arial" panose="020B0604020202020204" pitchFamily="34" charset="0"/>
              </a:defRPr>
            </a:lvl9pPr>
          </a:lstStyle>
          <a:p>
            <a:pPr>
              <a:defRPr/>
            </a:pPr>
            <a:endParaRPr lang="en-GB" sz="800" b="1">
              <a:solidFill>
                <a:schemeClr val="bg2"/>
              </a:solidFill>
              <a:latin typeface="+mn-lt"/>
            </a:endParaRPr>
          </a:p>
        </p:txBody>
      </p:sp>
      <p:sp>
        <p:nvSpPr>
          <p:cNvPr id="2" name="Rectangle 1">
            <a:extLst>
              <a:ext uri="{FF2B5EF4-FFF2-40B4-BE49-F238E27FC236}">
                <a16:creationId xmlns:a16="http://schemas.microsoft.com/office/drawing/2014/main" xmlns="" id="{9003A857-3CC0-4FDB-8636-0C225655083C}"/>
              </a:ext>
            </a:extLst>
          </p:cNvPr>
          <p:cNvSpPr/>
          <p:nvPr/>
        </p:nvSpPr>
        <p:spPr>
          <a:xfrm>
            <a:off x="-49637" y="1329444"/>
            <a:ext cx="6224347" cy="5139869"/>
          </a:xfrm>
          <a:prstGeom prst="rect">
            <a:avLst/>
          </a:prstGeom>
        </p:spPr>
        <p:txBody>
          <a:bodyPr wrap="square">
            <a:spAutoFit/>
          </a:bodyPr>
          <a:lstStyle/>
          <a:p>
            <a:pPr marL="640080" indent="-457200">
              <a:lnSpc>
                <a:spcPct val="100000"/>
              </a:lnSpc>
              <a:spcBef>
                <a:spcPts val="600"/>
              </a:spcBef>
              <a:buClr>
                <a:schemeClr val="accent2"/>
              </a:buClr>
              <a:buFont typeface="Wingdings" panose="05000000000000000000" pitchFamily="2" charset="2"/>
              <a:buChar char="§"/>
            </a:pPr>
            <a:r>
              <a:rPr lang="en-US">
                <a:solidFill>
                  <a:schemeClr val="tx2"/>
                </a:solidFill>
              </a:rPr>
              <a:t>Configure firewall, proxy server, content and spam filters.</a:t>
            </a:r>
          </a:p>
          <a:p>
            <a:pPr marL="640080" indent="-457200">
              <a:lnSpc>
                <a:spcPct val="100000"/>
              </a:lnSpc>
              <a:spcBef>
                <a:spcPts val="600"/>
              </a:spcBef>
              <a:buClr>
                <a:schemeClr val="accent2"/>
              </a:buClr>
              <a:buFont typeface="Wingdings" panose="05000000000000000000" pitchFamily="2" charset="2"/>
              <a:buChar char="§"/>
            </a:pPr>
            <a:r>
              <a:rPr lang="en-US">
                <a:solidFill>
                  <a:schemeClr val="tx2"/>
                </a:solidFill>
              </a:rPr>
              <a:t>Identify the testing locations and the number and kind of testing devices to be used.</a:t>
            </a:r>
          </a:p>
          <a:p>
            <a:pPr marL="640080" indent="-457200">
              <a:lnSpc>
                <a:spcPct val="100000"/>
              </a:lnSpc>
              <a:spcBef>
                <a:spcPts val="600"/>
              </a:spcBef>
              <a:buClr>
                <a:schemeClr val="accent2"/>
              </a:buClr>
              <a:buFont typeface="Wingdings" panose="05000000000000000000" pitchFamily="2" charset="2"/>
              <a:buChar char="§"/>
            </a:pPr>
            <a:r>
              <a:rPr lang="en-US">
                <a:solidFill>
                  <a:schemeClr val="tx2"/>
                </a:solidFill>
              </a:rPr>
              <a:t>Identify the proctor caching location and install </a:t>
            </a:r>
            <a:r>
              <a:rPr lang="en-US" err="1">
                <a:solidFill>
                  <a:schemeClr val="tx2"/>
                </a:solidFill>
              </a:rPr>
              <a:t>ProctorCache</a:t>
            </a:r>
            <a:r>
              <a:rPr lang="en-US">
                <a:solidFill>
                  <a:schemeClr val="tx2"/>
                </a:solidFill>
              </a:rPr>
              <a:t> software, if applicable.</a:t>
            </a:r>
          </a:p>
          <a:p>
            <a:pPr marL="640080" indent="-457200">
              <a:lnSpc>
                <a:spcPct val="100000"/>
              </a:lnSpc>
              <a:spcBef>
                <a:spcPts val="600"/>
              </a:spcBef>
              <a:buClr>
                <a:schemeClr val="accent2"/>
              </a:buClr>
              <a:buFont typeface="Wingdings" panose="05000000000000000000" pitchFamily="2" charset="2"/>
              <a:buChar char="§"/>
            </a:pPr>
            <a:r>
              <a:rPr lang="en-US">
                <a:solidFill>
                  <a:schemeClr val="tx2"/>
                </a:solidFill>
              </a:rPr>
              <a:t>Complete the App Check tests to verify testing device readiness and proctor caching connection.</a:t>
            </a:r>
          </a:p>
          <a:p>
            <a:pPr marL="640080" indent="-457200">
              <a:lnSpc>
                <a:spcPct val="100000"/>
              </a:lnSpc>
              <a:spcBef>
                <a:spcPts val="600"/>
              </a:spcBef>
              <a:buClr>
                <a:schemeClr val="accent2"/>
              </a:buClr>
              <a:buFont typeface="Wingdings" panose="05000000000000000000" pitchFamily="2" charset="2"/>
              <a:buChar char="§"/>
            </a:pPr>
            <a:r>
              <a:rPr lang="en-US">
                <a:solidFill>
                  <a:schemeClr val="tx2"/>
                </a:solidFill>
              </a:rPr>
              <a:t>Update testing workstations to comply with TestNav 8 hardware/software requirements.</a:t>
            </a:r>
          </a:p>
          <a:p>
            <a:pPr marL="640080" indent="-457200">
              <a:lnSpc>
                <a:spcPct val="100000"/>
              </a:lnSpc>
              <a:spcBef>
                <a:spcPts val="600"/>
              </a:spcBef>
              <a:buClr>
                <a:schemeClr val="accent2"/>
              </a:buClr>
              <a:buFont typeface="Wingdings" panose="05000000000000000000" pitchFamily="2" charset="2"/>
              <a:buChar char="§"/>
            </a:pPr>
            <a:r>
              <a:rPr lang="en-US">
                <a:solidFill>
                  <a:schemeClr val="tx2"/>
                </a:solidFill>
              </a:rPr>
              <a:t>Enter TestNav configuration in the Assessment Management System.</a:t>
            </a:r>
          </a:p>
          <a:p>
            <a:pPr marL="640080" indent="-457200">
              <a:lnSpc>
                <a:spcPct val="100000"/>
              </a:lnSpc>
              <a:spcBef>
                <a:spcPts val="600"/>
              </a:spcBef>
              <a:buClr>
                <a:schemeClr val="accent2"/>
              </a:buClr>
              <a:buFont typeface="Wingdings" panose="05000000000000000000" pitchFamily="2" charset="2"/>
              <a:buChar char="§"/>
            </a:pPr>
            <a:r>
              <a:rPr lang="en-US">
                <a:solidFill>
                  <a:schemeClr val="tx2"/>
                </a:solidFill>
              </a:rPr>
              <a:t>Pre-cache test content from the Assessment Management System, if applicable.</a:t>
            </a:r>
          </a:p>
          <a:p>
            <a:pPr marL="640080" indent="-457200">
              <a:lnSpc>
                <a:spcPct val="100000"/>
              </a:lnSpc>
              <a:spcBef>
                <a:spcPts val="600"/>
              </a:spcBef>
              <a:buClr>
                <a:schemeClr val="accent2"/>
              </a:buClr>
              <a:buFont typeface="Wingdings" panose="05000000000000000000" pitchFamily="2" charset="2"/>
              <a:buChar char="§"/>
            </a:pPr>
            <a:r>
              <a:rPr lang="en-US">
                <a:solidFill>
                  <a:schemeClr val="tx2"/>
                </a:solidFill>
              </a:rPr>
              <a:t>Conduct an end-to-end infrastructure trial (dress rehearsal).</a:t>
            </a:r>
          </a:p>
          <a:p>
            <a:pPr marL="640080" indent="-457200">
              <a:lnSpc>
                <a:spcPct val="100000"/>
              </a:lnSpc>
              <a:spcBef>
                <a:spcPts val="600"/>
              </a:spcBef>
              <a:buClr>
                <a:schemeClr val="accent2"/>
              </a:buClr>
              <a:buFont typeface="Wingdings" panose="05000000000000000000" pitchFamily="2" charset="2"/>
              <a:buChar char="§"/>
            </a:pPr>
            <a:r>
              <a:rPr lang="en-US">
                <a:solidFill>
                  <a:schemeClr val="tx2"/>
                </a:solidFill>
              </a:rPr>
              <a:t>Plan your technical support during the online assessment.</a:t>
            </a:r>
          </a:p>
        </p:txBody>
      </p:sp>
      <p:pic>
        <p:nvPicPr>
          <p:cNvPr id="20" name="Picture 19">
            <a:extLst>
              <a:ext uri="{FF2B5EF4-FFF2-40B4-BE49-F238E27FC236}">
                <a16:creationId xmlns:a16="http://schemas.microsoft.com/office/drawing/2014/main" xmlns="" id="{31DA13D4-47EB-4CF0-AF26-829E53CC1C2E}"/>
              </a:ext>
            </a:extLst>
          </p:cNvPr>
          <p:cNvPicPr>
            <a:picLocks noChangeAspect="1"/>
          </p:cNvPicPr>
          <p:nvPr/>
        </p:nvPicPr>
        <p:blipFill rotWithShape="1">
          <a:blip r:embed="rId3"/>
          <a:srcRect r="1666"/>
          <a:stretch/>
        </p:blipFill>
        <p:spPr>
          <a:xfrm>
            <a:off x="6832982" y="1371229"/>
            <a:ext cx="4953000" cy="3628177"/>
          </a:xfrm>
          <a:prstGeom prst="rect">
            <a:avLst/>
          </a:prstGeom>
          <a:effectLst>
            <a:outerShdw blurRad="63500" sx="102000" sy="102000" algn="ctr" rotWithShape="0">
              <a:prstClr val="black">
                <a:alpha val="40000"/>
              </a:prstClr>
            </a:outerShdw>
          </a:effectLst>
        </p:spPr>
      </p:pic>
      <p:sp>
        <p:nvSpPr>
          <p:cNvPr id="3" name="Rectangle 2">
            <a:extLst>
              <a:ext uri="{FF2B5EF4-FFF2-40B4-BE49-F238E27FC236}">
                <a16:creationId xmlns:a16="http://schemas.microsoft.com/office/drawing/2014/main" xmlns="" id="{02180774-ECD7-4036-9E2A-26E9ACB74E9C}"/>
              </a:ext>
            </a:extLst>
          </p:cNvPr>
          <p:cNvSpPr/>
          <p:nvPr/>
        </p:nvSpPr>
        <p:spPr>
          <a:xfrm>
            <a:off x="7283799" y="5338857"/>
            <a:ext cx="4051365" cy="369332"/>
          </a:xfrm>
          <a:prstGeom prst="rect">
            <a:avLst/>
          </a:prstGeom>
        </p:spPr>
        <p:txBody>
          <a:bodyPr wrap="none">
            <a:spAutoFit/>
          </a:bodyPr>
          <a:lstStyle/>
          <a:p>
            <a:pPr algn="ctr">
              <a:spcBef>
                <a:spcPct val="50000"/>
              </a:spcBef>
            </a:pPr>
            <a:r>
              <a:rPr lang="en-US" altLang="en-US">
                <a:hlinkClick r:id="rId4"/>
              </a:rPr>
              <a:t>https://support.assessment.pearson.com</a:t>
            </a:r>
            <a:endParaRPr lang="en-US" altLang="en-US"/>
          </a:p>
        </p:txBody>
      </p:sp>
    </p:spTree>
    <p:extLst>
      <p:ext uri="{BB962C8B-B14F-4D97-AF65-F5344CB8AC3E}">
        <p14:creationId xmlns:p14="http://schemas.microsoft.com/office/powerpoint/2010/main" val="3363910689"/>
      </p:ext>
    </p:extLst>
  </p:cSld>
  <p:clrMapOvr>
    <a:masterClrMapping/>
  </p:clrMapOvr>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0"/>
          <p:cNvSpPr txBox="1">
            <a:spLocks/>
          </p:cNvSpPr>
          <p:nvPr/>
        </p:nvSpPr>
        <p:spPr>
          <a:xfrm>
            <a:off x="1978570" y="248815"/>
            <a:ext cx="8221489" cy="67722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b="1" i="0">
                <a:solidFill>
                  <a:schemeClr val="accent1"/>
                </a:solidFill>
                <a:latin typeface="+mn-lt"/>
                <a:ea typeface="Open Sans" charset="0"/>
                <a:cs typeface="Open Sans" charset="0"/>
              </a:rPr>
              <a:t>Infrastructure Trial</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6502667"/>
            <a:ext cx="12000217" cy="229917"/>
          </a:xfrm>
          <a:prstGeom prst="rect">
            <a:avLst/>
          </a:prstGeom>
        </p:spPr>
      </p:pic>
      <p:sp>
        <p:nvSpPr>
          <p:cNvPr id="6" name="Date Placeholder 3"/>
          <p:cNvSpPr>
            <a:spLocks noGrp="1"/>
          </p:cNvSpPr>
          <p:nvPr>
            <p:ph type="dt" sz="half" idx="10"/>
          </p:nvPr>
        </p:nvSpPr>
        <p:spPr>
          <a:xfrm>
            <a:off x="92467" y="6492875"/>
            <a:ext cx="2472271" cy="365125"/>
          </a:xfrm>
        </p:spPr>
        <p:txBody>
          <a:bodyPr/>
          <a:lstStyle/>
          <a:p>
            <a:fld id="{C5C05D33-2F5D-482A-8D2C-D96EBC369FAA}" type="datetime1">
              <a:rPr lang="en-US" smtClean="0">
                <a:solidFill>
                  <a:schemeClr val="accent1">
                    <a:lumMod val="60000"/>
                    <a:lumOff val="40000"/>
                  </a:schemeClr>
                </a:solidFill>
              </a:rPr>
              <a:pPr/>
              <a:t>10/1/2018</a:t>
            </a:fld>
            <a:r>
              <a:rPr lang="en-US">
                <a:solidFill>
                  <a:schemeClr val="accent1">
                    <a:lumMod val="60000"/>
                    <a:lumOff val="40000"/>
                  </a:schemeClr>
                </a:solidFill>
              </a:rPr>
              <a:t>     </a:t>
            </a:r>
            <a:fld id="{EA89072E-2125-40D6-847A-9E6B768971D4}" type="slidenum">
              <a:rPr lang="en-US" smtClean="0">
                <a:solidFill>
                  <a:schemeClr val="accent1">
                    <a:lumMod val="60000"/>
                    <a:lumOff val="40000"/>
                  </a:schemeClr>
                </a:solidFill>
              </a:rPr>
              <a:pPr/>
              <a:t>212</a:t>
            </a:fld>
            <a:endParaRPr lang="en-US">
              <a:solidFill>
                <a:schemeClr val="accent1">
                  <a:lumMod val="60000"/>
                  <a:lumOff val="40000"/>
                </a:schemeClr>
              </a:solidFill>
            </a:endParaRPr>
          </a:p>
        </p:txBody>
      </p:sp>
      <p:sp>
        <p:nvSpPr>
          <p:cNvPr id="7" name="Footer Placeholder 4"/>
          <p:cNvSpPr>
            <a:spLocks noGrp="1"/>
          </p:cNvSpPr>
          <p:nvPr>
            <p:ph type="ftr" sz="quarter" idx="11"/>
          </p:nvPr>
        </p:nvSpPr>
        <p:spPr>
          <a:xfrm>
            <a:off x="3686187" y="6492875"/>
            <a:ext cx="4822804" cy="365125"/>
          </a:xfrm>
        </p:spPr>
        <p:txBody>
          <a:bodyPr/>
          <a:lstStyle/>
          <a:p>
            <a:r>
              <a:rPr lang="en-US">
                <a:solidFill>
                  <a:schemeClr val="accent1">
                    <a:lumMod val="60000"/>
                    <a:lumOff val="40000"/>
                  </a:schemeClr>
                </a:solidFill>
              </a:rPr>
              <a:t>October 2018</a:t>
            </a:r>
          </a:p>
        </p:txBody>
      </p:sp>
      <p:sp>
        <p:nvSpPr>
          <p:cNvPr id="9" name="Slide Number Placeholder 3">
            <a:extLst>
              <a:ext uri="{FF2B5EF4-FFF2-40B4-BE49-F238E27FC236}">
                <a16:creationId xmlns:a16="http://schemas.microsoft.com/office/drawing/2014/main" xmlns="" id="{EE877ABD-253A-45BF-BACF-DF151DFBA610}"/>
              </a:ext>
            </a:extLst>
          </p:cNvPr>
          <p:cNvSpPr txBox="1">
            <a:spLocks/>
          </p:cNvSpPr>
          <p:nvPr/>
        </p:nvSpPr>
        <p:spPr>
          <a:xfrm>
            <a:off x="10635217" y="6561757"/>
            <a:ext cx="469900" cy="125413"/>
          </a:xfrm>
          <a:prstGeom prst="rect">
            <a:avLst/>
          </a:prstGeom>
        </p:spPr>
        <p:txBody>
          <a:bodyPr/>
          <a:lstStyle>
            <a:defPPr>
              <a:defRPr lang="en-US"/>
            </a:defPPr>
            <a:lvl1pPr marL="0" algn="ctr" defTabSz="914400" rtl="0" eaLnBrk="1" latinLnBrk="0" hangingPunct="1">
              <a:defRPr sz="1100" b="0" i="0" kern="1200">
                <a:solidFill>
                  <a:schemeClr val="tx1"/>
                </a:solidFill>
                <a:latin typeface="Open Sans" charset="0"/>
                <a:ea typeface="Open Sans" charset="0"/>
                <a:cs typeface="Open Sans"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GB" altLang="en-US" b="1"/>
              <a:t> </a:t>
            </a:r>
          </a:p>
        </p:txBody>
      </p:sp>
      <p:sp>
        <p:nvSpPr>
          <p:cNvPr id="16" name="Title 1">
            <a:extLst>
              <a:ext uri="{FF2B5EF4-FFF2-40B4-BE49-F238E27FC236}">
                <a16:creationId xmlns:a16="http://schemas.microsoft.com/office/drawing/2014/main" xmlns="" id="{58992AEB-FE99-42D9-9511-0AFF3EC96293}"/>
              </a:ext>
            </a:extLst>
          </p:cNvPr>
          <p:cNvSpPr txBox="1">
            <a:spLocks/>
          </p:cNvSpPr>
          <p:nvPr/>
        </p:nvSpPr>
        <p:spPr>
          <a:xfrm>
            <a:off x="229661" y="1232596"/>
            <a:ext cx="5505053" cy="1115925"/>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a:p>
        </p:txBody>
      </p:sp>
      <p:sp>
        <p:nvSpPr>
          <p:cNvPr id="18" name="Slide Number Placeholder 3">
            <a:extLst>
              <a:ext uri="{FF2B5EF4-FFF2-40B4-BE49-F238E27FC236}">
                <a16:creationId xmlns:a16="http://schemas.microsoft.com/office/drawing/2014/main" xmlns="" id="{796FD231-C7C5-4E72-AFD8-E57FFA5975A2}"/>
              </a:ext>
            </a:extLst>
          </p:cNvPr>
          <p:cNvSpPr txBox="1">
            <a:spLocks/>
          </p:cNvSpPr>
          <p:nvPr/>
        </p:nvSpPr>
        <p:spPr>
          <a:xfrm>
            <a:off x="10745657" y="6767248"/>
            <a:ext cx="469900" cy="125413"/>
          </a:xfrm>
          <a:prstGeom prst="rect">
            <a:avLst/>
          </a:prstGeom>
        </p:spPr>
        <p:txBody>
          <a:bodyPr/>
          <a:lstStyle>
            <a:defPPr>
              <a:defRPr lang="en-US"/>
            </a:defPPr>
            <a:lvl1pPr marL="0" algn="ctr" defTabSz="914400" rtl="0" eaLnBrk="1" latinLnBrk="0" hangingPunct="1">
              <a:defRPr sz="1100" b="0" i="0" kern="1200">
                <a:solidFill>
                  <a:schemeClr val="tx1"/>
                </a:solidFill>
                <a:latin typeface="Open Sans" charset="0"/>
                <a:ea typeface="Open Sans" charset="0"/>
                <a:cs typeface="Open Sans"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GB"/>
          </a:p>
        </p:txBody>
      </p:sp>
      <p:sp>
        <p:nvSpPr>
          <p:cNvPr id="24" name="Slide Number Placeholder 4">
            <a:extLst>
              <a:ext uri="{FF2B5EF4-FFF2-40B4-BE49-F238E27FC236}">
                <a16:creationId xmlns:a16="http://schemas.microsoft.com/office/drawing/2014/main" xmlns="" id="{E42B7224-CDBD-43D8-89E1-8E43A5473D28}"/>
              </a:ext>
            </a:extLst>
          </p:cNvPr>
          <p:cNvSpPr txBox="1">
            <a:spLocks/>
          </p:cNvSpPr>
          <p:nvPr/>
        </p:nvSpPr>
        <p:spPr>
          <a:xfrm>
            <a:off x="9129464" y="6453336"/>
            <a:ext cx="360040" cy="216024"/>
          </a:xfrm>
          <a:prstGeom prst="rect">
            <a:avLst/>
          </a:prstGeom>
        </p:spPr>
        <p:txBody>
          <a:bodyPr/>
          <a:lstStyle>
            <a:defPPr>
              <a:defRPr lang="en-GB"/>
            </a:defPPr>
            <a:lvl1pPr algn="l" rtl="0" eaLnBrk="0" fontAlgn="base" hangingPunct="0">
              <a:spcBef>
                <a:spcPct val="0"/>
              </a:spcBef>
              <a:spcAft>
                <a:spcPct val="0"/>
              </a:spcAft>
              <a:defRPr sz="1000" kern="1200">
                <a:solidFill>
                  <a:schemeClr val="tx1"/>
                </a:solidFill>
                <a:latin typeface="Verdana" panose="020B0604030504040204" pitchFamily="34" charset="0"/>
                <a:ea typeface="+mn-ea"/>
                <a:cs typeface="Arial" panose="020B0604020202020204" pitchFamily="34" charset="0"/>
              </a:defRPr>
            </a:lvl1pPr>
            <a:lvl2pPr marL="457200" algn="l" rtl="0" eaLnBrk="0" fontAlgn="base" hangingPunct="0">
              <a:spcBef>
                <a:spcPct val="0"/>
              </a:spcBef>
              <a:spcAft>
                <a:spcPct val="0"/>
              </a:spcAft>
              <a:defRPr sz="1000" kern="1200">
                <a:solidFill>
                  <a:schemeClr val="tx1"/>
                </a:solidFill>
                <a:latin typeface="Verdana" panose="020B0604030504040204" pitchFamily="34" charset="0"/>
                <a:ea typeface="+mn-ea"/>
                <a:cs typeface="Arial" panose="020B0604020202020204" pitchFamily="34" charset="0"/>
              </a:defRPr>
            </a:lvl2pPr>
            <a:lvl3pPr marL="914400" algn="l" rtl="0" eaLnBrk="0" fontAlgn="base" hangingPunct="0">
              <a:spcBef>
                <a:spcPct val="0"/>
              </a:spcBef>
              <a:spcAft>
                <a:spcPct val="0"/>
              </a:spcAft>
              <a:defRPr sz="1000" kern="1200">
                <a:solidFill>
                  <a:schemeClr val="tx1"/>
                </a:solidFill>
                <a:latin typeface="Verdana" panose="020B0604030504040204" pitchFamily="34" charset="0"/>
                <a:ea typeface="+mn-ea"/>
                <a:cs typeface="Arial" panose="020B0604020202020204" pitchFamily="34" charset="0"/>
              </a:defRPr>
            </a:lvl3pPr>
            <a:lvl4pPr marL="1371600" algn="l" rtl="0" eaLnBrk="0" fontAlgn="base" hangingPunct="0">
              <a:spcBef>
                <a:spcPct val="0"/>
              </a:spcBef>
              <a:spcAft>
                <a:spcPct val="0"/>
              </a:spcAft>
              <a:defRPr sz="1000" kern="1200">
                <a:solidFill>
                  <a:schemeClr val="tx1"/>
                </a:solidFill>
                <a:latin typeface="Verdana" panose="020B0604030504040204" pitchFamily="34" charset="0"/>
                <a:ea typeface="+mn-ea"/>
                <a:cs typeface="Arial" panose="020B0604020202020204" pitchFamily="34" charset="0"/>
              </a:defRPr>
            </a:lvl4pPr>
            <a:lvl5pPr marL="1828800" algn="l" rtl="0" eaLnBrk="0" fontAlgn="base" hangingPunct="0">
              <a:spcBef>
                <a:spcPct val="0"/>
              </a:spcBef>
              <a:spcAft>
                <a:spcPct val="0"/>
              </a:spcAft>
              <a:defRPr sz="1000" kern="1200">
                <a:solidFill>
                  <a:schemeClr val="tx1"/>
                </a:solidFill>
                <a:latin typeface="Verdana" panose="020B0604030504040204" pitchFamily="34" charset="0"/>
                <a:ea typeface="+mn-ea"/>
                <a:cs typeface="Arial" panose="020B0604020202020204" pitchFamily="34" charset="0"/>
              </a:defRPr>
            </a:lvl5pPr>
            <a:lvl6pPr marL="2286000" algn="l" defTabSz="914400" rtl="0" eaLnBrk="1" latinLnBrk="0" hangingPunct="1">
              <a:defRPr sz="1000" kern="1200">
                <a:solidFill>
                  <a:schemeClr val="tx1"/>
                </a:solidFill>
                <a:latin typeface="Verdana" panose="020B0604030504040204" pitchFamily="34" charset="0"/>
                <a:ea typeface="+mn-ea"/>
                <a:cs typeface="Arial" panose="020B0604020202020204" pitchFamily="34" charset="0"/>
              </a:defRPr>
            </a:lvl6pPr>
            <a:lvl7pPr marL="2743200" algn="l" defTabSz="914400" rtl="0" eaLnBrk="1" latinLnBrk="0" hangingPunct="1">
              <a:defRPr sz="1000" kern="1200">
                <a:solidFill>
                  <a:schemeClr val="tx1"/>
                </a:solidFill>
                <a:latin typeface="Verdana" panose="020B0604030504040204" pitchFamily="34" charset="0"/>
                <a:ea typeface="+mn-ea"/>
                <a:cs typeface="Arial" panose="020B0604020202020204" pitchFamily="34" charset="0"/>
              </a:defRPr>
            </a:lvl7pPr>
            <a:lvl8pPr marL="3200400" algn="l" defTabSz="914400" rtl="0" eaLnBrk="1" latinLnBrk="0" hangingPunct="1">
              <a:defRPr sz="1000" kern="1200">
                <a:solidFill>
                  <a:schemeClr val="tx1"/>
                </a:solidFill>
                <a:latin typeface="Verdana" panose="020B0604030504040204" pitchFamily="34" charset="0"/>
                <a:ea typeface="+mn-ea"/>
                <a:cs typeface="Arial" panose="020B0604020202020204" pitchFamily="34" charset="0"/>
              </a:defRPr>
            </a:lvl8pPr>
            <a:lvl9pPr marL="3657600" algn="l" defTabSz="914400" rtl="0" eaLnBrk="1" latinLnBrk="0" hangingPunct="1">
              <a:defRPr sz="1000" kern="1200">
                <a:solidFill>
                  <a:schemeClr val="tx1"/>
                </a:solidFill>
                <a:latin typeface="Verdana" panose="020B0604030504040204" pitchFamily="34" charset="0"/>
                <a:ea typeface="+mn-ea"/>
                <a:cs typeface="Arial" panose="020B0604020202020204" pitchFamily="34" charset="0"/>
              </a:defRPr>
            </a:lvl9pPr>
          </a:lstStyle>
          <a:p>
            <a:pPr>
              <a:defRPr/>
            </a:pPr>
            <a:endParaRPr lang="en-GB" sz="800" b="1">
              <a:solidFill>
                <a:schemeClr val="bg2"/>
              </a:solidFill>
              <a:latin typeface="+mn-lt"/>
            </a:endParaRPr>
          </a:p>
        </p:txBody>
      </p:sp>
      <p:sp>
        <p:nvSpPr>
          <p:cNvPr id="29" name="Slide Number Placeholder 3">
            <a:extLst>
              <a:ext uri="{FF2B5EF4-FFF2-40B4-BE49-F238E27FC236}">
                <a16:creationId xmlns:a16="http://schemas.microsoft.com/office/drawing/2014/main" xmlns="" id="{D040F2BD-3610-4A9A-832A-22AC2FE86ED5}"/>
              </a:ext>
            </a:extLst>
          </p:cNvPr>
          <p:cNvSpPr txBox="1">
            <a:spLocks/>
          </p:cNvSpPr>
          <p:nvPr/>
        </p:nvSpPr>
        <p:spPr>
          <a:xfrm>
            <a:off x="9205913" y="6489700"/>
            <a:ext cx="469900" cy="125413"/>
          </a:xfrm>
          <a:prstGeom prst="rect">
            <a:avLst/>
          </a:prstGeom>
        </p:spPr>
        <p:txBody>
          <a:bodyPr/>
          <a:lstStyle>
            <a:defPPr>
              <a:defRPr lang="en-US"/>
            </a:defPPr>
            <a:lvl1pPr marL="0" algn="ctr" defTabSz="914400" rtl="0" eaLnBrk="1" latinLnBrk="0" hangingPunct="1">
              <a:defRPr sz="1100" b="0" i="0" kern="1200">
                <a:solidFill>
                  <a:schemeClr val="tx1"/>
                </a:solidFill>
                <a:latin typeface="Open Sans" charset="0"/>
                <a:ea typeface="Open Sans" charset="0"/>
                <a:cs typeface="Open Sans"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GB"/>
          </a:p>
        </p:txBody>
      </p:sp>
      <p:sp>
        <p:nvSpPr>
          <p:cNvPr id="19" name="Slide Number Placeholder 2">
            <a:extLst>
              <a:ext uri="{FF2B5EF4-FFF2-40B4-BE49-F238E27FC236}">
                <a16:creationId xmlns:a16="http://schemas.microsoft.com/office/drawing/2014/main" xmlns="" id="{63753EA6-6C23-4C02-B903-2C08F5AC575E}"/>
              </a:ext>
            </a:extLst>
          </p:cNvPr>
          <p:cNvSpPr txBox="1">
            <a:spLocks/>
          </p:cNvSpPr>
          <p:nvPr/>
        </p:nvSpPr>
        <p:spPr>
          <a:xfrm>
            <a:off x="9205913" y="6489700"/>
            <a:ext cx="469900" cy="125413"/>
          </a:xfrm>
          <a:prstGeom prst="rect">
            <a:avLst/>
          </a:prstGeom>
        </p:spPr>
        <p:txBody>
          <a:bodyPr/>
          <a:lstStyle>
            <a:defPPr>
              <a:defRPr lang="en-US"/>
            </a:defPPr>
            <a:lvl1pPr marL="0" algn="ctr" defTabSz="914400" rtl="0" eaLnBrk="1" latinLnBrk="0" hangingPunct="1">
              <a:defRPr sz="1100" b="0" i="0" kern="1200">
                <a:solidFill>
                  <a:schemeClr val="tx1"/>
                </a:solidFill>
                <a:latin typeface="Open Sans" charset="0"/>
                <a:ea typeface="Open Sans" charset="0"/>
                <a:cs typeface="Open Sans"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GB" altLang="en-US"/>
              <a:t> </a:t>
            </a:r>
          </a:p>
        </p:txBody>
      </p:sp>
      <p:sp>
        <p:nvSpPr>
          <p:cNvPr id="27" name="Slide Number Placeholder 3">
            <a:extLst>
              <a:ext uri="{FF2B5EF4-FFF2-40B4-BE49-F238E27FC236}">
                <a16:creationId xmlns:a16="http://schemas.microsoft.com/office/drawing/2014/main" xmlns="" id="{056EB740-6784-4D6E-AC9C-D35FCD931F71}"/>
              </a:ext>
            </a:extLst>
          </p:cNvPr>
          <p:cNvSpPr txBox="1">
            <a:spLocks/>
          </p:cNvSpPr>
          <p:nvPr/>
        </p:nvSpPr>
        <p:spPr>
          <a:xfrm>
            <a:off x="9205913" y="6489700"/>
            <a:ext cx="469900" cy="125413"/>
          </a:xfrm>
          <a:prstGeom prst="rect">
            <a:avLst/>
          </a:prstGeom>
        </p:spPr>
        <p:txBody>
          <a:bodyPr/>
          <a:lstStyle>
            <a:defPPr>
              <a:defRPr lang="en-US"/>
            </a:defPPr>
            <a:lvl1pPr marL="0" algn="ctr" defTabSz="914400" rtl="0" eaLnBrk="1" latinLnBrk="0" hangingPunct="1">
              <a:defRPr sz="1100" b="0" i="0" kern="1200">
                <a:solidFill>
                  <a:schemeClr val="tx1"/>
                </a:solidFill>
                <a:latin typeface="Open Sans" charset="0"/>
                <a:ea typeface="Open Sans" charset="0"/>
                <a:cs typeface="Open Sans"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GB"/>
          </a:p>
        </p:txBody>
      </p:sp>
      <p:sp>
        <p:nvSpPr>
          <p:cNvPr id="33" name="Slide Number Placeholder 4">
            <a:extLst>
              <a:ext uri="{FF2B5EF4-FFF2-40B4-BE49-F238E27FC236}">
                <a16:creationId xmlns:a16="http://schemas.microsoft.com/office/drawing/2014/main" xmlns="" id="{B52195C2-7C5A-4D38-9F2F-39CCAD098681}"/>
              </a:ext>
            </a:extLst>
          </p:cNvPr>
          <p:cNvSpPr txBox="1">
            <a:spLocks/>
          </p:cNvSpPr>
          <p:nvPr/>
        </p:nvSpPr>
        <p:spPr>
          <a:xfrm>
            <a:off x="9129463" y="6453336"/>
            <a:ext cx="360039" cy="216024"/>
          </a:xfrm>
          <a:prstGeom prst="rect">
            <a:avLst/>
          </a:prstGeom>
        </p:spPr>
        <p:txBody>
          <a:bodyPr/>
          <a:lstStyle>
            <a:defPPr>
              <a:defRPr lang="en-GB"/>
            </a:defPPr>
            <a:lvl1pPr algn="l" rtl="0" eaLnBrk="0" fontAlgn="base" hangingPunct="0">
              <a:spcBef>
                <a:spcPct val="0"/>
              </a:spcBef>
              <a:spcAft>
                <a:spcPct val="0"/>
              </a:spcAft>
              <a:defRPr sz="1000" kern="1200">
                <a:solidFill>
                  <a:schemeClr val="tx1"/>
                </a:solidFill>
                <a:latin typeface="Verdana" panose="020B0604030504040204" pitchFamily="34" charset="0"/>
                <a:ea typeface="+mn-ea"/>
                <a:cs typeface="Arial" panose="020B0604020202020204" pitchFamily="34" charset="0"/>
              </a:defRPr>
            </a:lvl1pPr>
            <a:lvl2pPr marL="457200" algn="l" rtl="0" eaLnBrk="0" fontAlgn="base" hangingPunct="0">
              <a:spcBef>
                <a:spcPct val="0"/>
              </a:spcBef>
              <a:spcAft>
                <a:spcPct val="0"/>
              </a:spcAft>
              <a:defRPr sz="1000" kern="1200">
                <a:solidFill>
                  <a:schemeClr val="tx1"/>
                </a:solidFill>
                <a:latin typeface="Verdana" panose="020B0604030504040204" pitchFamily="34" charset="0"/>
                <a:ea typeface="+mn-ea"/>
                <a:cs typeface="Arial" panose="020B0604020202020204" pitchFamily="34" charset="0"/>
              </a:defRPr>
            </a:lvl2pPr>
            <a:lvl3pPr marL="914400" algn="l" rtl="0" eaLnBrk="0" fontAlgn="base" hangingPunct="0">
              <a:spcBef>
                <a:spcPct val="0"/>
              </a:spcBef>
              <a:spcAft>
                <a:spcPct val="0"/>
              </a:spcAft>
              <a:defRPr sz="1000" kern="1200">
                <a:solidFill>
                  <a:schemeClr val="tx1"/>
                </a:solidFill>
                <a:latin typeface="Verdana" panose="020B0604030504040204" pitchFamily="34" charset="0"/>
                <a:ea typeface="+mn-ea"/>
                <a:cs typeface="Arial" panose="020B0604020202020204" pitchFamily="34" charset="0"/>
              </a:defRPr>
            </a:lvl3pPr>
            <a:lvl4pPr marL="1371600" algn="l" rtl="0" eaLnBrk="0" fontAlgn="base" hangingPunct="0">
              <a:spcBef>
                <a:spcPct val="0"/>
              </a:spcBef>
              <a:spcAft>
                <a:spcPct val="0"/>
              </a:spcAft>
              <a:defRPr sz="1000" kern="1200">
                <a:solidFill>
                  <a:schemeClr val="tx1"/>
                </a:solidFill>
                <a:latin typeface="Verdana" panose="020B0604030504040204" pitchFamily="34" charset="0"/>
                <a:ea typeface="+mn-ea"/>
                <a:cs typeface="Arial" panose="020B0604020202020204" pitchFamily="34" charset="0"/>
              </a:defRPr>
            </a:lvl4pPr>
            <a:lvl5pPr marL="1828800" algn="l" rtl="0" eaLnBrk="0" fontAlgn="base" hangingPunct="0">
              <a:spcBef>
                <a:spcPct val="0"/>
              </a:spcBef>
              <a:spcAft>
                <a:spcPct val="0"/>
              </a:spcAft>
              <a:defRPr sz="1000" kern="1200">
                <a:solidFill>
                  <a:schemeClr val="tx1"/>
                </a:solidFill>
                <a:latin typeface="Verdana" panose="020B0604030504040204" pitchFamily="34" charset="0"/>
                <a:ea typeface="+mn-ea"/>
                <a:cs typeface="Arial" panose="020B0604020202020204" pitchFamily="34" charset="0"/>
              </a:defRPr>
            </a:lvl5pPr>
            <a:lvl6pPr marL="2286000" algn="l" defTabSz="914400" rtl="0" eaLnBrk="1" latinLnBrk="0" hangingPunct="1">
              <a:defRPr sz="1000" kern="1200">
                <a:solidFill>
                  <a:schemeClr val="tx1"/>
                </a:solidFill>
                <a:latin typeface="Verdana" panose="020B0604030504040204" pitchFamily="34" charset="0"/>
                <a:ea typeface="+mn-ea"/>
                <a:cs typeface="Arial" panose="020B0604020202020204" pitchFamily="34" charset="0"/>
              </a:defRPr>
            </a:lvl6pPr>
            <a:lvl7pPr marL="2743200" algn="l" defTabSz="914400" rtl="0" eaLnBrk="1" latinLnBrk="0" hangingPunct="1">
              <a:defRPr sz="1000" kern="1200">
                <a:solidFill>
                  <a:schemeClr val="tx1"/>
                </a:solidFill>
                <a:latin typeface="Verdana" panose="020B0604030504040204" pitchFamily="34" charset="0"/>
                <a:ea typeface="+mn-ea"/>
                <a:cs typeface="Arial" panose="020B0604020202020204" pitchFamily="34" charset="0"/>
              </a:defRPr>
            </a:lvl7pPr>
            <a:lvl8pPr marL="3200400" algn="l" defTabSz="914400" rtl="0" eaLnBrk="1" latinLnBrk="0" hangingPunct="1">
              <a:defRPr sz="1000" kern="1200">
                <a:solidFill>
                  <a:schemeClr val="tx1"/>
                </a:solidFill>
                <a:latin typeface="Verdana" panose="020B0604030504040204" pitchFamily="34" charset="0"/>
                <a:ea typeface="+mn-ea"/>
                <a:cs typeface="Arial" panose="020B0604020202020204" pitchFamily="34" charset="0"/>
              </a:defRPr>
            </a:lvl8pPr>
            <a:lvl9pPr marL="3657600" algn="l" defTabSz="914400" rtl="0" eaLnBrk="1" latinLnBrk="0" hangingPunct="1">
              <a:defRPr sz="1000" kern="1200">
                <a:solidFill>
                  <a:schemeClr val="tx1"/>
                </a:solidFill>
                <a:latin typeface="Verdana" panose="020B0604030504040204" pitchFamily="34" charset="0"/>
                <a:ea typeface="+mn-ea"/>
                <a:cs typeface="Arial" panose="020B0604020202020204" pitchFamily="34" charset="0"/>
              </a:defRPr>
            </a:lvl9pPr>
          </a:lstStyle>
          <a:p>
            <a:pPr>
              <a:defRPr/>
            </a:pPr>
            <a:endParaRPr lang="en-GB" sz="800" b="1">
              <a:solidFill>
                <a:schemeClr val="bg2"/>
              </a:solidFill>
              <a:latin typeface="+mn-lt"/>
            </a:endParaRPr>
          </a:p>
        </p:txBody>
      </p:sp>
      <p:sp>
        <p:nvSpPr>
          <p:cNvPr id="3" name="Rectangle 2">
            <a:extLst>
              <a:ext uri="{FF2B5EF4-FFF2-40B4-BE49-F238E27FC236}">
                <a16:creationId xmlns:a16="http://schemas.microsoft.com/office/drawing/2014/main" xmlns="" id="{8720FC74-D522-48AE-B838-055397979849}"/>
              </a:ext>
            </a:extLst>
          </p:cNvPr>
          <p:cNvSpPr/>
          <p:nvPr/>
        </p:nvSpPr>
        <p:spPr>
          <a:xfrm>
            <a:off x="2148241" y="1332858"/>
            <a:ext cx="7292622" cy="1015663"/>
          </a:xfrm>
          <a:prstGeom prst="rect">
            <a:avLst/>
          </a:prstGeom>
        </p:spPr>
        <p:txBody>
          <a:bodyPr wrap="square">
            <a:spAutoFit/>
          </a:bodyPr>
          <a:lstStyle/>
          <a:p>
            <a:r>
              <a:rPr lang="en-US" sz="2000" b="1">
                <a:solidFill>
                  <a:schemeClr val="accent1"/>
                </a:solidFill>
              </a:rPr>
              <a:t>The Infrastructure Trial test administration in the </a:t>
            </a:r>
            <a:r>
              <a:rPr lang="en-US" sz="2000" b="1" err="1">
                <a:solidFill>
                  <a:schemeClr val="accent1"/>
                </a:solidFill>
              </a:rPr>
              <a:t>PearsonAccess</a:t>
            </a:r>
            <a:r>
              <a:rPr lang="en-US" sz="2000" b="1" baseline="30000" err="1">
                <a:solidFill>
                  <a:schemeClr val="accent1"/>
                </a:solidFill>
              </a:rPr>
              <a:t>next</a:t>
            </a:r>
            <a:r>
              <a:rPr lang="en-US" sz="2000" b="1" baseline="30000">
                <a:solidFill>
                  <a:schemeClr val="accent1"/>
                </a:solidFill>
              </a:rPr>
              <a:t> </a:t>
            </a:r>
            <a:r>
              <a:rPr lang="en-US" sz="2000" b="1">
                <a:solidFill>
                  <a:schemeClr val="accent1"/>
                </a:solidFill>
              </a:rPr>
              <a:t>Training site can be used to practice online test setup activities and to assess your technology infrastructure.</a:t>
            </a:r>
            <a:endParaRPr lang="ru-RU" sz="2000" b="1">
              <a:solidFill>
                <a:schemeClr val="accent1"/>
              </a:solidFill>
            </a:endParaRPr>
          </a:p>
        </p:txBody>
      </p:sp>
      <p:pic>
        <p:nvPicPr>
          <p:cNvPr id="17" name="Content Placeholder 4">
            <a:extLst>
              <a:ext uri="{FF2B5EF4-FFF2-40B4-BE49-F238E27FC236}">
                <a16:creationId xmlns:a16="http://schemas.microsoft.com/office/drawing/2014/main" xmlns="" id="{9E74006B-3A16-427D-8C96-534AE3289626}"/>
              </a:ext>
            </a:extLst>
          </p:cNvPr>
          <p:cNvPicPr>
            <a:picLocks noChangeAspect="1"/>
          </p:cNvPicPr>
          <p:nvPr/>
        </p:nvPicPr>
        <p:blipFill>
          <a:blip r:embed="rId3"/>
          <a:stretch>
            <a:fillRect/>
          </a:stretch>
        </p:blipFill>
        <p:spPr>
          <a:xfrm>
            <a:off x="2898518" y="2425597"/>
            <a:ext cx="6307395" cy="4009856"/>
          </a:xfrm>
          <a:prstGeom prst="rect">
            <a:avLst/>
          </a:prstGeom>
        </p:spPr>
      </p:pic>
      <p:sp>
        <p:nvSpPr>
          <p:cNvPr id="20" name="Rectangle 19">
            <a:extLst>
              <a:ext uri="{FF2B5EF4-FFF2-40B4-BE49-F238E27FC236}">
                <a16:creationId xmlns:a16="http://schemas.microsoft.com/office/drawing/2014/main" xmlns="" id="{6C5FCF7C-74D9-488F-B229-32902A640788}"/>
              </a:ext>
            </a:extLst>
          </p:cNvPr>
          <p:cNvSpPr/>
          <p:nvPr/>
        </p:nvSpPr>
        <p:spPr>
          <a:xfrm>
            <a:off x="5438422" y="2522139"/>
            <a:ext cx="2243323" cy="265876"/>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62"/>
          </a:p>
        </p:txBody>
      </p:sp>
      <p:sp>
        <p:nvSpPr>
          <p:cNvPr id="21" name="Rectangle 20">
            <a:extLst>
              <a:ext uri="{FF2B5EF4-FFF2-40B4-BE49-F238E27FC236}">
                <a16:creationId xmlns:a16="http://schemas.microsoft.com/office/drawing/2014/main" xmlns="" id="{755C4E13-0F47-4439-B88D-427C9BDE4E7E}"/>
              </a:ext>
            </a:extLst>
          </p:cNvPr>
          <p:cNvSpPr/>
          <p:nvPr/>
        </p:nvSpPr>
        <p:spPr>
          <a:xfrm>
            <a:off x="3067755" y="6087578"/>
            <a:ext cx="1910645" cy="265876"/>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62"/>
          </a:p>
        </p:txBody>
      </p:sp>
    </p:spTree>
    <p:extLst>
      <p:ext uri="{BB962C8B-B14F-4D97-AF65-F5344CB8AC3E}">
        <p14:creationId xmlns:p14="http://schemas.microsoft.com/office/powerpoint/2010/main" val="368093479"/>
      </p:ext>
    </p:extLst>
  </p:cSld>
  <p:clrMapOvr>
    <a:masterClrMapping/>
  </p:clrMapOvr>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0"/>
          <p:cNvSpPr txBox="1">
            <a:spLocks/>
          </p:cNvSpPr>
          <p:nvPr/>
        </p:nvSpPr>
        <p:spPr>
          <a:xfrm>
            <a:off x="1978570" y="248815"/>
            <a:ext cx="8221489" cy="67722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b="1" i="0">
                <a:solidFill>
                  <a:schemeClr val="accent1"/>
                </a:solidFill>
                <a:latin typeface="+mn-lt"/>
                <a:ea typeface="Open Sans" charset="0"/>
                <a:cs typeface="Open Sans" charset="0"/>
              </a:rPr>
              <a:t>TELPAS Resources</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6502667"/>
            <a:ext cx="12000217" cy="229917"/>
          </a:xfrm>
          <a:prstGeom prst="rect">
            <a:avLst/>
          </a:prstGeom>
        </p:spPr>
      </p:pic>
      <p:sp>
        <p:nvSpPr>
          <p:cNvPr id="6" name="Date Placeholder 3"/>
          <p:cNvSpPr>
            <a:spLocks noGrp="1"/>
          </p:cNvSpPr>
          <p:nvPr>
            <p:ph type="dt" sz="half" idx="10"/>
          </p:nvPr>
        </p:nvSpPr>
        <p:spPr>
          <a:xfrm>
            <a:off x="92467" y="6492875"/>
            <a:ext cx="2472271" cy="365125"/>
          </a:xfrm>
        </p:spPr>
        <p:txBody>
          <a:bodyPr/>
          <a:lstStyle/>
          <a:p>
            <a:fld id="{C5C05D33-2F5D-482A-8D2C-D96EBC369FAA}" type="datetime1">
              <a:rPr lang="en-US" smtClean="0">
                <a:solidFill>
                  <a:schemeClr val="accent1">
                    <a:lumMod val="60000"/>
                    <a:lumOff val="40000"/>
                  </a:schemeClr>
                </a:solidFill>
              </a:rPr>
              <a:pPr/>
              <a:t>10/1/2018</a:t>
            </a:fld>
            <a:r>
              <a:rPr lang="en-US">
                <a:solidFill>
                  <a:schemeClr val="accent1">
                    <a:lumMod val="60000"/>
                    <a:lumOff val="40000"/>
                  </a:schemeClr>
                </a:solidFill>
              </a:rPr>
              <a:t>     </a:t>
            </a:r>
            <a:fld id="{EA89072E-2125-40D6-847A-9E6B768971D4}" type="slidenum">
              <a:rPr lang="en-US" smtClean="0">
                <a:solidFill>
                  <a:schemeClr val="accent1">
                    <a:lumMod val="60000"/>
                    <a:lumOff val="40000"/>
                  </a:schemeClr>
                </a:solidFill>
              </a:rPr>
              <a:pPr/>
              <a:t>213</a:t>
            </a:fld>
            <a:endParaRPr lang="en-US">
              <a:solidFill>
                <a:schemeClr val="accent1">
                  <a:lumMod val="60000"/>
                  <a:lumOff val="40000"/>
                </a:schemeClr>
              </a:solidFill>
            </a:endParaRPr>
          </a:p>
        </p:txBody>
      </p:sp>
      <p:sp>
        <p:nvSpPr>
          <p:cNvPr id="7" name="Footer Placeholder 4"/>
          <p:cNvSpPr>
            <a:spLocks noGrp="1"/>
          </p:cNvSpPr>
          <p:nvPr>
            <p:ph type="ftr" sz="quarter" idx="11"/>
          </p:nvPr>
        </p:nvSpPr>
        <p:spPr>
          <a:xfrm>
            <a:off x="3686187" y="6492875"/>
            <a:ext cx="4822804" cy="365125"/>
          </a:xfrm>
        </p:spPr>
        <p:txBody>
          <a:bodyPr/>
          <a:lstStyle/>
          <a:p>
            <a:r>
              <a:rPr lang="en-US">
                <a:solidFill>
                  <a:schemeClr val="accent1">
                    <a:lumMod val="60000"/>
                    <a:lumOff val="40000"/>
                  </a:schemeClr>
                </a:solidFill>
              </a:rPr>
              <a:t>October 2018</a:t>
            </a:r>
          </a:p>
        </p:txBody>
      </p:sp>
      <p:sp>
        <p:nvSpPr>
          <p:cNvPr id="9" name="Slide Number Placeholder 3">
            <a:extLst>
              <a:ext uri="{FF2B5EF4-FFF2-40B4-BE49-F238E27FC236}">
                <a16:creationId xmlns:a16="http://schemas.microsoft.com/office/drawing/2014/main" xmlns="" id="{EE877ABD-253A-45BF-BACF-DF151DFBA610}"/>
              </a:ext>
            </a:extLst>
          </p:cNvPr>
          <p:cNvSpPr txBox="1">
            <a:spLocks/>
          </p:cNvSpPr>
          <p:nvPr/>
        </p:nvSpPr>
        <p:spPr>
          <a:xfrm>
            <a:off x="10635217" y="6561757"/>
            <a:ext cx="469900" cy="125413"/>
          </a:xfrm>
          <a:prstGeom prst="rect">
            <a:avLst/>
          </a:prstGeom>
        </p:spPr>
        <p:txBody>
          <a:bodyPr/>
          <a:lstStyle>
            <a:defPPr>
              <a:defRPr lang="en-US"/>
            </a:defPPr>
            <a:lvl1pPr marL="0" algn="ctr" defTabSz="914400" rtl="0" eaLnBrk="1" latinLnBrk="0" hangingPunct="1">
              <a:defRPr sz="1100" b="0" i="0" kern="1200">
                <a:solidFill>
                  <a:schemeClr val="tx1"/>
                </a:solidFill>
                <a:latin typeface="Open Sans" charset="0"/>
                <a:ea typeface="Open Sans" charset="0"/>
                <a:cs typeface="Open Sans"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GB" altLang="en-US" b="1"/>
              <a:t> </a:t>
            </a:r>
          </a:p>
        </p:txBody>
      </p:sp>
      <p:sp>
        <p:nvSpPr>
          <p:cNvPr id="16" name="Title 1">
            <a:extLst>
              <a:ext uri="{FF2B5EF4-FFF2-40B4-BE49-F238E27FC236}">
                <a16:creationId xmlns:a16="http://schemas.microsoft.com/office/drawing/2014/main" xmlns="" id="{58992AEB-FE99-42D9-9511-0AFF3EC96293}"/>
              </a:ext>
            </a:extLst>
          </p:cNvPr>
          <p:cNvSpPr txBox="1">
            <a:spLocks/>
          </p:cNvSpPr>
          <p:nvPr/>
        </p:nvSpPr>
        <p:spPr>
          <a:xfrm>
            <a:off x="229661" y="1232596"/>
            <a:ext cx="5505053" cy="1115925"/>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a:p>
        </p:txBody>
      </p:sp>
      <p:sp>
        <p:nvSpPr>
          <p:cNvPr id="18" name="Slide Number Placeholder 3">
            <a:extLst>
              <a:ext uri="{FF2B5EF4-FFF2-40B4-BE49-F238E27FC236}">
                <a16:creationId xmlns:a16="http://schemas.microsoft.com/office/drawing/2014/main" xmlns="" id="{796FD231-C7C5-4E72-AFD8-E57FFA5975A2}"/>
              </a:ext>
            </a:extLst>
          </p:cNvPr>
          <p:cNvSpPr txBox="1">
            <a:spLocks/>
          </p:cNvSpPr>
          <p:nvPr/>
        </p:nvSpPr>
        <p:spPr>
          <a:xfrm>
            <a:off x="10745657" y="6767248"/>
            <a:ext cx="469900" cy="125413"/>
          </a:xfrm>
          <a:prstGeom prst="rect">
            <a:avLst/>
          </a:prstGeom>
        </p:spPr>
        <p:txBody>
          <a:bodyPr/>
          <a:lstStyle>
            <a:defPPr>
              <a:defRPr lang="en-US"/>
            </a:defPPr>
            <a:lvl1pPr marL="0" algn="ctr" defTabSz="914400" rtl="0" eaLnBrk="1" latinLnBrk="0" hangingPunct="1">
              <a:defRPr sz="1100" b="0" i="0" kern="1200">
                <a:solidFill>
                  <a:schemeClr val="tx1"/>
                </a:solidFill>
                <a:latin typeface="Open Sans" charset="0"/>
                <a:ea typeface="Open Sans" charset="0"/>
                <a:cs typeface="Open Sans"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GB"/>
          </a:p>
        </p:txBody>
      </p:sp>
      <p:sp>
        <p:nvSpPr>
          <p:cNvPr id="24" name="Slide Number Placeholder 4">
            <a:extLst>
              <a:ext uri="{FF2B5EF4-FFF2-40B4-BE49-F238E27FC236}">
                <a16:creationId xmlns:a16="http://schemas.microsoft.com/office/drawing/2014/main" xmlns="" id="{E42B7224-CDBD-43D8-89E1-8E43A5473D28}"/>
              </a:ext>
            </a:extLst>
          </p:cNvPr>
          <p:cNvSpPr txBox="1">
            <a:spLocks/>
          </p:cNvSpPr>
          <p:nvPr/>
        </p:nvSpPr>
        <p:spPr>
          <a:xfrm>
            <a:off x="9129464" y="6453336"/>
            <a:ext cx="360040" cy="216024"/>
          </a:xfrm>
          <a:prstGeom prst="rect">
            <a:avLst/>
          </a:prstGeom>
        </p:spPr>
        <p:txBody>
          <a:bodyPr/>
          <a:lstStyle>
            <a:defPPr>
              <a:defRPr lang="en-GB"/>
            </a:defPPr>
            <a:lvl1pPr algn="l" rtl="0" eaLnBrk="0" fontAlgn="base" hangingPunct="0">
              <a:spcBef>
                <a:spcPct val="0"/>
              </a:spcBef>
              <a:spcAft>
                <a:spcPct val="0"/>
              </a:spcAft>
              <a:defRPr sz="1000" kern="1200">
                <a:solidFill>
                  <a:schemeClr val="tx1"/>
                </a:solidFill>
                <a:latin typeface="Verdana" panose="020B0604030504040204" pitchFamily="34" charset="0"/>
                <a:ea typeface="+mn-ea"/>
                <a:cs typeface="Arial" panose="020B0604020202020204" pitchFamily="34" charset="0"/>
              </a:defRPr>
            </a:lvl1pPr>
            <a:lvl2pPr marL="457200" algn="l" rtl="0" eaLnBrk="0" fontAlgn="base" hangingPunct="0">
              <a:spcBef>
                <a:spcPct val="0"/>
              </a:spcBef>
              <a:spcAft>
                <a:spcPct val="0"/>
              </a:spcAft>
              <a:defRPr sz="1000" kern="1200">
                <a:solidFill>
                  <a:schemeClr val="tx1"/>
                </a:solidFill>
                <a:latin typeface="Verdana" panose="020B0604030504040204" pitchFamily="34" charset="0"/>
                <a:ea typeface="+mn-ea"/>
                <a:cs typeface="Arial" panose="020B0604020202020204" pitchFamily="34" charset="0"/>
              </a:defRPr>
            </a:lvl2pPr>
            <a:lvl3pPr marL="914400" algn="l" rtl="0" eaLnBrk="0" fontAlgn="base" hangingPunct="0">
              <a:spcBef>
                <a:spcPct val="0"/>
              </a:spcBef>
              <a:spcAft>
                <a:spcPct val="0"/>
              </a:spcAft>
              <a:defRPr sz="1000" kern="1200">
                <a:solidFill>
                  <a:schemeClr val="tx1"/>
                </a:solidFill>
                <a:latin typeface="Verdana" panose="020B0604030504040204" pitchFamily="34" charset="0"/>
                <a:ea typeface="+mn-ea"/>
                <a:cs typeface="Arial" panose="020B0604020202020204" pitchFamily="34" charset="0"/>
              </a:defRPr>
            </a:lvl3pPr>
            <a:lvl4pPr marL="1371600" algn="l" rtl="0" eaLnBrk="0" fontAlgn="base" hangingPunct="0">
              <a:spcBef>
                <a:spcPct val="0"/>
              </a:spcBef>
              <a:spcAft>
                <a:spcPct val="0"/>
              </a:spcAft>
              <a:defRPr sz="1000" kern="1200">
                <a:solidFill>
                  <a:schemeClr val="tx1"/>
                </a:solidFill>
                <a:latin typeface="Verdana" panose="020B0604030504040204" pitchFamily="34" charset="0"/>
                <a:ea typeface="+mn-ea"/>
                <a:cs typeface="Arial" panose="020B0604020202020204" pitchFamily="34" charset="0"/>
              </a:defRPr>
            </a:lvl4pPr>
            <a:lvl5pPr marL="1828800" algn="l" rtl="0" eaLnBrk="0" fontAlgn="base" hangingPunct="0">
              <a:spcBef>
                <a:spcPct val="0"/>
              </a:spcBef>
              <a:spcAft>
                <a:spcPct val="0"/>
              </a:spcAft>
              <a:defRPr sz="1000" kern="1200">
                <a:solidFill>
                  <a:schemeClr val="tx1"/>
                </a:solidFill>
                <a:latin typeface="Verdana" panose="020B0604030504040204" pitchFamily="34" charset="0"/>
                <a:ea typeface="+mn-ea"/>
                <a:cs typeface="Arial" panose="020B0604020202020204" pitchFamily="34" charset="0"/>
              </a:defRPr>
            </a:lvl5pPr>
            <a:lvl6pPr marL="2286000" algn="l" defTabSz="914400" rtl="0" eaLnBrk="1" latinLnBrk="0" hangingPunct="1">
              <a:defRPr sz="1000" kern="1200">
                <a:solidFill>
                  <a:schemeClr val="tx1"/>
                </a:solidFill>
                <a:latin typeface="Verdana" panose="020B0604030504040204" pitchFamily="34" charset="0"/>
                <a:ea typeface="+mn-ea"/>
                <a:cs typeface="Arial" panose="020B0604020202020204" pitchFamily="34" charset="0"/>
              </a:defRPr>
            </a:lvl6pPr>
            <a:lvl7pPr marL="2743200" algn="l" defTabSz="914400" rtl="0" eaLnBrk="1" latinLnBrk="0" hangingPunct="1">
              <a:defRPr sz="1000" kern="1200">
                <a:solidFill>
                  <a:schemeClr val="tx1"/>
                </a:solidFill>
                <a:latin typeface="Verdana" panose="020B0604030504040204" pitchFamily="34" charset="0"/>
                <a:ea typeface="+mn-ea"/>
                <a:cs typeface="Arial" panose="020B0604020202020204" pitchFamily="34" charset="0"/>
              </a:defRPr>
            </a:lvl7pPr>
            <a:lvl8pPr marL="3200400" algn="l" defTabSz="914400" rtl="0" eaLnBrk="1" latinLnBrk="0" hangingPunct="1">
              <a:defRPr sz="1000" kern="1200">
                <a:solidFill>
                  <a:schemeClr val="tx1"/>
                </a:solidFill>
                <a:latin typeface="Verdana" panose="020B0604030504040204" pitchFamily="34" charset="0"/>
                <a:ea typeface="+mn-ea"/>
                <a:cs typeface="Arial" panose="020B0604020202020204" pitchFamily="34" charset="0"/>
              </a:defRPr>
            </a:lvl8pPr>
            <a:lvl9pPr marL="3657600" algn="l" defTabSz="914400" rtl="0" eaLnBrk="1" latinLnBrk="0" hangingPunct="1">
              <a:defRPr sz="1000" kern="1200">
                <a:solidFill>
                  <a:schemeClr val="tx1"/>
                </a:solidFill>
                <a:latin typeface="Verdana" panose="020B0604030504040204" pitchFamily="34" charset="0"/>
                <a:ea typeface="+mn-ea"/>
                <a:cs typeface="Arial" panose="020B0604020202020204" pitchFamily="34" charset="0"/>
              </a:defRPr>
            </a:lvl9pPr>
          </a:lstStyle>
          <a:p>
            <a:pPr>
              <a:defRPr/>
            </a:pPr>
            <a:endParaRPr lang="en-GB" sz="800" b="1">
              <a:solidFill>
                <a:schemeClr val="bg2"/>
              </a:solidFill>
              <a:latin typeface="+mn-lt"/>
            </a:endParaRPr>
          </a:p>
        </p:txBody>
      </p:sp>
      <p:sp>
        <p:nvSpPr>
          <p:cNvPr id="29" name="Slide Number Placeholder 3">
            <a:extLst>
              <a:ext uri="{FF2B5EF4-FFF2-40B4-BE49-F238E27FC236}">
                <a16:creationId xmlns:a16="http://schemas.microsoft.com/office/drawing/2014/main" xmlns="" id="{D040F2BD-3610-4A9A-832A-22AC2FE86ED5}"/>
              </a:ext>
            </a:extLst>
          </p:cNvPr>
          <p:cNvSpPr txBox="1">
            <a:spLocks/>
          </p:cNvSpPr>
          <p:nvPr/>
        </p:nvSpPr>
        <p:spPr>
          <a:xfrm>
            <a:off x="9205913" y="6489700"/>
            <a:ext cx="469900" cy="125413"/>
          </a:xfrm>
          <a:prstGeom prst="rect">
            <a:avLst/>
          </a:prstGeom>
        </p:spPr>
        <p:txBody>
          <a:bodyPr/>
          <a:lstStyle>
            <a:defPPr>
              <a:defRPr lang="en-US"/>
            </a:defPPr>
            <a:lvl1pPr marL="0" algn="ctr" defTabSz="914400" rtl="0" eaLnBrk="1" latinLnBrk="0" hangingPunct="1">
              <a:defRPr sz="1100" b="0" i="0" kern="1200">
                <a:solidFill>
                  <a:schemeClr val="tx1"/>
                </a:solidFill>
                <a:latin typeface="Open Sans" charset="0"/>
                <a:ea typeface="Open Sans" charset="0"/>
                <a:cs typeface="Open Sans"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GB"/>
          </a:p>
        </p:txBody>
      </p:sp>
      <p:sp>
        <p:nvSpPr>
          <p:cNvPr id="19" name="Slide Number Placeholder 2">
            <a:extLst>
              <a:ext uri="{FF2B5EF4-FFF2-40B4-BE49-F238E27FC236}">
                <a16:creationId xmlns:a16="http://schemas.microsoft.com/office/drawing/2014/main" xmlns="" id="{63753EA6-6C23-4C02-B903-2C08F5AC575E}"/>
              </a:ext>
            </a:extLst>
          </p:cNvPr>
          <p:cNvSpPr txBox="1">
            <a:spLocks/>
          </p:cNvSpPr>
          <p:nvPr/>
        </p:nvSpPr>
        <p:spPr>
          <a:xfrm>
            <a:off x="9205913" y="6489700"/>
            <a:ext cx="469900" cy="125413"/>
          </a:xfrm>
          <a:prstGeom prst="rect">
            <a:avLst/>
          </a:prstGeom>
        </p:spPr>
        <p:txBody>
          <a:bodyPr/>
          <a:lstStyle>
            <a:defPPr>
              <a:defRPr lang="en-US"/>
            </a:defPPr>
            <a:lvl1pPr marL="0" algn="ctr" defTabSz="914400" rtl="0" eaLnBrk="1" latinLnBrk="0" hangingPunct="1">
              <a:defRPr sz="1100" b="0" i="0" kern="1200">
                <a:solidFill>
                  <a:schemeClr val="tx1"/>
                </a:solidFill>
                <a:latin typeface="Open Sans" charset="0"/>
                <a:ea typeface="Open Sans" charset="0"/>
                <a:cs typeface="Open Sans"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GB" altLang="en-US"/>
              <a:t> </a:t>
            </a:r>
          </a:p>
        </p:txBody>
      </p:sp>
      <p:sp>
        <p:nvSpPr>
          <p:cNvPr id="27" name="Slide Number Placeholder 3">
            <a:extLst>
              <a:ext uri="{FF2B5EF4-FFF2-40B4-BE49-F238E27FC236}">
                <a16:creationId xmlns:a16="http://schemas.microsoft.com/office/drawing/2014/main" xmlns="" id="{056EB740-6784-4D6E-AC9C-D35FCD931F71}"/>
              </a:ext>
            </a:extLst>
          </p:cNvPr>
          <p:cNvSpPr txBox="1">
            <a:spLocks/>
          </p:cNvSpPr>
          <p:nvPr/>
        </p:nvSpPr>
        <p:spPr>
          <a:xfrm>
            <a:off x="9205913" y="6489700"/>
            <a:ext cx="469900" cy="125413"/>
          </a:xfrm>
          <a:prstGeom prst="rect">
            <a:avLst/>
          </a:prstGeom>
        </p:spPr>
        <p:txBody>
          <a:bodyPr/>
          <a:lstStyle>
            <a:defPPr>
              <a:defRPr lang="en-US"/>
            </a:defPPr>
            <a:lvl1pPr marL="0" algn="ctr" defTabSz="914400" rtl="0" eaLnBrk="1" latinLnBrk="0" hangingPunct="1">
              <a:defRPr sz="1100" b="0" i="0" kern="1200">
                <a:solidFill>
                  <a:schemeClr val="tx1"/>
                </a:solidFill>
                <a:latin typeface="Open Sans" charset="0"/>
                <a:ea typeface="Open Sans" charset="0"/>
                <a:cs typeface="Open Sans"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GB"/>
          </a:p>
        </p:txBody>
      </p:sp>
      <p:sp>
        <p:nvSpPr>
          <p:cNvPr id="33" name="Slide Number Placeholder 4">
            <a:extLst>
              <a:ext uri="{FF2B5EF4-FFF2-40B4-BE49-F238E27FC236}">
                <a16:creationId xmlns:a16="http://schemas.microsoft.com/office/drawing/2014/main" xmlns="" id="{B52195C2-7C5A-4D38-9F2F-39CCAD098681}"/>
              </a:ext>
            </a:extLst>
          </p:cNvPr>
          <p:cNvSpPr txBox="1">
            <a:spLocks/>
          </p:cNvSpPr>
          <p:nvPr/>
        </p:nvSpPr>
        <p:spPr>
          <a:xfrm>
            <a:off x="9129463" y="6453336"/>
            <a:ext cx="360039" cy="216024"/>
          </a:xfrm>
          <a:prstGeom prst="rect">
            <a:avLst/>
          </a:prstGeom>
        </p:spPr>
        <p:txBody>
          <a:bodyPr/>
          <a:lstStyle>
            <a:defPPr>
              <a:defRPr lang="en-GB"/>
            </a:defPPr>
            <a:lvl1pPr algn="l" rtl="0" eaLnBrk="0" fontAlgn="base" hangingPunct="0">
              <a:spcBef>
                <a:spcPct val="0"/>
              </a:spcBef>
              <a:spcAft>
                <a:spcPct val="0"/>
              </a:spcAft>
              <a:defRPr sz="1000" kern="1200">
                <a:solidFill>
                  <a:schemeClr val="tx1"/>
                </a:solidFill>
                <a:latin typeface="Verdana" panose="020B0604030504040204" pitchFamily="34" charset="0"/>
                <a:ea typeface="+mn-ea"/>
                <a:cs typeface="Arial" panose="020B0604020202020204" pitchFamily="34" charset="0"/>
              </a:defRPr>
            </a:lvl1pPr>
            <a:lvl2pPr marL="457200" algn="l" rtl="0" eaLnBrk="0" fontAlgn="base" hangingPunct="0">
              <a:spcBef>
                <a:spcPct val="0"/>
              </a:spcBef>
              <a:spcAft>
                <a:spcPct val="0"/>
              </a:spcAft>
              <a:defRPr sz="1000" kern="1200">
                <a:solidFill>
                  <a:schemeClr val="tx1"/>
                </a:solidFill>
                <a:latin typeface="Verdana" panose="020B0604030504040204" pitchFamily="34" charset="0"/>
                <a:ea typeface="+mn-ea"/>
                <a:cs typeface="Arial" panose="020B0604020202020204" pitchFamily="34" charset="0"/>
              </a:defRPr>
            </a:lvl2pPr>
            <a:lvl3pPr marL="914400" algn="l" rtl="0" eaLnBrk="0" fontAlgn="base" hangingPunct="0">
              <a:spcBef>
                <a:spcPct val="0"/>
              </a:spcBef>
              <a:spcAft>
                <a:spcPct val="0"/>
              </a:spcAft>
              <a:defRPr sz="1000" kern="1200">
                <a:solidFill>
                  <a:schemeClr val="tx1"/>
                </a:solidFill>
                <a:latin typeface="Verdana" panose="020B0604030504040204" pitchFamily="34" charset="0"/>
                <a:ea typeface="+mn-ea"/>
                <a:cs typeface="Arial" panose="020B0604020202020204" pitchFamily="34" charset="0"/>
              </a:defRPr>
            </a:lvl3pPr>
            <a:lvl4pPr marL="1371600" algn="l" rtl="0" eaLnBrk="0" fontAlgn="base" hangingPunct="0">
              <a:spcBef>
                <a:spcPct val="0"/>
              </a:spcBef>
              <a:spcAft>
                <a:spcPct val="0"/>
              </a:spcAft>
              <a:defRPr sz="1000" kern="1200">
                <a:solidFill>
                  <a:schemeClr val="tx1"/>
                </a:solidFill>
                <a:latin typeface="Verdana" panose="020B0604030504040204" pitchFamily="34" charset="0"/>
                <a:ea typeface="+mn-ea"/>
                <a:cs typeface="Arial" panose="020B0604020202020204" pitchFamily="34" charset="0"/>
              </a:defRPr>
            </a:lvl4pPr>
            <a:lvl5pPr marL="1828800" algn="l" rtl="0" eaLnBrk="0" fontAlgn="base" hangingPunct="0">
              <a:spcBef>
                <a:spcPct val="0"/>
              </a:spcBef>
              <a:spcAft>
                <a:spcPct val="0"/>
              </a:spcAft>
              <a:defRPr sz="1000" kern="1200">
                <a:solidFill>
                  <a:schemeClr val="tx1"/>
                </a:solidFill>
                <a:latin typeface="Verdana" panose="020B0604030504040204" pitchFamily="34" charset="0"/>
                <a:ea typeface="+mn-ea"/>
                <a:cs typeface="Arial" panose="020B0604020202020204" pitchFamily="34" charset="0"/>
              </a:defRPr>
            </a:lvl5pPr>
            <a:lvl6pPr marL="2286000" algn="l" defTabSz="914400" rtl="0" eaLnBrk="1" latinLnBrk="0" hangingPunct="1">
              <a:defRPr sz="1000" kern="1200">
                <a:solidFill>
                  <a:schemeClr val="tx1"/>
                </a:solidFill>
                <a:latin typeface="Verdana" panose="020B0604030504040204" pitchFamily="34" charset="0"/>
                <a:ea typeface="+mn-ea"/>
                <a:cs typeface="Arial" panose="020B0604020202020204" pitchFamily="34" charset="0"/>
              </a:defRPr>
            </a:lvl6pPr>
            <a:lvl7pPr marL="2743200" algn="l" defTabSz="914400" rtl="0" eaLnBrk="1" latinLnBrk="0" hangingPunct="1">
              <a:defRPr sz="1000" kern="1200">
                <a:solidFill>
                  <a:schemeClr val="tx1"/>
                </a:solidFill>
                <a:latin typeface="Verdana" panose="020B0604030504040204" pitchFamily="34" charset="0"/>
                <a:ea typeface="+mn-ea"/>
                <a:cs typeface="Arial" panose="020B0604020202020204" pitchFamily="34" charset="0"/>
              </a:defRPr>
            </a:lvl7pPr>
            <a:lvl8pPr marL="3200400" algn="l" defTabSz="914400" rtl="0" eaLnBrk="1" latinLnBrk="0" hangingPunct="1">
              <a:defRPr sz="1000" kern="1200">
                <a:solidFill>
                  <a:schemeClr val="tx1"/>
                </a:solidFill>
                <a:latin typeface="Verdana" panose="020B0604030504040204" pitchFamily="34" charset="0"/>
                <a:ea typeface="+mn-ea"/>
                <a:cs typeface="Arial" panose="020B0604020202020204" pitchFamily="34" charset="0"/>
              </a:defRPr>
            </a:lvl8pPr>
            <a:lvl9pPr marL="3657600" algn="l" defTabSz="914400" rtl="0" eaLnBrk="1" latinLnBrk="0" hangingPunct="1">
              <a:defRPr sz="1000" kern="1200">
                <a:solidFill>
                  <a:schemeClr val="tx1"/>
                </a:solidFill>
                <a:latin typeface="Verdana" panose="020B0604030504040204" pitchFamily="34" charset="0"/>
                <a:ea typeface="+mn-ea"/>
                <a:cs typeface="Arial" panose="020B0604020202020204" pitchFamily="34" charset="0"/>
              </a:defRPr>
            </a:lvl9pPr>
          </a:lstStyle>
          <a:p>
            <a:pPr>
              <a:defRPr/>
            </a:pPr>
            <a:endParaRPr lang="en-GB" sz="800" b="1">
              <a:solidFill>
                <a:schemeClr val="bg2"/>
              </a:solidFill>
              <a:latin typeface="+mn-lt"/>
            </a:endParaRPr>
          </a:p>
        </p:txBody>
      </p:sp>
      <p:sp>
        <p:nvSpPr>
          <p:cNvPr id="23" name="Slide Number Placeholder 3">
            <a:extLst>
              <a:ext uri="{FF2B5EF4-FFF2-40B4-BE49-F238E27FC236}">
                <a16:creationId xmlns:a16="http://schemas.microsoft.com/office/drawing/2014/main" xmlns="" id="{5E875919-D097-49D2-A010-74F28B379A58}"/>
              </a:ext>
            </a:extLst>
          </p:cNvPr>
          <p:cNvSpPr txBox="1">
            <a:spLocks/>
          </p:cNvSpPr>
          <p:nvPr/>
        </p:nvSpPr>
        <p:spPr>
          <a:xfrm>
            <a:off x="9205913" y="6489700"/>
            <a:ext cx="469900" cy="125413"/>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GB"/>
          </a:p>
        </p:txBody>
      </p:sp>
      <p:sp>
        <p:nvSpPr>
          <p:cNvPr id="28" name="Text Placeholder 1">
            <a:extLst>
              <a:ext uri="{FF2B5EF4-FFF2-40B4-BE49-F238E27FC236}">
                <a16:creationId xmlns:a16="http://schemas.microsoft.com/office/drawing/2014/main" xmlns="" id="{C16C9349-2399-4AA3-9262-D143525480B7}"/>
              </a:ext>
            </a:extLst>
          </p:cNvPr>
          <p:cNvSpPr txBox="1">
            <a:spLocks/>
          </p:cNvSpPr>
          <p:nvPr/>
        </p:nvSpPr>
        <p:spPr>
          <a:xfrm>
            <a:off x="1416652" y="4253564"/>
            <a:ext cx="2149740" cy="1560084"/>
          </a:xfrm>
          <a:prstGeom prst="rect">
            <a:avLst/>
          </a:prstGeom>
        </p:spPr>
        <p:txBody>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a:lnSpc>
                <a:spcPct val="100000"/>
              </a:lnSpc>
              <a:spcAft>
                <a:spcPts val="800"/>
              </a:spcAft>
              <a:buClr>
                <a:schemeClr val="accent2"/>
              </a:buClr>
              <a:buFont typeface="Wingdings" panose="05000000000000000000" pitchFamily="2" charset="2"/>
              <a:buChar char="§"/>
            </a:pPr>
            <a:r>
              <a:rPr lang="en-US" sz="1600">
                <a:solidFill>
                  <a:schemeClr val="bg2">
                    <a:lumMod val="25000"/>
                  </a:schemeClr>
                </a:solidFill>
              </a:rPr>
              <a:t>Educator Guide</a:t>
            </a:r>
          </a:p>
          <a:p>
            <a:pPr>
              <a:lnSpc>
                <a:spcPct val="100000"/>
              </a:lnSpc>
              <a:spcAft>
                <a:spcPts val="800"/>
              </a:spcAft>
              <a:buClr>
                <a:schemeClr val="accent2"/>
              </a:buClr>
              <a:buFont typeface="Wingdings" panose="05000000000000000000" pitchFamily="2" charset="2"/>
              <a:buChar char="§"/>
            </a:pPr>
            <a:r>
              <a:rPr lang="en-US" sz="1600">
                <a:solidFill>
                  <a:schemeClr val="bg2">
                    <a:lumMod val="25000"/>
                  </a:schemeClr>
                </a:solidFill>
              </a:rPr>
              <a:t>Serves to support effective implementation of the Texas English Language Proficiency Standards (ELPS). </a:t>
            </a:r>
          </a:p>
        </p:txBody>
      </p:sp>
      <p:sp>
        <p:nvSpPr>
          <p:cNvPr id="30" name="Text Placeholder 3">
            <a:extLst>
              <a:ext uri="{FF2B5EF4-FFF2-40B4-BE49-F238E27FC236}">
                <a16:creationId xmlns:a16="http://schemas.microsoft.com/office/drawing/2014/main" xmlns="" id="{ECEB8194-A039-4DA9-B90E-F7F50ED53171}"/>
              </a:ext>
            </a:extLst>
          </p:cNvPr>
          <p:cNvSpPr txBox="1">
            <a:spLocks/>
          </p:cNvSpPr>
          <p:nvPr/>
        </p:nvSpPr>
        <p:spPr>
          <a:xfrm>
            <a:off x="4146468" y="4232179"/>
            <a:ext cx="2251062" cy="1211629"/>
          </a:xfrm>
          <a:prstGeom prst="rect">
            <a:avLst/>
          </a:prstGeom>
        </p:spPr>
        <p:txBody>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a:lnSpc>
                <a:spcPct val="100000"/>
              </a:lnSpc>
              <a:spcAft>
                <a:spcPts val="800"/>
              </a:spcAft>
              <a:buClr>
                <a:schemeClr val="accent2"/>
              </a:buClr>
              <a:buFont typeface="Wingdings" panose="05000000000000000000" pitchFamily="2" charset="2"/>
              <a:buChar char="§"/>
            </a:pPr>
            <a:r>
              <a:rPr lang="en-US" sz="1600">
                <a:solidFill>
                  <a:schemeClr val="bg2">
                    <a:lumMod val="25000"/>
                  </a:schemeClr>
                </a:solidFill>
              </a:rPr>
              <a:t>DCCR</a:t>
            </a:r>
          </a:p>
          <a:p>
            <a:pPr>
              <a:lnSpc>
                <a:spcPct val="100000"/>
              </a:lnSpc>
              <a:spcAft>
                <a:spcPts val="800"/>
              </a:spcAft>
              <a:buClr>
                <a:schemeClr val="accent2"/>
              </a:buClr>
              <a:buFont typeface="Wingdings" panose="05000000000000000000" pitchFamily="2" charset="2"/>
              <a:buChar char="§"/>
            </a:pPr>
            <a:r>
              <a:rPr lang="en-US" sz="1600">
                <a:solidFill>
                  <a:schemeClr val="bg2">
                    <a:lumMod val="25000"/>
                  </a:schemeClr>
                </a:solidFill>
              </a:rPr>
              <a:t>Contains chronological checklist for District and Campus Coordinators.</a:t>
            </a:r>
          </a:p>
        </p:txBody>
      </p:sp>
      <p:sp>
        <p:nvSpPr>
          <p:cNvPr id="31" name="Text Placeholder 5">
            <a:extLst>
              <a:ext uri="{FF2B5EF4-FFF2-40B4-BE49-F238E27FC236}">
                <a16:creationId xmlns:a16="http://schemas.microsoft.com/office/drawing/2014/main" xmlns="" id="{0F2EA007-70DE-44DD-A35E-6DD00F7AC569}"/>
              </a:ext>
            </a:extLst>
          </p:cNvPr>
          <p:cNvSpPr txBox="1">
            <a:spLocks/>
          </p:cNvSpPr>
          <p:nvPr/>
        </p:nvSpPr>
        <p:spPr>
          <a:xfrm>
            <a:off x="6977606" y="4253564"/>
            <a:ext cx="2502943" cy="1211629"/>
          </a:xfrm>
          <a:prstGeom prst="rect">
            <a:avLst/>
          </a:prstGeom>
        </p:spPr>
        <p:txBody>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a:lnSpc>
                <a:spcPct val="100000"/>
              </a:lnSpc>
              <a:spcAft>
                <a:spcPts val="800"/>
              </a:spcAft>
              <a:buClr>
                <a:schemeClr val="accent2"/>
              </a:buClr>
              <a:buFont typeface="Wingdings" panose="05000000000000000000" pitchFamily="2" charset="2"/>
              <a:buChar char="§"/>
            </a:pPr>
            <a:r>
              <a:rPr lang="en-US" sz="1600">
                <a:solidFill>
                  <a:schemeClr val="bg2">
                    <a:lumMod val="25000"/>
                  </a:schemeClr>
                </a:solidFill>
              </a:rPr>
              <a:t>TEA</a:t>
            </a:r>
          </a:p>
          <a:p>
            <a:pPr>
              <a:lnSpc>
                <a:spcPct val="100000"/>
              </a:lnSpc>
              <a:spcAft>
                <a:spcPts val="800"/>
              </a:spcAft>
              <a:buClr>
                <a:schemeClr val="accent2"/>
              </a:buClr>
              <a:buFont typeface="Wingdings" panose="05000000000000000000" pitchFamily="2" charset="2"/>
              <a:buChar char="§"/>
            </a:pPr>
            <a:r>
              <a:rPr lang="en-US" sz="1600">
                <a:solidFill>
                  <a:schemeClr val="bg2">
                    <a:lumMod val="25000"/>
                  </a:schemeClr>
                </a:solidFill>
              </a:rPr>
              <a:t>Links to manuals, training presentations and additional resources.</a:t>
            </a:r>
            <a:endParaRPr lang="ru-RU" sz="1600">
              <a:solidFill>
                <a:schemeClr val="bg2">
                  <a:lumMod val="25000"/>
                </a:schemeClr>
              </a:solidFill>
            </a:endParaRPr>
          </a:p>
          <a:p>
            <a:endParaRPr lang="en-US" sz="1600"/>
          </a:p>
          <a:p>
            <a:endParaRPr lang="en-US" sz="1600"/>
          </a:p>
        </p:txBody>
      </p:sp>
      <p:pic>
        <p:nvPicPr>
          <p:cNvPr id="32" name="Picture 3" descr="TEA student Assessment Division" title="TEA website">
            <a:extLst>
              <a:ext uri="{FF2B5EF4-FFF2-40B4-BE49-F238E27FC236}">
                <a16:creationId xmlns:a16="http://schemas.microsoft.com/office/drawing/2014/main" xmlns="" id="{639418B7-BB0B-4A1D-B805-26CFDBACC58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72914" y="2218934"/>
            <a:ext cx="2410519" cy="1807889"/>
          </a:xfrm>
          <a:prstGeom prst="rect">
            <a:avLst/>
          </a:prstGeom>
          <a:effectLst>
            <a:outerShdw blurRad="63500" sx="102000" sy="102000" algn="ctr" rotWithShape="0">
              <a:prstClr val="black">
                <a:alpha val="40000"/>
              </a:prstClr>
            </a:outerShdw>
          </a:effectLst>
        </p:spPr>
      </p:pic>
      <p:pic>
        <p:nvPicPr>
          <p:cNvPr id="34" name="Picture Placeholder 11" descr="TELPAS Educator Guide" title="TELPAS Educator Guide">
            <a:extLst>
              <a:ext uri="{FF2B5EF4-FFF2-40B4-BE49-F238E27FC236}">
                <a16:creationId xmlns:a16="http://schemas.microsoft.com/office/drawing/2014/main" xmlns="" id="{3C244588-A25A-48E9-B6BF-93A4290E2492}"/>
              </a:ext>
            </a:extLst>
          </p:cNvPr>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1416652" y="1771107"/>
            <a:ext cx="1774090" cy="2255716"/>
          </a:xfrm>
          <a:prstGeom prst="rect">
            <a:avLst/>
          </a:prstGeom>
        </p:spPr>
      </p:pic>
      <p:pic>
        <p:nvPicPr>
          <p:cNvPr id="35" name="Picture Placeholder 23" descr="TELPAS section of the District and Campus Coordinator Resource manual" title="TELPAS Section of DCCR">
            <a:extLst>
              <a:ext uri="{FF2B5EF4-FFF2-40B4-BE49-F238E27FC236}">
                <a16:creationId xmlns:a16="http://schemas.microsoft.com/office/drawing/2014/main" xmlns="" id="{44E39346-91E0-466D-84F7-8AB11EF4962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152461" y="1771107"/>
            <a:ext cx="1858734" cy="2255716"/>
          </a:xfrm>
          <a:prstGeom prst="rect">
            <a:avLst/>
          </a:prstGeom>
          <a:effectLst>
            <a:outerShdw blurRad="63500" sx="102000" sy="102000" algn="ctr" rotWithShape="0">
              <a:prstClr val="black">
                <a:alpha val="40000"/>
              </a:prstClr>
            </a:outerShdw>
          </a:effectLst>
        </p:spPr>
      </p:pic>
      <p:sp>
        <p:nvSpPr>
          <p:cNvPr id="36" name="Slide Number Placeholder 4">
            <a:extLst>
              <a:ext uri="{FF2B5EF4-FFF2-40B4-BE49-F238E27FC236}">
                <a16:creationId xmlns:a16="http://schemas.microsoft.com/office/drawing/2014/main" xmlns="" id="{5EBC317F-689A-40B2-A62E-6B42F1FBED2C}"/>
              </a:ext>
            </a:extLst>
          </p:cNvPr>
          <p:cNvSpPr txBox="1">
            <a:spLocks/>
          </p:cNvSpPr>
          <p:nvPr/>
        </p:nvSpPr>
        <p:spPr>
          <a:xfrm>
            <a:off x="9281864" y="6605736"/>
            <a:ext cx="360040" cy="216024"/>
          </a:xfrm>
          <a:prstGeom prst="rect">
            <a:avLst/>
          </a:prstGeom>
        </p:spPr>
        <p:txBody>
          <a:bodyPr/>
          <a:lstStyle>
            <a:defPPr>
              <a:defRPr lang="en-GB"/>
            </a:defPPr>
            <a:lvl1pPr algn="l" rtl="0" eaLnBrk="0" fontAlgn="base" hangingPunct="0">
              <a:spcBef>
                <a:spcPct val="0"/>
              </a:spcBef>
              <a:spcAft>
                <a:spcPct val="0"/>
              </a:spcAft>
              <a:defRPr sz="1000" kern="1200">
                <a:solidFill>
                  <a:schemeClr val="tx1"/>
                </a:solidFill>
                <a:latin typeface="Verdana" panose="020B0604030504040204" pitchFamily="34" charset="0"/>
                <a:ea typeface="+mn-ea"/>
                <a:cs typeface="Arial" panose="020B0604020202020204" pitchFamily="34" charset="0"/>
              </a:defRPr>
            </a:lvl1pPr>
            <a:lvl2pPr marL="457200" algn="l" rtl="0" eaLnBrk="0" fontAlgn="base" hangingPunct="0">
              <a:spcBef>
                <a:spcPct val="0"/>
              </a:spcBef>
              <a:spcAft>
                <a:spcPct val="0"/>
              </a:spcAft>
              <a:defRPr sz="1000" kern="1200">
                <a:solidFill>
                  <a:schemeClr val="tx1"/>
                </a:solidFill>
                <a:latin typeface="Verdana" panose="020B0604030504040204" pitchFamily="34" charset="0"/>
                <a:ea typeface="+mn-ea"/>
                <a:cs typeface="Arial" panose="020B0604020202020204" pitchFamily="34" charset="0"/>
              </a:defRPr>
            </a:lvl2pPr>
            <a:lvl3pPr marL="914400" algn="l" rtl="0" eaLnBrk="0" fontAlgn="base" hangingPunct="0">
              <a:spcBef>
                <a:spcPct val="0"/>
              </a:spcBef>
              <a:spcAft>
                <a:spcPct val="0"/>
              </a:spcAft>
              <a:defRPr sz="1000" kern="1200">
                <a:solidFill>
                  <a:schemeClr val="tx1"/>
                </a:solidFill>
                <a:latin typeface="Verdana" panose="020B0604030504040204" pitchFamily="34" charset="0"/>
                <a:ea typeface="+mn-ea"/>
                <a:cs typeface="Arial" panose="020B0604020202020204" pitchFamily="34" charset="0"/>
              </a:defRPr>
            </a:lvl3pPr>
            <a:lvl4pPr marL="1371600" algn="l" rtl="0" eaLnBrk="0" fontAlgn="base" hangingPunct="0">
              <a:spcBef>
                <a:spcPct val="0"/>
              </a:spcBef>
              <a:spcAft>
                <a:spcPct val="0"/>
              </a:spcAft>
              <a:defRPr sz="1000" kern="1200">
                <a:solidFill>
                  <a:schemeClr val="tx1"/>
                </a:solidFill>
                <a:latin typeface="Verdana" panose="020B0604030504040204" pitchFamily="34" charset="0"/>
                <a:ea typeface="+mn-ea"/>
                <a:cs typeface="Arial" panose="020B0604020202020204" pitchFamily="34" charset="0"/>
              </a:defRPr>
            </a:lvl4pPr>
            <a:lvl5pPr marL="1828800" algn="l" rtl="0" eaLnBrk="0" fontAlgn="base" hangingPunct="0">
              <a:spcBef>
                <a:spcPct val="0"/>
              </a:spcBef>
              <a:spcAft>
                <a:spcPct val="0"/>
              </a:spcAft>
              <a:defRPr sz="1000" kern="1200">
                <a:solidFill>
                  <a:schemeClr val="tx1"/>
                </a:solidFill>
                <a:latin typeface="Verdana" panose="020B0604030504040204" pitchFamily="34" charset="0"/>
                <a:ea typeface="+mn-ea"/>
                <a:cs typeface="Arial" panose="020B0604020202020204" pitchFamily="34" charset="0"/>
              </a:defRPr>
            </a:lvl5pPr>
            <a:lvl6pPr marL="2286000" algn="l" defTabSz="914400" rtl="0" eaLnBrk="1" latinLnBrk="0" hangingPunct="1">
              <a:defRPr sz="1000" kern="1200">
                <a:solidFill>
                  <a:schemeClr val="tx1"/>
                </a:solidFill>
                <a:latin typeface="Verdana" panose="020B0604030504040204" pitchFamily="34" charset="0"/>
                <a:ea typeface="+mn-ea"/>
                <a:cs typeface="Arial" panose="020B0604020202020204" pitchFamily="34" charset="0"/>
              </a:defRPr>
            </a:lvl6pPr>
            <a:lvl7pPr marL="2743200" algn="l" defTabSz="914400" rtl="0" eaLnBrk="1" latinLnBrk="0" hangingPunct="1">
              <a:defRPr sz="1000" kern="1200">
                <a:solidFill>
                  <a:schemeClr val="tx1"/>
                </a:solidFill>
                <a:latin typeface="Verdana" panose="020B0604030504040204" pitchFamily="34" charset="0"/>
                <a:ea typeface="+mn-ea"/>
                <a:cs typeface="Arial" panose="020B0604020202020204" pitchFamily="34" charset="0"/>
              </a:defRPr>
            </a:lvl7pPr>
            <a:lvl8pPr marL="3200400" algn="l" defTabSz="914400" rtl="0" eaLnBrk="1" latinLnBrk="0" hangingPunct="1">
              <a:defRPr sz="1000" kern="1200">
                <a:solidFill>
                  <a:schemeClr val="tx1"/>
                </a:solidFill>
                <a:latin typeface="Verdana" panose="020B0604030504040204" pitchFamily="34" charset="0"/>
                <a:ea typeface="+mn-ea"/>
                <a:cs typeface="Arial" panose="020B0604020202020204" pitchFamily="34" charset="0"/>
              </a:defRPr>
            </a:lvl8pPr>
            <a:lvl9pPr marL="3657600" algn="l" defTabSz="914400" rtl="0" eaLnBrk="1" latinLnBrk="0" hangingPunct="1">
              <a:defRPr sz="1000" kern="1200">
                <a:solidFill>
                  <a:schemeClr val="tx1"/>
                </a:solidFill>
                <a:latin typeface="Verdana" panose="020B0604030504040204" pitchFamily="34" charset="0"/>
                <a:ea typeface="+mn-ea"/>
                <a:cs typeface="Arial" panose="020B0604020202020204" pitchFamily="34" charset="0"/>
              </a:defRPr>
            </a:lvl9pPr>
          </a:lstStyle>
          <a:p>
            <a:pPr>
              <a:defRPr/>
            </a:pPr>
            <a:endParaRPr lang="en-GB" sz="800" b="1">
              <a:solidFill>
                <a:schemeClr val="bg2"/>
              </a:solidFill>
              <a:latin typeface="+mn-lt"/>
            </a:endParaRPr>
          </a:p>
        </p:txBody>
      </p:sp>
      <p:sp>
        <p:nvSpPr>
          <p:cNvPr id="3" name="TextBox 2">
            <a:extLst>
              <a:ext uri="{FF2B5EF4-FFF2-40B4-BE49-F238E27FC236}">
                <a16:creationId xmlns:a16="http://schemas.microsoft.com/office/drawing/2014/main" xmlns="" id="{2E7F9DF0-C53D-4783-B19C-CBD326DB23D1}"/>
              </a:ext>
            </a:extLst>
          </p:cNvPr>
          <p:cNvSpPr txBox="1"/>
          <p:nvPr/>
        </p:nvSpPr>
        <p:spPr>
          <a:xfrm>
            <a:off x="9483306" y="2560607"/>
            <a:ext cx="2311879" cy="1200329"/>
          </a:xfrm>
          <a:prstGeom prst="rect">
            <a:avLst/>
          </a:prstGeom>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a:cs typeface="Calibri"/>
              </a:rPr>
              <a:t>New this year-TELPAS rater and test administrator manual will be combined</a:t>
            </a:r>
          </a:p>
        </p:txBody>
      </p:sp>
    </p:spTree>
    <p:extLst>
      <p:ext uri="{BB962C8B-B14F-4D97-AF65-F5344CB8AC3E}">
        <p14:creationId xmlns:p14="http://schemas.microsoft.com/office/powerpoint/2010/main" val="6901532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fade">
                                      <p:cBhvr>
                                        <p:cTn id="7" dur="500"/>
                                        <p:tgtEl>
                                          <p:spTgt spid="3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8">
                                            <p:txEl>
                                              <p:pRg st="0" end="0"/>
                                            </p:txEl>
                                          </p:spTgt>
                                        </p:tgtEl>
                                        <p:attrNameLst>
                                          <p:attrName>style.visibility</p:attrName>
                                        </p:attrNameLst>
                                      </p:cBhvr>
                                      <p:to>
                                        <p:strVal val="visible"/>
                                      </p:to>
                                    </p:set>
                                    <p:animEffect transition="in" filter="fade">
                                      <p:cBhvr>
                                        <p:cTn id="10" dur="500"/>
                                        <p:tgtEl>
                                          <p:spTgt spid="28">
                                            <p:txEl>
                                              <p:pRg st="0" end="0"/>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8">
                                            <p:txEl>
                                              <p:pRg st="1" end="1"/>
                                            </p:txEl>
                                          </p:spTgt>
                                        </p:tgtEl>
                                        <p:attrNameLst>
                                          <p:attrName>style.visibility</p:attrName>
                                        </p:attrNameLst>
                                      </p:cBhvr>
                                      <p:to>
                                        <p:strVal val="visible"/>
                                      </p:to>
                                    </p:set>
                                    <p:animEffect transition="in" filter="fade">
                                      <p:cBhvr>
                                        <p:cTn id="13" dur="500"/>
                                        <p:tgtEl>
                                          <p:spTgt spid="28">
                                            <p:txEl>
                                              <p:pRg st="1" end="1"/>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35"/>
                                        </p:tgtEl>
                                        <p:attrNameLst>
                                          <p:attrName>style.visibility</p:attrName>
                                        </p:attrNameLst>
                                      </p:cBhvr>
                                      <p:to>
                                        <p:strVal val="visible"/>
                                      </p:to>
                                    </p:set>
                                    <p:animEffect transition="in" filter="fade">
                                      <p:cBhvr>
                                        <p:cTn id="18" dur="500"/>
                                        <p:tgtEl>
                                          <p:spTgt spid="35"/>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30">
                                            <p:txEl>
                                              <p:pRg st="0" end="0"/>
                                            </p:txEl>
                                          </p:spTgt>
                                        </p:tgtEl>
                                        <p:attrNameLst>
                                          <p:attrName>style.visibility</p:attrName>
                                        </p:attrNameLst>
                                      </p:cBhvr>
                                      <p:to>
                                        <p:strVal val="visible"/>
                                      </p:to>
                                    </p:set>
                                    <p:animEffect transition="in" filter="fade">
                                      <p:cBhvr>
                                        <p:cTn id="21" dur="500"/>
                                        <p:tgtEl>
                                          <p:spTgt spid="30">
                                            <p:txEl>
                                              <p:pRg st="0" end="0"/>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30">
                                            <p:txEl>
                                              <p:pRg st="1" end="1"/>
                                            </p:txEl>
                                          </p:spTgt>
                                        </p:tgtEl>
                                        <p:attrNameLst>
                                          <p:attrName>style.visibility</p:attrName>
                                        </p:attrNameLst>
                                      </p:cBhvr>
                                      <p:to>
                                        <p:strVal val="visible"/>
                                      </p:to>
                                    </p:set>
                                    <p:animEffect transition="in" filter="fade">
                                      <p:cBhvr>
                                        <p:cTn id="24" dur="500"/>
                                        <p:tgtEl>
                                          <p:spTgt spid="30">
                                            <p:txEl>
                                              <p:pRg st="1" end="1"/>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32"/>
                                        </p:tgtEl>
                                        <p:attrNameLst>
                                          <p:attrName>style.visibility</p:attrName>
                                        </p:attrNameLst>
                                      </p:cBhvr>
                                      <p:to>
                                        <p:strVal val="visible"/>
                                      </p:to>
                                    </p:set>
                                    <p:animEffect transition="in" filter="fade">
                                      <p:cBhvr>
                                        <p:cTn id="29" dur="500"/>
                                        <p:tgtEl>
                                          <p:spTgt spid="32"/>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31">
                                            <p:txEl>
                                              <p:pRg st="0" end="0"/>
                                            </p:txEl>
                                          </p:spTgt>
                                        </p:tgtEl>
                                        <p:attrNameLst>
                                          <p:attrName>style.visibility</p:attrName>
                                        </p:attrNameLst>
                                      </p:cBhvr>
                                      <p:to>
                                        <p:strVal val="visible"/>
                                      </p:to>
                                    </p:set>
                                    <p:animEffect transition="in" filter="fade">
                                      <p:cBhvr>
                                        <p:cTn id="32" dur="500"/>
                                        <p:tgtEl>
                                          <p:spTgt spid="31">
                                            <p:txEl>
                                              <p:pRg st="0" end="0"/>
                                            </p:txEl>
                                          </p:spTgt>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31">
                                            <p:txEl>
                                              <p:pRg st="1" end="1"/>
                                            </p:txEl>
                                          </p:spTgt>
                                        </p:tgtEl>
                                        <p:attrNameLst>
                                          <p:attrName>style.visibility</p:attrName>
                                        </p:attrNameLst>
                                      </p:cBhvr>
                                      <p:to>
                                        <p:strVal val="visible"/>
                                      </p:to>
                                    </p:set>
                                    <p:animEffect transition="in" filter="fade">
                                      <p:cBhvr>
                                        <p:cTn id="35" dur="500"/>
                                        <p:tgtEl>
                                          <p:spTgt spid="31">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build="p"/>
      <p:bldP spid="30" grpId="0" build="p"/>
      <p:bldP spid="31" grpId="0" build="p"/>
    </p:bldLst>
  </p:timing>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0"/>
          <p:cNvSpPr txBox="1">
            <a:spLocks/>
          </p:cNvSpPr>
          <p:nvPr/>
        </p:nvSpPr>
        <p:spPr>
          <a:xfrm>
            <a:off x="1978570" y="248815"/>
            <a:ext cx="8221489" cy="67722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b="1" i="0">
                <a:solidFill>
                  <a:schemeClr val="accent1"/>
                </a:solidFill>
                <a:latin typeface="+mn-lt"/>
                <a:ea typeface="Open Sans" charset="0"/>
                <a:cs typeface="Open Sans" charset="0"/>
              </a:rPr>
              <a:t>TELPAS Online Training Center</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6502667"/>
            <a:ext cx="12000217" cy="229917"/>
          </a:xfrm>
          <a:prstGeom prst="rect">
            <a:avLst/>
          </a:prstGeom>
        </p:spPr>
      </p:pic>
      <p:sp>
        <p:nvSpPr>
          <p:cNvPr id="6" name="Date Placeholder 3"/>
          <p:cNvSpPr>
            <a:spLocks noGrp="1"/>
          </p:cNvSpPr>
          <p:nvPr>
            <p:ph type="dt" sz="half" idx="10"/>
          </p:nvPr>
        </p:nvSpPr>
        <p:spPr>
          <a:xfrm>
            <a:off x="92467" y="6492875"/>
            <a:ext cx="2472271" cy="365125"/>
          </a:xfrm>
        </p:spPr>
        <p:txBody>
          <a:bodyPr/>
          <a:lstStyle/>
          <a:p>
            <a:fld id="{C5C05D33-2F5D-482A-8D2C-D96EBC369FAA}" type="datetime1">
              <a:rPr lang="en-US" smtClean="0">
                <a:solidFill>
                  <a:schemeClr val="accent1">
                    <a:lumMod val="60000"/>
                    <a:lumOff val="40000"/>
                  </a:schemeClr>
                </a:solidFill>
              </a:rPr>
              <a:pPr/>
              <a:t>10/1/2018</a:t>
            </a:fld>
            <a:r>
              <a:rPr lang="en-US">
                <a:solidFill>
                  <a:schemeClr val="accent1">
                    <a:lumMod val="60000"/>
                    <a:lumOff val="40000"/>
                  </a:schemeClr>
                </a:solidFill>
              </a:rPr>
              <a:t>     </a:t>
            </a:r>
            <a:fld id="{EA89072E-2125-40D6-847A-9E6B768971D4}" type="slidenum">
              <a:rPr lang="en-US" smtClean="0">
                <a:solidFill>
                  <a:schemeClr val="accent1">
                    <a:lumMod val="60000"/>
                    <a:lumOff val="40000"/>
                  </a:schemeClr>
                </a:solidFill>
              </a:rPr>
              <a:pPr/>
              <a:t>214</a:t>
            </a:fld>
            <a:endParaRPr lang="en-US">
              <a:solidFill>
                <a:schemeClr val="accent1">
                  <a:lumMod val="60000"/>
                  <a:lumOff val="40000"/>
                </a:schemeClr>
              </a:solidFill>
            </a:endParaRPr>
          </a:p>
        </p:txBody>
      </p:sp>
      <p:sp>
        <p:nvSpPr>
          <p:cNvPr id="7" name="Footer Placeholder 4"/>
          <p:cNvSpPr>
            <a:spLocks noGrp="1"/>
          </p:cNvSpPr>
          <p:nvPr>
            <p:ph type="ftr" sz="quarter" idx="11"/>
          </p:nvPr>
        </p:nvSpPr>
        <p:spPr>
          <a:xfrm>
            <a:off x="3686187" y="6492875"/>
            <a:ext cx="4822804" cy="365125"/>
          </a:xfrm>
        </p:spPr>
        <p:txBody>
          <a:bodyPr/>
          <a:lstStyle/>
          <a:p>
            <a:r>
              <a:rPr lang="en-US">
                <a:solidFill>
                  <a:schemeClr val="accent1">
                    <a:lumMod val="60000"/>
                    <a:lumOff val="40000"/>
                  </a:schemeClr>
                </a:solidFill>
              </a:rPr>
              <a:t>October 2018</a:t>
            </a:r>
          </a:p>
        </p:txBody>
      </p:sp>
      <p:sp>
        <p:nvSpPr>
          <p:cNvPr id="9" name="Slide Number Placeholder 3">
            <a:extLst>
              <a:ext uri="{FF2B5EF4-FFF2-40B4-BE49-F238E27FC236}">
                <a16:creationId xmlns:a16="http://schemas.microsoft.com/office/drawing/2014/main" xmlns="" id="{EE877ABD-253A-45BF-BACF-DF151DFBA610}"/>
              </a:ext>
            </a:extLst>
          </p:cNvPr>
          <p:cNvSpPr txBox="1">
            <a:spLocks/>
          </p:cNvSpPr>
          <p:nvPr/>
        </p:nvSpPr>
        <p:spPr>
          <a:xfrm>
            <a:off x="10635217" y="6561757"/>
            <a:ext cx="469900" cy="125413"/>
          </a:xfrm>
          <a:prstGeom prst="rect">
            <a:avLst/>
          </a:prstGeom>
        </p:spPr>
        <p:txBody>
          <a:bodyPr/>
          <a:lstStyle>
            <a:defPPr>
              <a:defRPr lang="en-US"/>
            </a:defPPr>
            <a:lvl1pPr marL="0" algn="ctr" defTabSz="914400" rtl="0" eaLnBrk="1" latinLnBrk="0" hangingPunct="1">
              <a:defRPr sz="1100" b="0" i="0" kern="1200">
                <a:solidFill>
                  <a:schemeClr val="tx1"/>
                </a:solidFill>
                <a:latin typeface="Open Sans" charset="0"/>
                <a:ea typeface="Open Sans" charset="0"/>
                <a:cs typeface="Open Sans"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GB" altLang="en-US" b="1"/>
              <a:t> </a:t>
            </a:r>
          </a:p>
        </p:txBody>
      </p:sp>
      <p:sp>
        <p:nvSpPr>
          <p:cNvPr id="16" name="Title 1">
            <a:extLst>
              <a:ext uri="{FF2B5EF4-FFF2-40B4-BE49-F238E27FC236}">
                <a16:creationId xmlns:a16="http://schemas.microsoft.com/office/drawing/2014/main" xmlns="" id="{58992AEB-FE99-42D9-9511-0AFF3EC96293}"/>
              </a:ext>
            </a:extLst>
          </p:cNvPr>
          <p:cNvSpPr txBox="1">
            <a:spLocks/>
          </p:cNvSpPr>
          <p:nvPr/>
        </p:nvSpPr>
        <p:spPr>
          <a:xfrm>
            <a:off x="229661" y="1232596"/>
            <a:ext cx="5505053" cy="1115925"/>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a:p>
        </p:txBody>
      </p:sp>
      <p:sp>
        <p:nvSpPr>
          <p:cNvPr id="18" name="Slide Number Placeholder 3">
            <a:extLst>
              <a:ext uri="{FF2B5EF4-FFF2-40B4-BE49-F238E27FC236}">
                <a16:creationId xmlns:a16="http://schemas.microsoft.com/office/drawing/2014/main" xmlns="" id="{796FD231-C7C5-4E72-AFD8-E57FFA5975A2}"/>
              </a:ext>
            </a:extLst>
          </p:cNvPr>
          <p:cNvSpPr txBox="1">
            <a:spLocks/>
          </p:cNvSpPr>
          <p:nvPr/>
        </p:nvSpPr>
        <p:spPr>
          <a:xfrm>
            <a:off x="10745657" y="6767248"/>
            <a:ext cx="469900" cy="125413"/>
          </a:xfrm>
          <a:prstGeom prst="rect">
            <a:avLst/>
          </a:prstGeom>
        </p:spPr>
        <p:txBody>
          <a:bodyPr/>
          <a:lstStyle>
            <a:defPPr>
              <a:defRPr lang="en-US"/>
            </a:defPPr>
            <a:lvl1pPr marL="0" algn="ctr" defTabSz="914400" rtl="0" eaLnBrk="1" latinLnBrk="0" hangingPunct="1">
              <a:defRPr sz="1100" b="0" i="0" kern="1200">
                <a:solidFill>
                  <a:schemeClr val="tx1"/>
                </a:solidFill>
                <a:latin typeface="Open Sans" charset="0"/>
                <a:ea typeface="Open Sans" charset="0"/>
                <a:cs typeface="Open Sans"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GB"/>
          </a:p>
        </p:txBody>
      </p:sp>
      <p:sp>
        <p:nvSpPr>
          <p:cNvPr id="24" name="Slide Number Placeholder 4">
            <a:extLst>
              <a:ext uri="{FF2B5EF4-FFF2-40B4-BE49-F238E27FC236}">
                <a16:creationId xmlns:a16="http://schemas.microsoft.com/office/drawing/2014/main" xmlns="" id="{E42B7224-CDBD-43D8-89E1-8E43A5473D28}"/>
              </a:ext>
            </a:extLst>
          </p:cNvPr>
          <p:cNvSpPr txBox="1">
            <a:spLocks/>
          </p:cNvSpPr>
          <p:nvPr/>
        </p:nvSpPr>
        <p:spPr>
          <a:xfrm>
            <a:off x="9129464" y="6453336"/>
            <a:ext cx="360040" cy="216024"/>
          </a:xfrm>
          <a:prstGeom prst="rect">
            <a:avLst/>
          </a:prstGeom>
        </p:spPr>
        <p:txBody>
          <a:bodyPr/>
          <a:lstStyle>
            <a:defPPr>
              <a:defRPr lang="en-GB"/>
            </a:defPPr>
            <a:lvl1pPr algn="l" rtl="0" eaLnBrk="0" fontAlgn="base" hangingPunct="0">
              <a:spcBef>
                <a:spcPct val="0"/>
              </a:spcBef>
              <a:spcAft>
                <a:spcPct val="0"/>
              </a:spcAft>
              <a:defRPr sz="1000" kern="1200">
                <a:solidFill>
                  <a:schemeClr val="tx1"/>
                </a:solidFill>
                <a:latin typeface="Verdana" panose="020B0604030504040204" pitchFamily="34" charset="0"/>
                <a:ea typeface="+mn-ea"/>
                <a:cs typeface="Arial" panose="020B0604020202020204" pitchFamily="34" charset="0"/>
              </a:defRPr>
            </a:lvl1pPr>
            <a:lvl2pPr marL="457200" algn="l" rtl="0" eaLnBrk="0" fontAlgn="base" hangingPunct="0">
              <a:spcBef>
                <a:spcPct val="0"/>
              </a:spcBef>
              <a:spcAft>
                <a:spcPct val="0"/>
              </a:spcAft>
              <a:defRPr sz="1000" kern="1200">
                <a:solidFill>
                  <a:schemeClr val="tx1"/>
                </a:solidFill>
                <a:latin typeface="Verdana" panose="020B0604030504040204" pitchFamily="34" charset="0"/>
                <a:ea typeface="+mn-ea"/>
                <a:cs typeface="Arial" panose="020B0604020202020204" pitchFamily="34" charset="0"/>
              </a:defRPr>
            </a:lvl2pPr>
            <a:lvl3pPr marL="914400" algn="l" rtl="0" eaLnBrk="0" fontAlgn="base" hangingPunct="0">
              <a:spcBef>
                <a:spcPct val="0"/>
              </a:spcBef>
              <a:spcAft>
                <a:spcPct val="0"/>
              </a:spcAft>
              <a:defRPr sz="1000" kern="1200">
                <a:solidFill>
                  <a:schemeClr val="tx1"/>
                </a:solidFill>
                <a:latin typeface="Verdana" panose="020B0604030504040204" pitchFamily="34" charset="0"/>
                <a:ea typeface="+mn-ea"/>
                <a:cs typeface="Arial" panose="020B0604020202020204" pitchFamily="34" charset="0"/>
              </a:defRPr>
            </a:lvl3pPr>
            <a:lvl4pPr marL="1371600" algn="l" rtl="0" eaLnBrk="0" fontAlgn="base" hangingPunct="0">
              <a:spcBef>
                <a:spcPct val="0"/>
              </a:spcBef>
              <a:spcAft>
                <a:spcPct val="0"/>
              </a:spcAft>
              <a:defRPr sz="1000" kern="1200">
                <a:solidFill>
                  <a:schemeClr val="tx1"/>
                </a:solidFill>
                <a:latin typeface="Verdana" panose="020B0604030504040204" pitchFamily="34" charset="0"/>
                <a:ea typeface="+mn-ea"/>
                <a:cs typeface="Arial" panose="020B0604020202020204" pitchFamily="34" charset="0"/>
              </a:defRPr>
            </a:lvl4pPr>
            <a:lvl5pPr marL="1828800" algn="l" rtl="0" eaLnBrk="0" fontAlgn="base" hangingPunct="0">
              <a:spcBef>
                <a:spcPct val="0"/>
              </a:spcBef>
              <a:spcAft>
                <a:spcPct val="0"/>
              </a:spcAft>
              <a:defRPr sz="1000" kern="1200">
                <a:solidFill>
                  <a:schemeClr val="tx1"/>
                </a:solidFill>
                <a:latin typeface="Verdana" panose="020B0604030504040204" pitchFamily="34" charset="0"/>
                <a:ea typeface="+mn-ea"/>
                <a:cs typeface="Arial" panose="020B0604020202020204" pitchFamily="34" charset="0"/>
              </a:defRPr>
            </a:lvl5pPr>
            <a:lvl6pPr marL="2286000" algn="l" defTabSz="914400" rtl="0" eaLnBrk="1" latinLnBrk="0" hangingPunct="1">
              <a:defRPr sz="1000" kern="1200">
                <a:solidFill>
                  <a:schemeClr val="tx1"/>
                </a:solidFill>
                <a:latin typeface="Verdana" panose="020B0604030504040204" pitchFamily="34" charset="0"/>
                <a:ea typeface="+mn-ea"/>
                <a:cs typeface="Arial" panose="020B0604020202020204" pitchFamily="34" charset="0"/>
              </a:defRPr>
            </a:lvl6pPr>
            <a:lvl7pPr marL="2743200" algn="l" defTabSz="914400" rtl="0" eaLnBrk="1" latinLnBrk="0" hangingPunct="1">
              <a:defRPr sz="1000" kern="1200">
                <a:solidFill>
                  <a:schemeClr val="tx1"/>
                </a:solidFill>
                <a:latin typeface="Verdana" panose="020B0604030504040204" pitchFamily="34" charset="0"/>
                <a:ea typeface="+mn-ea"/>
                <a:cs typeface="Arial" panose="020B0604020202020204" pitchFamily="34" charset="0"/>
              </a:defRPr>
            </a:lvl7pPr>
            <a:lvl8pPr marL="3200400" algn="l" defTabSz="914400" rtl="0" eaLnBrk="1" latinLnBrk="0" hangingPunct="1">
              <a:defRPr sz="1000" kern="1200">
                <a:solidFill>
                  <a:schemeClr val="tx1"/>
                </a:solidFill>
                <a:latin typeface="Verdana" panose="020B0604030504040204" pitchFamily="34" charset="0"/>
                <a:ea typeface="+mn-ea"/>
                <a:cs typeface="Arial" panose="020B0604020202020204" pitchFamily="34" charset="0"/>
              </a:defRPr>
            </a:lvl8pPr>
            <a:lvl9pPr marL="3657600" algn="l" defTabSz="914400" rtl="0" eaLnBrk="1" latinLnBrk="0" hangingPunct="1">
              <a:defRPr sz="1000" kern="1200">
                <a:solidFill>
                  <a:schemeClr val="tx1"/>
                </a:solidFill>
                <a:latin typeface="Verdana" panose="020B0604030504040204" pitchFamily="34" charset="0"/>
                <a:ea typeface="+mn-ea"/>
                <a:cs typeface="Arial" panose="020B0604020202020204" pitchFamily="34" charset="0"/>
              </a:defRPr>
            </a:lvl9pPr>
          </a:lstStyle>
          <a:p>
            <a:pPr>
              <a:defRPr/>
            </a:pPr>
            <a:endParaRPr lang="en-GB" sz="800" b="1">
              <a:solidFill>
                <a:schemeClr val="bg2"/>
              </a:solidFill>
              <a:latin typeface="+mn-lt"/>
            </a:endParaRPr>
          </a:p>
        </p:txBody>
      </p:sp>
      <p:sp>
        <p:nvSpPr>
          <p:cNvPr id="29" name="Slide Number Placeholder 3">
            <a:extLst>
              <a:ext uri="{FF2B5EF4-FFF2-40B4-BE49-F238E27FC236}">
                <a16:creationId xmlns:a16="http://schemas.microsoft.com/office/drawing/2014/main" xmlns="" id="{D040F2BD-3610-4A9A-832A-22AC2FE86ED5}"/>
              </a:ext>
            </a:extLst>
          </p:cNvPr>
          <p:cNvSpPr txBox="1">
            <a:spLocks/>
          </p:cNvSpPr>
          <p:nvPr/>
        </p:nvSpPr>
        <p:spPr>
          <a:xfrm>
            <a:off x="9205913" y="6489700"/>
            <a:ext cx="469900" cy="125413"/>
          </a:xfrm>
          <a:prstGeom prst="rect">
            <a:avLst/>
          </a:prstGeom>
        </p:spPr>
        <p:txBody>
          <a:bodyPr/>
          <a:lstStyle>
            <a:defPPr>
              <a:defRPr lang="en-US"/>
            </a:defPPr>
            <a:lvl1pPr marL="0" algn="ctr" defTabSz="914400" rtl="0" eaLnBrk="1" latinLnBrk="0" hangingPunct="1">
              <a:defRPr sz="1100" b="0" i="0" kern="1200">
                <a:solidFill>
                  <a:schemeClr val="tx1"/>
                </a:solidFill>
                <a:latin typeface="Open Sans" charset="0"/>
                <a:ea typeface="Open Sans" charset="0"/>
                <a:cs typeface="Open Sans"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GB"/>
          </a:p>
        </p:txBody>
      </p:sp>
      <p:sp>
        <p:nvSpPr>
          <p:cNvPr id="19" name="Slide Number Placeholder 2">
            <a:extLst>
              <a:ext uri="{FF2B5EF4-FFF2-40B4-BE49-F238E27FC236}">
                <a16:creationId xmlns:a16="http://schemas.microsoft.com/office/drawing/2014/main" xmlns="" id="{63753EA6-6C23-4C02-B903-2C08F5AC575E}"/>
              </a:ext>
            </a:extLst>
          </p:cNvPr>
          <p:cNvSpPr txBox="1">
            <a:spLocks/>
          </p:cNvSpPr>
          <p:nvPr/>
        </p:nvSpPr>
        <p:spPr>
          <a:xfrm>
            <a:off x="9205913" y="6489700"/>
            <a:ext cx="469900" cy="125413"/>
          </a:xfrm>
          <a:prstGeom prst="rect">
            <a:avLst/>
          </a:prstGeom>
        </p:spPr>
        <p:txBody>
          <a:bodyPr/>
          <a:lstStyle>
            <a:defPPr>
              <a:defRPr lang="en-US"/>
            </a:defPPr>
            <a:lvl1pPr marL="0" algn="ctr" defTabSz="914400" rtl="0" eaLnBrk="1" latinLnBrk="0" hangingPunct="1">
              <a:defRPr sz="1100" b="0" i="0" kern="1200">
                <a:solidFill>
                  <a:schemeClr val="tx1"/>
                </a:solidFill>
                <a:latin typeface="Open Sans" charset="0"/>
                <a:ea typeface="Open Sans" charset="0"/>
                <a:cs typeface="Open Sans"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GB" altLang="en-US"/>
              <a:t> </a:t>
            </a:r>
          </a:p>
        </p:txBody>
      </p:sp>
      <p:sp>
        <p:nvSpPr>
          <p:cNvPr id="27" name="Slide Number Placeholder 3">
            <a:extLst>
              <a:ext uri="{FF2B5EF4-FFF2-40B4-BE49-F238E27FC236}">
                <a16:creationId xmlns:a16="http://schemas.microsoft.com/office/drawing/2014/main" xmlns="" id="{056EB740-6784-4D6E-AC9C-D35FCD931F71}"/>
              </a:ext>
            </a:extLst>
          </p:cNvPr>
          <p:cNvSpPr txBox="1">
            <a:spLocks/>
          </p:cNvSpPr>
          <p:nvPr/>
        </p:nvSpPr>
        <p:spPr>
          <a:xfrm>
            <a:off x="9205913" y="6489700"/>
            <a:ext cx="469900" cy="125413"/>
          </a:xfrm>
          <a:prstGeom prst="rect">
            <a:avLst/>
          </a:prstGeom>
        </p:spPr>
        <p:txBody>
          <a:bodyPr/>
          <a:lstStyle>
            <a:defPPr>
              <a:defRPr lang="en-US"/>
            </a:defPPr>
            <a:lvl1pPr marL="0" algn="ctr" defTabSz="914400" rtl="0" eaLnBrk="1" latinLnBrk="0" hangingPunct="1">
              <a:defRPr sz="1100" b="0" i="0" kern="1200">
                <a:solidFill>
                  <a:schemeClr val="tx1"/>
                </a:solidFill>
                <a:latin typeface="Open Sans" charset="0"/>
                <a:ea typeface="Open Sans" charset="0"/>
                <a:cs typeface="Open Sans"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GB"/>
          </a:p>
        </p:txBody>
      </p:sp>
      <p:sp>
        <p:nvSpPr>
          <p:cNvPr id="33" name="Slide Number Placeholder 4">
            <a:extLst>
              <a:ext uri="{FF2B5EF4-FFF2-40B4-BE49-F238E27FC236}">
                <a16:creationId xmlns:a16="http://schemas.microsoft.com/office/drawing/2014/main" xmlns="" id="{B52195C2-7C5A-4D38-9F2F-39CCAD098681}"/>
              </a:ext>
            </a:extLst>
          </p:cNvPr>
          <p:cNvSpPr txBox="1">
            <a:spLocks/>
          </p:cNvSpPr>
          <p:nvPr/>
        </p:nvSpPr>
        <p:spPr>
          <a:xfrm>
            <a:off x="9129463" y="6453336"/>
            <a:ext cx="360039" cy="216024"/>
          </a:xfrm>
          <a:prstGeom prst="rect">
            <a:avLst/>
          </a:prstGeom>
        </p:spPr>
        <p:txBody>
          <a:bodyPr/>
          <a:lstStyle>
            <a:defPPr>
              <a:defRPr lang="en-GB"/>
            </a:defPPr>
            <a:lvl1pPr algn="l" rtl="0" eaLnBrk="0" fontAlgn="base" hangingPunct="0">
              <a:spcBef>
                <a:spcPct val="0"/>
              </a:spcBef>
              <a:spcAft>
                <a:spcPct val="0"/>
              </a:spcAft>
              <a:defRPr sz="1000" kern="1200">
                <a:solidFill>
                  <a:schemeClr val="tx1"/>
                </a:solidFill>
                <a:latin typeface="Verdana" panose="020B0604030504040204" pitchFamily="34" charset="0"/>
                <a:ea typeface="+mn-ea"/>
                <a:cs typeface="Arial" panose="020B0604020202020204" pitchFamily="34" charset="0"/>
              </a:defRPr>
            </a:lvl1pPr>
            <a:lvl2pPr marL="457200" algn="l" rtl="0" eaLnBrk="0" fontAlgn="base" hangingPunct="0">
              <a:spcBef>
                <a:spcPct val="0"/>
              </a:spcBef>
              <a:spcAft>
                <a:spcPct val="0"/>
              </a:spcAft>
              <a:defRPr sz="1000" kern="1200">
                <a:solidFill>
                  <a:schemeClr val="tx1"/>
                </a:solidFill>
                <a:latin typeface="Verdana" panose="020B0604030504040204" pitchFamily="34" charset="0"/>
                <a:ea typeface="+mn-ea"/>
                <a:cs typeface="Arial" panose="020B0604020202020204" pitchFamily="34" charset="0"/>
              </a:defRPr>
            </a:lvl2pPr>
            <a:lvl3pPr marL="914400" algn="l" rtl="0" eaLnBrk="0" fontAlgn="base" hangingPunct="0">
              <a:spcBef>
                <a:spcPct val="0"/>
              </a:spcBef>
              <a:spcAft>
                <a:spcPct val="0"/>
              </a:spcAft>
              <a:defRPr sz="1000" kern="1200">
                <a:solidFill>
                  <a:schemeClr val="tx1"/>
                </a:solidFill>
                <a:latin typeface="Verdana" panose="020B0604030504040204" pitchFamily="34" charset="0"/>
                <a:ea typeface="+mn-ea"/>
                <a:cs typeface="Arial" panose="020B0604020202020204" pitchFamily="34" charset="0"/>
              </a:defRPr>
            </a:lvl3pPr>
            <a:lvl4pPr marL="1371600" algn="l" rtl="0" eaLnBrk="0" fontAlgn="base" hangingPunct="0">
              <a:spcBef>
                <a:spcPct val="0"/>
              </a:spcBef>
              <a:spcAft>
                <a:spcPct val="0"/>
              </a:spcAft>
              <a:defRPr sz="1000" kern="1200">
                <a:solidFill>
                  <a:schemeClr val="tx1"/>
                </a:solidFill>
                <a:latin typeface="Verdana" panose="020B0604030504040204" pitchFamily="34" charset="0"/>
                <a:ea typeface="+mn-ea"/>
                <a:cs typeface="Arial" panose="020B0604020202020204" pitchFamily="34" charset="0"/>
              </a:defRPr>
            </a:lvl4pPr>
            <a:lvl5pPr marL="1828800" algn="l" rtl="0" eaLnBrk="0" fontAlgn="base" hangingPunct="0">
              <a:spcBef>
                <a:spcPct val="0"/>
              </a:spcBef>
              <a:spcAft>
                <a:spcPct val="0"/>
              </a:spcAft>
              <a:defRPr sz="1000" kern="1200">
                <a:solidFill>
                  <a:schemeClr val="tx1"/>
                </a:solidFill>
                <a:latin typeface="Verdana" panose="020B0604030504040204" pitchFamily="34" charset="0"/>
                <a:ea typeface="+mn-ea"/>
                <a:cs typeface="Arial" panose="020B0604020202020204" pitchFamily="34" charset="0"/>
              </a:defRPr>
            </a:lvl5pPr>
            <a:lvl6pPr marL="2286000" algn="l" defTabSz="914400" rtl="0" eaLnBrk="1" latinLnBrk="0" hangingPunct="1">
              <a:defRPr sz="1000" kern="1200">
                <a:solidFill>
                  <a:schemeClr val="tx1"/>
                </a:solidFill>
                <a:latin typeface="Verdana" panose="020B0604030504040204" pitchFamily="34" charset="0"/>
                <a:ea typeface="+mn-ea"/>
                <a:cs typeface="Arial" panose="020B0604020202020204" pitchFamily="34" charset="0"/>
              </a:defRPr>
            </a:lvl6pPr>
            <a:lvl7pPr marL="2743200" algn="l" defTabSz="914400" rtl="0" eaLnBrk="1" latinLnBrk="0" hangingPunct="1">
              <a:defRPr sz="1000" kern="1200">
                <a:solidFill>
                  <a:schemeClr val="tx1"/>
                </a:solidFill>
                <a:latin typeface="Verdana" panose="020B0604030504040204" pitchFamily="34" charset="0"/>
                <a:ea typeface="+mn-ea"/>
                <a:cs typeface="Arial" panose="020B0604020202020204" pitchFamily="34" charset="0"/>
              </a:defRPr>
            </a:lvl7pPr>
            <a:lvl8pPr marL="3200400" algn="l" defTabSz="914400" rtl="0" eaLnBrk="1" latinLnBrk="0" hangingPunct="1">
              <a:defRPr sz="1000" kern="1200">
                <a:solidFill>
                  <a:schemeClr val="tx1"/>
                </a:solidFill>
                <a:latin typeface="Verdana" panose="020B0604030504040204" pitchFamily="34" charset="0"/>
                <a:ea typeface="+mn-ea"/>
                <a:cs typeface="Arial" panose="020B0604020202020204" pitchFamily="34" charset="0"/>
              </a:defRPr>
            </a:lvl8pPr>
            <a:lvl9pPr marL="3657600" algn="l" defTabSz="914400" rtl="0" eaLnBrk="1" latinLnBrk="0" hangingPunct="1">
              <a:defRPr sz="1000" kern="1200">
                <a:solidFill>
                  <a:schemeClr val="tx1"/>
                </a:solidFill>
                <a:latin typeface="Verdana" panose="020B0604030504040204" pitchFamily="34" charset="0"/>
                <a:ea typeface="+mn-ea"/>
                <a:cs typeface="Arial" panose="020B0604020202020204" pitchFamily="34" charset="0"/>
              </a:defRPr>
            </a:lvl9pPr>
          </a:lstStyle>
          <a:p>
            <a:pPr>
              <a:defRPr/>
            </a:pPr>
            <a:endParaRPr lang="en-GB" sz="800" b="1">
              <a:solidFill>
                <a:schemeClr val="bg2"/>
              </a:solidFill>
              <a:latin typeface="+mn-lt"/>
            </a:endParaRPr>
          </a:p>
        </p:txBody>
      </p:sp>
      <p:sp>
        <p:nvSpPr>
          <p:cNvPr id="23" name="Slide Number Placeholder 3">
            <a:extLst>
              <a:ext uri="{FF2B5EF4-FFF2-40B4-BE49-F238E27FC236}">
                <a16:creationId xmlns:a16="http://schemas.microsoft.com/office/drawing/2014/main" xmlns="" id="{5E875919-D097-49D2-A010-74F28B379A58}"/>
              </a:ext>
            </a:extLst>
          </p:cNvPr>
          <p:cNvSpPr txBox="1">
            <a:spLocks/>
          </p:cNvSpPr>
          <p:nvPr/>
        </p:nvSpPr>
        <p:spPr>
          <a:xfrm>
            <a:off x="9205913" y="6489700"/>
            <a:ext cx="469900" cy="125413"/>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GB"/>
          </a:p>
        </p:txBody>
      </p:sp>
      <p:sp>
        <p:nvSpPr>
          <p:cNvPr id="36" name="Slide Number Placeholder 4">
            <a:extLst>
              <a:ext uri="{FF2B5EF4-FFF2-40B4-BE49-F238E27FC236}">
                <a16:creationId xmlns:a16="http://schemas.microsoft.com/office/drawing/2014/main" xmlns="" id="{5EBC317F-689A-40B2-A62E-6B42F1FBED2C}"/>
              </a:ext>
            </a:extLst>
          </p:cNvPr>
          <p:cNvSpPr txBox="1">
            <a:spLocks/>
          </p:cNvSpPr>
          <p:nvPr/>
        </p:nvSpPr>
        <p:spPr>
          <a:xfrm>
            <a:off x="9281864" y="6605736"/>
            <a:ext cx="360040" cy="216024"/>
          </a:xfrm>
          <a:prstGeom prst="rect">
            <a:avLst/>
          </a:prstGeom>
        </p:spPr>
        <p:txBody>
          <a:bodyPr/>
          <a:lstStyle>
            <a:defPPr>
              <a:defRPr lang="en-GB"/>
            </a:defPPr>
            <a:lvl1pPr algn="l" rtl="0" eaLnBrk="0" fontAlgn="base" hangingPunct="0">
              <a:spcBef>
                <a:spcPct val="0"/>
              </a:spcBef>
              <a:spcAft>
                <a:spcPct val="0"/>
              </a:spcAft>
              <a:defRPr sz="1000" kern="1200">
                <a:solidFill>
                  <a:schemeClr val="tx1"/>
                </a:solidFill>
                <a:latin typeface="Verdana" panose="020B0604030504040204" pitchFamily="34" charset="0"/>
                <a:ea typeface="+mn-ea"/>
                <a:cs typeface="Arial" panose="020B0604020202020204" pitchFamily="34" charset="0"/>
              </a:defRPr>
            </a:lvl1pPr>
            <a:lvl2pPr marL="457200" algn="l" rtl="0" eaLnBrk="0" fontAlgn="base" hangingPunct="0">
              <a:spcBef>
                <a:spcPct val="0"/>
              </a:spcBef>
              <a:spcAft>
                <a:spcPct val="0"/>
              </a:spcAft>
              <a:defRPr sz="1000" kern="1200">
                <a:solidFill>
                  <a:schemeClr val="tx1"/>
                </a:solidFill>
                <a:latin typeface="Verdana" panose="020B0604030504040204" pitchFamily="34" charset="0"/>
                <a:ea typeface="+mn-ea"/>
                <a:cs typeface="Arial" panose="020B0604020202020204" pitchFamily="34" charset="0"/>
              </a:defRPr>
            </a:lvl2pPr>
            <a:lvl3pPr marL="914400" algn="l" rtl="0" eaLnBrk="0" fontAlgn="base" hangingPunct="0">
              <a:spcBef>
                <a:spcPct val="0"/>
              </a:spcBef>
              <a:spcAft>
                <a:spcPct val="0"/>
              </a:spcAft>
              <a:defRPr sz="1000" kern="1200">
                <a:solidFill>
                  <a:schemeClr val="tx1"/>
                </a:solidFill>
                <a:latin typeface="Verdana" panose="020B0604030504040204" pitchFamily="34" charset="0"/>
                <a:ea typeface="+mn-ea"/>
                <a:cs typeface="Arial" panose="020B0604020202020204" pitchFamily="34" charset="0"/>
              </a:defRPr>
            </a:lvl3pPr>
            <a:lvl4pPr marL="1371600" algn="l" rtl="0" eaLnBrk="0" fontAlgn="base" hangingPunct="0">
              <a:spcBef>
                <a:spcPct val="0"/>
              </a:spcBef>
              <a:spcAft>
                <a:spcPct val="0"/>
              </a:spcAft>
              <a:defRPr sz="1000" kern="1200">
                <a:solidFill>
                  <a:schemeClr val="tx1"/>
                </a:solidFill>
                <a:latin typeface="Verdana" panose="020B0604030504040204" pitchFamily="34" charset="0"/>
                <a:ea typeface="+mn-ea"/>
                <a:cs typeface="Arial" panose="020B0604020202020204" pitchFamily="34" charset="0"/>
              </a:defRPr>
            </a:lvl4pPr>
            <a:lvl5pPr marL="1828800" algn="l" rtl="0" eaLnBrk="0" fontAlgn="base" hangingPunct="0">
              <a:spcBef>
                <a:spcPct val="0"/>
              </a:spcBef>
              <a:spcAft>
                <a:spcPct val="0"/>
              </a:spcAft>
              <a:defRPr sz="1000" kern="1200">
                <a:solidFill>
                  <a:schemeClr val="tx1"/>
                </a:solidFill>
                <a:latin typeface="Verdana" panose="020B0604030504040204" pitchFamily="34" charset="0"/>
                <a:ea typeface="+mn-ea"/>
                <a:cs typeface="Arial" panose="020B0604020202020204" pitchFamily="34" charset="0"/>
              </a:defRPr>
            </a:lvl5pPr>
            <a:lvl6pPr marL="2286000" algn="l" defTabSz="914400" rtl="0" eaLnBrk="1" latinLnBrk="0" hangingPunct="1">
              <a:defRPr sz="1000" kern="1200">
                <a:solidFill>
                  <a:schemeClr val="tx1"/>
                </a:solidFill>
                <a:latin typeface="Verdana" panose="020B0604030504040204" pitchFamily="34" charset="0"/>
                <a:ea typeface="+mn-ea"/>
                <a:cs typeface="Arial" panose="020B0604020202020204" pitchFamily="34" charset="0"/>
              </a:defRPr>
            </a:lvl6pPr>
            <a:lvl7pPr marL="2743200" algn="l" defTabSz="914400" rtl="0" eaLnBrk="1" latinLnBrk="0" hangingPunct="1">
              <a:defRPr sz="1000" kern="1200">
                <a:solidFill>
                  <a:schemeClr val="tx1"/>
                </a:solidFill>
                <a:latin typeface="Verdana" panose="020B0604030504040204" pitchFamily="34" charset="0"/>
                <a:ea typeface="+mn-ea"/>
                <a:cs typeface="Arial" panose="020B0604020202020204" pitchFamily="34" charset="0"/>
              </a:defRPr>
            </a:lvl7pPr>
            <a:lvl8pPr marL="3200400" algn="l" defTabSz="914400" rtl="0" eaLnBrk="1" latinLnBrk="0" hangingPunct="1">
              <a:defRPr sz="1000" kern="1200">
                <a:solidFill>
                  <a:schemeClr val="tx1"/>
                </a:solidFill>
                <a:latin typeface="Verdana" panose="020B0604030504040204" pitchFamily="34" charset="0"/>
                <a:ea typeface="+mn-ea"/>
                <a:cs typeface="Arial" panose="020B0604020202020204" pitchFamily="34" charset="0"/>
              </a:defRPr>
            </a:lvl8pPr>
            <a:lvl9pPr marL="3657600" algn="l" defTabSz="914400" rtl="0" eaLnBrk="1" latinLnBrk="0" hangingPunct="1">
              <a:defRPr sz="1000" kern="1200">
                <a:solidFill>
                  <a:schemeClr val="tx1"/>
                </a:solidFill>
                <a:latin typeface="Verdana" panose="020B0604030504040204" pitchFamily="34" charset="0"/>
                <a:ea typeface="+mn-ea"/>
                <a:cs typeface="Arial" panose="020B0604020202020204" pitchFamily="34" charset="0"/>
              </a:defRPr>
            </a:lvl9pPr>
          </a:lstStyle>
          <a:p>
            <a:pPr>
              <a:defRPr/>
            </a:pPr>
            <a:endParaRPr lang="en-GB" sz="800" b="1">
              <a:solidFill>
                <a:schemeClr val="bg2"/>
              </a:solidFill>
              <a:latin typeface="+mn-lt"/>
            </a:endParaRPr>
          </a:p>
        </p:txBody>
      </p:sp>
      <p:sp>
        <p:nvSpPr>
          <p:cNvPr id="25" name="Text Placeholder 2">
            <a:extLst>
              <a:ext uri="{FF2B5EF4-FFF2-40B4-BE49-F238E27FC236}">
                <a16:creationId xmlns:a16="http://schemas.microsoft.com/office/drawing/2014/main" xmlns="" id="{E2978F88-9FA8-40DD-8BB7-52C3F853EF76}"/>
              </a:ext>
            </a:extLst>
          </p:cNvPr>
          <p:cNvSpPr txBox="1">
            <a:spLocks/>
          </p:cNvSpPr>
          <p:nvPr/>
        </p:nvSpPr>
        <p:spPr>
          <a:xfrm>
            <a:off x="459184" y="1533922"/>
            <a:ext cx="4612481" cy="3790156"/>
          </a:xfrm>
          <a:prstGeom prst="rect">
            <a:avLst/>
          </a:prstGeom>
        </p:spPr>
        <p:txBody>
          <a:bodyPr/>
          <a:lstStyle>
            <a:defPPr>
              <a:defRPr lang="en-US"/>
            </a:defPPr>
            <a:lvl1pPr marL="0" algn="l" defTabSz="914400" rtl="0" eaLnBrk="1" latinLnBrk="0" hangingPunct="1">
              <a:defRPr sz="1100" b="0" i="0" kern="1200">
                <a:solidFill>
                  <a:schemeClr val="tx1"/>
                </a:solidFill>
                <a:latin typeface="Open Sans" charset="0"/>
                <a:ea typeface="Open Sans" charset="0"/>
                <a:cs typeface="Open Sans"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800">
                <a:solidFill>
                  <a:schemeClr val="bg2">
                    <a:lumMod val="25000"/>
                  </a:schemeClr>
                </a:solidFill>
                <a:latin typeface="+mn-lt"/>
                <a:ea typeface="+mn-ea"/>
                <a:cs typeface="+mn-cs"/>
              </a:rPr>
              <a:t>Reminders:</a:t>
            </a:r>
          </a:p>
          <a:p>
            <a:endParaRPr lang="en-US" sz="1800">
              <a:solidFill>
                <a:schemeClr val="bg2">
                  <a:lumMod val="25000"/>
                </a:schemeClr>
              </a:solidFill>
              <a:latin typeface="+mn-lt"/>
              <a:ea typeface="+mn-ea"/>
              <a:cs typeface="+mn-cs"/>
            </a:endParaRPr>
          </a:p>
          <a:p>
            <a:pPr marL="285750" indent="-285750" defTabSz="457200">
              <a:buClr>
                <a:schemeClr val="accent2"/>
              </a:buClr>
              <a:buFont typeface="Wingdings" panose="05000000000000000000" pitchFamily="2" charset="2"/>
              <a:buChar char="§"/>
            </a:pPr>
            <a:r>
              <a:rPr lang="en-US" sz="1800">
                <a:solidFill>
                  <a:schemeClr val="bg2">
                    <a:lumMod val="25000"/>
                  </a:schemeClr>
                </a:solidFill>
                <a:latin typeface="+mn-lt"/>
                <a:ea typeface="+mn-ea"/>
                <a:cs typeface="+mn-cs"/>
              </a:rPr>
              <a:t>Users must create a new account each year; accounts purged in July.</a:t>
            </a:r>
          </a:p>
          <a:p>
            <a:pPr marL="285750" indent="-285750" defTabSz="457200">
              <a:buClr>
                <a:schemeClr val="accent2"/>
              </a:buClr>
              <a:buFont typeface="Wingdings" panose="05000000000000000000" pitchFamily="2" charset="2"/>
              <a:buChar char="§"/>
            </a:pPr>
            <a:endParaRPr lang="en-US" sz="1800">
              <a:solidFill>
                <a:schemeClr val="bg2">
                  <a:lumMod val="25000"/>
                </a:schemeClr>
              </a:solidFill>
              <a:latin typeface="+mn-lt"/>
              <a:ea typeface="+mn-ea"/>
              <a:cs typeface="+mn-cs"/>
            </a:endParaRPr>
          </a:p>
          <a:p>
            <a:pPr marL="285750" indent="-285750" defTabSz="457200">
              <a:buClr>
                <a:schemeClr val="accent2"/>
              </a:buClr>
              <a:buFont typeface="Wingdings" panose="05000000000000000000" pitchFamily="2" charset="2"/>
              <a:buChar char="§"/>
            </a:pPr>
            <a:r>
              <a:rPr lang="en-US" sz="1800">
                <a:solidFill>
                  <a:schemeClr val="bg2">
                    <a:lumMod val="25000"/>
                  </a:schemeClr>
                </a:solidFill>
                <a:latin typeface="+mn-lt"/>
                <a:ea typeface="+mn-ea"/>
                <a:cs typeface="+mn-cs"/>
              </a:rPr>
              <a:t>District Testing Coordinators will receive an e-mail in the fall containing additional information for account set-up.</a:t>
            </a:r>
          </a:p>
          <a:p>
            <a:pPr marL="285750" indent="-285750" defTabSz="457200">
              <a:buClr>
                <a:schemeClr val="accent2"/>
              </a:buClr>
              <a:buFont typeface="Wingdings" panose="05000000000000000000" pitchFamily="2" charset="2"/>
              <a:buChar char="§"/>
            </a:pPr>
            <a:endParaRPr lang="en-US" sz="1800">
              <a:solidFill>
                <a:schemeClr val="bg2">
                  <a:lumMod val="25000"/>
                </a:schemeClr>
              </a:solidFill>
              <a:latin typeface="+mn-lt"/>
              <a:ea typeface="+mn-ea"/>
              <a:cs typeface="+mn-cs"/>
            </a:endParaRPr>
          </a:p>
          <a:p>
            <a:pPr marL="285750" indent="-285750" defTabSz="457200">
              <a:buClr>
                <a:schemeClr val="accent2"/>
              </a:buClr>
              <a:buFont typeface="Wingdings" panose="05000000000000000000" pitchFamily="2" charset="2"/>
              <a:buChar char="§"/>
            </a:pPr>
            <a:r>
              <a:rPr lang="en-US" sz="1800">
                <a:solidFill>
                  <a:schemeClr val="bg2">
                    <a:lumMod val="25000"/>
                  </a:schemeClr>
                </a:solidFill>
                <a:latin typeface="+mn-lt"/>
                <a:ea typeface="+mn-ea"/>
                <a:cs typeface="+mn-cs"/>
              </a:rPr>
              <a:t>No coordinator reports provided.</a:t>
            </a:r>
          </a:p>
          <a:p>
            <a:pPr marL="285750" indent="-285750" defTabSz="457200">
              <a:buClr>
                <a:schemeClr val="accent2"/>
              </a:buClr>
              <a:buFont typeface="Wingdings" panose="05000000000000000000" pitchFamily="2" charset="2"/>
              <a:buChar char="§"/>
            </a:pPr>
            <a:endParaRPr lang="en-US" sz="1800">
              <a:solidFill>
                <a:schemeClr val="bg2">
                  <a:lumMod val="25000"/>
                </a:schemeClr>
              </a:solidFill>
              <a:latin typeface="+mn-lt"/>
              <a:ea typeface="+mn-ea"/>
              <a:cs typeface="+mn-cs"/>
            </a:endParaRPr>
          </a:p>
          <a:p>
            <a:pPr marL="285750" indent="-285750" defTabSz="457200">
              <a:buClr>
                <a:schemeClr val="accent2"/>
              </a:buClr>
              <a:buFont typeface="Wingdings" panose="05000000000000000000" pitchFamily="2" charset="2"/>
              <a:buChar char="§"/>
            </a:pPr>
            <a:r>
              <a:rPr lang="en-US" sz="1800">
                <a:solidFill>
                  <a:schemeClr val="bg2">
                    <a:lumMod val="25000"/>
                  </a:schemeClr>
                </a:solidFill>
                <a:latin typeface="+mn-lt"/>
                <a:ea typeface="+mn-ea"/>
                <a:cs typeface="+mn-cs"/>
              </a:rPr>
              <a:t>Pearson and TEA do not have access to prior year certificates.</a:t>
            </a:r>
          </a:p>
          <a:p>
            <a:pPr defTabSz="457200"/>
            <a:endParaRPr lang="en-US" sz="1800">
              <a:solidFill>
                <a:schemeClr val="bg2">
                  <a:lumMod val="25000"/>
                </a:schemeClr>
              </a:solidFill>
              <a:latin typeface="+mn-lt"/>
              <a:ea typeface="+mn-ea"/>
              <a:cs typeface="+mn-cs"/>
            </a:endParaRPr>
          </a:p>
          <a:p>
            <a:pPr defTabSz="457200"/>
            <a:r>
              <a:rPr lang="en-US" sz="1800">
                <a:solidFill>
                  <a:schemeClr val="bg2">
                    <a:lumMod val="25000"/>
                  </a:schemeClr>
                </a:solidFill>
                <a:latin typeface="+mn-lt"/>
                <a:ea typeface="+mn-ea"/>
                <a:cs typeface="+mn-cs"/>
              </a:rPr>
              <a:t>Certificates will be available to print immediately after successful course/calibration completion but it may take up to 24 hours for emailed certificates to arrive in a user’s inbox.</a:t>
            </a:r>
          </a:p>
          <a:p>
            <a:endParaRPr lang="en-US" sz="1400"/>
          </a:p>
        </p:txBody>
      </p:sp>
      <p:pic>
        <p:nvPicPr>
          <p:cNvPr id="26" name="Picture Placeholder 7" descr="TELPAS Online Training Center" title="TELPAS Online Training Center">
            <a:extLst>
              <a:ext uri="{FF2B5EF4-FFF2-40B4-BE49-F238E27FC236}">
                <a16:creationId xmlns:a16="http://schemas.microsoft.com/office/drawing/2014/main" xmlns="" id="{467C2AB5-DB8C-4449-802E-764A59F46FCC}"/>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6625952" y="1573560"/>
            <a:ext cx="2621157" cy="1958422"/>
          </a:xfrm>
          <a:prstGeom prst="rect">
            <a:avLst/>
          </a:prstGeom>
          <a:effectLst>
            <a:outerShdw blurRad="63500" sx="102000" sy="102000" algn="ctr" rotWithShape="0">
              <a:prstClr val="black">
                <a:alpha val="40000"/>
              </a:prstClr>
            </a:outerShdw>
          </a:effectLst>
        </p:spPr>
      </p:pic>
      <p:sp>
        <p:nvSpPr>
          <p:cNvPr id="37" name="Text Placeholder 3">
            <a:extLst>
              <a:ext uri="{FF2B5EF4-FFF2-40B4-BE49-F238E27FC236}">
                <a16:creationId xmlns:a16="http://schemas.microsoft.com/office/drawing/2014/main" xmlns="" id="{E32034DA-9FD8-4EB6-9786-B2ED4A0A83AD}"/>
              </a:ext>
            </a:extLst>
          </p:cNvPr>
          <p:cNvSpPr txBox="1">
            <a:spLocks/>
          </p:cNvSpPr>
          <p:nvPr/>
        </p:nvSpPr>
        <p:spPr>
          <a:xfrm>
            <a:off x="6440572" y="3762375"/>
            <a:ext cx="3759487" cy="2390775"/>
          </a:xfrm>
          <a:prstGeom prst="rect">
            <a:avLst/>
          </a:prstGeom>
        </p:spPr>
        <p:txBody>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gn="ctr" defTabSz="457200">
              <a:lnSpc>
                <a:spcPct val="100000"/>
              </a:lnSpc>
              <a:buNone/>
            </a:pPr>
            <a:r>
              <a:rPr lang="en-US" sz="1800">
                <a:solidFill>
                  <a:schemeClr val="bg2">
                    <a:lumMod val="25000"/>
                  </a:schemeClr>
                </a:solidFill>
                <a:hlinkClick r:id="rId4" tooltip="TELPAS Online Training Center"/>
              </a:rPr>
              <a:t>TELPAS Online Training Center</a:t>
            </a:r>
            <a:endParaRPr lang="en-US" sz="1800">
              <a:solidFill>
                <a:schemeClr val="bg2">
                  <a:lumMod val="25000"/>
                </a:schemeClr>
              </a:solidFill>
            </a:endParaRPr>
          </a:p>
          <a:p>
            <a:pPr defTabSz="457200">
              <a:lnSpc>
                <a:spcPct val="100000"/>
              </a:lnSpc>
              <a:buClr>
                <a:schemeClr val="accent2"/>
              </a:buClr>
              <a:buFont typeface="Wingdings" panose="05000000000000000000" pitchFamily="2" charset="2"/>
              <a:buChar char="§"/>
            </a:pPr>
            <a:r>
              <a:rPr lang="en-US" sz="1800">
                <a:solidFill>
                  <a:schemeClr val="bg2">
                    <a:lumMod val="25000"/>
                  </a:schemeClr>
                </a:solidFill>
              </a:rPr>
              <a:t>Used to access:</a:t>
            </a:r>
          </a:p>
          <a:p>
            <a:pPr defTabSz="457200">
              <a:lnSpc>
                <a:spcPct val="100000"/>
              </a:lnSpc>
              <a:buClr>
                <a:schemeClr val="accent2"/>
              </a:buClr>
              <a:buFont typeface="Wingdings" panose="05000000000000000000" pitchFamily="2" charset="2"/>
              <a:buChar char="§"/>
            </a:pPr>
            <a:r>
              <a:rPr lang="en-US" sz="1800">
                <a:solidFill>
                  <a:schemeClr val="bg2">
                    <a:lumMod val="25000"/>
                  </a:schemeClr>
                </a:solidFill>
              </a:rPr>
              <a:t>Online basic training courses</a:t>
            </a:r>
          </a:p>
          <a:p>
            <a:pPr defTabSz="457200">
              <a:lnSpc>
                <a:spcPct val="100000"/>
              </a:lnSpc>
              <a:buClr>
                <a:schemeClr val="accent2"/>
              </a:buClr>
              <a:buFont typeface="Wingdings" panose="05000000000000000000" pitchFamily="2" charset="2"/>
              <a:buChar char="§"/>
            </a:pPr>
            <a:r>
              <a:rPr lang="en-US" sz="1800">
                <a:solidFill>
                  <a:schemeClr val="bg2">
                    <a:lumMod val="25000"/>
                  </a:schemeClr>
                </a:solidFill>
              </a:rPr>
              <a:t>Calibration activities</a:t>
            </a:r>
          </a:p>
          <a:p>
            <a:pPr defTabSz="457200">
              <a:lnSpc>
                <a:spcPct val="100000"/>
              </a:lnSpc>
              <a:buClr>
                <a:schemeClr val="accent2"/>
              </a:buClr>
              <a:buFont typeface="Wingdings" panose="05000000000000000000" pitchFamily="2" charset="2"/>
              <a:buChar char="§"/>
            </a:pPr>
            <a:r>
              <a:rPr lang="en-US" sz="1800">
                <a:solidFill>
                  <a:schemeClr val="bg2">
                    <a:lumMod val="25000"/>
                  </a:schemeClr>
                </a:solidFill>
              </a:rPr>
              <a:t>Verifying Grades 2-12 writing  collection course</a:t>
            </a:r>
          </a:p>
          <a:p>
            <a:pPr defTabSz="457200">
              <a:lnSpc>
                <a:spcPct val="100000"/>
              </a:lnSpc>
            </a:pPr>
            <a:endParaRPr lang="en-US" sz="1400"/>
          </a:p>
        </p:txBody>
      </p:sp>
      <p:sp>
        <p:nvSpPr>
          <p:cNvPr id="38" name="Text Placeholder 4">
            <a:extLst>
              <a:ext uri="{FF2B5EF4-FFF2-40B4-BE49-F238E27FC236}">
                <a16:creationId xmlns:a16="http://schemas.microsoft.com/office/drawing/2014/main" xmlns="" id="{F7EFC4BE-45A9-4D8B-90DA-E81109B345CF}"/>
              </a:ext>
            </a:extLst>
          </p:cNvPr>
          <p:cNvSpPr txBox="1">
            <a:spLocks/>
          </p:cNvSpPr>
          <p:nvPr/>
        </p:nvSpPr>
        <p:spPr>
          <a:xfrm>
            <a:off x="208385" y="1158194"/>
            <a:ext cx="5547603" cy="480467"/>
          </a:xfrm>
          <a:prstGeom prst="rect">
            <a:avLst/>
          </a:prstGeom>
        </p:spPr>
        <p:txBody>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en-US" sz="1600">
                <a:hlinkClick r:id="rId4"/>
              </a:rPr>
              <a:t>http://www.texasassessment.com/TELPASTrainingCenter</a:t>
            </a:r>
            <a:endParaRPr lang="en-US" sz="1600"/>
          </a:p>
          <a:p>
            <a:pPr marL="0" indent="0">
              <a:buNone/>
            </a:pPr>
            <a:endParaRPr lang="en-US" sz="1600"/>
          </a:p>
          <a:p>
            <a:pPr marL="0" indent="0">
              <a:buNone/>
            </a:pPr>
            <a:endParaRPr lang="en-US"/>
          </a:p>
        </p:txBody>
      </p:sp>
    </p:spTree>
    <p:extLst>
      <p:ext uri="{BB962C8B-B14F-4D97-AF65-F5344CB8AC3E}">
        <p14:creationId xmlns:p14="http://schemas.microsoft.com/office/powerpoint/2010/main" val="2187079568"/>
      </p:ext>
    </p:extLst>
  </p:cSld>
  <p:clrMapOvr>
    <a:masterClrMapping/>
  </p:clrMapOvr>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Date Placeholder 3"/>
          <p:cNvSpPr>
            <a:spLocks noGrp="1"/>
          </p:cNvSpPr>
          <p:nvPr>
            <p:ph type="dt" sz="half" idx="10"/>
          </p:nvPr>
        </p:nvSpPr>
        <p:spPr/>
        <p:txBody>
          <a:bodyPr/>
          <a:lstStyle/>
          <a:p>
            <a:fld id="{C5C05D33-2F5D-482A-8D2C-D96EBC369FAA}" type="datetime1">
              <a:rPr lang="en-US" smtClean="0">
                <a:solidFill>
                  <a:schemeClr val="accent1">
                    <a:lumMod val="60000"/>
                    <a:lumOff val="40000"/>
                  </a:schemeClr>
                </a:solidFill>
              </a:rPr>
              <a:pPr/>
              <a:t>10/1/2018</a:t>
            </a:fld>
            <a:r>
              <a:rPr lang="en-US">
                <a:solidFill>
                  <a:schemeClr val="accent1">
                    <a:lumMod val="60000"/>
                    <a:lumOff val="40000"/>
                  </a:schemeClr>
                </a:solidFill>
              </a:rPr>
              <a:t>     </a:t>
            </a:r>
            <a:fld id="{EA89072E-2125-40D6-847A-9E6B768971D4}" type="slidenum">
              <a:rPr lang="en-US" smtClean="0">
                <a:solidFill>
                  <a:schemeClr val="accent1">
                    <a:lumMod val="60000"/>
                    <a:lumOff val="40000"/>
                  </a:schemeClr>
                </a:solidFill>
              </a:rPr>
              <a:pPr/>
              <a:t>215</a:t>
            </a:fld>
            <a:endParaRPr lang="en-US">
              <a:solidFill>
                <a:schemeClr val="accent1">
                  <a:lumMod val="60000"/>
                  <a:lumOff val="40000"/>
                </a:schemeClr>
              </a:solidFill>
            </a:endParaRPr>
          </a:p>
        </p:txBody>
      </p:sp>
      <p:sp>
        <p:nvSpPr>
          <p:cNvPr id="17" name="Footer Placeholder 4"/>
          <p:cNvSpPr>
            <a:spLocks noGrp="1"/>
          </p:cNvSpPr>
          <p:nvPr>
            <p:ph type="ftr" sz="quarter" idx="11"/>
          </p:nvPr>
        </p:nvSpPr>
        <p:spPr/>
        <p:txBody>
          <a:bodyPr/>
          <a:lstStyle/>
          <a:p>
            <a:r>
              <a:rPr lang="en-US">
                <a:solidFill>
                  <a:schemeClr val="accent1">
                    <a:lumMod val="60000"/>
                    <a:lumOff val="40000"/>
                  </a:schemeClr>
                </a:solidFill>
              </a:rPr>
              <a:t>October 2018</a:t>
            </a:r>
          </a:p>
        </p:txBody>
      </p:sp>
      <p:sp>
        <p:nvSpPr>
          <p:cNvPr id="9" name="Title 10"/>
          <p:cNvSpPr txBox="1">
            <a:spLocks/>
          </p:cNvSpPr>
          <p:nvPr/>
        </p:nvSpPr>
        <p:spPr>
          <a:xfrm>
            <a:off x="1978570" y="248815"/>
            <a:ext cx="8221489" cy="67722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b="1">
                <a:solidFill>
                  <a:schemeClr val="accent1"/>
                </a:solidFill>
                <a:latin typeface="Calibri" charset="0"/>
                <a:ea typeface="Calibri" charset="0"/>
                <a:cs typeface="Calibri" charset="0"/>
              </a:rPr>
              <a:t>TELPAS Alternate Administration</a:t>
            </a:r>
          </a:p>
        </p:txBody>
      </p:sp>
      <p:pic>
        <p:nvPicPr>
          <p:cNvPr id="4" name="Picture 3"/>
          <p:cNvPicPr>
            <a:picLocks noChangeAspect="1"/>
          </p:cNvPicPr>
          <p:nvPr/>
        </p:nvPicPr>
        <p:blipFill>
          <a:blip r:embed="rId3"/>
          <a:stretch>
            <a:fillRect/>
          </a:stretch>
        </p:blipFill>
        <p:spPr>
          <a:xfrm>
            <a:off x="4950547" y="1607601"/>
            <a:ext cx="6957714" cy="4638476"/>
          </a:xfrm>
          <a:prstGeom prst="rect">
            <a:avLst/>
          </a:prstGeom>
        </p:spPr>
      </p:pic>
      <p:sp>
        <p:nvSpPr>
          <p:cNvPr id="10" name="Rectangle 9"/>
          <p:cNvSpPr/>
          <p:nvPr/>
        </p:nvSpPr>
        <p:spPr>
          <a:xfrm>
            <a:off x="325120" y="1605280"/>
            <a:ext cx="4394633" cy="4643120"/>
          </a:xfrm>
          <a:prstGeom prst="rect">
            <a:avLst/>
          </a:prstGeom>
          <a:gradFill flip="none" rotWithShape="1">
            <a:gsLst>
              <a:gs pos="0">
                <a:schemeClr val="accent5">
                  <a:alpha val="71000"/>
                  <a:lumMod val="80000"/>
                </a:schemeClr>
              </a:gs>
              <a:gs pos="100000">
                <a:schemeClr val="accent1">
                  <a:lumMod val="75000"/>
                </a:schemeClr>
              </a:gs>
            </a:gsLst>
            <a:lin ang="1200000" scaled="0"/>
            <a:tileRect/>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Wingdings" panose="05000000000000000000" pitchFamily="2" charset="2"/>
              <a:buChar char="§"/>
            </a:pPr>
            <a:r>
              <a:rPr lang="en-US" sz="2000">
                <a:solidFill>
                  <a:schemeClr val="bg1"/>
                </a:solidFill>
              </a:rPr>
              <a:t>Key Dates</a:t>
            </a:r>
          </a:p>
          <a:p>
            <a:pPr marL="285750" indent="-285750">
              <a:buFont typeface="Wingdings" panose="05000000000000000000" pitchFamily="2" charset="2"/>
              <a:buChar char="§"/>
            </a:pPr>
            <a:r>
              <a:rPr lang="en-US" sz="2000">
                <a:solidFill>
                  <a:schemeClr val="bg1"/>
                </a:solidFill>
              </a:rPr>
              <a:t>Processes</a:t>
            </a:r>
          </a:p>
          <a:p>
            <a:pPr marL="285750" indent="-285750">
              <a:buFont typeface="Wingdings" panose="05000000000000000000" pitchFamily="2" charset="2"/>
              <a:buChar char="§"/>
            </a:pPr>
            <a:r>
              <a:rPr lang="en-US" sz="2000">
                <a:solidFill>
                  <a:schemeClr val="bg1"/>
                </a:solidFill>
              </a:rPr>
              <a:t>Reports</a:t>
            </a:r>
          </a:p>
          <a:p>
            <a:pPr marL="285750" indent="-285750">
              <a:buFont typeface="Wingdings" panose="05000000000000000000" pitchFamily="2" charset="2"/>
              <a:buChar char="§"/>
            </a:pPr>
            <a:r>
              <a:rPr lang="en-US" sz="2000">
                <a:solidFill>
                  <a:schemeClr val="bg1"/>
                </a:solidFill>
              </a:rPr>
              <a:t>Materials</a:t>
            </a:r>
          </a:p>
        </p:txBody>
      </p:sp>
    </p:spTree>
    <p:extLst>
      <p:ext uri="{BB962C8B-B14F-4D97-AF65-F5344CB8AC3E}">
        <p14:creationId xmlns:p14="http://schemas.microsoft.com/office/powerpoint/2010/main" val="1994020553"/>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a:off x="7733908" y="3218206"/>
            <a:ext cx="12700" cy="513897"/>
          </a:xfrm>
          <a:prstGeom prst="line">
            <a:avLst/>
          </a:prstGeom>
          <a:ln w="53975" cap="rnd">
            <a:solidFill>
              <a:schemeClr val="accent5"/>
            </a:solidFill>
            <a:prstDash val="sysDot"/>
          </a:ln>
        </p:spPr>
        <p:style>
          <a:lnRef idx="1">
            <a:schemeClr val="accent1"/>
          </a:lnRef>
          <a:fillRef idx="0">
            <a:schemeClr val="accent1"/>
          </a:fillRef>
          <a:effectRef idx="0">
            <a:schemeClr val="accent1"/>
          </a:effectRef>
          <a:fontRef idx="minor">
            <a:schemeClr val="tx1"/>
          </a:fontRef>
        </p:style>
      </p:cxnSp>
      <p:cxnSp>
        <p:nvCxnSpPr>
          <p:cNvPr id="4" name="Straight Connector 3"/>
          <p:cNvCxnSpPr>
            <a:cxnSpLocks/>
          </p:cNvCxnSpPr>
          <p:nvPr/>
        </p:nvCxnSpPr>
        <p:spPr>
          <a:xfrm>
            <a:off x="6111610" y="2619708"/>
            <a:ext cx="12700" cy="513897"/>
          </a:xfrm>
          <a:prstGeom prst="line">
            <a:avLst/>
          </a:prstGeom>
          <a:ln w="53975" cap="rnd">
            <a:solidFill>
              <a:schemeClr val="accent6"/>
            </a:solidFill>
            <a:prstDash val="sysDot"/>
          </a:ln>
        </p:spPr>
        <p:style>
          <a:lnRef idx="1">
            <a:schemeClr val="accent1"/>
          </a:lnRef>
          <a:fillRef idx="0">
            <a:schemeClr val="accent1"/>
          </a:fillRef>
          <a:effectRef idx="0">
            <a:schemeClr val="accent1"/>
          </a:effectRef>
          <a:fontRef idx="minor">
            <a:schemeClr val="tx1"/>
          </a:fontRef>
        </p:style>
      </p:cxnSp>
      <p:sp>
        <p:nvSpPr>
          <p:cNvPr id="9" name="Rectangle 8"/>
          <p:cNvSpPr/>
          <p:nvPr/>
        </p:nvSpPr>
        <p:spPr>
          <a:xfrm>
            <a:off x="3738697" y="3074943"/>
            <a:ext cx="1530393" cy="29365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5352764" y="3074943"/>
            <a:ext cx="1530393" cy="293653"/>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6967303" y="3074943"/>
            <a:ext cx="1530393" cy="293653"/>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8573098" y="3074943"/>
            <a:ext cx="1530393" cy="29365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2124157" y="3074943"/>
            <a:ext cx="1530393" cy="29365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6049541" y="3144793"/>
            <a:ext cx="146826" cy="14682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5" name="Straight Connector 14"/>
          <p:cNvCxnSpPr/>
          <p:nvPr/>
        </p:nvCxnSpPr>
        <p:spPr>
          <a:xfrm>
            <a:off x="9338713" y="2756877"/>
            <a:ext cx="12700" cy="513897"/>
          </a:xfrm>
          <a:prstGeom prst="line">
            <a:avLst/>
          </a:prstGeom>
          <a:ln w="53975" cap="rnd">
            <a:solidFill>
              <a:schemeClr val="accent1"/>
            </a:solidFill>
            <a:prstDash val="sysDot"/>
          </a:ln>
        </p:spPr>
        <p:style>
          <a:lnRef idx="1">
            <a:schemeClr val="accent1"/>
          </a:lnRef>
          <a:fillRef idx="0">
            <a:schemeClr val="accent1"/>
          </a:fillRef>
          <a:effectRef idx="0">
            <a:schemeClr val="accent1"/>
          </a:effectRef>
          <a:fontRef idx="minor">
            <a:schemeClr val="tx1"/>
          </a:fontRef>
        </p:style>
      </p:cxnSp>
      <p:sp>
        <p:nvSpPr>
          <p:cNvPr id="16" name="Oval 15"/>
          <p:cNvSpPr/>
          <p:nvPr/>
        </p:nvSpPr>
        <p:spPr>
          <a:xfrm>
            <a:off x="9271650" y="3148362"/>
            <a:ext cx="146826" cy="14682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7" name="Straight Connector 16"/>
          <p:cNvCxnSpPr/>
          <p:nvPr/>
        </p:nvCxnSpPr>
        <p:spPr>
          <a:xfrm>
            <a:off x="2889534" y="2704309"/>
            <a:ext cx="12700" cy="513897"/>
          </a:xfrm>
          <a:prstGeom prst="line">
            <a:avLst/>
          </a:prstGeom>
          <a:ln w="53975" cap="rnd">
            <a:solidFill>
              <a:schemeClr val="accent2"/>
            </a:solidFill>
            <a:prstDash val="sysDot"/>
          </a:ln>
        </p:spPr>
        <p:style>
          <a:lnRef idx="1">
            <a:schemeClr val="accent1"/>
          </a:lnRef>
          <a:fillRef idx="0">
            <a:schemeClr val="accent1"/>
          </a:fillRef>
          <a:effectRef idx="0">
            <a:schemeClr val="accent1"/>
          </a:effectRef>
          <a:fontRef idx="minor">
            <a:schemeClr val="tx1"/>
          </a:fontRef>
        </p:style>
      </p:cxnSp>
      <p:sp>
        <p:nvSpPr>
          <p:cNvPr id="18" name="Oval 17"/>
          <p:cNvSpPr/>
          <p:nvPr/>
        </p:nvSpPr>
        <p:spPr>
          <a:xfrm>
            <a:off x="2828821" y="3154953"/>
            <a:ext cx="146826" cy="14682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p:cNvSpPr/>
          <p:nvPr/>
        </p:nvSpPr>
        <p:spPr>
          <a:xfrm>
            <a:off x="4423941" y="3165113"/>
            <a:ext cx="146826" cy="14682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p:cNvSpPr/>
          <p:nvPr/>
        </p:nvSpPr>
        <p:spPr>
          <a:xfrm>
            <a:off x="7664981" y="3134633"/>
            <a:ext cx="146826" cy="14682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itle 10"/>
          <p:cNvSpPr txBox="1">
            <a:spLocks/>
          </p:cNvSpPr>
          <p:nvPr/>
        </p:nvSpPr>
        <p:spPr>
          <a:xfrm>
            <a:off x="1978570" y="248815"/>
            <a:ext cx="8221489" cy="67722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b="1">
                <a:solidFill>
                  <a:schemeClr val="accent1"/>
                </a:solidFill>
                <a:latin typeface="Calibri" charset="0"/>
                <a:ea typeface="Calibri" charset="0"/>
                <a:cs typeface="Calibri" charset="0"/>
              </a:rPr>
              <a:t>TELPAS Alternate Key Dates</a:t>
            </a:r>
          </a:p>
        </p:txBody>
      </p:sp>
      <p:sp>
        <p:nvSpPr>
          <p:cNvPr id="22" name="Title 1"/>
          <p:cNvSpPr txBox="1">
            <a:spLocks/>
          </p:cNvSpPr>
          <p:nvPr/>
        </p:nvSpPr>
        <p:spPr>
          <a:xfrm>
            <a:off x="1760719" y="1447151"/>
            <a:ext cx="2294495" cy="1245319"/>
          </a:xfrm>
          <a:prstGeom prst="rect">
            <a:avLst/>
          </a:prstGeom>
        </p:spPr>
        <p:txBody>
          <a:bodyPr>
            <a:no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lgn="ctr">
              <a:lnSpc>
                <a:spcPct val="100000"/>
              </a:lnSpc>
            </a:pPr>
            <a:r>
              <a:rPr lang="en-US" sz="1800">
                <a:latin typeface="Calibri" charset="0"/>
                <a:ea typeface="Calibri" charset="0"/>
                <a:cs typeface="Calibri" charset="0"/>
              </a:rPr>
              <a:t>Districts submit Enrollment Counts</a:t>
            </a:r>
            <a:endParaRPr lang="en-US" sz="1800">
              <a:solidFill>
                <a:schemeClr val="tx1"/>
              </a:solidFill>
              <a:latin typeface="Calibri" charset="0"/>
              <a:ea typeface="Calibri" charset="0"/>
              <a:cs typeface="Calibri" charset="0"/>
            </a:endParaRPr>
          </a:p>
          <a:p>
            <a:pPr algn="ctr">
              <a:lnSpc>
                <a:spcPct val="100000"/>
              </a:lnSpc>
            </a:pPr>
            <a:r>
              <a:rPr lang="en-US" sz="1800" b="1">
                <a:solidFill>
                  <a:schemeClr val="accent2"/>
                </a:solidFill>
                <a:latin typeface="Calibri" charset="0"/>
                <a:ea typeface="Calibri" charset="0"/>
                <a:cs typeface="Calibri" charset="0"/>
              </a:rPr>
              <a:t>10/22/2018-11/9/2018</a:t>
            </a:r>
          </a:p>
        </p:txBody>
      </p:sp>
      <p:sp>
        <p:nvSpPr>
          <p:cNvPr id="25" name="Title 1"/>
          <p:cNvSpPr txBox="1">
            <a:spLocks/>
          </p:cNvSpPr>
          <p:nvPr/>
        </p:nvSpPr>
        <p:spPr>
          <a:xfrm>
            <a:off x="8222597" y="1481245"/>
            <a:ext cx="2159737" cy="1245319"/>
          </a:xfrm>
          <a:prstGeom prst="rect">
            <a:avLst/>
          </a:prstGeom>
        </p:spPr>
        <p:txBody>
          <a:bodyPr>
            <a:no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lgn="ctr">
              <a:lnSpc>
                <a:spcPct val="100000"/>
              </a:lnSpc>
            </a:pPr>
            <a:r>
              <a:rPr lang="en-US" sz="1800">
                <a:latin typeface="Calibri" charset="0"/>
                <a:ea typeface="Calibri" charset="0"/>
                <a:cs typeface="Calibri" charset="0"/>
              </a:rPr>
              <a:t>Reports Posted to </a:t>
            </a:r>
            <a:r>
              <a:rPr lang="en-US" sz="1800" err="1"/>
              <a:t>PearsonAccess</a:t>
            </a:r>
            <a:r>
              <a:rPr lang="en-US" sz="1800" baseline="30000" err="1"/>
              <a:t>next</a:t>
            </a:r>
            <a:endParaRPr lang="en-US" sz="1800" baseline="30000"/>
          </a:p>
          <a:p>
            <a:pPr algn="ctr">
              <a:lnSpc>
                <a:spcPct val="100000"/>
              </a:lnSpc>
            </a:pPr>
            <a:r>
              <a:rPr lang="en-US" sz="1800" b="1">
                <a:solidFill>
                  <a:schemeClr val="accent1"/>
                </a:solidFill>
                <a:latin typeface="Calibri" charset="0"/>
                <a:ea typeface="Calibri" charset="0"/>
                <a:cs typeface="Calibri" charset="0"/>
              </a:rPr>
              <a:t>Initial- 5/10/2019</a:t>
            </a:r>
          </a:p>
          <a:p>
            <a:pPr algn="ctr">
              <a:lnSpc>
                <a:spcPct val="100000"/>
              </a:lnSpc>
            </a:pPr>
            <a:r>
              <a:rPr lang="en-US" sz="1800" b="1">
                <a:solidFill>
                  <a:schemeClr val="accent1"/>
                </a:solidFill>
                <a:latin typeface="Calibri" charset="0"/>
                <a:ea typeface="Calibri" charset="0"/>
                <a:cs typeface="Calibri" charset="0"/>
              </a:rPr>
              <a:t>Final- 8/2/2019</a:t>
            </a:r>
          </a:p>
        </p:txBody>
      </p:sp>
      <p:pic>
        <p:nvPicPr>
          <p:cNvPr id="26" name="Picture 2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6502667"/>
            <a:ext cx="12000217" cy="229917"/>
          </a:xfrm>
          <a:prstGeom prst="rect">
            <a:avLst/>
          </a:prstGeom>
        </p:spPr>
      </p:pic>
      <p:sp>
        <p:nvSpPr>
          <p:cNvPr id="27" name="Date Placeholder 3"/>
          <p:cNvSpPr>
            <a:spLocks noGrp="1"/>
          </p:cNvSpPr>
          <p:nvPr>
            <p:ph type="dt" sz="half" idx="10"/>
          </p:nvPr>
        </p:nvSpPr>
        <p:spPr>
          <a:xfrm>
            <a:off x="92467" y="6492875"/>
            <a:ext cx="2472271" cy="365125"/>
          </a:xfrm>
        </p:spPr>
        <p:txBody>
          <a:bodyPr/>
          <a:lstStyle/>
          <a:p>
            <a:fld id="{C5C05D33-2F5D-482A-8D2C-D96EBC369FAA}" type="datetime1">
              <a:rPr lang="en-US" smtClean="0">
                <a:solidFill>
                  <a:schemeClr val="accent1">
                    <a:lumMod val="60000"/>
                    <a:lumOff val="40000"/>
                  </a:schemeClr>
                </a:solidFill>
              </a:rPr>
              <a:pPr/>
              <a:t>10/1/2018</a:t>
            </a:fld>
            <a:r>
              <a:rPr lang="en-US">
                <a:solidFill>
                  <a:schemeClr val="accent1">
                    <a:lumMod val="60000"/>
                    <a:lumOff val="40000"/>
                  </a:schemeClr>
                </a:solidFill>
              </a:rPr>
              <a:t>     </a:t>
            </a:r>
            <a:fld id="{EA89072E-2125-40D6-847A-9E6B768971D4}" type="slidenum">
              <a:rPr lang="en-US" smtClean="0">
                <a:solidFill>
                  <a:schemeClr val="accent1">
                    <a:lumMod val="60000"/>
                    <a:lumOff val="40000"/>
                  </a:schemeClr>
                </a:solidFill>
              </a:rPr>
              <a:pPr/>
              <a:t>216</a:t>
            </a:fld>
            <a:endParaRPr lang="en-US">
              <a:solidFill>
                <a:schemeClr val="accent1">
                  <a:lumMod val="60000"/>
                  <a:lumOff val="40000"/>
                </a:schemeClr>
              </a:solidFill>
            </a:endParaRPr>
          </a:p>
        </p:txBody>
      </p:sp>
      <p:sp>
        <p:nvSpPr>
          <p:cNvPr id="28" name="Footer Placeholder 4"/>
          <p:cNvSpPr>
            <a:spLocks noGrp="1"/>
          </p:cNvSpPr>
          <p:nvPr>
            <p:ph type="ftr" sz="quarter" idx="11"/>
          </p:nvPr>
        </p:nvSpPr>
        <p:spPr>
          <a:xfrm>
            <a:off x="3686187" y="6492875"/>
            <a:ext cx="4822804" cy="365125"/>
          </a:xfrm>
        </p:spPr>
        <p:txBody>
          <a:bodyPr/>
          <a:lstStyle/>
          <a:p>
            <a:r>
              <a:rPr lang="en-US">
                <a:solidFill>
                  <a:schemeClr val="accent1">
                    <a:lumMod val="60000"/>
                    <a:lumOff val="40000"/>
                  </a:schemeClr>
                </a:solidFill>
              </a:rPr>
              <a:t>October 2018</a:t>
            </a:r>
          </a:p>
        </p:txBody>
      </p:sp>
      <p:sp>
        <p:nvSpPr>
          <p:cNvPr id="7" name="Rectangle 6">
            <a:extLst>
              <a:ext uri="{FF2B5EF4-FFF2-40B4-BE49-F238E27FC236}">
                <a16:creationId xmlns:a16="http://schemas.microsoft.com/office/drawing/2014/main" xmlns="" id="{5828F1CB-5328-4C96-9C50-0DD67C7B4E5B}"/>
              </a:ext>
            </a:extLst>
          </p:cNvPr>
          <p:cNvSpPr/>
          <p:nvPr/>
        </p:nvSpPr>
        <p:spPr>
          <a:xfrm>
            <a:off x="3518130" y="3964109"/>
            <a:ext cx="1958447" cy="1477328"/>
          </a:xfrm>
          <a:prstGeom prst="rect">
            <a:avLst/>
          </a:prstGeom>
        </p:spPr>
        <p:txBody>
          <a:bodyPr wrap="square">
            <a:spAutoFit/>
          </a:bodyPr>
          <a:lstStyle/>
          <a:p>
            <a:pPr algn="ctr">
              <a:lnSpc>
                <a:spcPct val="100000"/>
              </a:lnSpc>
            </a:pPr>
            <a:r>
              <a:rPr lang="en-US" spc="-50">
                <a:solidFill>
                  <a:schemeClr val="tx1">
                    <a:lumMod val="75000"/>
                    <a:lumOff val="25000"/>
                  </a:schemeClr>
                </a:solidFill>
                <a:latin typeface="Calibri" charset="0"/>
                <a:cs typeface="Calibri" charset="0"/>
              </a:rPr>
              <a:t>Districts receive Test Administrator Manuals</a:t>
            </a:r>
          </a:p>
          <a:p>
            <a:pPr algn="ctr">
              <a:lnSpc>
                <a:spcPct val="100000"/>
              </a:lnSpc>
            </a:pPr>
            <a:r>
              <a:rPr lang="en-US" b="1" spc="-50">
                <a:solidFill>
                  <a:schemeClr val="accent4"/>
                </a:solidFill>
                <a:latin typeface="Calibri" charset="0"/>
                <a:cs typeface="Calibri" charset="0"/>
              </a:rPr>
              <a:t>1/7/2019-1/11/2019</a:t>
            </a:r>
          </a:p>
        </p:txBody>
      </p:sp>
      <p:cxnSp>
        <p:nvCxnSpPr>
          <p:cNvPr id="31" name="Straight Connector 30">
            <a:extLst>
              <a:ext uri="{FF2B5EF4-FFF2-40B4-BE49-F238E27FC236}">
                <a16:creationId xmlns:a16="http://schemas.microsoft.com/office/drawing/2014/main" xmlns="" id="{CD5E50A5-B151-4BDD-9FD9-6E6D34106086}"/>
              </a:ext>
            </a:extLst>
          </p:cNvPr>
          <p:cNvCxnSpPr/>
          <p:nvPr/>
        </p:nvCxnSpPr>
        <p:spPr>
          <a:xfrm>
            <a:off x="4491193" y="3429000"/>
            <a:ext cx="12700" cy="513897"/>
          </a:xfrm>
          <a:prstGeom prst="line">
            <a:avLst/>
          </a:prstGeom>
          <a:ln w="53975" cap="rnd">
            <a:solidFill>
              <a:schemeClr val="accent4"/>
            </a:solidFill>
            <a:prstDash val="sysDot"/>
          </a:ln>
        </p:spPr>
        <p:style>
          <a:lnRef idx="1">
            <a:schemeClr val="accent1"/>
          </a:lnRef>
          <a:fillRef idx="0">
            <a:schemeClr val="accent1"/>
          </a:fillRef>
          <a:effectRef idx="0">
            <a:schemeClr val="accent1"/>
          </a:effectRef>
          <a:fontRef idx="minor">
            <a:schemeClr val="tx1"/>
          </a:fontRef>
        </p:style>
      </p:cxnSp>
      <p:sp>
        <p:nvSpPr>
          <p:cNvPr id="8" name="Rectangle 7">
            <a:extLst>
              <a:ext uri="{FF2B5EF4-FFF2-40B4-BE49-F238E27FC236}">
                <a16:creationId xmlns:a16="http://schemas.microsoft.com/office/drawing/2014/main" xmlns="" id="{B4922966-DF8D-41DC-BDE9-7646D0CFA4FB}"/>
              </a:ext>
            </a:extLst>
          </p:cNvPr>
          <p:cNvSpPr/>
          <p:nvPr/>
        </p:nvSpPr>
        <p:spPr>
          <a:xfrm>
            <a:off x="5009313" y="1585644"/>
            <a:ext cx="2173374" cy="923330"/>
          </a:xfrm>
          <a:prstGeom prst="rect">
            <a:avLst/>
          </a:prstGeom>
        </p:spPr>
        <p:txBody>
          <a:bodyPr wrap="square">
            <a:spAutoFit/>
          </a:bodyPr>
          <a:lstStyle/>
          <a:p>
            <a:pPr algn="ctr">
              <a:lnSpc>
                <a:spcPct val="100000"/>
              </a:lnSpc>
            </a:pPr>
            <a:r>
              <a:rPr lang="en-US" spc="-50">
                <a:solidFill>
                  <a:schemeClr val="tx1">
                    <a:lumMod val="75000"/>
                    <a:lumOff val="25000"/>
                  </a:schemeClr>
                </a:solidFill>
                <a:latin typeface="Calibri" charset="0"/>
                <a:cs typeface="Calibri" charset="0"/>
              </a:rPr>
              <a:t>Districts Submit Registration</a:t>
            </a:r>
          </a:p>
          <a:p>
            <a:pPr algn="ctr">
              <a:lnSpc>
                <a:spcPct val="100000"/>
              </a:lnSpc>
            </a:pPr>
            <a:r>
              <a:rPr lang="en-US" b="1" spc="-50">
                <a:solidFill>
                  <a:schemeClr val="accent6"/>
                </a:solidFill>
                <a:latin typeface="Calibri" charset="0"/>
                <a:cs typeface="Calibri" charset="0"/>
              </a:rPr>
              <a:t>1/9/2019-4/5/2019</a:t>
            </a:r>
          </a:p>
        </p:txBody>
      </p:sp>
      <p:sp>
        <p:nvSpPr>
          <p:cNvPr id="32" name="Rectangle 31">
            <a:extLst>
              <a:ext uri="{FF2B5EF4-FFF2-40B4-BE49-F238E27FC236}">
                <a16:creationId xmlns:a16="http://schemas.microsoft.com/office/drawing/2014/main" xmlns="" id="{04CF1E97-41E3-49C9-A76B-92A6695B8541}"/>
              </a:ext>
            </a:extLst>
          </p:cNvPr>
          <p:cNvSpPr/>
          <p:nvPr/>
        </p:nvSpPr>
        <p:spPr>
          <a:xfrm>
            <a:off x="6944398" y="3814920"/>
            <a:ext cx="1806047" cy="1477328"/>
          </a:xfrm>
          <a:prstGeom prst="rect">
            <a:avLst/>
          </a:prstGeom>
        </p:spPr>
        <p:txBody>
          <a:bodyPr wrap="square">
            <a:spAutoFit/>
          </a:bodyPr>
          <a:lstStyle/>
          <a:p>
            <a:pPr algn="ctr">
              <a:lnSpc>
                <a:spcPct val="100000"/>
              </a:lnSpc>
            </a:pPr>
            <a:r>
              <a:rPr lang="en-US" spc="-50">
                <a:solidFill>
                  <a:schemeClr val="tx1">
                    <a:lumMod val="75000"/>
                    <a:lumOff val="25000"/>
                  </a:schemeClr>
                </a:solidFill>
                <a:latin typeface="Calibri" charset="0"/>
                <a:cs typeface="Calibri" charset="0"/>
              </a:rPr>
              <a:t>TELPAS Assessment Window</a:t>
            </a:r>
          </a:p>
          <a:p>
            <a:pPr algn="ctr">
              <a:lnSpc>
                <a:spcPct val="100000"/>
              </a:lnSpc>
            </a:pPr>
            <a:r>
              <a:rPr lang="en-US" b="1" spc="-50">
                <a:solidFill>
                  <a:schemeClr val="accent1"/>
                </a:solidFill>
                <a:latin typeface="Calibri" charset="0"/>
                <a:cs typeface="Calibri" charset="0"/>
              </a:rPr>
              <a:t>2/25/2019-4/5/2019</a:t>
            </a:r>
          </a:p>
        </p:txBody>
      </p:sp>
    </p:spTree>
    <p:extLst>
      <p:ext uri="{BB962C8B-B14F-4D97-AF65-F5344CB8AC3E}">
        <p14:creationId xmlns:p14="http://schemas.microsoft.com/office/powerpoint/2010/main" val="107130051"/>
      </p:ext>
    </p:extLst>
  </p:cSld>
  <p:clrMapOvr>
    <a:masterClrMapping/>
  </p:clrMapOvr>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0"/>
          <p:cNvSpPr txBox="1">
            <a:spLocks/>
          </p:cNvSpPr>
          <p:nvPr/>
        </p:nvSpPr>
        <p:spPr>
          <a:xfrm>
            <a:off x="1978570" y="248815"/>
            <a:ext cx="8221489" cy="67722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b="1" i="0">
                <a:solidFill>
                  <a:schemeClr val="accent1"/>
                </a:solidFill>
                <a:latin typeface="+mn-lt"/>
                <a:ea typeface="Open Sans" charset="0"/>
                <a:cs typeface="Open Sans" charset="0"/>
              </a:rPr>
              <a:t>TELPAS Alternate Process</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6502667"/>
            <a:ext cx="12000217" cy="229917"/>
          </a:xfrm>
          <a:prstGeom prst="rect">
            <a:avLst/>
          </a:prstGeom>
        </p:spPr>
      </p:pic>
      <p:sp>
        <p:nvSpPr>
          <p:cNvPr id="6" name="Date Placeholder 3"/>
          <p:cNvSpPr>
            <a:spLocks noGrp="1"/>
          </p:cNvSpPr>
          <p:nvPr>
            <p:ph type="dt" sz="half" idx="10"/>
          </p:nvPr>
        </p:nvSpPr>
        <p:spPr>
          <a:xfrm>
            <a:off x="92467" y="6492875"/>
            <a:ext cx="2472271" cy="365125"/>
          </a:xfrm>
        </p:spPr>
        <p:txBody>
          <a:bodyPr/>
          <a:lstStyle/>
          <a:p>
            <a:fld id="{C5C05D33-2F5D-482A-8D2C-D96EBC369FAA}" type="datetime1">
              <a:rPr lang="en-US" smtClean="0">
                <a:solidFill>
                  <a:schemeClr val="accent1">
                    <a:lumMod val="60000"/>
                    <a:lumOff val="40000"/>
                  </a:schemeClr>
                </a:solidFill>
              </a:rPr>
              <a:pPr/>
              <a:t>10/1/2018</a:t>
            </a:fld>
            <a:r>
              <a:rPr lang="en-US">
                <a:solidFill>
                  <a:schemeClr val="accent1">
                    <a:lumMod val="60000"/>
                    <a:lumOff val="40000"/>
                  </a:schemeClr>
                </a:solidFill>
              </a:rPr>
              <a:t>     </a:t>
            </a:r>
            <a:fld id="{EA89072E-2125-40D6-847A-9E6B768971D4}" type="slidenum">
              <a:rPr lang="en-US" smtClean="0">
                <a:solidFill>
                  <a:schemeClr val="accent1">
                    <a:lumMod val="60000"/>
                    <a:lumOff val="40000"/>
                  </a:schemeClr>
                </a:solidFill>
              </a:rPr>
              <a:pPr/>
              <a:t>217</a:t>
            </a:fld>
            <a:endParaRPr lang="en-US">
              <a:solidFill>
                <a:schemeClr val="accent1">
                  <a:lumMod val="60000"/>
                  <a:lumOff val="40000"/>
                </a:schemeClr>
              </a:solidFill>
            </a:endParaRPr>
          </a:p>
        </p:txBody>
      </p:sp>
      <p:sp>
        <p:nvSpPr>
          <p:cNvPr id="7" name="Footer Placeholder 4"/>
          <p:cNvSpPr>
            <a:spLocks noGrp="1"/>
          </p:cNvSpPr>
          <p:nvPr>
            <p:ph type="ftr" sz="quarter" idx="11"/>
          </p:nvPr>
        </p:nvSpPr>
        <p:spPr>
          <a:xfrm>
            <a:off x="3686187" y="6492875"/>
            <a:ext cx="4822804" cy="365125"/>
          </a:xfrm>
        </p:spPr>
        <p:txBody>
          <a:bodyPr/>
          <a:lstStyle/>
          <a:p>
            <a:r>
              <a:rPr lang="en-US">
                <a:solidFill>
                  <a:schemeClr val="accent1">
                    <a:lumMod val="60000"/>
                    <a:lumOff val="40000"/>
                  </a:schemeClr>
                </a:solidFill>
              </a:rPr>
              <a:t>October 2018</a:t>
            </a:r>
          </a:p>
        </p:txBody>
      </p:sp>
      <p:sp>
        <p:nvSpPr>
          <p:cNvPr id="9" name="Text Placeholder 1">
            <a:extLst>
              <a:ext uri="{FF2B5EF4-FFF2-40B4-BE49-F238E27FC236}">
                <a16:creationId xmlns:a16="http://schemas.microsoft.com/office/drawing/2014/main" xmlns="" id="{EC684E4D-13BD-4BFE-ACFA-DF740E47837F}"/>
              </a:ext>
            </a:extLst>
          </p:cNvPr>
          <p:cNvSpPr txBox="1">
            <a:spLocks/>
          </p:cNvSpPr>
          <p:nvPr/>
        </p:nvSpPr>
        <p:spPr>
          <a:xfrm>
            <a:off x="1215785" y="2895858"/>
            <a:ext cx="2159341" cy="732807"/>
          </a:xfrm>
          <a:prstGeom prst="rect">
            <a:avLst/>
          </a:prstGeom>
          <a:solidFill>
            <a:srgbClr val="0076BD"/>
          </a:solidFill>
          <a:ln w="12700">
            <a:solidFill>
              <a:srgbClr val="0076BD"/>
            </a:solidFill>
          </a:ln>
        </p:spPr>
        <p:txBody>
          <a:bodyPr anchor="t"/>
          <a:lstStyle>
            <a:defPPr>
              <a:defRPr lang="en-US"/>
            </a:defPPr>
            <a:lvl1pPr marL="0" algn="l" defTabSz="914400" rtl="0" eaLnBrk="0" fontAlgn="base" latinLnBrk="0" hangingPunct="0">
              <a:lnSpc>
                <a:spcPts val="1900"/>
              </a:lnSpc>
              <a:spcBef>
                <a:spcPct val="0"/>
              </a:spcBef>
              <a:spcAft>
                <a:spcPct val="0"/>
              </a:spcAft>
              <a:buFont typeface="Arial" panose="020B0604020202020204" pitchFamily="34" charset="0"/>
              <a:defRPr sz="1600" b="0" i="0" kern="1200">
                <a:solidFill>
                  <a:schemeClr val="tx1"/>
                </a:solidFill>
                <a:latin typeface="+mn-lt"/>
                <a:ea typeface="Lato Medium" panose="020F0502020204030203" pitchFamily="34" charset="0"/>
                <a:cs typeface="Lato Medium" panose="020F0502020204030203" pitchFamily="34" charset="0"/>
              </a:defRPr>
            </a:lvl1pPr>
            <a:lvl2pPr marL="180975" indent="-180975" algn="l" defTabSz="914400" rtl="0" eaLnBrk="0" fontAlgn="base" latinLnBrk="0" hangingPunct="0">
              <a:lnSpc>
                <a:spcPts val="1900"/>
              </a:lnSpc>
              <a:spcBef>
                <a:spcPct val="0"/>
              </a:spcBef>
              <a:spcAft>
                <a:spcPct val="0"/>
              </a:spcAft>
              <a:buClr>
                <a:schemeClr val="bg2"/>
              </a:buClr>
              <a:buFont typeface="Arial" panose="020B0604020202020204" pitchFamily="34" charset="0"/>
              <a:buChar char="•"/>
              <a:defRPr sz="1600" kern="1200">
                <a:solidFill>
                  <a:schemeClr val="tx1"/>
                </a:solidFill>
                <a:latin typeface="+mn-lt"/>
                <a:ea typeface="Lato Medium"/>
                <a:cs typeface="Lato Medium"/>
              </a:defRPr>
            </a:lvl2pPr>
            <a:lvl3pPr marL="352425" indent="-171450" algn="l" defTabSz="914400" rtl="0" eaLnBrk="0" fontAlgn="base" latinLnBrk="0" hangingPunct="0">
              <a:lnSpc>
                <a:spcPts val="1900"/>
              </a:lnSpc>
              <a:spcBef>
                <a:spcPct val="0"/>
              </a:spcBef>
              <a:spcAft>
                <a:spcPct val="0"/>
              </a:spcAft>
              <a:buClr>
                <a:srgbClr val="9E007E"/>
              </a:buClr>
              <a:buFont typeface="Arial" panose="020B0604020202020204" pitchFamily="34" charset="0"/>
              <a:buChar char="‒"/>
              <a:defRPr sz="1600" kern="1200">
                <a:solidFill>
                  <a:schemeClr val="tx1"/>
                </a:solidFill>
                <a:latin typeface="+mn-lt"/>
                <a:ea typeface="Lato Medium"/>
                <a:cs typeface="Lato Medium"/>
              </a:defRPr>
            </a:lvl3pPr>
            <a:lvl4pPr marL="781050" algn="l" defTabSz="914400" rtl="0" eaLnBrk="0" fontAlgn="base" latinLnBrk="0" hangingPunct="0">
              <a:lnSpc>
                <a:spcPts val="1500"/>
              </a:lnSpc>
              <a:spcBef>
                <a:spcPct val="0"/>
              </a:spcBef>
              <a:spcAft>
                <a:spcPts val="850"/>
              </a:spcAft>
              <a:buClr>
                <a:schemeClr val="tx1"/>
              </a:buClr>
              <a:buFont typeface="Arial" panose="020B0604020202020204" pitchFamily="34" charset="0"/>
              <a:defRPr sz="1200" kern="1200">
                <a:solidFill>
                  <a:schemeClr val="bg2"/>
                </a:solidFill>
                <a:latin typeface="+mn-lt"/>
                <a:ea typeface="Lato Medium"/>
                <a:cs typeface="Lato Medium"/>
              </a:defRPr>
            </a:lvl4pPr>
            <a:lvl5pPr marL="2057400" indent="-228600" algn="l" defTabSz="914400" rtl="0" eaLnBrk="0" fontAlgn="base" latinLnBrk="0" hangingPunct="0">
              <a:spcBef>
                <a:spcPct val="20000"/>
              </a:spcBef>
              <a:spcAft>
                <a:spcPct val="0"/>
              </a:spcAft>
              <a:buFont typeface="Arial" panose="020B0604020202020204" pitchFamily="34" charset="0"/>
              <a:buChar char="»"/>
              <a:defRPr sz="1800" kern="1200">
                <a:solidFill>
                  <a:schemeClr val="tx1"/>
                </a:solidFill>
                <a:latin typeface="+mn-lt"/>
                <a:ea typeface="Lato Medium"/>
                <a:cs typeface="Lato Medium"/>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ctr">
              <a:lnSpc>
                <a:spcPct val="100000"/>
              </a:lnSpc>
              <a:spcAft>
                <a:spcPts val="0"/>
              </a:spcAft>
            </a:pPr>
            <a:r>
              <a:rPr lang="en-US" sz="1400" b="1">
                <a:solidFill>
                  <a:srgbClr val="FFFFFF"/>
                </a:solidFill>
              </a:rPr>
              <a:t>Step 1</a:t>
            </a:r>
          </a:p>
          <a:p>
            <a:pPr algn="ctr">
              <a:lnSpc>
                <a:spcPct val="100000"/>
              </a:lnSpc>
            </a:pPr>
            <a:r>
              <a:rPr lang="en-US" sz="1400">
                <a:solidFill>
                  <a:srgbClr val="FFFFFF"/>
                </a:solidFill>
              </a:rPr>
              <a:t>Submit participation</a:t>
            </a:r>
          </a:p>
          <a:p>
            <a:pPr algn="ctr">
              <a:lnSpc>
                <a:spcPct val="100000"/>
              </a:lnSpc>
            </a:pPr>
            <a:r>
              <a:rPr lang="en-US" sz="1400">
                <a:solidFill>
                  <a:srgbClr val="FFFFFF"/>
                </a:solidFill>
              </a:rPr>
              <a:t> counts</a:t>
            </a:r>
          </a:p>
        </p:txBody>
      </p:sp>
      <p:sp>
        <p:nvSpPr>
          <p:cNvPr id="10" name="Text Placeholder 23">
            <a:extLst>
              <a:ext uri="{FF2B5EF4-FFF2-40B4-BE49-F238E27FC236}">
                <a16:creationId xmlns:a16="http://schemas.microsoft.com/office/drawing/2014/main" xmlns="" id="{718F3F31-D708-4034-B75F-8824BB6E56CC}"/>
              </a:ext>
            </a:extLst>
          </p:cNvPr>
          <p:cNvSpPr txBox="1">
            <a:spLocks/>
          </p:cNvSpPr>
          <p:nvPr/>
        </p:nvSpPr>
        <p:spPr>
          <a:xfrm>
            <a:off x="4015956" y="2897041"/>
            <a:ext cx="2150715" cy="798299"/>
          </a:xfrm>
          <a:prstGeom prst="rect">
            <a:avLst/>
          </a:prstGeom>
          <a:solidFill>
            <a:srgbClr val="0076BD"/>
          </a:solidFill>
          <a:ln w="12700">
            <a:solidFill>
              <a:srgbClr val="0076BD"/>
            </a:solidFill>
          </a:ln>
        </p:spPr>
        <p:txBody>
          <a:bodyPr anchor="t"/>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gn="ctr">
              <a:lnSpc>
                <a:spcPct val="100000"/>
              </a:lnSpc>
              <a:buNone/>
            </a:pPr>
            <a:r>
              <a:rPr lang="en-US" sz="1400" b="1">
                <a:solidFill>
                  <a:srgbClr val="FFFFFF"/>
                </a:solidFill>
              </a:rPr>
              <a:t>Step 2 </a:t>
            </a:r>
            <a:endParaRPr lang="en-US" sz="1400">
              <a:solidFill>
                <a:srgbClr val="FFFFFF"/>
              </a:solidFill>
            </a:endParaRPr>
          </a:p>
          <a:p>
            <a:pPr marL="0" indent="0" algn="ctr">
              <a:lnSpc>
                <a:spcPct val="100000"/>
              </a:lnSpc>
              <a:buNone/>
            </a:pPr>
            <a:r>
              <a:rPr lang="en-US" sz="1400">
                <a:solidFill>
                  <a:srgbClr val="FFFFFF"/>
                </a:solidFill>
              </a:rPr>
              <a:t>Submit student registration</a:t>
            </a:r>
            <a:r>
              <a:rPr lang="en-US" sz="1400">
                <a:solidFill>
                  <a:srgbClr val="FFFFFF"/>
                </a:solidFill>
                <a:cs typeface="Calibri"/>
              </a:rPr>
              <a:t> data </a:t>
            </a:r>
          </a:p>
          <a:p>
            <a:pPr>
              <a:lnSpc>
                <a:spcPct val="100000"/>
              </a:lnSpc>
            </a:pPr>
            <a:r>
              <a:rPr lang="en-US" sz="1400">
                <a:solidFill>
                  <a:srgbClr val="FFFFFF"/>
                </a:solidFill>
              </a:rPr>
              <a:t>registration data</a:t>
            </a:r>
            <a:endParaRPr lang="en-US" sz="1400">
              <a:solidFill>
                <a:srgbClr val="FFFFFF"/>
              </a:solidFill>
              <a:cs typeface="Calibri"/>
            </a:endParaRPr>
          </a:p>
        </p:txBody>
      </p:sp>
      <p:sp>
        <p:nvSpPr>
          <p:cNvPr id="11" name="Slide Number Placeholder 3">
            <a:extLst>
              <a:ext uri="{FF2B5EF4-FFF2-40B4-BE49-F238E27FC236}">
                <a16:creationId xmlns:a16="http://schemas.microsoft.com/office/drawing/2014/main" xmlns="" id="{06D7E0E3-B513-434F-871D-5FA8A7A68C3A}"/>
              </a:ext>
            </a:extLst>
          </p:cNvPr>
          <p:cNvSpPr txBox="1">
            <a:spLocks/>
          </p:cNvSpPr>
          <p:nvPr/>
        </p:nvSpPr>
        <p:spPr>
          <a:xfrm>
            <a:off x="9205913" y="6489700"/>
            <a:ext cx="469900" cy="125413"/>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GB"/>
          </a:p>
        </p:txBody>
      </p:sp>
      <p:sp>
        <p:nvSpPr>
          <p:cNvPr id="12" name="Text Placeholder 32">
            <a:extLst>
              <a:ext uri="{FF2B5EF4-FFF2-40B4-BE49-F238E27FC236}">
                <a16:creationId xmlns:a16="http://schemas.microsoft.com/office/drawing/2014/main" xmlns="" id="{7F8542C9-C72D-4C5C-8375-9767DAA15154}"/>
              </a:ext>
            </a:extLst>
          </p:cNvPr>
          <p:cNvSpPr txBox="1">
            <a:spLocks/>
          </p:cNvSpPr>
          <p:nvPr/>
        </p:nvSpPr>
        <p:spPr>
          <a:xfrm>
            <a:off x="6779245" y="2895858"/>
            <a:ext cx="2149740" cy="796632"/>
          </a:xfrm>
          <a:prstGeom prst="rect">
            <a:avLst/>
          </a:prstGeom>
          <a:solidFill>
            <a:srgbClr val="0076BD"/>
          </a:solidFill>
          <a:ln w="12700">
            <a:solidFill>
              <a:srgbClr val="0076BD"/>
            </a:solidFill>
          </a:ln>
        </p:spPr>
        <p:txBody>
          <a:bodyPr anchor="t"/>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gn="ctr">
              <a:lnSpc>
                <a:spcPct val="100000"/>
              </a:lnSpc>
              <a:buNone/>
            </a:pPr>
            <a:r>
              <a:rPr lang="en-US" sz="1400" b="1">
                <a:solidFill>
                  <a:srgbClr val="FFFFFF"/>
                </a:solidFill>
              </a:rPr>
              <a:t>Step 3 </a:t>
            </a:r>
            <a:endParaRPr lang="en-US" sz="1400">
              <a:solidFill>
                <a:srgbClr val="FFFFFF"/>
              </a:solidFill>
            </a:endParaRPr>
          </a:p>
          <a:p>
            <a:pPr marL="0" indent="0" algn="ctr">
              <a:lnSpc>
                <a:spcPct val="100000"/>
              </a:lnSpc>
              <a:buNone/>
            </a:pPr>
            <a:r>
              <a:rPr lang="en-US" sz="1400">
                <a:solidFill>
                  <a:srgbClr val="FFFFFF"/>
                </a:solidFill>
              </a:rPr>
              <a:t>Administer TELPAS Alternate  Assessment</a:t>
            </a:r>
            <a:endParaRPr lang="en-US" sz="1400">
              <a:solidFill>
                <a:srgbClr val="FFFFFF"/>
              </a:solidFill>
              <a:cs typeface="Calibri"/>
            </a:endParaRPr>
          </a:p>
        </p:txBody>
      </p:sp>
      <p:sp>
        <p:nvSpPr>
          <p:cNvPr id="13" name="Text Placeholder 34">
            <a:extLst>
              <a:ext uri="{FF2B5EF4-FFF2-40B4-BE49-F238E27FC236}">
                <a16:creationId xmlns:a16="http://schemas.microsoft.com/office/drawing/2014/main" xmlns="" id="{08DED991-40DB-49EF-98E7-643618588395}"/>
              </a:ext>
            </a:extLst>
          </p:cNvPr>
          <p:cNvSpPr txBox="1">
            <a:spLocks/>
          </p:cNvSpPr>
          <p:nvPr/>
        </p:nvSpPr>
        <p:spPr>
          <a:xfrm>
            <a:off x="2943914" y="5279770"/>
            <a:ext cx="2147887" cy="743321"/>
          </a:xfrm>
          <a:prstGeom prst="rect">
            <a:avLst/>
          </a:prstGeom>
          <a:solidFill>
            <a:srgbClr val="0076BD"/>
          </a:solidFill>
          <a:ln w="12700">
            <a:solidFill>
              <a:srgbClr val="0076BD"/>
            </a:solidFill>
          </a:ln>
        </p:spPr>
        <p:txBody>
          <a:bodyPr anchor="t"/>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gn="ctr">
              <a:lnSpc>
                <a:spcPct val="100000"/>
              </a:lnSpc>
              <a:buNone/>
            </a:pPr>
            <a:r>
              <a:rPr lang="en-US" sz="1400" b="1">
                <a:solidFill>
                  <a:srgbClr val="FFFFFF"/>
                </a:solidFill>
              </a:rPr>
              <a:t>Step 4</a:t>
            </a:r>
            <a:endParaRPr lang="en-US">
              <a:solidFill>
                <a:srgbClr val="000000"/>
              </a:solidFill>
            </a:endParaRPr>
          </a:p>
          <a:p>
            <a:pPr marL="0" indent="0" algn="ctr">
              <a:lnSpc>
                <a:spcPct val="100000"/>
              </a:lnSpc>
              <a:buNone/>
            </a:pPr>
            <a:r>
              <a:rPr lang="en-US" sz="1400">
                <a:solidFill>
                  <a:srgbClr val="FFFFFF"/>
                </a:solidFill>
                <a:cs typeface="Calibri"/>
              </a:rPr>
              <a:t>Enter</a:t>
            </a:r>
            <a:r>
              <a:rPr lang="en-US" sz="1400">
                <a:solidFill>
                  <a:srgbClr val="FFFFFF"/>
                </a:solidFill>
              </a:rPr>
              <a:t> holistic inventory</a:t>
            </a:r>
            <a:endParaRPr lang="en-US">
              <a:cs typeface="Calibri"/>
            </a:endParaRPr>
          </a:p>
        </p:txBody>
      </p:sp>
      <p:sp>
        <p:nvSpPr>
          <p:cNvPr id="14" name="Text Placeholder 39">
            <a:extLst>
              <a:ext uri="{FF2B5EF4-FFF2-40B4-BE49-F238E27FC236}">
                <a16:creationId xmlns:a16="http://schemas.microsoft.com/office/drawing/2014/main" xmlns="" id="{6BCEE574-C9F8-4B26-B28E-1AE3C50A3658}"/>
              </a:ext>
            </a:extLst>
          </p:cNvPr>
          <p:cNvSpPr txBox="1">
            <a:spLocks/>
          </p:cNvSpPr>
          <p:nvPr/>
        </p:nvSpPr>
        <p:spPr>
          <a:xfrm>
            <a:off x="5318470" y="5274380"/>
            <a:ext cx="2156440" cy="735066"/>
          </a:xfrm>
          <a:prstGeom prst="rect">
            <a:avLst/>
          </a:prstGeom>
          <a:solidFill>
            <a:srgbClr val="0076BD"/>
          </a:solidFill>
          <a:ln w="12700">
            <a:solidFill>
              <a:srgbClr val="0076BD"/>
            </a:solidFill>
          </a:ln>
        </p:spPr>
        <p:txBody>
          <a:bodyPr anchor="t"/>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gn="ctr">
              <a:lnSpc>
                <a:spcPct val="100000"/>
              </a:lnSpc>
              <a:buNone/>
            </a:pPr>
            <a:r>
              <a:rPr lang="en-US" sz="1400" b="1">
                <a:solidFill>
                  <a:srgbClr val="FFFFFF"/>
                </a:solidFill>
              </a:rPr>
              <a:t>Step 5</a:t>
            </a:r>
            <a:endParaRPr lang="en-US" sz="1400">
              <a:solidFill>
                <a:srgbClr val="FFFFFF"/>
              </a:solidFill>
            </a:endParaRPr>
          </a:p>
          <a:p>
            <a:pPr marL="0" indent="0" algn="ctr">
              <a:lnSpc>
                <a:spcPct val="100000"/>
              </a:lnSpc>
              <a:buNone/>
            </a:pPr>
            <a:r>
              <a:rPr lang="en-US" sz="1400">
                <a:solidFill>
                  <a:srgbClr val="FFFFFF"/>
                </a:solidFill>
                <a:cs typeface="Calibri"/>
              </a:rPr>
              <a:t>Verify</a:t>
            </a:r>
            <a:r>
              <a:rPr lang="en-US" sz="1400">
                <a:solidFill>
                  <a:srgbClr val="FFFFFF"/>
                </a:solidFill>
              </a:rPr>
              <a:t> student info</a:t>
            </a:r>
            <a:endParaRPr lang="en-US" sz="1400">
              <a:solidFill>
                <a:srgbClr val="FFFFFF"/>
              </a:solidFill>
              <a:cs typeface="Calibri"/>
            </a:endParaRPr>
          </a:p>
        </p:txBody>
      </p:sp>
      <p:pic>
        <p:nvPicPr>
          <p:cNvPr id="15" name="Picture Placeholder 6" descr="Calculator" title="Calculator">
            <a:extLst>
              <a:ext uri="{FF2B5EF4-FFF2-40B4-BE49-F238E27FC236}">
                <a16:creationId xmlns:a16="http://schemas.microsoft.com/office/drawing/2014/main" xmlns="" id="{13EF7AFB-69E9-4EF0-B823-FC7B81172701}"/>
              </a:ext>
            </a:extLst>
          </p:cNvPr>
          <p:cNvPicPr>
            <a:picLocks noChangeAspect="1"/>
          </p:cNvPicPr>
          <p:nvPr/>
        </p:nvPicPr>
        <p:blipFill>
          <a:blip r:embed="rId3" cstate="print">
            <a:extLst>
              <a:ext uri="{28A0092B-C50C-407E-A947-70E740481C1C}">
                <a14:useLocalDpi xmlns:a14="http://schemas.microsoft.com/office/drawing/2010/main" val="0"/>
              </a:ext>
            </a:extLst>
          </a:blip>
          <a:srcRect t="9712" b="9712"/>
          <a:stretch>
            <a:fillRect/>
          </a:stretch>
        </p:blipFill>
        <p:spPr>
          <a:xfrm>
            <a:off x="1226621" y="1105651"/>
            <a:ext cx="2149475" cy="1731962"/>
          </a:xfrm>
          <a:prstGeom prst="rect">
            <a:avLst/>
          </a:prstGeom>
          <a:solidFill>
            <a:srgbClr val="FFFFFF"/>
          </a:solidFill>
          <a:ln w="12700">
            <a:solidFill>
              <a:srgbClr val="0076BD"/>
            </a:solidFill>
          </a:ln>
        </p:spPr>
      </p:pic>
      <p:pic>
        <p:nvPicPr>
          <p:cNvPr id="16" name="Picture Placeholder 13" descr="Enter TELPAS Alternate holistic inventory" title="Enter holistic inventory">
            <a:extLst>
              <a:ext uri="{FF2B5EF4-FFF2-40B4-BE49-F238E27FC236}">
                <a16:creationId xmlns:a16="http://schemas.microsoft.com/office/drawing/2014/main" xmlns="" id="{421EB167-BA32-4944-B490-7340511BBB1C}"/>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5450" b="-5450"/>
          <a:stretch/>
        </p:blipFill>
        <p:spPr>
          <a:xfrm>
            <a:off x="2942326" y="3760511"/>
            <a:ext cx="2149475" cy="1463040"/>
          </a:xfrm>
          <a:prstGeom prst="rect">
            <a:avLst/>
          </a:prstGeom>
          <a:solidFill>
            <a:srgbClr val="FFFFFF"/>
          </a:solidFill>
          <a:ln w="12700">
            <a:solidFill>
              <a:srgbClr val="0076BD"/>
            </a:solidFill>
          </a:ln>
        </p:spPr>
      </p:pic>
      <p:pic>
        <p:nvPicPr>
          <p:cNvPr id="17" name="Picture Placeholder 28" descr="Checkmark" title="Checkmark">
            <a:extLst>
              <a:ext uri="{FF2B5EF4-FFF2-40B4-BE49-F238E27FC236}">
                <a16:creationId xmlns:a16="http://schemas.microsoft.com/office/drawing/2014/main" xmlns="" id="{8E21D35F-D942-4559-A3AE-F51A96B75AC5}"/>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33963" t="-16097" r="-33963"/>
          <a:stretch/>
        </p:blipFill>
        <p:spPr>
          <a:xfrm>
            <a:off x="5385048" y="3751915"/>
            <a:ext cx="2023284" cy="1463040"/>
          </a:xfrm>
          <a:prstGeom prst="rect">
            <a:avLst/>
          </a:prstGeom>
          <a:solidFill>
            <a:srgbClr val="FFFFFF"/>
          </a:solidFill>
          <a:ln w="12700">
            <a:solidFill>
              <a:srgbClr val="0076BD"/>
            </a:solidFill>
          </a:ln>
        </p:spPr>
      </p:pic>
      <p:pic>
        <p:nvPicPr>
          <p:cNvPr id="18" name="Picture Placeholder 25">
            <a:extLst>
              <a:ext uri="{FF2B5EF4-FFF2-40B4-BE49-F238E27FC236}">
                <a16:creationId xmlns:a16="http://schemas.microsoft.com/office/drawing/2014/main" xmlns="" id="{CD96283C-FAAB-413D-A3A7-B02BD1A3F984}"/>
              </a:ext>
            </a:extLst>
          </p:cNvPr>
          <p:cNvPicPr>
            <a:picLocks noChangeAspect="1"/>
          </p:cNvPicPr>
          <p:nvPr/>
        </p:nvPicPr>
        <p:blipFill rotWithShape="1">
          <a:blip r:embed="rId6" cstate="screen">
            <a:extLst>
              <a:ext uri="{28A0092B-C50C-407E-A947-70E740481C1C}">
                <a14:useLocalDpi xmlns:a14="http://schemas.microsoft.com/office/drawing/2010/main" val="0"/>
              </a:ext>
            </a:extLst>
          </a:blip>
          <a:srcRect l="-29718" r="-17217"/>
          <a:stretch/>
        </p:blipFill>
        <p:spPr>
          <a:xfrm>
            <a:off x="4016931" y="1105651"/>
            <a:ext cx="2149740" cy="1732069"/>
          </a:xfrm>
          <a:prstGeom prst="rect">
            <a:avLst/>
          </a:prstGeom>
          <a:solidFill>
            <a:srgbClr val="FFFFFF"/>
          </a:solidFill>
          <a:ln w="12700">
            <a:solidFill>
              <a:srgbClr val="0076BD"/>
            </a:solidFill>
          </a:ln>
        </p:spPr>
      </p:pic>
      <p:pic>
        <p:nvPicPr>
          <p:cNvPr id="19" name="Picture Placeholder 10">
            <a:extLst>
              <a:ext uri="{FF2B5EF4-FFF2-40B4-BE49-F238E27FC236}">
                <a16:creationId xmlns:a16="http://schemas.microsoft.com/office/drawing/2014/main" xmlns="" id="{0611ED81-E26F-4BA0-8536-3A291C800189}"/>
              </a:ext>
            </a:extLst>
          </p:cNvPr>
          <p:cNvPicPr>
            <a:picLocks noChangeAspect="1"/>
          </p:cNvPicPr>
          <p:nvPr/>
        </p:nvPicPr>
        <p:blipFill rotWithShape="1">
          <a:blip r:embed="rId7" cstate="screen">
            <a:extLst>
              <a:ext uri="{28A0092B-C50C-407E-A947-70E740481C1C}">
                <a14:useLocalDpi xmlns:a14="http://schemas.microsoft.com/office/drawing/2010/main" val="0"/>
              </a:ext>
            </a:extLst>
          </a:blip>
          <a:srcRect t="-10575" b="-10575"/>
          <a:stretch/>
        </p:blipFill>
        <p:spPr>
          <a:xfrm>
            <a:off x="6777923" y="1105651"/>
            <a:ext cx="2151062" cy="1737360"/>
          </a:xfrm>
          <a:prstGeom prst="rect">
            <a:avLst/>
          </a:prstGeom>
          <a:solidFill>
            <a:srgbClr val="FFFFFF"/>
          </a:solidFill>
          <a:ln w="12700">
            <a:solidFill>
              <a:srgbClr val="0076BD"/>
            </a:solidFill>
          </a:ln>
        </p:spPr>
      </p:pic>
    </p:spTree>
    <p:extLst>
      <p:ext uri="{BB962C8B-B14F-4D97-AF65-F5344CB8AC3E}">
        <p14:creationId xmlns:p14="http://schemas.microsoft.com/office/powerpoint/2010/main" val="30218687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bg/>
                                          </p:spTgt>
                                        </p:tgtEl>
                                        <p:attrNameLst>
                                          <p:attrName>style.visibility</p:attrName>
                                        </p:attrNameLst>
                                      </p:cBhvr>
                                      <p:to>
                                        <p:strVal val="visible"/>
                                      </p:to>
                                    </p:set>
                                    <p:animEffect transition="in" filter="fade">
                                      <p:cBhvr>
                                        <p:cTn id="10" dur="500"/>
                                        <p:tgtEl>
                                          <p:spTgt spid="9">
                                            <p:bg/>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9">
                                            <p:txEl>
                                              <p:pRg st="0" end="0"/>
                                            </p:txEl>
                                          </p:spTgt>
                                        </p:tgtEl>
                                        <p:attrNameLst>
                                          <p:attrName>style.visibility</p:attrName>
                                        </p:attrNameLst>
                                      </p:cBhvr>
                                      <p:to>
                                        <p:strVal val="visible"/>
                                      </p:to>
                                    </p:set>
                                    <p:animEffect transition="in" filter="fade">
                                      <p:cBhvr>
                                        <p:cTn id="13" dur="500"/>
                                        <p:tgtEl>
                                          <p:spTgt spid="9">
                                            <p:txEl>
                                              <p:pRg st="0" end="0"/>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9">
                                            <p:txEl>
                                              <p:pRg st="1" end="1"/>
                                            </p:txEl>
                                          </p:spTgt>
                                        </p:tgtEl>
                                        <p:attrNameLst>
                                          <p:attrName>style.visibility</p:attrName>
                                        </p:attrNameLst>
                                      </p:cBhvr>
                                      <p:to>
                                        <p:strVal val="visible"/>
                                      </p:to>
                                    </p:set>
                                    <p:animEffect transition="in" filter="fade">
                                      <p:cBhvr>
                                        <p:cTn id="16" dur="500"/>
                                        <p:tgtEl>
                                          <p:spTgt spid="9">
                                            <p:txEl>
                                              <p:pRg st="1" end="1"/>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9">
                                            <p:txEl>
                                              <p:pRg st="2" end="2"/>
                                            </p:txEl>
                                          </p:spTgt>
                                        </p:tgtEl>
                                        <p:attrNameLst>
                                          <p:attrName>style.visibility</p:attrName>
                                        </p:attrNameLst>
                                      </p:cBhvr>
                                      <p:to>
                                        <p:strVal val="visible"/>
                                      </p:to>
                                    </p:set>
                                    <p:animEffect transition="in" filter="fade">
                                      <p:cBhvr>
                                        <p:cTn id="19" dur="500"/>
                                        <p:tgtEl>
                                          <p:spTgt spid="9">
                                            <p:txEl>
                                              <p:pRg st="2" end="2"/>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18"/>
                                        </p:tgtEl>
                                        <p:attrNameLst>
                                          <p:attrName>style.visibility</p:attrName>
                                        </p:attrNameLst>
                                      </p:cBhvr>
                                      <p:to>
                                        <p:strVal val="visible"/>
                                      </p:to>
                                    </p:set>
                                    <p:animEffect transition="in" filter="fade">
                                      <p:cBhvr>
                                        <p:cTn id="24" dur="500"/>
                                        <p:tgtEl>
                                          <p:spTgt spid="18"/>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10">
                                            <p:bg/>
                                          </p:spTgt>
                                        </p:tgtEl>
                                        <p:attrNameLst>
                                          <p:attrName>style.visibility</p:attrName>
                                        </p:attrNameLst>
                                      </p:cBhvr>
                                      <p:to>
                                        <p:strVal val="visible"/>
                                      </p:to>
                                    </p:set>
                                    <p:animEffect transition="in" filter="fade">
                                      <p:cBhvr>
                                        <p:cTn id="27" dur="500"/>
                                        <p:tgtEl>
                                          <p:spTgt spid="10">
                                            <p:bg/>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0">
                                            <p:txEl>
                                              <p:pRg st="0" end="0"/>
                                            </p:txEl>
                                          </p:spTgt>
                                        </p:tgtEl>
                                        <p:attrNameLst>
                                          <p:attrName>style.visibility</p:attrName>
                                        </p:attrNameLst>
                                      </p:cBhvr>
                                      <p:to>
                                        <p:strVal val="visible"/>
                                      </p:to>
                                    </p:set>
                                    <p:animEffect transition="in" filter="fade">
                                      <p:cBhvr>
                                        <p:cTn id="32" dur="500"/>
                                        <p:tgtEl>
                                          <p:spTgt spid="10">
                                            <p:txEl>
                                              <p:pRg st="0" end="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0">
                                            <p:txEl>
                                              <p:pRg st="1" end="1"/>
                                            </p:txEl>
                                          </p:spTgt>
                                        </p:tgtEl>
                                        <p:attrNameLst>
                                          <p:attrName>style.visibility</p:attrName>
                                        </p:attrNameLst>
                                      </p:cBhvr>
                                      <p:to>
                                        <p:strVal val="visible"/>
                                      </p:to>
                                    </p:set>
                                    <p:animEffect transition="in" filter="fade">
                                      <p:cBhvr>
                                        <p:cTn id="37" dur="500"/>
                                        <p:tgtEl>
                                          <p:spTgt spid="10">
                                            <p:txEl>
                                              <p:pRg st="1" end="1"/>
                                            </p:txEl>
                                          </p:spTgt>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10">
                                            <p:txEl>
                                              <p:pRg st="2" end="2"/>
                                            </p:txEl>
                                          </p:spTgt>
                                        </p:tgtEl>
                                        <p:attrNameLst>
                                          <p:attrName>style.visibility</p:attrName>
                                        </p:attrNameLst>
                                      </p:cBhvr>
                                      <p:to>
                                        <p:strVal val="visible"/>
                                      </p:to>
                                    </p:set>
                                    <p:animEffect transition="in" filter="fade">
                                      <p:cBhvr>
                                        <p:cTn id="40" dur="500"/>
                                        <p:tgtEl>
                                          <p:spTgt spid="10">
                                            <p:txEl>
                                              <p:pRg st="2" end="2"/>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nodeType="clickEffect">
                                  <p:stCondLst>
                                    <p:cond delay="0"/>
                                  </p:stCondLst>
                                  <p:childTnLst>
                                    <p:set>
                                      <p:cBhvr>
                                        <p:cTn id="44" dur="1" fill="hold">
                                          <p:stCondLst>
                                            <p:cond delay="0"/>
                                          </p:stCondLst>
                                        </p:cTn>
                                        <p:tgtEl>
                                          <p:spTgt spid="19"/>
                                        </p:tgtEl>
                                        <p:attrNameLst>
                                          <p:attrName>style.visibility</p:attrName>
                                        </p:attrNameLst>
                                      </p:cBhvr>
                                      <p:to>
                                        <p:strVal val="visible"/>
                                      </p:to>
                                    </p:set>
                                    <p:animEffect transition="in" filter="fade">
                                      <p:cBhvr>
                                        <p:cTn id="45" dur="500"/>
                                        <p:tgtEl>
                                          <p:spTgt spid="19"/>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12">
                                            <p:bg/>
                                          </p:spTgt>
                                        </p:tgtEl>
                                        <p:attrNameLst>
                                          <p:attrName>style.visibility</p:attrName>
                                        </p:attrNameLst>
                                      </p:cBhvr>
                                      <p:to>
                                        <p:strVal val="visible"/>
                                      </p:to>
                                    </p:set>
                                    <p:animEffect transition="in" filter="fade">
                                      <p:cBhvr>
                                        <p:cTn id="48" dur="500"/>
                                        <p:tgtEl>
                                          <p:spTgt spid="12">
                                            <p:bg/>
                                          </p:spTgt>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grpId="0" nodeType="clickEffect">
                                  <p:stCondLst>
                                    <p:cond delay="0"/>
                                  </p:stCondLst>
                                  <p:childTnLst>
                                    <p:set>
                                      <p:cBhvr>
                                        <p:cTn id="52" dur="1" fill="hold">
                                          <p:stCondLst>
                                            <p:cond delay="0"/>
                                          </p:stCondLst>
                                        </p:cTn>
                                        <p:tgtEl>
                                          <p:spTgt spid="12">
                                            <p:txEl>
                                              <p:pRg st="0" end="0"/>
                                            </p:txEl>
                                          </p:spTgt>
                                        </p:tgtEl>
                                        <p:attrNameLst>
                                          <p:attrName>style.visibility</p:attrName>
                                        </p:attrNameLst>
                                      </p:cBhvr>
                                      <p:to>
                                        <p:strVal val="visible"/>
                                      </p:to>
                                    </p:set>
                                    <p:animEffect transition="in" filter="fade">
                                      <p:cBhvr>
                                        <p:cTn id="53" dur="500"/>
                                        <p:tgtEl>
                                          <p:spTgt spid="12">
                                            <p:txEl>
                                              <p:pRg st="0" end="0"/>
                                            </p:txEl>
                                          </p:spTgt>
                                        </p:tgtEl>
                                      </p:cBhvr>
                                    </p:animEffect>
                                  </p:childTnLst>
                                </p:cTn>
                              </p:par>
                            </p:childTnLst>
                          </p:cTn>
                        </p:par>
                      </p:childTnLst>
                    </p:cTn>
                  </p:par>
                  <p:par>
                    <p:cTn id="54" fill="hold">
                      <p:stCondLst>
                        <p:cond delay="indefinite"/>
                      </p:stCondLst>
                      <p:childTnLst>
                        <p:par>
                          <p:cTn id="55" fill="hold">
                            <p:stCondLst>
                              <p:cond delay="0"/>
                            </p:stCondLst>
                            <p:childTnLst>
                              <p:par>
                                <p:cTn id="56" presetID="10" presetClass="entr" presetSubtype="0" fill="hold" grpId="0" nodeType="clickEffect">
                                  <p:stCondLst>
                                    <p:cond delay="0"/>
                                  </p:stCondLst>
                                  <p:childTnLst>
                                    <p:set>
                                      <p:cBhvr>
                                        <p:cTn id="57" dur="1" fill="hold">
                                          <p:stCondLst>
                                            <p:cond delay="0"/>
                                          </p:stCondLst>
                                        </p:cTn>
                                        <p:tgtEl>
                                          <p:spTgt spid="12">
                                            <p:txEl>
                                              <p:pRg st="1" end="1"/>
                                            </p:txEl>
                                          </p:spTgt>
                                        </p:tgtEl>
                                        <p:attrNameLst>
                                          <p:attrName>style.visibility</p:attrName>
                                        </p:attrNameLst>
                                      </p:cBhvr>
                                      <p:to>
                                        <p:strVal val="visible"/>
                                      </p:to>
                                    </p:set>
                                    <p:animEffect transition="in" filter="fade">
                                      <p:cBhvr>
                                        <p:cTn id="58" dur="500"/>
                                        <p:tgtEl>
                                          <p:spTgt spid="12">
                                            <p:txEl>
                                              <p:pRg st="1" end="1"/>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10" presetClass="entr" presetSubtype="0" fill="hold" nodeType="clickEffect">
                                  <p:stCondLst>
                                    <p:cond delay="0"/>
                                  </p:stCondLst>
                                  <p:childTnLst>
                                    <p:set>
                                      <p:cBhvr>
                                        <p:cTn id="62" dur="1" fill="hold">
                                          <p:stCondLst>
                                            <p:cond delay="0"/>
                                          </p:stCondLst>
                                        </p:cTn>
                                        <p:tgtEl>
                                          <p:spTgt spid="16"/>
                                        </p:tgtEl>
                                        <p:attrNameLst>
                                          <p:attrName>style.visibility</p:attrName>
                                        </p:attrNameLst>
                                      </p:cBhvr>
                                      <p:to>
                                        <p:strVal val="visible"/>
                                      </p:to>
                                    </p:set>
                                    <p:animEffect transition="in" filter="fade">
                                      <p:cBhvr>
                                        <p:cTn id="63" dur="500"/>
                                        <p:tgtEl>
                                          <p:spTgt spid="16"/>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13">
                                            <p:bg/>
                                          </p:spTgt>
                                        </p:tgtEl>
                                        <p:attrNameLst>
                                          <p:attrName>style.visibility</p:attrName>
                                        </p:attrNameLst>
                                      </p:cBhvr>
                                      <p:to>
                                        <p:strVal val="visible"/>
                                      </p:to>
                                    </p:set>
                                    <p:animEffect transition="in" filter="fade">
                                      <p:cBhvr>
                                        <p:cTn id="66" dur="500"/>
                                        <p:tgtEl>
                                          <p:spTgt spid="13">
                                            <p:bg/>
                                          </p:spTgt>
                                        </p:tgtEl>
                                      </p:cBhvr>
                                    </p:animEffect>
                                  </p:childTnLst>
                                </p:cTn>
                              </p:par>
                            </p:childTnLst>
                          </p:cTn>
                        </p:par>
                      </p:childTnLst>
                    </p:cTn>
                  </p:par>
                  <p:par>
                    <p:cTn id="67" fill="hold">
                      <p:stCondLst>
                        <p:cond delay="indefinite"/>
                      </p:stCondLst>
                      <p:childTnLst>
                        <p:par>
                          <p:cTn id="68" fill="hold">
                            <p:stCondLst>
                              <p:cond delay="0"/>
                            </p:stCondLst>
                            <p:childTnLst>
                              <p:par>
                                <p:cTn id="69" presetID="10" presetClass="entr" presetSubtype="0" fill="hold" grpId="0" nodeType="clickEffect">
                                  <p:stCondLst>
                                    <p:cond delay="0"/>
                                  </p:stCondLst>
                                  <p:childTnLst>
                                    <p:set>
                                      <p:cBhvr>
                                        <p:cTn id="70" dur="1" fill="hold">
                                          <p:stCondLst>
                                            <p:cond delay="0"/>
                                          </p:stCondLst>
                                        </p:cTn>
                                        <p:tgtEl>
                                          <p:spTgt spid="13">
                                            <p:txEl>
                                              <p:pRg st="0" end="0"/>
                                            </p:txEl>
                                          </p:spTgt>
                                        </p:tgtEl>
                                        <p:attrNameLst>
                                          <p:attrName>style.visibility</p:attrName>
                                        </p:attrNameLst>
                                      </p:cBhvr>
                                      <p:to>
                                        <p:strVal val="visible"/>
                                      </p:to>
                                    </p:set>
                                    <p:animEffect transition="in" filter="fade">
                                      <p:cBhvr>
                                        <p:cTn id="71" dur="500"/>
                                        <p:tgtEl>
                                          <p:spTgt spid="13">
                                            <p:txEl>
                                              <p:pRg st="0" end="0"/>
                                            </p:txEl>
                                          </p:spTgt>
                                        </p:tgtEl>
                                      </p:cBhvr>
                                    </p:animEffect>
                                  </p:childTnLst>
                                </p:cTn>
                              </p:par>
                            </p:childTnLst>
                          </p:cTn>
                        </p:par>
                      </p:childTnLst>
                    </p:cTn>
                  </p:par>
                  <p:par>
                    <p:cTn id="72" fill="hold">
                      <p:stCondLst>
                        <p:cond delay="indefinite"/>
                      </p:stCondLst>
                      <p:childTnLst>
                        <p:par>
                          <p:cTn id="73" fill="hold">
                            <p:stCondLst>
                              <p:cond delay="0"/>
                            </p:stCondLst>
                            <p:childTnLst>
                              <p:par>
                                <p:cTn id="74" presetID="10" presetClass="entr" presetSubtype="0" fill="hold" grpId="0" nodeType="clickEffect">
                                  <p:stCondLst>
                                    <p:cond delay="0"/>
                                  </p:stCondLst>
                                  <p:childTnLst>
                                    <p:set>
                                      <p:cBhvr>
                                        <p:cTn id="75" dur="1" fill="hold">
                                          <p:stCondLst>
                                            <p:cond delay="0"/>
                                          </p:stCondLst>
                                        </p:cTn>
                                        <p:tgtEl>
                                          <p:spTgt spid="13">
                                            <p:txEl>
                                              <p:pRg st="1" end="1"/>
                                            </p:txEl>
                                          </p:spTgt>
                                        </p:tgtEl>
                                        <p:attrNameLst>
                                          <p:attrName>style.visibility</p:attrName>
                                        </p:attrNameLst>
                                      </p:cBhvr>
                                      <p:to>
                                        <p:strVal val="visible"/>
                                      </p:to>
                                    </p:set>
                                    <p:animEffect transition="in" filter="fade">
                                      <p:cBhvr>
                                        <p:cTn id="76" dur="500"/>
                                        <p:tgtEl>
                                          <p:spTgt spid="13">
                                            <p:txEl>
                                              <p:pRg st="1" end="1"/>
                                            </p:txEl>
                                          </p:spTgt>
                                        </p:tgtEl>
                                      </p:cBhvr>
                                    </p:animEffect>
                                  </p:childTnLst>
                                </p:cTn>
                              </p:par>
                            </p:childTnLst>
                          </p:cTn>
                        </p:par>
                      </p:childTnLst>
                    </p:cTn>
                  </p:par>
                  <p:par>
                    <p:cTn id="77" fill="hold">
                      <p:stCondLst>
                        <p:cond delay="indefinite"/>
                      </p:stCondLst>
                      <p:childTnLst>
                        <p:par>
                          <p:cTn id="78" fill="hold">
                            <p:stCondLst>
                              <p:cond delay="0"/>
                            </p:stCondLst>
                            <p:childTnLst>
                              <p:par>
                                <p:cTn id="79" presetID="10" presetClass="entr" presetSubtype="0" fill="hold" nodeType="clickEffect">
                                  <p:stCondLst>
                                    <p:cond delay="0"/>
                                  </p:stCondLst>
                                  <p:childTnLst>
                                    <p:set>
                                      <p:cBhvr>
                                        <p:cTn id="80" dur="1" fill="hold">
                                          <p:stCondLst>
                                            <p:cond delay="0"/>
                                          </p:stCondLst>
                                        </p:cTn>
                                        <p:tgtEl>
                                          <p:spTgt spid="17"/>
                                        </p:tgtEl>
                                        <p:attrNameLst>
                                          <p:attrName>style.visibility</p:attrName>
                                        </p:attrNameLst>
                                      </p:cBhvr>
                                      <p:to>
                                        <p:strVal val="visible"/>
                                      </p:to>
                                    </p:set>
                                    <p:animEffect transition="in" filter="fade">
                                      <p:cBhvr>
                                        <p:cTn id="81" dur="500"/>
                                        <p:tgtEl>
                                          <p:spTgt spid="17"/>
                                        </p:tgtEl>
                                      </p:cBhvr>
                                    </p:animEffect>
                                  </p:childTnLst>
                                </p:cTn>
                              </p:par>
                              <p:par>
                                <p:cTn id="82" presetID="10" presetClass="entr" presetSubtype="0" fill="hold" grpId="0" nodeType="withEffect">
                                  <p:stCondLst>
                                    <p:cond delay="0"/>
                                  </p:stCondLst>
                                  <p:childTnLst>
                                    <p:set>
                                      <p:cBhvr>
                                        <p:cTn id="83" dur="1" fill="hold">
                                          <p:stCondLst>
                                            <p:cond delay="0"/>
                                          </p:stCondLst>
                                        </p:cTn>
                                        <p:tgtEl>
                                          <p:spTgt spid="14">
                                            <p:bg/>
                                          </p:spTgt>
                                        </p:tgtEl>
                                        <p:attrNameLst>
                                          <p:attrName>style.visibility</p:attrName>
                                        </p:attrNameLst>
                                      </p:cBhvr>
                                      <p:to>
                                        <p:strVal val="visible"/>
                                      </p:to>
                                    </p:set>
                                    <p:animEffect transition="in" filter="fade">
                                      <p:cBhvr>
                                        <p:cTn id="84" dur="500"/>
                                        <p:tgtEl>
                                          <p:spTgt spid="14">
                                            <p:bg/>
                                          </p:spTgt>
                                        </p:tgtEl>
                                      </p:cBhvr>
                                    </p:animEffect>
                                  </p:childTnLst>
                                </p:cTn>
                              </p:par>
                            </p:childTnLst>
                          </p:cTn>
                        </p:par>
                      </p:childTnLst>
                    </p:cTn>
                  </p:par>
                  <p:par>
                    <p:cTn id="85" fill="hold">
                      <p:stCondLst>
                        <p:cond delay="indefinite"/>
                      </p:stCondLst>
                      <p:childTnLst>
                        <p:par>
                          <p:cTn id="86" fill="hold">
                            <p:stCondLst>
                              <p:cond delay="0"/>
                            </p:stCondLst>
                            <p:childTnLst>
                              <p:par>
                                <p:cTn id="87" presetID="10" presetClass="entr" presetSubtype="0" fill="hold" grpId="0" nodeType="clickEffect">
                                  <p:stCondLst>
                                    <p:cond delay="0"/>
                                  </p:stCondLst>
                                  <p:childTnLst>
                                    <p:set>
                                      <p:cBhvr>
                                        <p:cTn id="88" dur="1" fill="hold">
                                          <p:stCondLst>
                                            <p:cond delay="0"/>
                                          </p:stCondLst>
                                        </p:cTn>
                                        <p:tgtEl>
                                          <p:spTgt spid="14">
                                            <p:txEl>
                                              <p:pRg st="0" end="0"/>
                                            </p:txEl>
                                          </p:spTgt>
                                        </p:tgtEl>
                                        <p:attrNameLst>
                                          <p:attrName>style.visibility</p:attrName>
                                        </p:attrNameLst>
                                      </p:cBhvr>
                                      <p:to>
                                        <p:strVal val="visible"/>
                                      </p:to>
                                    </p:set>
                                    <p:animEffect transition="in" filter="fade">
                                      <p:cBhvr>
                                        <p:cTn id="89" dur="500"/>
                                        <p:tgtEl>
                                          <p:spTgt spid="14">
                                            <p:txEl>
                                              <p:pRg st="0" end="0"/>
                                            </p:txEl>
                                          </p:spTgt>
                                        </p:tgtEl>
                                      </p:cBhvr>
                                    </p:animEffect>
                                  </p:childTnLst>
                                </p:cTn>
                              </p:par>
                            </p:childTnLst>
                          </p:cTn>
                        </p:par>
                      </p:childTnLst>
                    </p:cTn>
                  </p:par>
                  <p:par>
                    <p:cTn id="90" fill="hold">
                      <p:stCondLst>
                        <p:cond delay="indefinite"/>
                      </p:stCondLst>
                      <p:childTnLst>
                        <p:par>
                          <p:cTn id="91" fill="hold">
                            <p:stCondLst>
                              <p:cond delay="0"/>
                            </p:stCondLst>
                            <p:childTnLst>
                              <p:par>
                                <p:cTn id="92" presetID="10" presetClass="entr" presetSubtype="0" fill="hold" grpId="0" nodeType="clickEffect">
                                  <p:stCondLst>
                                    <p:cond delay="0"/>
                                  </p:stCondLst>
                                  <p:childTnLst>
                                    <p:set>
                                      <p:cBhvr>
                                        <p:cTn id="93" dur="1" fill="hold">
                                          <p:stCondLst>
                                            <p:cond delay="0"/>
                                          </p:stCondLst>
                                        </p:cTn>
                                        <p:tgtEl>
                                          <p:spTgt spid="14">
                                            <p:txEl>
                                              <p:pRg st="1" end="1"/>
                                            </p:txEl>
                                          </p:spTgt>
                                        </p:tgtEl>
                                        <p:attrNameLst>
                                          <p:attrName>style.visibility</p:attrName>
                                        </p:attrNameLst>
                                      </p:cBhvr>
                                      <p:to>
                                        <p:strVal val="visible"/>
                                      </p:to>
                                    </p:set>
                                    <p:animEffect transition="in" filter="fade">
                                      <p:cBhvr>
                                        <p:cTn id="94" dur="500"/>
                                        <p:tgtEl>
                                          <p:spTgt spid="1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animBg="1"/>
      <p:bldP spid="10" grpId="0" build="p" animBg="1"/>
      <p:bldP spid="12" grpId="0" build="p" animBg="1"/>
      <p:bldP spid="13" grpId="0" build="p" animBg="1"/>
      <p:bldP spid="14" grpId="0" build="p" animBg="1"/>
    </p:bldLst>
  </p:timing>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0"/>
          <p:cNvSpPr txBox="1">
            <a:spLocks/>
          </p:cNvSpPr>
          <p:nvPr/>
        </p:nvSpPr>
        <p:spPr>
          <a:xfrm>
            <a:off x="1978570" y="248815"/>
            <a:ext cx="8221489" cy="67722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b="1" i="0">
                <a:solidFill>
                  <a:schemeClr val="accent1"/>
                </a:solidFill>
                <a:latin typeface="+mn-lt"/>
                <a:ea typeface="Open Sans" charset="0"/>
                <a:cs typeface="Open Sans" charset="0"/>
              </a:rPr>
              <a:t>Enter TELPAS Alternate Holistic </a:t>
            </a:r>
            <a:r>
              <a:rPr lang="en-US" sz="3600" b="1">
                <a:solidFill>
                  <a:schemeClr val="accent1"/>
                </a:solidFill>
                <a:latin typeface="+mn-lt"/>
                <a:ea typeface="Open Sans" charset="0"/>
                <a:cs typeface="Open Sans" charset="0"/>
              </a:rPr>
              <a:t>Inventory</a:t>
            </a:r>
            <a:endParaRPr lang="en-US" sz="3600" b="1" i="0">
              <a:solidFill>
                <a:schemeClr val="accent1"/>
              </a:solidFill>
              <a:latin typeface="+mn-lt"/>
              <a:ea typeface="Open Sans" charset="0"/>
              <a:cs typeface="Open Sans"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6502667"/>
            <a:ext cx="12000217" cy="229917"/>
          </a:xfrm>
          <a:prstGeom prst="rect">
            <a:avLst/>
          </a:prstGeom>
        </p:spPr>
      </p:pic>
      <p:sp>
        <p:nvSpPr>
          <p:cNvPr id="6" name="Date Placeholder 3"/>
          <p:cNvSpPr>
            <a:spLocks noGrp="1"/>
          </p:cNvSpPr>
          <p:nvPr>
            <p:ph type="dt" sz="half" idx="10"/>
          </p:nvPr>
        </p:nvSpPr>
        <p:spPr>
          <a:xfrm>
            <a:off x="92467" y="6492875"/>
            <a:ext cx="2472271" cy="365125"/>
          </a:xfrm>
        </p:spPr>
        <p:txBody>
          <a:bodyPr/>
          <a:lstStyle/>
          <a:p>
            <a:fld id="{C5C05D33-2F5D-482A-8D2C-D96EBC369FAA}" type="datetime1">
              <a:rPr lang="en-US" smtClean="0">
                <a:solidFill>
                  <a:schemeClr val="accent1">
                    <a:lumMod val="60000"/>
                    <a:lumOff val="40000"/>
                  </a:schemeClr>
                </a:solidFill>
              </a:rPr>
              <a:pPr/>
              <a:t>10/1/2018</a:t>
            </a:fld>
            <a:r>
              <a:rPr lang="en-US">
                <a:solidFill>
                  <a:schemeClr val="accent1">
                    <a:lumMod val="60000"/>
                    <a:lumOff val="40000"/>
                  </a:schemeClr>
                </a:solidFill>
              </a:rPr>
              <a:t>     </a:t>
            </a:r>
            <a:fld id="{EA89072E-2125-40D6-847A-9E6B768971D4}" type="slidenum">
              <a:rPr lang="en-US" smtClean="0">
                <a:solidFill>
                  <a:schemeClr val="accent1">
                    <a:lumMod val="60000"/>
                    <a:lumOff val="40000"/>
                  </a:schemeClr>
                </a:solidFill>
              </a:rPr>
              <a:pPr/>
              <a:t>218</a:t>
            </a:fld>
            <a:endParaRPr lang="en-US">
              <a:solidFill>
                <a:schemeClr val="accent1">
                  <a:lumMod val="60000"/>
                  <a:lumOff val="40000"/>
                </a:schemeClr>
              </a:solidFill>
            </a:endParaRPr>
          </a:p>
        </p:txBody>
      </p:sp>
      <p:sp>
        <p:nvSpPr>
          <p:cNvPr id="7" name="Footer Placeholder 4"/>
          <p:cNvSpPr>
            <a:spLocks noGrp="1"/>
          </p:cNvSpPr>
          <p:nvPr>
            <p:ph type="ftr" sz="quarter" idx="11"/>
          </p:nvPr>
        </p:nvSpPr>
        <p:spPr>
          <a:xfrm>
            <a:off x="3686187" y="6492875"/>
            <a:ext cx="4822804" cy="365125"/>
          </a:xfrm>
        </p:spPr>
        <p:txBody>
          <a:bodyPr/>
          <a:lstStyle/>
          <a:p>
            <a:r>
              <a:rPr lang="en-US">
                <a:solidFill>
                  <a:schemeClr val="accent1">
                    <a:lumMod val="60000"/>
                    <a:lumOff val="40000"/>
                  </a:schemeClr>
                </a:solidFill>
              </a:rPr>
              <a:t>October 2018</a:t>
            </a:r>
          </a:p>
          <a:p>
            <a:endParaRPr lang="en-US">
              <a:solidFill>
                <a:schemeClr val="accent1">
                  <a:lumMod val="60000"/>
                  <a:lumOff val="40000"/>
                </a:schemeClr>
              </a:solidFill>
            </a:endParaRPr>
          </a:p>
        </p:txBody>
      </p:sp>
      <p:sp>
        <p:nvSpPr>
          <p:cNvPr id="9" name="Text Placeholder 2">
            <a:extLst>
              <a:ext uri="{FF2B5EF4-FFF2-40B4-BE49-F238E27FC236}">
                <a16:creationId xmlns:a16="http://schemas.microsoft.com/office/drawing/2014/main" xmlns="" id="{FF26D055-79E3-4140-A32F-9D97FF5CE683}"/>
              </a:ext>
            </a:extLst>
          </p:cNvPr>
          <p:cNvSpPr txBox="1">
            <a:spLocks/>
          </p:cNvSpPr>
          <p:nvPr/>
        </p:nvSpPr>
        <p:spPr>
          <a:xfrm>
            <a:off x="586450" y="1333131"/>
            <a:ext cx="2472271" cy="5034328"/>
          </a:xfrm>
          <a:prstGeom prst="rect">
            <a:avLst/>
          </a:prstGeom>
        </p:spPr>
        <p:txBody>
          <a:bodyPr/>
          <a:lstStyle>
            <a:defPPr>
              <a:defRPr lang="en-US"/>
            </a:defPPr>
            <a:lvl1pPr marL="0" algn="l" defTabSz="914400" rtl="0" eaLnBrk="1" latinLnBrk="0" hangingPunct="1">
              <a:defRPr sz="1100" b="0" i="0" kern="1200">
                <a:solidFill>
                  <a:schemeClr val="tx1"/>
                </a:solidFill>
                <a:latin typeface="Open Sans" charset="0"/>
                <a:ea typeface="Open Sans" charset="0"/>
                <a:cs typeface="Open Sans"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indent="-285750">
              <a:buClr>
                <a:schemeClr val="accent2"/>
              </a:buClr>
              <a:buFont typeface="Wingdings" panose="05000000000000000000" pitchFamily="2" charset="2"/>
              <a:buChar char="§"/>
            </a:pPr>
            <a:r>
              <a:rPr lang="en-US" sz="1800" spc="-50">
                <a:solidFill>
                  <a:schemeClr val="tx1">
                    <a:lumMod val="75000"/>
                    <a:lumOff val="25000"/>
                  </a:schemeClr>
                </a:solidFill>
                <a:latin typeface="Calibri" charset="0"/>
                <a:cs typeface="Calibri" charset="0"/>
              </a:rPr>
              <a:t> </a:t>
            </a:r>
            <a:r>
              <a:rPr lang="en-US" sz="2000" spc="-50">
                <a:solidFill>
                  <a:schemeClr val="tx1">
                    <a:lumMod val="75000"/>
                    <a:lumOff val="25000"/>
                  </a:schemeClr>
                </a:solidFill>
                <a:latin typeface="Calibri" charset="0"/>
                <a:cs typeface="Calibri" charset="0"/>
              </a:rPr>
              <a:t>From Testing &gt; Student Tests</a:t>
            </a:r>
          </a:p>
          <a:p>
            <a:pPr marL="285750" indent="-285750">
              <a:buClr>
                <a:schemeClr val="accent2"/>
              </a:buClr>
              <a:buFont typeface="Wingdings" panose="05000000000000000000" pitchFamily="2" charset="2"/>
              <a:buChar char="§"/>
            </a:pPr>
            <a:endParaRPr lang="en-US" sz="2000" spc="-50">
              <a:solidFill>
                <a:schemeClr val="tx1">
                  <a:lumMod val="75000"/>
                  <a:lumOff val="25000"/>
                </a:schemeClr>
              </a:solidFill>
              <a:latin typeface="Calibri" charset="0"/>
              <a:cs typeface="Calibri" charset="0"/>
            </a:endParaRPr>
          </a:p>
          <a:p>
            <a:pPr marL="285750" indent="-285750">
              <a:buClr>
                <a:schemeClr val="accent2"/>
              </a:buClr>
              <a:buFont typeface="Wingdings" panose="05000000000000000000" pitchFamily="2" charset="2"/>
              <a:buChar char="§"/>
            </a:pPr>
            <a:r>
              <a:rPr lang="en-US" sz="2000" spc="-50">
                <a:solidFill>
                  <a:schemeClr val="tx1">
                    <a:lumMod val="75000"/>
                    <a:lumOff val="25000"/>
                  </a:schemeClr>
                </a:solidFill>
                <a:latin typeface="Calibri" charset="0"/>
                <a:cs typeface="Calibri" charset="0"/>
              </a:rPr>
              <a:t>Search for and select the student(s) whose information you want to enter.</a:t>
            </a:r>
          </a:p>
          <a:p>
            <a:pPr>
              <a:buClr>
                <a:schemeClr val="accent2"/>
              </a:buClr>
            </a:pPr>
            <a:r>
              <a:rPr lang="en-US" sz="2000" spc="-50">
                <a:solidFill>
                  <a:schemeClr val="tx1">
                    <a:lumMod val="75000"/>
                    <a:lumOff val="25000"/>
                  </a:schemeClr>
                </a:solidFill>
                <a:latin typeface="Calibri" charset="0"/>
                <a:cs typeface="Calibri" charset="0"/>
              </a:rPr>
              <a:t> </a:t>
            </a:r>
          </a:p>
          <a:p>
            <a:pPr marL="285750" indent="-285750">
              <a:buClr>
                <a:schemeClr val="accent2"/>
              </a:buClr>
              <a:buFont typeface="Wingdings" panose="05000000000000000000" pitchFamily="2" charset="2"/>
              <a:buChar char="§"/>
            </a:pPr>
            <a:r>
              <a:rPr lang="en-US" sz="2000" spc="-50">
                <a:solidFill>
                  <a:schemeClr val="tx1">
                    <a:lumMod val="75000"/>
                    <a:lumOff val="25000"/>
                  </a:schemeClr>
                </a:solidFill>
                <a:latin typeface="Calibri" charset="0"/>
                <a:cs typeface="Calibri" charset="0"/>
              </a:rPr>
              <a:t>Select Score Alternate Student Tests from the Start drop-down menu. </a:t>
            </a:r>
          </a:p>
        </p:txBody>
      </p:sp>
      <p:sp>
        <p:nvSpPr>
          <p:cNvPr id="10" name="Slide Number Placeholder 3">
            <a:extLst>
              <a:ext uri="{FF2B5EF4-FFF2-40B4-BE49-F238E27FC236}">
                <a16:creationId xmlns:a16="http://schemas.microsoft.com/office/drawing/2014/main" xmlns="" id="{7D7318A6-F2A1-44DA-9A08-B348DD4C615C}"/>
              </a:ext>
            </a:extLst>
          </p:cNvPr>
          <p:cNvSpPr txBox="1">
            <a:spLocks/>
          </p:cNvSpPr>
          <p:nvPr/>
        </p:nvSpPr>
        <p:spPr>
          <a:xfrm>
            <a:off x="9205913" y="6489700"/>
            <a:ext cx="469900" cy="125413"/>
          </a:xfrm>
          <a:prstGeom prst="rect">
            <a:avLst/>
          </a:prstGeom>
        </p:spPr>
        <p:txBody>
          <a:bodyPr/>
          <a:lstStyle>
            <a:defPPr>
              <a:defRPr lang="en-US"/>
            </a:defPPr>
            <a:lvl1pPr marL="0" algn="ctr" defTabSz="914400" rtl="0" eaLnBrk="1" latinLnBrk="0" hangingPunct="1">
              <a:defRPr sz="1100" b="0" i="0" kern="1200">
                <a:solidFill>
                  <a:schemeClr val="tx1"/>
                </a:solidFill>
                <a:latin typeface="Open Sans" charset="0"/>
                <a:ea typeface="Open Sans" charset="0"/>
                <a:cs typeface="Open Sans"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GB"/>
          </a:p>
        </p:txBody>
      </p:sp>
      <p:pic>
        <p:nvPicPr>
          <p:cNvPr id="11" name="Picture 10">
            <a:extLst>
              <a:ext uri="{FF2B5EF4-FFF2-40B4-BE49-F238E27FC236}">
                <a16:creationId xmlns:a16="http://schemas.microsoft.com/office/drawing/2014/main" xmlns="" id="{0E041CB6-6EA5-490B-9E5B-FC43CD90579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847349" y="1143502"/>
            <a:ext cx="1979333" cy="815142"/>
          </a:xfrm>
          <a:prstGeom prst="rect">
            <a:avLst/>
          </a:prstGeom>
        </p:spPr>
      </p:pic>
      <p:pic>
        <p:nvPicPr>
          <p:cNvPr id="12" name="Picture 11">
            <a:extLst>
              <a:ext uri="{FF2B5EF4-FFF2-40B4-BE49-F238E27FC236}">
                <a16:creationId xmlns:a16="http://schemas.microsoft.com/office/drawing/2014/main" xmlns="" id="{EB53FFF4-87B1-4607-89E9-040B1E5F4405}"/>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3159962" y="2134359"/>
            <a:ext cx="6283331" cy="3074952"/>
          </a:xfrm>
          <a:prstGeom prst="rect">
            <a:avLst/>
          </a:prstGeom>
          <a:effectLst>
            <a:outerShdw blurRad="63500" sx="102000" sy="102000" algn="ctr" rotWithShape="0">
              <a:prstClr val="black">
                <a:alpha val="40000"/>
              </a:prstClr>
            </a:outerShdw>
          </a:effectLst>
        </p:spPr>
      </p:pic>
      <p:sp>
        <p:nvSpPr>
          <p:cNvPr id="13" name="TextBox 12">
            <a:extLst>
              <a:ext uri="{FF2B5EF4-FFF2-40B4-BE49-F238E27FC236}">
                <a16:creationId xmlns:a16="http://schemas.microsoft.com/office/drawing/2014/main" xmlns="" id="{E3AE3D7F-02BE-44EB-B43A-8601E37C1AAC}"/>
              </a:ext>
            </a:extLst>
          </p:cNvPr>
          <p:cNvSpPr txBox="1"/>
          <p:nvPr/>
        </p:nvSpPr>
        <p:spPr>
          <a:xfrm>
            <a:off x="9675813" y="2098707"/>
            <a:ext cx="2374069" cy="215444"/>
          </a:xfrm>
          <a:prstGeom prst="rect">
            <a:avLst/>
          </a:prstGeom>
          <a:noFill/>
        </p:spPr>
        <p:txBody>
          <a:bodyPr wrap="square" lIns="0" tIns="0" rIns="0" bIns="0" rtlCol="0">
            <a:spAutoFit/>
          </a:bodyPr>
          <a:lstStyle/>
          <a:p>
            <a:pPr algn="ctr"/>
            <a:r>
              <a:rPr lang="en-US" sz="1400" b="1">
                <a:solidFill>
                  <a:srgbClr val="0076BD"/>
                </a:solidFill>
              </a:rPr>
              <a:t>2/25/19 – 4/5/19</a:t>
            </a:r>
          </a:p>
        </p:txBody>
      </p:sp>
    </p:spTree>
    <p:extLst>
      <p:ext uri="{BB962C8B-B14F-4D97-AF65-F5344CB8AC3E}">
        <p14:creationId xmlns:p14="http://schemas.microsoft.com/office/powerpoint/2010/main" val="896178650"/>
      </p:ext>
    </p:extLst>
  </p:cSld>
  <p:clrMapOvr>
    <a:masterClrMapping/>
  </p:clrMapOvr>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0"/>
          <p:cNvSpPr txBox="1">
            <a:spLocks/>
          </p:cNvSpPr>
          <p:nvPr/>
        </p:nvSpPr>
        <p:spPr>
          <a:xfrm>
            <a:off x="1978570" y="248815"/>
            <a:ext cx="8221489" cy="67722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b="1" i="0">
                <a:solidFill>
                  <a:schemeClr val="accent1"/>
                </a:solidFill>
                <a:latin typeface="+mn-lt"/>
                <a:ea typeface="Open Sans" charset="0"/>
                <a:cs typeface="Open Sans" charset="0"/>
              </a:rPr>
              <a:t>Enter Holistic </a:t>
            </a:r>
            <a:r>
              <a:rPr lang="en-US" sz="3600" b="1">
                <a:solidFill>
                  <a:schemeClr val="accent1"/>
                </a:solidFill>
                <a:latin typeface="+mn-lt"/>
                <a:ea typeface="Open Sans" charset="0"/>
                <a:cs typeface="Open Sans" charset="0"/>
              </a:rPr>
              <a:t>Inventory</a:t>
            </a:r>
            <a:endParaRPr lang="en-US" sz="3600" b="1" i="0">
              <a:solidFill>
                <a:schemeClr val="accent1"/>
              </a:solidFill>
              <a:latin typeface="+mn-lt"/>
              <a:ea typeface="Open Sans" charset="0"/>
              <a:cs typeface="Open Sans"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6502667"/>
            <a:ext cx="12000217" cy="229917"/>
          </a:xfrm>
          <a:prstGeom prst="rect">
            <a:avLst/>
          </a:prstGeom>
        </p:spPr>
      </p:pic>
      <p:sp>
        <p:nvSpPr>
          <p:cNvPr id="6" name="Date Placeholder 3"/>
          <p:cNvSpPr>
            <a:spLocks noGrp="1"/>
          </p:cNvSpPr>
          <p:nvPr>
            <p:ph type="dt" sz="half" idx="10"/>
          </p:nvPr>
        </p:nvSpPr>
        <p:spPr>
          <a:xfrm>
            <a:off x="92467" y="6492875"/>
            <a:ext cx="2472271" cy="365125"/>
          </a:xfrm>
        </p:spPr>
        <p:txBody>
          <a:bodyPr/>
          <a:lstStyle/>
          <a:p>
            <a:fld id="{C5C05D33-2F5D-482A-8D2C-D96EBC369FAA}" type="datetime1">
              <a:rPr lang="en-US" smtClean="0">
                <a:solidFill>
                  <a:schemeClr val="accent1">
                    <a:lumMod val="60000"/>
                    <a:lumOff val="40000"/>
                  </a:schemeClr>
                </a:solidFill>
              </a:rPr>
              <a:pPr/>
              <a:t>10/1/2018</a:t>
            </a:fld>
            <a:r>
              <a:rPr lang="en-US">
                <a:solidFill>
                  <a:schemeClr val="accent1">
                    <a:lumMod val="60000"/>
                    <a:lumOff val="40000"/>
                  </a:schemeClr>
                </a:solidFill>
              </a:rPr>
              <a:t>     </a:t>
            </a:r>
            <a:fld id="{EA89072E-2125-40D6-847A-9E6B768971D4}" type="slidenum">
              <a:rPr lang="en-US" smtClean="0">
                <a:solidFill>
                  <a:schemeClr val="accent1">
                    <a:lumMod val="60000"/>
                    <a:lumOff val="40000"/>
                  </a:schemeClr>
                </a:solidFill>
              </a:rPr>
              <a:pPr/>
              <a:t>219</a:t>
            </a:fld>
            <a:endParaRPr lang="en-US">
              <a:solidFill>
                <a:schemeClr val="accent1">
                  <a:lumMod val="60000"/>
                  <a:lumOff val="40000"/>
                </a:schemeClr>
              </a:solidFill>
            </a:endParaRPr>
          </a:p>
        </p:txBody>
      </p:sp>
      <p:sp>
        <p:nvSpPr>
          <p:cNvPr id="7" name="Footer Placeholder 4"/>
          <p:cNvSpPr>
            <a:spLocks noGrp="1"/>
          </p:cNvSpPr>
          <p:nvPr>
            <p:ph type="ftr" sz="quarter" idx="11"/>
          </p:nvPr>
        </p:nvSpPr>
        <p:spPr>
          <a:xfrm>
            <a:off x="3686187" y="6492875"/>
            <a:ext cx="4822804" cy="365125"/>
          </a:xfrm>
        </p:spPr>
        <p:txBody>
          <a:bodyPr/>
          <a:lstStyle/>
          <a:p>
            <a:r>
              <a:rPr lang="en-US">
                <a:solidFill>
                  <a:schemeClr val="accent1">
                    <a:lumMod val="60000"/>
                    <a:lumOff val="40000"/>
                  </a:schemeClr>
                </a:solidFill>
              </a:rPr>
              <a:t>October 2018</a:t>
            </a:r>
          </a:p>
          <a:p>
            <a:endParaRPr lang="en-US">
              <a:solidFill>
                <a:schemeClr val="accent1">
                  <a:lumMod val="60000"/>
                  <a:lumOff val="40000"/>
                </a:schemeClr>
              </a:solidFill>
            </a:endParaRPr>
          </a:p>
        </p:txBody>
      </p:sp>
      <p:sp>
        <p:nvSpPr>
          <p:cNvPr id="10" name="Slide Number Placeholder 3">
            <a:extLst>
              <a:ext uri="{FF2B5EF4-FFF2-40B4-BE49-F238E27FC236}">
                <a16:creationId xmlns:a16="http://schemas.microsoft.com/office/drawing/2014/main" xmlns="" id="{7D7318A6-F2A1-44DA-9A08-B348DD4C615C}"/>
              </a:ext>
            </a:extLst>
          </p:cNvPr>
          <p:cNvSpPr txBox="1">
            <a:spLocks/>
          </p:cNvSpPr>
          <p:nvPr/>
        </p:nvSpPr>
        <p:spPr>
          <a:xfrm>
            <a:off x="9205913" y="6489700"/>
            <a:ext cx="469900" cy="125413"/>
          </a:xfrm>
          <a:prstGeom prst="rect">
            <a:avLst/>
          </a:prstGeom>
        </p:spPr>
        <p:txBody>
          <a:bodyPr/>
          <a:lstStyle>
            <a:defPPr>
              <a:defRPr lang="en-US"/>
            </a:defPPr>
            <a:lvl1pPr marL="0" algn="ctr" defTabSz="914400" rtl="0" eaLnBrk="1" latinLnBrk="0" hangingPunct="1">
              <a:defRPr sz="1100" b="0" i="0" kern="1200">
                <a:solidFill>
                  <a:schemeClr val="tx1"/>
                </a:solidFill>
                <a:latin typeface="Open Sans" charset="0"/>
                <a:ea typeface="Open Sans" charset="0"/>
                <a:cs typeface="Open Sans"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GB"/>
          </a:p>
        </p:txBody>
      </p:sp>
      <p:sp>
        <p:nvSpPr>
          <p:cNvPr id="15" name="Text Placeholder 2">
            <a:extLst>
              <a:ext uri="{FF2B5EF4-FFF2-40B4-BE49-F238E27FC236}">
                <a16:creationId xmlns:a16="http://schemas.microsoft.com/office/drawing/2014/main" xmlns="" id="{083914FA-F94C-46DE-8D26-43544FA705D3}"/>
              </a:ext>
            </a:extLst>
          </p:cNvPr>
          <p:cNvSpPr txBox="1">
            <a:spLocks/>
          </p:cNvSpPr>
          <p:nvPr/>
        </p:nvSpPr>
        <p:spPr>
          <a:xfrm>
            <a:off x="586450" y="1431007"/>
            <a:ext cx="2763501" cy="4867243"/>
          </a:xfrm>
          <a:prstGeom prst="rect">
            <a:avLst/>
          </a:prstGeom>
        </p:spPr>
        <p:txBody>
          <a:bodyPr/>
          <a:lstStyle>
            <a:defPPr>
              <a:defRPr lang="en-US"/>
            </a:defPPr>
            <a:lvl1pPr marL="0" algn="l" defTabSz="914400" rtl="0" eaLnBrk="1" latinLnBrk="0" hangingPunct="1">
              <a:defRPr sz="1100" b="0" i="0" kern="1200">
                <a:solidFill>
                  <a:schemeClr val="tx1"/>
                </a:solidFill>
                <a:latin typeface="Open Sans" charset="0"/>
                <a:ea typeface="Open Sans" charset="0"/>
                <a:cs typeface="Open Sans"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indent="-285750">
              <a:buClr>
                <a:schemeClr val="accent2"/>
              </a:buClr>
              <a:buFont typeface="Wingdings" panose="05000000000000000000" pitchFamily="2" charset="2"/>
              <a:buChar char="§"/>
            </a:pPr>
            <a:r>
              <a:rPr lang="en-US" sz="2000" spc="-50">
                <a:solidFill>
                  <a:schemeClr val="tx1">
                    <a:lumMod val="75000"/>
                    <a:lumOff val="25000"/>
                  </a:schemeClr>
                </a:solidFill>
                <a:latin typeface="Calibri" charset="0"/>
                <a:cs typeface="Calibri" charset="0"/>
              </a:rPr>
              <a:t> Indicate the student-level description for each of the observable behaviors by clicking on the correct radio button.</a:t>
            </a:r>
          </a:p>
          <a:p>
            <a:pPr marL="285750" indent="-285750">
              <a:buClr>
                <a:schemeClr val="accent2"/>
              </a:buClr>
              <a:buFont typeface="Wingdings" panose="05000000000000000000" pitchFamily="2" charset="2"/>
              <a:buChar char="§"/>
            </a:pPr>
            <a:endParaRPr lang="en-US" sz="2000" spc="-50">
              <a:solidFill>
                <a:schemeClr val="tx1">
                  <a:lumMod val="75000"/>
                  <a:lumOff val="25000"/>
                </a:schemeClr>
              </a:solidFill>
              <a:latin typeface="Calibri" charset="0"/>
              <a:cs typeface="Calibri" charset="0"/>
            </a:endParaRPr>
          </a:p>
          <a:p>
            <a:pPr marL="285750" indent="-285750">
              <a:buClr>
                <a:schemeClr val="accent2"/>
              </a:buClr>
              <a:buFont typeface="Wingdings" panose="05000000000000000000" pitchFamily="2" charset="2"/>
              <a:buChar char="§"/>
            </a:pPr>
            <a:r>
              <a:rPr lang="en-US" sz="2000" spc="-50">
                <a:solidFill>
                  <a:schemeClr val="tx1">
                    <a:lumMod val="75000"/>
                    <a:lumOff val="25000"/>
                  </a:schemeClr>
                </a:solidFill>
                <a:latin typeface="Calibri" charset="0"/>
                <a:cs typeface="Calibri" charset="0"/>
              </a:rPr>
              <a:t>Click Save.</a:t>
            </a:r>
          </a:p>
          <a:p>
            <a:pPr marL="285750" indent="-285750">
              <a:buClr>
                <a:schemeClr val="accent2"/>
              </a:buClr>
              <a:buFont typeface="Wingdings" panose="05000000000000000000" pitchFamily="2" charset="2"/>
              <a:buChar char="§"/>
            </a:pPr>
            <a:endParaRPr lang="en-US" sz="2000" spc="-50">
              <a:solidFill>
                <a:schemeClr val="tx1">
                  <a:lumMod val="75000"/>
                  <a:lumOff val="25000"/>
                </a:schemeClr>
              </a:solidFill>
              <a:latin typeface="Calibri" charset="0"/>
              <a:cs typeface="Calibri" charset="0"/>
            </a:endParaRPr>
          </a:p>
          <a:p>
            <a:pPr marL="285750" indent="-285750">
              <a:buClr>
                <a:schemeClr val="accent2"/>
              </a:buClr>
              <a:buFont typeface="Wingdings" panose="05000000000000000000" pitchFamily="2" charset="2"/>
              <a:buChar char="§"/>
            </a:pPr>
            <a:r>
              <a:rPr lang="en-US" sz="2000" spc="-50">
                <a:solidFill>
                  <a:schemeClr val="tx1">
                    <a:lumMod val="75000"/>
                    <a:lumOff val="25000"/>
                  </a:schemeClr>
                </a:solidFill>
                <a:latin typeface="Calibri" charset="0"/>
                <a:cs typeface="Calibri" charset="0"/>
              </a:rPr>
              <a:t>Repeat steps for each student listed.</a:t>
            </a:r>
          </a:p>
        </p:txBody>
      </p:sp>
      <p:sp>
        <p:nvSpPr>
          <p:cNvPr id="16" name="Slide Number Placeholder 3">
            <a:extLst>
              <a:ext uri="{FF2B5EF4-FFF2-40B4-BE49-F238E27FC236}">
                <a16:creationId xmlns:a16="http://schemas.microsoft.com/office/drawing/2014/main" xmlns="" id="{0CAB2BB9-B719-4F94-BCA8-2CCD54EA3963}"/>
              </a:ext>
            </a:extLst>
          </p:cNvPr>
          <p:cNvSpPr txBox="1">
            <a:spLocks/>
          </p:cNvSpPr>
          <p:nvPr/>
        </p:nvSpPr>
        <p:spPr>
          <a:xfrm>
            <a:off x="9205913" y="6489700"/>
            <a:ext cx="469900" cy="125413"/>
          </a:xfrm>
          <a:prstGeom prst="rect">
            <a:avLst/>
          </a:prstGeom>
        </p:spPr>
        <p:txBody>
          <a:bodyPr/>
          <a:lstStyle>
            <a:defPPr>
              <a:defRPr lang="en-US"/>
            </a:defPPr>
            <a:lvl1pPr marL="0" algn="ctr" defTabSz="914400" rtl="0" eaLnBrk="1" latinLnBrk="0" hangingPunct="1">
              <a:defRPr sz="1100" b="0" i="0" kern="1200">
                <a:solidFill>
                  <a:schemeClr val="tx1"/>
                </a:solidFill>
                <a:latin typeface="Open Sans" charset="0"/>
                <a:ea typeface="Open Sans" charset="0"/>
                <a:cs typeface="Open Sans"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GB"/>
          </a:p>
        </p:txBody>
      </p:sp>
      <p:pic>
        <p:nvPicPr>
          <p:cNvPr id="17" name="Picture 16">
            <a:extLst>
              <a:ext uri="{FF2B5EF4-FFF2-40B4-BE49-F238E27FC236}">
                <a16:creationId xmlns:a16="http://schemas.microsoft.com/office/drawing/2014/main" xmlns="" id="{23CBB0BE-104B-4B9C-9813-DE01E0F1095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847349" y="436082"/>
            <a:ext cx="1979333" cy="815142"/>
          </a:xfrm>
          <a:prstGeom prst="rect">
            <a:avLst/>
          </a:prstGeom>
        </p:spPr>
      </p:pic>
      <p:pic>
        <p:nvPicPr>
          <p:cNvPr id="18" name="Picture 17">
            <a:extLst>
              <a:ext uri="{FF2B5EF4-FFF2-40B4-BE49-F238E27FC236}">
                <a16:creationId xmlns:a16="http://schemas.microsoft.com/office/drawing/2014/main" xmlns="" id="{A6F2F459-67AF-4386-B713-314184459EED}"/>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3512840" y="1624291"/>
            <a:ext cx="5502456" cy="4031160"/>
          </a:xfrm>
          <a:prstGeom prst="rect">
            <a:avLst/>
          </a:prstGeom>
          <a:effectLst>
            <a:outerShdw blurRad="63500" sx="102000" sy="102000" algn="ctr" rotWithShape="0">
              <a:prstClr val="black">
                <a:alpha val="40000"/>
              </a:prstClr>
            </a:outerShdw>
          </a:effectLst>
        </p:spPr>
      </p:pic>
      <p:sp>
        <p:nvSpPr>
          <p:cNvPr id="19" name="TextBox 18">
            <a:extLst>
              <a:ext uri="{FF2B5EF4-FFF2-40B4-BE49-F238E27FC236}">
                <a16:creationId xmlns:a16="http://schemas.microsoft.com/office/drawing/2014/main" xmlns="" id="{C941572E-C6AB-47BD-8A94-EFEB39526789}"/>
              </a:ext>
            </a:extLst>
          </p:cNvPr>
          <p:cNvSpPr txBox="1"/>
          <p:nvPr/>
        </p:nvSpPr>
        <p:spPr>
          <a:xfrm>
            <a:off x="9626147" y="1362270"/>
            <a:ext cx="2374069" cy="215444"/>
          </a:xfrm>
          <a:prstGeom prst="rect">
            <a:avLst/>
          </a:prstGeom>
          <a:noFill/>
        </p:spPr>
        <p:txBody>
          <a:bodyPr wrap="square" lIns="0" tIns="0" rIns="0" bIns="0" rtlCol="0">
            <a:spAutoFit/>
          </a:bodyPr>
          <a:lstStyle/>
          <a:p>
            <a:pPr algn="ctr"/>
            <a:r>
              <a:rPr lang="en-US" sz="1400" b="1">
                <a:solidFill>
                  <a:srgbClr val="0076BD"/>
                </a:solidFill>
              </a:rPr>
              <a:t>2/25/19 – 4/5/19</a:t>
            </a:r>
          </a:p>
        </p:txBody>
      </p:sp>
    </p:spTree>
    <p:extLst>
      <p:ext uri="{BB962C8B-B14F-4D97-AF65-F5344CB8AC3E}">
        <p14:creationId xmlns:p14="http://schemas.microsoft.com/office/powerpoint/2010/main" val="904704099"/>
      </p:ext>
    </p:extLst>
  </p:cSld>
  <p:clrMapOvr>
    <a:masterClrMapping/>
  </p:clrMapOvr>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0"/>
          <p:cNvSpPr txBox="1">
            <a:spLocks/>
          </p:cNvSpPr>
          <p:nvPr/>
        </p:nvSpPr>
        <p:spPr>
          <a:xfrm>
            <a:off x="1978570" y="248815"/>
            <a:ext cx="8221489" cy="67722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b="1" i="0">
                <a:solidFill>
                  <a:schemeClr val="accent1"/>
                </a:solidFill>
                <a:latin typeface="+mn-lt"/>
                <a:ea typeface="Open Sans" charset="0"/>
                <a:cs typeface="Open Sans" charset="0"/>
              </a:rPr>
              <a:t>View Operational Reports</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6502667"/>
            <a:ext cx="12000217" cy="229917"/>
          </a:xfrm>
          <a:prstGeom prst="rect">
            <a:avLst/>
          </a:prstGeom>
        </p:spPr>
      </p:pic>
      <p:sp>
        <p:nvSpPr>
          <p:cNvPr id="6" name="Date Placeholder 3"/>
          <p:cNvSpPr>
            <a:spLocks noGrp="1"/>
          </p:cNvSpPr>
          <p:nvPr>
            <p:ph type="dt" sz="half" idx="10"/>
          </p:nvPr>
        </p:nvSpPr>
        <p:spPr>
          <a:xfrm>
            <a:off x="92467" y="6492875"/>
            <a:ext cx="2472271" cy="365125"/>
          </a:xfrm>
        </p:spPr>
        <p:txBody>
          <a:bodyPr/>
          <a:lstStyle/>
          <a:p>
            <a:fld id="{C5C05D33-2F5D-482A-8D2C-D96EBC369FAA}" type="datetime1">
              <a:rPr lang="en-US" smtClean="0">
                <a:solidFill>
                  <a:schemeClr val="accent1">
                    <a:lumMod val="60000"/>
                    <a:lumOff val="40000"/>
                  </a:schemeClr>
                </a:solidFill>
              </a:rPr>
              <a:pPr/>
              <a:t>10/1/2018</a:t>
            </a:fld>
            <a:r>
              <a:rPr lang="en-US">
                <a:solidFill>
                  <a:schemeClr val="accent1">
                    <a:lumMod val="60000"/>
                    <a:lumOff val="40000"/>
                  </a:schemeClr>
                </a:solidFill>
              </a:rPr>
              <a:t>     </a:t>
            </a:r>
            <a:fld id="{EA89072E-2125-40D6-847A-9E6B768971D4}" type="slidenum">
              <a:rPr lang="en-US" smtClean="0">
                <a:solidFill>
                  <a:schemeClr val="accent1">
                    <a:lumMod val="60000"/>
                    <a:lumOff val="40000"/>
                  </a:schemeClr>
                </a:solidFill>
              </a:rPr>
              <a:pPr/>
              <a:t>220</a:t>
            </a:fld>
            <a:endParaRPr lang="en-US">
              <a:solidFill>
                <a:schemeClr val="accent1">
                  <a:lumMod val="60000"/>
                  <a:lumOff val="40000"/>
                </a:schemeClr>
              </a:solidFill>
            </a:endParaRPr>
          </a:p>
        </p:txBody>
      </p:sp>
      <p:sp>
        <p:nvSpPr>
          <p:cNvPr id="7" name="Footer Placeholder 4"/>
          <p:cNvSpPr>
            <a:spLocks noGrp="1"/>
          </p:cNvSpPr>
          <p:nvPr>
            <p:ph type="ftr" sz="quarter" idx="11"/>
          </p:nvPr>
        </p:nvSpPr>
        <p:spPr>
          <a:xfrm>
            <a:off x="3686187" y="6492875"/>
            <a:ext cx="4822804" cy="365125"/>
          </a:xfrm>
        </p:spPr>
        <p:txBody>
          <a:bodyPr/>
          <a:lstStyle/>
          <a:p>
            <a:r>
              <a:rPr lang="en-US">
                <a:solidFill>
                  <a:schemeClr val="accent1">
                    <a:lumMod val="60000"/>
                    <a:lumOff val="40000"/>
                  </a:schemeClr>
                </a:solidFill>
              </a:rPr>
              <a:t>October 2018</a:t>
            </a:r>
          </a:p>
          <a:p>
            <a:endParaRPr lang="en-US">
              <a:solidFill>
                <a:schemeClr val="accent1">
                  <a:lumMod val="60000"/>
                  <a:lumOff val="40000"/>
                </a:schemeClr>
              </a:solidFill>
            </a:endParaRPr>
          </a:p>
        </p:txBody>
      </p:sp>
      <p:sp>
        <p:nvSpPr>
          <p:cNvPr id="10" name="Slide Number Placeholder 3">
            <a:extLst>
              <a:ext uri="{FF2B5EF4-FFF2-40B4-BE49-F238E27FC236}">
                <a16:creationId xmlns:a16="http://schemas.microsoft.com/office/drawing/2014/main" xmlns="" id="{7D7318A6-F2A1-44DA-9A08-B348DD4C615C}"/>
              </a:ext>
            </a:extLst>
          </p:cNvPr>
          <p:cNvSpPr txBox="1">
            <a:spLocks/>
          </p:cNvSpPr>
          <p:nvPr/>
        </p:nvSpPr>
        <p:spPr>
          <a:xfrm>
            <a:off x="9205913" y="6489700"/>
            <a:ext cx="469900" cy="125413"/>
          </a:xfrm>
          <a:prstGeom prst="rect">
            <a:avLst/>
          </a:prstGeom>
        </p:spPr>
        <p:txBody>
          <a:bodyPr/>
          <a:lstStyle>
            <a:defPPr>
              <a:defRPr lang="en-US"/>
            </a:defPPr>
            <a:lvl1pPr marL="0" algn="ctr" defTabSz="914400" rtl="0" eaLnBrk="1" latinLnBrk="0" hangingPunct="1">
              <a:defRPr sz="1100" b="0" i="0" kern="1200">
                <a:solidFill>
                  <a:schemeClr val="tx1"/>
                </a:solidFill>
                <a:latin typeface="Open Sans" charset="0"/>
                <a:ea typeface="Open Sans" charset="0"/>
                <a:cs typeface="Open Sans"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GB"/>
          </a:p>
        </p:txBody>
      </p:sp>
      <p:sp>
        <p:nvSpPr>
          <p:cNvPr id="16" name="Slide Number Placeholder 3">
            <a:extLst>
              <a:ext uri="{FF2B5EF4-FFF2-40B4-BE49-F238E27FC236}">
                <a16:creationId xmlns:a16="http://schemas.microsoft.com/office/drawing/2014/main" xmlns="" id="{0CAB2BB9-B719-4F94-BCA8-2CCD54EA3963}"/>
              </a:ext>
            </a:extLst>
          </p:cNvPr>
          <p:cNvSpPr txBox="1">
            <a:spLocks/>
          </p:cNvSpPr>
          <p:nvPr/>
        </p:nvSpPr>
        <p:spPr>
          <a:xfrm>
            <a:off x="9205913" y="6489700"/>
            <a:ext cx="469900" cy="125413"/>
          </a:xfrm>
          <a:prstGeom prst="rect">
            <a:avLst/>
          </a:prstGeom>
        </p:spPr>
        <p:txBody>
          <a:bodyPr/>
          <a:lstStyle>
            <a:defPPr>
              <a:defRPr lang="en-US"/>
            </a:defPPr>
            <a:lvl1pPr marL="0" algn="ctr" defTabSz="914400" rtl="0" eaLnBrk="1" latinLnBrk="0" hangingPunct="1">
              <a:defRPr sz="1100" b="0" i="0" kern="1200">
                <a:solidFill>
                  <a:schemeClr val="tx1"/>
                </a:solidFill>
                <a:latin typeface="Open Sans" charset="0"/>
                <a:ea typeface="Open Sans" charset="0"/>
                <a:cs typeface="Open Sans"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GB"/>
          </a:p>
        </p:txBody>
      </p:sp>
      <p:sp>
        <p:nvSpPr>
          <p:cNvPr id="13" name="Text Placeholder 2">
            <a:extLst>
              <a:ext uri="{FF2B5EF4-FFF2-40B4-BE49-F238E27FC236}">
                <a16:creationId xmlns:a16="http://schemas.microsoft.com/office/drawing/2014/main" xmlns="" id="{D6416380-5F16-4840-A12A-AFD314989450}"/>
              </a:ext>
            </a:extLst>
          </p:cNvPr>
          <p:cNvSpPr txBox="1">
            <a:spLocks/>
          </p:cNvSpPr>
          <p:nvPr/>
        </p:nvSpPr>
        <p:spPr>
          <a:xfrm>
            <a:off x="586450" y="1408437"/>
            <a:ext cx="3498440" cy="4396389"/>
          </a:xfrm>
          <a:prstGeom prst="rect">
            <a:avLst/>
          </a:prstGeom>
        </p:spPr>
        <p:txBody>
          <a:bodyPr/>
          <a:lstStyle>
            <a:defPPr>
              <a:defRPr lang="en-US"/>
            </a:defPPr>
            <a:lvl1pPr marL="0" algn="l" defTabSz="914400" rtl="0" eaLnBrk="1" latinLnBrk="0" hangingPunct="1">
              <a:defRPr sz="1100" b="0" i="0" kern="1200">
                <a:solidFill>
                  <a:schemeClr val="tx1"/>
                </a:solidFill>
                <a:latin typeface="Open Sans" charset="0"/>
                <a:ea typeface="Open Sans" charset="0"/>
                <a:cs typeface="Open Sans"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indent="-285750">
              <a:buClr>
                <a:schemeClr val="accent2"/>
              </a:buClr>
              <a:buFont typeface="Wingdings" panose="05000000000000000000" pitchFamily="2" charset="2"/>
              <a:buChar char="§"/>
            </a:pPr>
            <a:r>
              <a:rPr lang="en-US" sz="1800" spc="-50">
                <a:solidFill>
                  <a:schemeClr val="tx1">
                    <a:lumMod val="75000"/>
                    <a:lumOff val="25000"/>
                  </a:schemeClr>
                </a:solidFill>
                <a:latin typeface="Calibri" charset="0"/>
                <a:cs typeface="Calibri" charset="0"/>
              </a:rPr>
              <a:t> </a:t>
            </a:r>
            <a:r>
              <a:rPr lang="en-US" sz="2000" spc="-50">
                <a:solidFill>
                  <a:schemeClr val="tx1">
                    <a:lumMod val="75000"/>
                    <a:lumOff val="25000"/>
                  </a:schemeClr>
                </a:solidFill>
                <a:latin typeface="Calibri" charset="0"/>
                <a:cs typeface="Calibri" charset="0"/>
              </a:rPr>
              <a:t>From Reports &gt; Operational Reports</a:t>
            </a:r>
          </a:p>
          <a:p>
            <a:pPr marL="285750" indent="-285750">
              <a:buClr>
                <a:schemeClr val="accent2"/>
              </a:buClr>
              <a:buFont typeface="Wingdings" panose="05000000000000000000" pitchFamily="2" charset="2"/>
              <a:buChar char="§"/>
            </a:pPr>
            <a:endParaRPr lang="en-US" sz="2000" spc="-50">
              <a:solidFill>
                <a:schemeClr val="tx1">
                  <a:lumMod val="75000"/>
                  <a:lumOff val="25000"/>
                </a:schemeClr>
              </a:solidFill>
              <a:latin typeface="Calibri" charset="0"/>
              <a:cs typeface="Calibri" charset="0"/>
            </a:endParaRPr>
          </a:p>
          <a:p>
            <a:pPr marL="285750" indent="-285750">
              <a:buClr>
                <a:schemeClr val="accent2"/>
              </a:buClr>
              <a:buFont typeface="Wingdings" panose="05000000000000000000" pitchFamily="2" charset="2"/>
              <a:buChar char="§"/>
            </a:pPr>
            <a:r>
              <a:rPr lang="en-US" sz="2000" spc="-50">
                <a:solidFill>
                  <a:schemeClr val="tx1">
                    <a:lumMod val="75000"/>
                    <a:lumOff val="25000"/>
                  </a:schemeClr>
                </a:solidFill>
                <a:latin typeface="Calibri" charset="0"/>
                <a:cs typeface="Calibri" charset="0"/>
              </a:rPr>
              <a:t> Select “Students &amp; Registrations” under Report Categories</a:t>
            </a:r>
          </a:p>
          <a:p>
            <a:pPr marL="285750" indent="-285750">
              <a:buClr>
                <a:schemeClr val="accent2"/>
              </a:buClr>
              <a:buFont typeface="Wingdings" panose="05000000000000000000" pitchFamily="2" charset="2"/>
              <a:buChar char="§"/>
            </a:pPr>
            <a:endParaRPr lang="en-US" sz="2000" spc="-50">
              <a:solidFill>
                <a:schemeClr val="tx1">
                  <a:lumMod val="75000"/>
                  <a:lumOff val="25000"/>
                </a:schemeClr>
              </a:solidFill>
              <a:latin typeface="Calibri" charset="0"/>
              <a:cs typeface="Calibri" charset="0"/>
            </a:endParaRPr>
          </a:p>
          <a:p>
            <a:pPr marL="285750" indent="-285750">
              <a:buClr>
                <a:schemeClr val="accent2"/>
              </a:buClr>
              <a:buFont typeface="Wingdings" panose="05000000000000000000" pitchFamily="2" charset="2"/>
              <a:buChar char="§"/>
            </a:pPr>
            <a:r>
              <a:rPr lang="en-US" sz="2000" spc="-50">
                <a:solidFill>
                  <a:schemeClr val="tx1">
                    <a:lumMod val="75000"/>
                    <a:lumOff val="25000"/>
                  </a:schemeClr>
                </a:solidFill>
                <a:latin typeface="Calibri" charset="0"/>
                <a:cs typeface="Calibri" charset="0"/>
              </a:rPr>
              <a:t> View report</a:t>
            </a:r>
          </a:p>
          <a:p>
            <a:endParaRPr lang="en-US" sz="2000"/>
          </a:p>
        </p:txBody>
      </p:sp>
      <p:sp>
        <p:nvSpPr>
          <p:cNvPr id="14" name="Slide Number Placeholder 3">
            <a:extLst>
              <a:ext uri="{FF2B5EF4-FFF2-40B4-BE49-F238E27FC236}">
                <a16:creationId xmlns:a16="http://schemas.microsoft.com/office/drawing/2014/main" xmlns="" id="{19224B32-05D0-4831-A9AD-7DB9D50738FC}"/>
              </a:ext>
            </a:extLst>
          </p:cNvPr>
          <p:cNvSpPr txBox="1">
            <a:spLocks/>
          </p:cNvSpPr>
          <p:nvPr/>
        </p:nvSpPr>
        <p:spPr>
          <a:xfrm>
            <a:off x="9205913" y="6489700"/>
            <a:ext cx="469900" cy="125413"/>
          </a:xfrm>
          <a:prstGeom prst="rect">
            <a:avLst/>
          </a:prstGeom>
        </p:spPr>
        <p:txBody>
          <a:bodyPr/>
          <a:lstStyle>
            <a:defPPr>
              <a:defRPr lang="en-US"/>
            </a:defPPr>
            <a:lvl1pPr marL="0" algn="ctr" defTabSz="914400" rtl="0" eaLnBrk="1" latinLnBrk="0" hangingPunct="1">
              <a:defRPr sz="1100" b="0" i="0" kern="1200">
                <a:solidFill>
                  <a:schemeClr val="tx1"/>
                </a:solidFill>
                <a:latin typeface="Open Sans" charset="0"/>
                <a:ea typeface="Open Sans" charset="0"/>
                <a:cs typeface="Open Sans"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GB"/>
          </a:p>
        </p:txBody>
      </p:sp>
      <p:pic>
        <p:nvPicPr>
          <p:cNvPr id="20" name="Picture 19">
            <a:extLst>
              <a:ext uri="{FF2B5EF4-FFF2-40B4-BE49-F238E27FC236}">
                <a16:creationId xmlns:a16="http://schemas.microsoft.com/office/drawing/2014/main" xmlns="" id="{F9D4C02A-F752-493E-806E-FBB1637FA6A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847349" y="436082"/>
            <a:ext cx="1979333" cy="815142"/>
          </a:xfrm>
          <a:prstGeom prst="rect">
            <a:avLst/>
          </a:prstGeom>
        </p:spPr>
      </p:pic>
      <p:sp>
        <p:nvSpPr>
          <p:cNvPr id="21" name="TextBox 20">
            <a:extLst>
              <a:ext uri="{FF2B5EF4-FFF2-40B4-BE49-F238E27FC236}">
                <a16:creationId xmlns:a16="http://schemas.microsoft.com/office/drawing/2014/main" xmlns="" id="{E9F40786-B0CD-4EA7-8A5F-4DAF6191E4F4}"/>
              </a:ext>
            </a:extLst>
          </p:cNvPr>
          <p:cNvSpPr txBox="1"/>
          <p:nvPr/>
        </p:nvSpPr>
        <p:spPr>
          <a:xfrm>
            <a:off x="9675813" y="1408437"/>
            <a:ext cx="2374069" cy="215444"/>
          </a:xfrm>
          <a:prstGeom prst="rect">
            <a:avLst/>
          </a:prstGeom>
          <a:noFill/>
        </p:spPr>
        <p:txBody>
          <a:bodyPr wrap="square" lIns="0" tIns="0" rIns="0" bIns="0" rtlCol="0">
            <a:spAutoFit/>
          </a:bodyPr>
          <a:lstStyle/>
          <a:p>
            <a:pPr algn="ctr"/>
            <a:r>
              <a:rPr lang="en-US" sz="1400" b="1">
                <a:solidFill>
                  <a:srgbClr val="0076BD"/>
                </a:solidFill>
              </a:rPr>
              <a:t>2/25/19 – 4/5/19</a:t>
            </a:r>
          </a:p>
        </p:txBody>
      </p:sp>
      <p:pic>
        <p:nvPicPr>
          <p:cNvPr id="22" name="Picture 21">
            <a:extLst>
              <a:ext uri="{FF2B5EF4-FFF2-40B4-BE49-F238E27FC236}">
                <a16:creationId xmlns:a16="http://schemas.microsoft.com/office/drawing/2014/main" xmlns="" id="{C4246F38-FC64-4831-BA29-7162820AAA5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42090" y="2042811"/>
            <a:ext cx="6122640" cy="2772378"/>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2974849499"/>
      </p:ext>
    </p:extLst>
  </p:cSld>
  <p:clrMapOvr>
    <a:masterClrMapping/>
  </p:clrMapOvr>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0"/>
          <p:cNvSpPr txBox="1">
            <a:spLocks/>
          </p:cNvSpPr>
          <p:nvPr/>
        </p:nvSpPr>
        <p:spPr>
          <a:xfrm>
            <a:off x="1978570" y="248815"/>
            <a:ext cx="8221489" cy="67722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b="1" i="0">
                <a:solidFill>
                  <a:schemeClr val="accent1"/>
                </a:solidFill>
                <a:latin typeface="+mn-lt"/>
                <a:ea typeface="Open Sans" charset="0"/>
                <a:cs typeface="Open Sans" charset="0"/>
              </a:rPr>
              <a:t>TELPAS Alternate Materials</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6502667"/>
            <a:ext cx="12000217" cy="229917"/>
          </a:xfrm>
          <a:prstGeom prst="rect">
            <a:avLst/>
          </a:prstGeom>
        </p:spPr>
      </p:pic>
      <p:sp>
        <p:nvSpPr>
          <p:cNvPr id="6" name="Date Placeholder 3"/>
          <p:cNvSpPr>
            <a:spLocks noGrp="1"/>
          </p:cNvSpPr>
          <p:nvPr>
            <p:ph type="dt" sz="half" idx="10"/>
          </p:nvPr>
        </p:nvSpPr>
        <p:spPr>
          <a:xfrm>
            <a:off x="92467" y="6492875"/>
            <a:ext cx="2472271" cy="365125"/>
          </a:xfrm>
        </p:spPr>
        <p:txBody>
          <a:bodyPr/>
          <a:lstStyle/>
          <a:p>
            <a:fld id="{C5C05D33-2F5D-482A-8D2C-D96EBC369FAA}" type="datetime1">
              <a:rPr lang="en-US" smtClean="0">
                <a:solidFill>
                  <a:schemeClr val="accent1">
                    <a:lumMod val="60000"/>
                    <a:lumOff val="40000"/>
                  </a:schemeClr>
                </a:solidFill>
              </a:rPr>
              <a:pPr/>
              <a:t>10/1/2018</a:t>
            </a:fld>
            <a:r>
              <a:rPr lang="en-US">
                <a:solidFill>
                  <a:schemeClr val="accent1">
                    <a:lumMod val="60000"/>
                    <a:lumOff val="40000"/>
                  </a:schemeClr>
                </a:solidFill>
              </a:rPr>
              <a:t>     </a:t>
            </a:r>
            <a:fld id="{EA89072E-2125-40D6-847A-9E6B768971D4}" type="slidenum">
              <a:rPr lang="en-US" smtClean="0">
                <a:solidFill>
                  <a:schemeClr val="accent1">
                    <a:lumMod val="60000"/>
                    <a:lumOff val="40000"/>
                  </a:schemeClr>
                </a:solidFill>
              </a:rPr>
              <a:pPr/>
              <a:t>221</a:t>
            </a:fld>
            <a:endParaRPr lang="en-US">
              <a:solidFill>
                <a:schemeClr val="accent1">
                  <a:lumMod val="60000"/>
                  <a:lumOff val="40000"/>
                </a:schemeClr>
              </a:solidFill>
            </a:endParaRPr>
          </a:p>
        </p:txBody>
      </p:sp>
      <p:sp>
        <p:nvSpPr>
          <p:cNvPr id="7" name="Footer Placeholder 4"/>
          <p:cNvSpPr>
            <a:spLocks noGrp="1"/>
          </p:cNvSpPr>
          <p:nvPr>
            <p:ph type="ftr" sz="quarter" idx="11"/>
          </p:nvPr>
        </p:nvSpPr>
        <p:spPr>
          <a:xfrm>
            <a:off x="3686187" y="6492875"/>
            <a:ext cx="4822804" cy="365125"/>
          </a:xfrm>
        </p:spPr>
        <p:txBody>
          <a:bodyPr/>
          <a:lstStyle/>
          <a:p>
            <a:r>
              <a:rPr lang="en-US">
                <a:solidFill>
                  <a:schemeClr val="accent1">
                    <a:lumMod val="60000"/>
                    <a:lumOff val="40000"/>
                  </a:schemeClr>
                </a:solidFill>
              </a:rPr>
              <a:t>October 2018</a:t>
            </a:r>
          </a:p>
          <a:p>
            <a:endParaRPr lang="en-US">
              <a:solidFill>
                <a:schemeClr val="accent1">
                  <a:lumMod val="60000"/>
                  <a:lumOff val="40000"/>
                </a:schemeClr>
              </a:solidFill>
            </a:endParaRPr>
          </a:p>
        </p:txBody>
      </p:sp>
      <p:sp>
        <p:nvSpPr>
          <p:cNvPr id="10" name="Slide Number Placeholder 3">
            <a:extLst>
              <a:ext uri="{FF2B5EF4-FFF2-40B4-BE49-F238E27FC236}">
                <a16:creationId xmlns:a16="http://schemas.microsoft.com/office/drawing/2014/main" xmlns="" id="{7D7318A6-F2A1-44DA-9A08-B348DD4C615C}"/>
              </a:ext>
            </a:extLst>
          </p:cNvPr>
          <p:cNvSpPr txBox="1">
            <a:spLocks/>
          </p:cNvSpPr>
          <p:nvPr/>
        </p:nvSpPr>
        <p:spPr>
          <a:xfrm>
            <a:off x="9205913" y="6489700"/>
            <a:ext cx="469900" cy="125413"/>
          </a:xfrm>
          <a:prstGeom prst="rect">
            <a:avLst/>
          </a:prstGeom>
        </p:spPr>
        <p:txBody>
          <a:bodyPr/>
          <a:lstStyle>
            <a:defPPr>
              <a:defRPr lang="en-US"/>
            </a:defPPr>
            <a:lvl1pPr marL="0" algn="ctr" defTabSz="914400" rtl="0" eaLnBrk="1" latinLnBrk="0" hangingPunct="1">
              <a:defRPr sz="1100" b="0" i="0" kern="1200">
                <a:solidFill>
                  <a:schemeClr val="tx1"/>
                </a:solidFill>
                <a:latin typeface="Open Sans" charset="0"/>
                <a:ea typeface="Open Sans" charset="0"/>
                <a:cs typeface="Open Sans"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GB"/>
          </a:p>
        </p:txBody>
      </p:sp>
      <p:sp>
        <p:nvSpPr>
          <p:cNvPr id="16" name="Slide Number Placeholder 3">
            <a:extLst>
              <a:ext uri="{FF2B5EF4-FFF2-40B4-BE49-F238E27FC236}">
                <a16:creationId xmlns:a16="http://schemas.microsoft.com/office/drawing/2014/main" xmlns="" id="{0CAB2BB9-B719-4F94-BCA8-2CCD54EA3963}"/>
              </a:ext>
            </a:extLst>
          </p:cNvPr>
          <p:cNvSpPr txBox="1">
            <a:spLocks/>
          </p:cNvSpPr>
          <p:nvPr/>
        </p:nvSpPr>
        <p:spPr>
          <a:xfrm>
            <a:off x="9205913" y="6489700"/>
            <a:ext cx="469900" cy="125413"/>
          </a:xfrm>
          <a:prstGeom prst="rect">
            <a:avLst/>
          </a:prstGeom>
        </p:spPr>
        <p:txBody>
          <a:bodyPr/>
          <a:lstStyle>
            <a:defPPr>
              <a:defRPr lang="en-US"/>
            </a:defPPr>
            <a:lvl1pPr marL="0" algn="ctr" defTabSz="914400" rtl="0" eaLnBrk="1" latinLnBrk="0" hangingPunct="1">
              <a:defRPr sz="1100" b="0" i="0" kern="1200">
                <a:solidFill>
                  <a:schemeClr val="tx1"/>
                </a:solidFill>
                <a:latin typeface="Open Sans" charset="0"/>
                <a:ea typeface="Open Sans" charset="0"/>
                <a:cs typeface="Open Sans"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GB"/>
          </a:p>
        </p:txBody>
      </p:sp>
      <p:sp>
        <p:nvSpPr>
          <p:cNvPr id="13" name="Text Placeholder 2">
            <a:extLst>
              <a:ext uri="{FF2B5EF4-FFF2-40B4-BE49-F238E27FC236}">
                <a16:creationId xmlns:a16="http://schemas.microsoft.com/office/drawing/2014/main" xmlns="" id="{D6416380-5F16-4840-A12A-AFD314989450}"/>
              </a:ext>
            </a:extLst>
          </p:cNvPr>
          <p:cNvSpPr txBox="1">
            <a:spLocks/>
          </p:cNvSpPr>
          <p:nvPr/>
        </p:nvSpPr>
        <p:spPr>
          <a:xfrm>
            <a:off x="1814108" y="2142215"/>
            <a:ext cx="6694883" cy="3781425"/>
          </a:xfrm>
          <a:prstGeom prst="rect">
            <a:avLst/>
          </a:prstGeom>
        </p:spPr>
        <p:txBody>
          <a:bodyPr anchor="t"/>
          <a:lstStyle>
            <a:defPPr>
              <a:defRPr lang="en-US"/>
            </a:defPPr>
            <a:lvl1pPr marL="0" algn="l" defTabSz="914400" rtl="0" eaLnBrk="1" latinLnBrk="0" hangingPunct="1">
              <a:defRPr sz="1100" b="0" i="0" kern="1200">
                <a:solidFill>
                  <a:schemeClr val="tx1"/>
                </a:solidFill>
                <a:latin typeface="Open Sans" charset="0"/>
                <a:ea typeface="Open Sans" charset="0"/>
                <a:cs typeface="Open Sans"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nSpc>
                <a:spcPct val="100000"/>
              </a:lnSpc>
              <a:spcBef>
                <a:spcPct val="0"/>
              </a:spcBef>
              <a:buClr>
                <a:srgbClr val="007FA3"/>
              </a:buClr>
            </a:pPr>
            <a:r>
              <a:rPr lang="en-US" sz="2800" b="1">
                <a:solidFill>
                  <a:schemeClr val="accent1"/>
                </a:solidFill>
                <a:latin typeface="+mn-lt"/>
              </a:rPr>
              <a:t>Test Administrator Manuals</a:t>
            </a:r>
          </a:p>
          <a:p>
            <a:pPr marL="285750" indent="-285750">
              <a:spcBef>
                <a:spcPct val="0"/>
              </a:spcBef>
              <a:buClr>
                <a:schemeClr val="accent2"/>
              </a:buClr>
              <a:buFont typeface="Wingdings" panose="05000000000000000000" pitchFamily="2" charset="2"/>
              <a:buChar char="§"/>
            </a:pPr>
            <a:r>
              <a:rPr lang="en-US" sz="2000" spc="-50">
                <a:solidFill>
                  <a:schemeClr val="tx1">
                    <a:lumMod val="75000"/>
                    <a:lumOff val="25000"/>
                  </a:schemeClr>
                </a:solidFill>
                <a:latin typeface="Calibri" charset="0"/>
                <a:cs typeface="Calibri" charset="0"/>
              </a:rPr>
              <a:t>Contain perforated set of observable behaviors that districts will tear out and copy for each student</a:t>
            </a:r>
          </a:p>
          <a:p>
            <a:pPr marL="285750" lvl="0" indent="-285750">
              <a:lnSpc>
                <a:spcPct val="100000"/>
              </a:lnSpc>
              <a:spcBef>
                <a:spcPct val="0"/>
              </a:spcBef>
              <a:buClr>
                <a:schemeClr val="accent2"/>
              </a:buClr>
              <a:buFont typeface="Wingdings" panose="05000000000000000000" pitchFamily="2" charset="2"/>
              <a:buChar char="§"/>
            </a:pPr>
            <a:r>
              <a:rPr lang="en-US" sz="2000" spc="-50">
                <a:solidFill>
                  <a:srgbClr val="000000"/>
                </a:solidFill>
                <a:latin typeface="Calibri" charset="0"/>
                <a:cs typeface="Calibri" charset="0"/>
              </a:rPr>
              <a:t>Printed</a:t>
            </a:r>
            <a:r>
              <a:rPr lang="en-US" sz="2000" spc="-50">
                <a:solidFill>
                  <a:srgbClr val="000000"/>
                </a:solidFill>
                <a:latin typeface="Calibri"/>
                <a:cs typeface="Calibri"/>
              </a:rPr>
              <a:t> copies of the observable behaviors will also be shipped with each manual.</a:t>
            </a:r>
            <a:endParaRPr lang="en-US" sz="2000" spc="-50">
              <a:solidFill>
                <a:schemeClr val="tx1">
                  <a:lumMod val="75000"/>
                  <a:lumOff val="25000"/>
                </a:schemeClr>
              </a:solidFill>
              <a:latin typeface="Calibri"/>
              <a:cs typeface="Calibri"/>
            </a:endParaRPr>
          </a:p>
          <a:p>
            <a:endParaRPr lang="en-US" sz="2000"/>
          </a:p>
        </p:txBody>
      </p:sp>
      <p:sp>
        <p:nvSpPr>
          <p:cNvPr id="14" name="Slide Number Placeholder 3">
            <a:extLst>
              <a:ext uri="{FF2B5EF4-FFF2-40B4-BE49-F238E27FC236}">
                <a16:creationId xmlns:a16="http://schemas.microsoft.com/office/drawing/2014/main" xmlns="" id="{19224B32-05D0-4831-A9AD-7DB9D50738FC}"/>
              </a:ext>
            </a:extLst>
          </p:cNvPr>
          <p:cNvSpPr txBox="1">
            <a:spLocks/>
          </p:cNvSpPr>
          <p:nvPr/>
        </p:nvSpPr>
        <p:spPr>
          <a:xfrm>
            <a:off x="9205913" y="6489700"/>
            <a:ext cx="469900" cy="125413"/>
          </a:xfrm>
          <a:prstGeom prst="rect">
            <a:avLst/>
          </a:prstGeom>
        </p:spPr>
        <p:txBody>
          <a:bodyPr/>
          <a:lstStyle>
            <a:defPPr>
              <a:defRPr lang="en-US"/>
            </a:defPPr>
            <a:lvl1pPr marL="0" algn="ctr" defTabSz="914400" rtl="0" eaLnBrk="1" latinLnBrk="0" hangingPunct="1">
              <a:defRPr sz="1100" b="0" i="0" kern="1200">
                <a:solidFill>
                  <a:schemeClr val="tx1"/>
                </a:solidFill>
                <a:latin typeface="Open Sans" charset="0"/>
                <a:ea typeface="Open Sans" charset="0"/>
                <a:cs typeface="Open Sans"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GB"/>
          </a:p>
        </p:txBody>
      </p:sp>
      <p:pic>
        <p:nvPicPr>
          <p:cNvPr id="20" name="Picture 19">
            <a:extLst>
              <a:ext uri="{FF2B5EF4-FFF2-40B4-BE49-F238E27FC236}">
                <a16:creationId xmlns:a16="http://schemas.microsoft.com/office/drawing/2014/main" xmlns="" id="{F9D4C02A-F752-493E-806E-FBB1637FA6A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847349" y="436082"/>
            <a:ext cx="1979333" cy="815142"/>
          </a:xfrm>
          <a:prstGeom prst="rect">
            <a:avLst/>
          </a:prstGeom>
        </p:spPr>
      </p:pic>
    </p:spTree>
    <p:extLst>
      <p:ext uri="{BB962C8B-B14F-4D97-AF65-F5344CB8AC3E}">
        <p14:creationId xmlns:p14="http://schemas.microsoft.com/office/powerpoint/2010/main" val="2530643928"/>
      </p:ext>
    </p:extLst>
  </p:cSld>
  <p:clrMapOvr>
    <a:masterClrMapping/>
  </p:clrMapOvr>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0"/>
          <p:cNvSpPr txBox="1">
            <a:spLocks/>
          </p:cNvSpPr>
          <p:nvPr/>
        </p:nvSpPr>
        <p:spPr>
          <a:xfrm>
            <a:off x="1978570" y="248815"/>
            <a:ext cx="8221489" cy="67722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b="1" i="0">
                <a:solidFill>
                  <a:schemeClr val="accent1"/>
                </a:solidFill>
                <a:latin typeface="+mn-lt"/>
                <a:ea typeface="Open Sans" charset="0"/>
                <a:cs typeface="Open Sans" charset="0"/>
              </a:rPr>
              <a:t>TELPAS Alternate Resources</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6502667"/>
            <a:ext cx="12000217" cy="229917"/>
          </a:xfrm>
          <a:prstGeom prst="rect">
            <a:avLst/>
          </a:prstGeom>
        </p:spPr>
      </p:pic>
      <p:sp>
        <p:nvSpPr>
          <p:cNvPr id="6" name="Date Placeholder 3"/>
          <p:cNvSpPr>
            <a:spLocks noGrp="1"/>
          </p:cNvSpPr>
          <p:nvPr>
            <p:ph type="dt" sz="half" idx="10"/>
          </p:nvPr>
        </p:nvSpPr>
        <p:spPr>
          <a:xfrm>
            <a:off x="92467" y="6492875"/>
            <a:ext cx="2472271" cy="365125"/>
          </a:xfrm>
        </p:spPr>
        <p:txBody>
          <a:bodyPr/>
          <a:lstStyle/>
          <a:p>
            <a:fld id="{C5C05D33-2F5D-482A-8D2C-D96EBC369FAA}" type="datetime1">
              <a:rPr lang="en-US" smtClean="0">
                <a:solidFill>
                  <a:schemeClr val="accent1">
                    <a:lumMod val="60000"/>
                    <a:lumOff val="40000"/>
                  </a:schemeClr>
                </a:solidFill>
              </a:rPr>
              <a:pPr/>
              <a:t>10/1/2018</a:t>
            </a:fld>
            <a:r>
              <a:rPr lang="en-US">
                <a:solidFill>
                  <a:schemeClr val="accent1">
                    <a:lumMod val="60000"/>
                    <a:lumOff val="40000"/>
                  </a:schemeClr>
                </a:solidFill>
              </a:rPr>
              <a:t>     </a:t>
            </a:r>
            <a:fld id="{EA89072E-2125-40D6-847A-9E6B768971D4}" type="slidenum">
              <a:rPr lang="en-US" smtClean="0">
                <a:solidFill>
                  <a:schemeClr val="accent1">
                    <a:lumMod val="60000"/>
                    <a:lumOff val="40000"/>
                  </a:schemeClr>
                </a:solidFill>
              </a:rPr>
              <a:pPr/>
              <a:t>222</a:t>
            </a:fld>
            <a:endParaRPr lang="en-US">
              <a:solidFill>
                <a:schemeClr val="accent1">
                  <a:lumMod val="60000"/>
                  <a:lumOff val="40000"/>
                </a:schemeClr>
              </a:solidFill>
            </a:endParaRPr>
          </a:p>
        </p:txBody>
      </p:sp>
      <p:sp>
        <p:nvSpPr>
          <p:cNvPr id="7" name="Footer Placeholder 4"/>
          <p:cNvSpPr>
            <a:spLocks noGrp="1"/>
          </p:cNvSpPr>
          <p:nvPr>
            <p:ph type="ftr" sz="quarter" idx="11"/>
          </p:nvPr>
        </p:nvSpPr>
        <p:spPr>
          <a:xfrm>
            <a:off x="3686187" y="6492875"/>
            <a:ext cx="4822804" cy="365125"/>
          </a:xfrm>
        </p:spPr>
        <p:txBody>
          <a:bodyPr/>
          <a:lstStyle/>
          <a:p>
            <a:r>
              <a:rPr lang="en-US">
                <a:solidFill>
                  <a:schemeClr val="accent1">
                    <a:lumMod val="60000"/>
                    <a:lumOff val="40000"/>
                  </a:schemeClr>
                </a:solidFill>
              </a:rPr>
              <a:t>October 2018</a:t>
            </a:r>
          </a:p>
          <a:p>
            <a:endParaRPr lang="en-US">
              <a:solidFill>
                <a:schemeClr val="accent1">
                  <a:lumMod val="60000"/>
                  <a:lumOff val="40000"/>
                </a:schemeClr>
              </a:solidFill>
            </a:endParaRPr>
          </a:p>
        </p:txBody>
      </p:sp>
      <p:sp>
        <p:nvSpPr>
          <p:cNvPr id="10" name="Slide Number Placeholder 3">
            <a:extLst>
              <a:ext uri="{FF2B5EF4-FFF2-40B4-BE49-F238E27FC236}">
                <a16:creationId xmlns:a16="http://schemas.microsoft.com/office/drawing/2014/main" xmlns="" id="{7D7318A6-F2A1-44DA-9A08-B348DD4C615C}"/>
              </a:ext>
            </a:extLst>
          </p:cNvPr>
          <p:cNvSpPr txBox="1">
            <a:spLocks/>
          </p:cNvSpPr>
          <p:nvPr/>
        </p:nvSpPr>
        <p:spPr>
          <a:xfrm>
            <a:off x="9205913" y="6489700"/>
            <a:ext cx="469900" cy="125413"/>
          </a:xfrm>
          <a:prstGeom prst="rect">
            <a:avLst/>
          </a:prstGeom>
        </p:spPr>
        <p:txBody>
          <a:bodyPr/>
          <a:lstStyle>
            <a:defPPr>
              <a:defRPr lang="en-US"/>
            </a:defPPr>
            <a:lvl1pPr marL="0" algn="ctr" defTabSz="914400" rtl="0" eaLnBrk="1" latinLnBrk="0" hangingPunct="1">
              <a:defRPr sz="1100" b="0" i="0" kern="1200">
                <a:solidFill>
                  <a:schemeClr val="tx1"/>
                </a:solidFill>
                <a:latin typeface="Open Sans" charset="0"/>
                <a:ea typeface="Open Sans" charset="0"/>
                <a:cs typeface="Open Sans"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GB"/>
          </a:p>
        </p:txBody>
      </p:sp>
      <p:sp>
        <p:nvSpPr>
          <p:cNvPr id="16" name="Slide Number Placeholder 3">
            <a:extLst>
              <a:ext uri="{FF2B5EF4-FFF2-40B4-BE49-F238E27FC236}">
                <a16:creationId xmlns:a16="http://schemas.microsoft.com/office/drawing/2014/main" xmlns="" id="{0CAB2BB9-B719-4F94-BCA8-2CCD54EA3963}"/>
              </a:ext>
            </a:extLst>
          </p:cNvPr>
          <p:cNvSpPr txBox="1">
            <a:spLocks/>
          </p:cNvSpPr>
          <p:nvPr/>
        </p:nvSpPr>
        <p:spPr>
          <a:xfrm>
            <a:off x="9205913" y="6489700"/>
            <a:ext cx="469900" cy="125413"/>
          </a:xfrm>
          <a:prstGeom prst="rect">
            <a:avLst/>
          </a:prstGeom>
        </p:spPr>
        <p:txBody>
          <a:bodyPr/>
          <a:lstStyle>
            <a:defPPr>
              <a:defRPr lang="en-US"/>
            </a:defPPr>
            <a:lvl1pPr marL="0" algn="ctr" defTabSz="914400" rtl="0" eaLnBrk="1" latinLnBrk="0" hangingPunct="1">
              <a:defRPr sz="1100" b="0" i="0" kern="1200">
                <a:solidFill>
                  <a:schemeClr val="tx1"/>
                </a:solidFill>
                <a:latin typeface="Open Sans" charset="0"/>
                <a:ea typeface="Open Sans" charset="0"/>
                <a:cs typeface="Open Sans"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GB"/>
          </a:p>
        </p:txBody>
      </p:sp>
      <p:sp>
        <p:nvSpPr>
          <p:cNvPr id="14" name="Slide Number Placeholder 3">
            <a:extLst>
              <a:ext uri="{FF2B5EF4-FFF2-40B4-BE49-F238E27FC236}">
                <a16:creationId xmlns:a16="http://schemas.microsoft.com/office/drawing/2014/main" xmlns="" id="{19224B32-05D0-4831-A9AD-7DB9D50738FC}"/>
              </a:ext>
            </a:extLst>
          </p:cNvPr>
          <p:cNvSpPr txBox="1">
            <a:spLocks/>
          </p:cNvSpPr>
          <p:nvPr/>
        </p:nvSpPr>
        <p:spPr>
          <a:xfrm>
            <a:off x="9205913" y="6489700"/>
            <a:ext cx="469900" cy="125413"/>
          </a:xfrm>
          <a:prstGeom prst="rect">
            <a:avLst/>
          </a:prstGeom>
        </p:spPr>
        <p:txBody>
          <a:bodyPr/>
          <a:lstStyle>
            <a:defPPr>
              <a:defRPr lang="en-US"/>
            </a:defPPr>
            <a:lvl1pPr marL="0" algn="ctr" defTabSz="914400" rtl="0" eaLnBrk="1" latinLnBrk="0" hangingPunct="1">
              <a:defRPr sz="1100" b="0" i="0" kern="1200">
                <a:solidFill>
                  <a:schemeClr val="tx1"/>
                </a:solidFill>
                <a:latin typeface="Open Sans" charset="0"/>
                <a:ea typeface="Open Sans" charset="0"/>
                <a:cs typeface="Open Sans"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GB"/>
          </a:p>
        </p:txBody>
      </p:sp>
      <p:sp>
        <p:nvSpPr>
          <p:cNvPr id="12" name="Text Placeholder 3">
            <a:extLst>
              <a:ext uri="{FF2B5EF4-FFF2-40B4-BE49-F238E27FC236}">
                <a16:creationId xmlns:a16="http://schemas.microsoft.com/office/drawing/2014/main" xmlns="" id="{4AC4F735-D890-4C89-BB21-B4CB2252C9C8}"/>
              </a:ext>
            </a:extLst>
          </p:cNvPr>
          <p:cNvSpPr txBox="1">
            <a:spLocks/>
          </p:cNvSpPr>
          <p:nvPr/>
        </p:nvSpPr>
        <p:spPr>
          <a:xfrm>
            <a:off x="1456786" y="4101162"/>
            <a:ext cx="2251062" cy="1211629"/>
          </a:xfrm>
          <a:prstGeom prst="rect">
            <a:avLst/>
          </a:prstGeom>
        </p:spPr>
        <p:txBody>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a:lnSpc>
                <a:spcPct val="100000"/>
              </a:lnSpc>
              <a:buClr>
                <a:schemeClr val="accent2"/>
              </a:buClr>
              <a:buFont typeface="Wingdings" panose="05000000000000000000" pitchFamily="2" charset="2"/>
              <a:buChar char="§"/>
            </a:pPr>
            <a:r>
              <a:rPr lang="en-US" sz="2000" spc="-50">
                <a:solidFill>
                  <a:schemeClr val="tx1">
                    <a:lumMod val="75000"/>
                    <a:lumOff val="25000"/>
                  </a:schemeClr>
                </a:solidFill>
                <a:latin typeface="Calibri" charset="0"/>
                <a:ea typeface="Open Sans" charset="0"/>
                <a:cs typeface="Calibri" charset="0"/>
              </a:rPr>
              <a:t>DCCR</a:t>
            </a:r>
          </a:p>
          <a:p>
            <a:pPr>
              <a:lnSpc>
                <a:spcPct val="100000"/>
              </a:lnSpc>
              <a:buClr>
                <a:schemeClr val="accent2"/>
              </a:buClr>
              <a:buFont typeface="Wingdings" panose="05000000000000000000" pitchFamily="2" charset="2"/>
              <a:buChar char="§"/>
            </a:pPr>
            <a:r>
              <a:rPr lang="en-US" sz="2000" spc="-50">
                <a:solidFill>
                  <a:schemeClr val="tx1">
                    <a:lumMod val="75000"/>
                    <a:lumOff val="25000"/>
                  </a:schemeClr>
                </a:solidFill>
                <a:latin typeface="Calibri" charset="0"/>
                <a:ea typeface="Open Sans" charset="0"/>
                <a:cs typeface="Calibri" charset="0"/>
              </a:rPr>
              <a:t>Contains chronological checklist.</a:t>
            </a:r>
          </a:p>
        </p:txBody>
      </p:sp>
      <p:sp>
        <p:nvSpPr>
          <p:cNvPr id="15" name="Text Placeholder 5">
            <a:extLst>
              <a:ext uri="{FF2B5EF4-FFF2-40B4-BE49-F238E27FC236}">
                <a16:creationId xmlns:a16="http://schemas.microsoft.com/office/drawing/2014/main" xmlns="" id="{F0C0D9A7-D9F8-40C4-8CFC-4FAD6CCF00B6}"/>
              </a:ext>
            </a:extLst>
          </p:cNvPr>
          <p:cNvSpPr txBox="1">
            <a:spLocks/>
          </p:cNvSpPr>
          <p:nvPr/>
        </p:nvSpPr>
        <p:spPr>
          <a:xfrm>
            <a:off x="5406763" y="4101162"/>
            <a:ext cx="3549913" cy="1211629"/>
          </a:xfrm>
          <a:prstGeom prst="rect">
            <a:avLst/>
          </a:prstGeom>
        </p:spPr>
        <p:txBody>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a:lnSpc>
                <a:spcPct val="100000"/>
              </a:lnSpc>
              <a:spcAft>
                <a:spcPts val="800"/>
              </a:spcAft>
              <a:buClr>
                <a:schemeClr val="accent2"/>
              </a:buClr>
              <a:buFont typeface="Wingdings" panose="05000000000000000000" pitchFamily="2" charset="2"/>
              <a:buChar char="§"/>
            </a:pPr>
            <a:r>
              <a:rPr lang="en-US" sz="2000" spc="-50">
                <a:solidFill>
                  <a:schemeClr val="tx1">
                    <a:lumMod val="75000"/>
                    <a:lumOff val="25000"/>
                  </a:schemeClr>
                </a:solidFill>
                <a:latin typeface="Calibri" charset="0"/>
                <a:ea typeface="Open Sans" charset="0"/>
                <a:cs typeface="Calibri" charset="0"/>
              </a:rPr>
              <a:t>TEA</a:t>
            </a:r>
          </a:p>
          <a:p>
            <a:pPr>
              <a:lnSpc>
                <a:spcPct val="100000"/>
              </a:lnSpc>
              <a:spcAft>
                <a:spcPts val="800"/>
              </a:spcAft>
              <a:buClr>
                <a:schemeClr val="accent2"/>
              </a:buClr>
              <a:buFont typeface="Wingdings" panose="05000000000000000000" pitchFamily="2" charset="2"/>
              <a:buChar char="§"/>
            </a:pPr>
            <a:r>
              <a:rPr lang="en-US" sz="2000" spc="-50">
                <a:solidFill>
                  <a:schemeClr val="tx1">
                    <a:lumMod val="75000"/>
                    <a:lumOff val="25000"/>
                  </a:schemeClr>
                </a:solidFill>
                <a:latin typeface="Calibri" charset="0"/>
                <a:ea typeface="Open Sans" charset="0"/>
                <a:cs typeface="Calibri" charset="0"/>
              </a:rPr>
              <a:t>Manuals, training presentations, participation requirements.</a:t>
            </a:r>
            <a:endParaRPr lang="ru-RU" sz="2000" spc="-50">
              <a:solidFill>
                <a:schemeClr val="tx1">
                  <a:lumMod val="75000"/>
                  <a:lumOff val="25000"/>
                </a:schemeClr>
              </a:solidFill>
              <a:latin typeface="Calibri" charset="0"/>
              <a:ea typeface="Open Sans" charset="0"/>
              <a:cs typeface="Calibri" charset="0"/>
            </a:endParaRPr>
          </a:p>
          <a:p>
            <a:pPr>
              <a:lnSpc>
                <a:spcPct val="100000"/>
              </a:lnSpc>
            </a:pPr>
            <a:endParaRPr lang="en-US"/>
          </a:p>
          <a:p>
            <a:pPr>
              <a:lnSpc>
                <a:spcPct val="100000"/>
              </a:lnSpc>
            </a:pPr>
            <a:endParaRPr lang="en-US"/>
          </a:p>
        </p:txBody>
      </p:sp>
      <p:pic>
        <p:nvPicPr>
          <p:cNvPr id="17" name="Picture Placeholder 1">
            <a:extLst>
              <a:ext uri="{FF2B5EF4-FFF2-40B4-BE49-F238E27FC236}">
                <a16:creationId xmlns:a16="http://schemas.microsoft.com/office/drawing/2014/main" xmlns="" id="{A344A721-36CF-4F6E-B5B6-C8D942CAA5C1}"/>
              </a:ext>
            </a:extLst>
          </p:cNvPr>
          <p:cNvPicPr>
            <a:picLocks noChangeAspect="1"/>
          </p:cNvPicPr>
          <p:nvPr/>
        </p:nvPicPr>
        <p:blipFill rotWithShape="1">
          <a:blip r:embed="rId3" cstate="screen">
            <a:extLst>
              <a:ext uri="{28A0092B-C50C-407E-A947-70E740481C1C}">
                <a14:useLocalDpi xmlns:a14="http://schemas.microsoft.com/office/drawing/2010/main" val="0"/>
              </a:ext>
            </a:extLst>
          </a:blip>
          <a:srcRect/>
          <a:stretch/>
        </p:blipFill>
        <p:spPr>
          <a:xfrm>
            <a:off x="1158246" y="1658650"/>
            <a:ext cx="2848142" cy="1174011"/>
          </a:xfrm>
          <a:prstGeom prst="rect">
            <a:avLst/>
          </a:prstGeom>
        </p:spPr>
      </p:pic>
      <p:pic>
        <p:nvPicPr>
          <p:cNvPr id="19" name="Picture 18">
            <a:extLst>
              <a:ext uri="{FF2B5EF4-FFF2-40B4-BE49-F238E27FC236}">
                <a16:creationId xmlns:a16="http://schemas.microsoft.com/office/drawing/2014/main" xmlns="" id="{B08F7E16-B9C6-4718-8CCD-1990AF2FDFF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797197" y="632658"/>
            <a:ext cx="1979333" cy="815142"/>
          </a:xfrm>
          <a:prstGeom prst="rect">
            <a:avLst/>
          </a:prstGeom>
        </p:spPr>
      </p:pic>
      <p:pic>
        <p:nvPicPr>
          <p:cNvPr id="21" name="Picture 20">
            <a:extLst>
              <a:ext uri="{FF2B5EF4-FFF2-40B4-BE49-F238E27FC236}">
                <a16:creationId xmlns:a16="http://schemas.microsoft.com/office/drawing/2014/main" xmlns="" id="{42DB0279-F7B2-492A-A19A-FE6A53AF099E}"/>
              </a:ext>
            </a:extLst>
          </p:cNvPr>
          <p:cNvPicPr>
            <a:picLocks noChangeAspect="1"/>
          </p:cNvPicPr>
          <p:nvPr/>
        </p:nvPicPr>
        <p:blipFill>
          <a:blip r:embed="rId5"/>
          <a:stretch>
            <a:fillRect/>
          </a:stretch>
        </p:blipFill>
        <p:spPr>
          <a:xfrm>
            <a:off x="5317049" y="1447800"/>
            <a:ext cx="3639627" cy="2517866"/>
          </a:xfrm>
          <a:prstGeom prst="rect">
            <a:avLst/>
          </a:prstGeom>
        </p:spPr>
      </p:pic>
    </p:spTree>
    <p:extLst>
      <p:ext uri="{BB962C8B-B14F-4D97-AF65-F5344CB8AC3E}">
        <p14:creationId xmlns:p14="http://schemas.microsoft.com/office/powerpoint/2010/main" val="1050515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Effect transition="in" filter="fade">
                                      <p:cBhvr>
                                        <p:cTn id="7" dur="500"/>
                                        <p:tgtEl>
                                          <p:spTgt spid="12">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2">
                                            <p:txEl>
                                              <p:pRg st="1" end="1"/>
                                            </p:txEl>
                                          </p:spTgt>
                                        </p:tgtEl>
                                        <p:attrNameLst>
                                          <p:attrName>style.visibility</p:attrName>
                                        </p:attrNameLst>
                                      </p:cBhvr>
                                      <p:to>
                                        <p:strVal val="visible"/>
                                      </p:to>
                                    </p:set>
                                    <p:animEffect transition="in" filter="fade">
                                      <p:cBhvr>
                                        <p:cTn id="10" dur="500"/>
                                        <p:tgtEl>
                                          <p:spTgt spid="12">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5">
                                            <p:txEl>
                                              <p:pRg st="0" end="0"/>
                                            </p:txEl>
                                          </p:spTgt>
                                        </p:tgtEl>
                                        <p:attrNameLst>
                                          <p:attrName>style.visibility</p:attrName>
                                        </p:attrNameLst>
                                      </p:cBhvr>
                                      <p:to>
                                        <p:strVal val="visible"/>
                                      </p:to>
                                    </p:set>
                                    <p:animEffect transition="in" filter="fade">
                                      <p:cBhvr>
                                        <p:cTn id="13" dur="500"/>
                                        <p:tgtEl>
                                          <p:spTgt spid="15">
                                            <p:txEl>
                                              <p:pRg st="0" end="0"/>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5">
                                            <p:txEl>
                                              <p:pRg st="1" end="1"/>
                                            </p:txEl>
                                          </p:spTgt>
                                        </p:tgtEl>
                                        <p:attrNameLst>
                                          <p:attrName>style.visibility</p:attrName>
                                        </p:attrNameLst>
                                      </p:cBhvr>
                                      <p:to>
                                        <p:strVal val="visible"/>
                                      </p:to>
                                    </p:set>
                                    <p:animEffect transition="in" filter="fade">
                                      <p:cBhvr>
                                        <p:cTn id="16" dur="500"/>
                                        <p:tgtEl>
                                          <p:spTgt spid="1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p:bldP spid="15" grpId="0" build="p"/>
    </p:bldLst>
  </p:timing>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1264057"/>
            <a:ext cx="12192000" cy="5608320"/>
          </a:xfrm>
          <a:prstGeom prst="rect">
            <a:avLst/>
          </a:prstGeom>
          <a:gradFill flip="none" rotWithShape="1">
            <a:gsLst>
              <a:gs pos="0">
                <a:srgbClr val="00B4C2">
                  <a:lumMod val="84000"/>
                </a:srgbClr>
              </a:gs>
              <a:gs pos="81000">
                <a:schemeClr val="accent1">
                  <a:lumMod val="75000"/>
                </a:schemeClr>
              </a:gs>
              <a:gs pos="98000">
                <a:schemeClr val="accent1">
                  <a:lumMod val="7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p:cNvSpPr txBox="1">
            <a:spLocks/>
          </p:cNvSpPr>
          <p:nvPr/>
        </p:nvSpPr>
        <p:spPr>
          <a:xfrm>
            <a:off x="805411" y="2533079"/>
            <a:ext cx="10581177" cy="2095365"/>
          </a:xfrm>
          <a:prstGeom prst="rect">
            <a:avLst/>
          </a:prstGeom>
        </p:spPr>
        <p:txBody>
          <a:bodyPr vert="horz" lIns="91440" tIns="45720" rIns="91440" bIns="45720" rtlCol="0" anchor="b">
            <a:normAutofit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5200" b="1">
                <a:solidFill>
                  <a:schemeClr val="bg1"/>
                </a:solidFill>
                <a:latin typeface="Calibri" charset="0"/>
                <a:ea typeface="Calibri" charset="0"/>
                <a:cs typeface="Calibri" charset="0"/>
              </a:rPr>
              <a:t>STAAR Alternate 2, TELPAS, and TELPAS Alternate Additional Resources and Support</a:t>
            </a:r>
          </a:p>
        </p:txBody>
      </p:sp>
    </p:spTree>
    <p:extLst>
      <p:ext uri="{BB962C8B-B14F-4D97-AF65-F5344CB8AC3E}">
        <p14:creationId xmlns:p14="http://schemas.microsoft.com/office/powerpoint/2010/main" val="2536376716"/>
      </p:ext>
    </p:extLst>
  </p:cSld>
  <p:clrMapOvr>
    <a:masterClrMapping/>
  </p:clrMapOvr>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0"/>
          <p:cNvSpPr txBox="1">
            <a:spLocks/>
          </p:cNvSpPr>
          <p:nvPr/>
        </p:nvSpPr>
        <p:spPr>
          <a:xfrm>
            <a:off x="1978570" y="248815"/>
            <a:ext cx="8221489" cy="1063489"/>
          </a:xfrm>
          <a:prstGeom prst="rect">
            <a:avLst/>
          </a:prstGeom>
        </p:spPr>
        <p:txBody>
          <a:bodyPr vert="horz" lIns="91440" tIns="45720" rIns="91440" bIns="45720" rtlCol="0" anchor="b">
            <a:normAutofit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b="1" i="0">
                <a:solidFill>
                  <a:schemeClr val="accent1"/>
                </a:solidFill>
                <a:latin typeface="+mn-lt"/>
                <a:ea typeface="Open Sans" charset="0"/>
                <a:cs typeface="Open Sans" charset="0"/>
              </a:rPr>
              <a:t>STAAR </a:t>
            </a:r>
            <a:r>
              <a:rPr lang="en-US" sz="3600" b="1">
                <a:solidFill>
                  <a:schemeClr val="accent1"/>
                </a:solidFill>
                <a:latin typeface="+mn-lt"/>
                <a:ea typeface="Open Sans" charset="0"/>
                <a:cs typeface="Open Sans" charset="0"/>
              </a:rPr>
              <a:t>Alternate 2</a:t>
            </a:r>
            <a:r>
              <a:rPr lang="en-US" sz="3600" b="1" i="0">
                <a:solidFill>
                  <a:schemeClr val="accent1"/>
                </a:solidFill>
                <a:latin typeface="+mn-lt"/>
                <a:ea typeface="Open Sans" charset="0"/>
                <a:cs typeface="Open Sans" charset="0"/>
              </a:rPr>
              <a:t>, TELPAS, and</a:t>
            </a:r>
            <a:r>
              <a:rPr lang="en-US" sz="3600" b="1">
                <a:solidFill>
                  <a:schemeClr val="accent1"/>
                </a:solidFill>
                <a:latin typeface="+mn-lt"/>
                <a:ea typeface="Open Sans" charset="0"/>
                <a:cs typeface="Open Sans" charset="0"/>
              </a:rPr>
              <a:t> </a:t>
            </a:r>
            <a:endParaRPr lang="en-US" sz="3600" b="1" i="0">
              <a:solidFill>
                <a:schemeClr val="accent1"/>
              </a:solidFill>
              <a:latin typeface="+mn-lt"/>
              <a:ea typeface="Open Sans" charset="0"/>
              <a:cs typeface="Open Sans" charset="0"/>
            </a:endParaRPr>
          </a:p>
          <a:p>
            <a:r>
              <a:rPr lang="en-US" sz="3600" b="1" i="0">
                <a:solidFill>
                  <a:schemeClr val="accent1"/>
                </a:solidFill>
                <a:latin typeface="+mn-lt"/>
                <a:ea typeface="Open Sans" charset="0"/>
                <a:cs typeface="Open Sans" charset="0"/>
              </a:rPr>
              <a:t>TELPAS Alternate User’s Guide</a:t>
            </a:r>
            <a:endParaRPr lang="en-US" sz="3600" b="1" i="0">
              <a:solidFill>
                <a:schemeClr val="accent1"/>
              </a:solidFill>
              <a:latin typeface="+mn-lt"/>
              <a:ea typeface="Open Sans" charset="0"/>
              <a:cs typeface="Calibri"/>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6502667"/>
            <a:ext cx="12000217" cy="229917"/>
          </a:xfrm>
          <a:prstGeom prst="rect">
            <a:avLst/>
          </a:prstGeom>
        </p:spPr>
      </p:pic>
      <p:sp>
        <p:nvSpPr>
          <p:cNvPr id="6" name="Date Placeholder 3"/>
          <p:cNvSpPr>
            <a:spLocks noGrp="1"/>
          </p:cNvSpPr>
          <p:nvPr>
            <p:ph type="dt" sz="half" idx="10"/>
          </p:nvPr>
        </p:nvSpPr>
        <p:spPr>
          <a:xfrm>
            <a:off x="92467" y="6492875"/>
            <a:ext cx="2472271" cy="365125"/>
          </a:xfrm>
        </p:spPr>
        <p:txBody>
          <a:bodyPr/>
          <a:lstStyle/>
          <a:p>
            <a:fld id="{C5C05D33-2F5D-482A-8D2C-D96EBC369FAA}" type="datetime1">
              <a:rPr lang="en-US" smtClean="0">
                <a:solidFill>
                  <a:schemeClr val="accent1">
                    <a:lumMod val="60000"/>
                    <a:lumOff val="40000"/>
                  </a:schemeClr>
                </a:solidFill>
              </a:rPr>
              <a:pPr/>
              <a:t>10/1/2018</a:t>
            </a:fld>
            <a:r>
              <a:rPr lang="en-US">
                <a:solidFill>
                  <a:schemeClr val="accent1">
                    <a:lumMod val="60000"/>
                    <a:lumOff val="40000"/>
                  </a:schemeClr>
                </a:solidFill>
              </a:rPr>
              <a:t>     </a:t>
            </a:r>
            <a:fld id="{EA89072E-2125-40D6-847A-9E6B768971D4}" type="slidenum">
              <a:rPr lang="en-US" smtClean="0">
                <a:solidFill>
                  <a:schemeClr val="accent1">
                    <a:lumMod val="60000"/>
                    <a:lumOff val="40000"/>
                  </a:schemeClr>
                </a:solidFill>
              </a:rPr>
              <a:pPr/>
              <a:t>224</a:t>
            </a:fld>
            <a:endParaRPr lang="en-US">
              <a:solidFill>
                <a:schemeClr val="accent1">
                  <a:lumMod val="60000"/>
                  <a:lumOff val="40000"/>
                </a:schemeClr>
              </a:solidFill>
            </a:endParaRPr>
          </a:p>
        </p:txBody>
      </p:sp>
      <p:sp>
        <p:nvSpPr>
          <p:cNvPr id="7" name="Footer Placeholder 4"/>
          <p:cNvSpPr>
            <a:spLocks noGrp="1"/>
          </p:cNvSpPr>
          <p:nvPr>
            <p:ph type="ftr" sz="quarter" idx="11"/>
          </p:nvPr>
        </p:nvSpPr>
        <p:spPr>
          <a:xfrm>
            <a:off x="3686187" y="6492875"/>
            <a:ext cx="4822804" cy="365125"/>
          </a:xfrm>
        </p:spPr>
        <p:txBody>
          <a:bodyPr/>
          <a:lstStyle/>
          <a:p>
            <a:r>
              <a:rPr lang="en-US">
                <a:solidFill>
                  <a:schemeClr val="accent1">
                    <a:lumMod val="60000"/>
                    <a:lumOff val="40000"/>
                  </a:schemeClr>
                </a:solidFill>
              </a:rPr>
              <a:t>October 2018</a:t>
            </a:r>
          </a:p>
          <a:p>
            <a:endParaRPr lang="en-US">
              <a:solidFill>
                <a:schemeClr val="accent1">
                  <a:lumMod val="60000"/>
                  <a:lumOff val="40000"/>
                </a:schemeClr>
              </a:solidFill>
            </a:endParaRPr>
          </a:p>
        </p:txBody>
      </p:sp>
      <p:sp>
        <p:nvSpPr>
          <p:cNvPr id="10" name="Slide Number Placeholder 3">
            <a:extLst>
              <a:ext uri="{FF2B5EF4-FFF2-40B4-BE49-F238E27FC236}">
                <a16:creationId xmlns:a16="http://schemas.microsoft.com/office/drawing/2014/main" xmlns="" id="{7D7318A6-F2A1-44DA-9A08-B348DD4C615C}"/>
              </a:ext>
            </a:extLst>
          </p:cNvPr>
          <p:cNvSpPr txBox="1">
            <a:spLocks/>
          </p:cNvSpPr>
          <p:nvPr/>
        </p:nvSpPr>
        <p:spPr>
          <a:xfrm>
            <a:off x="9205913" y="6489700"/>
            <a:ext cx="469900" cy="125413"/>
          </a:xfrm>
          <a:prstGeom prst="rect">
            <a:avLst/>
          </a:prstGeom>
        </p:spPr>
        <p:txBody>
          <a:bodyPr/>
          <a:lstStyle>
            <a:defPPr>
              <a:defRPr lang="en-US"/>
            </a:defPPr>
            <a:lvl1pPr marL="0" algn="ctr" defTabSz="914400" rtl="0" eaLnBrk="1" latinLnBrk="0" hangingPunct="1">
              <a:defRPr sz="1100" b="0" i="0" kern="1200">
                <a:solidFill>
                  <a:schemeClr val="tx1"/>
                </a:solidFill>
                <a:latin typeface="Open Sans" charset="0"/>
                <a:ea typeface="Open Sans" charset="0"/>
                <a:cs typeface="Open Sans"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GB"/>
          </a:p>
        </p:txBody>
      </p:sp>
      <p:sp>
        <p:nvSpPr>
          <p:cNvPr id="16" name="Slide Number Placeholder 3">
            <a:extLst>
              <a:ext uri="{FF2B5EF4-FFF2-40B4-BE49-F238E27FC236}">
                <a16:creationId xmlns:a16="http://schemas.microsoft.com/office/drawing/2014/main" xmlns="" id="{0CAB2BB9-B719-4F94-BCA8-2CCD54EA3963}"/>
              </a:ext>
            </a:extLst>
          </p:cNvPr>
          <p:cNvSpPr txBox="1">
            <a:spLocks/>
          </p:cNvSpPr>
          <p:nvPr/>
        </p:nvSpPr>
        <p:spPr>
          <a:xfrm>
            <a:off x="9205913" y="6489700"/>
            <a:ext cx="469900" cy="125413"/>
          </a:xfrm>
          <a:prstGeom prst="rect">
            <a:avLst/>
          </a:prstGeom>
        </p:spPr>
        <p:txBody>
          <a:bodyPr/>
          <a:lstStyle>
            <a:defPPr>
              <a:defRPr lang="en-US"/>
            </a:defPPr>
            <a:lvl1pPr marL="0" algn="ctr" defTabSz="914400" rtl="0" eaLnBrk="1" latinLnBrk="0" hangingPunct="1">
              <a:defRPr sz="1100" b="0" i="0" kern="1200">
                <a:solidFill>
                  <a:schemeClr val="tx1"/>
                </a:solidFill>
                <a:latin typeface="Open Sans" charset="0"/>
                <a:ea typeface="Open Sans" charset="0"/>
                <a:cs typeface="Open Sans"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GB"/>
          </a:p>
        </p:txBody>
      </p:sp>
      <p:sp>
        <p:nvSpPr>
          <p:cNvPr id="14" name="Slide Number Placeholder 3">
            <a:extLst>
              <a:ext uri="{FF2B5EF4-FFF2-40B4-BE49-F238E27FC236}">
                <a16:creationId xmlns:a16="http://schemas.microsoft.com/office/drawing/2014/main" xmlns="" id="{19224B32-05D0-4831-A9AD-7DB9D50738FC}"/>
              </a:ext>
            </a:extLst>
          </p:cNvPr>
          <p:cNvSpPr txBox="1">
            <a:spLocks/>
          </p:cNvSpPr>
          <p:nvPr/>
        </p:nvSpPr>
        <p:spPr>
          <a:xfrm>
            <a:off x="9205913" y="6489700"/>
            <a:ext cx="469900" cy="125413"/>
          </a:xfrm>
          <a:prstGeom prst="rect">
            <a:avLst/>
          </a:prstGeom>
        </p:spPr>
        <p:txBody>
          <a:bodyPr/>
          <a:lstStyle>
            <a:defPPr>
              <a:defRPr lang="en-US"/>
            </a:defPPr>
            <a:lvl1pPr marL="0" algn="ctr" defTabSz="914400" rtl="0" eaLnBrk="1" latinLnBrk="0" hangingPunct="1">
              <a:defRPr sz="1100" b="0" i="0" kern="1200">
                <a:solidFill>
                  <a:schemeClr val="tx1"/>
                </a:solidFill>
                <a:latin typeface="Open Sans" charset="0"/>
                <a:ea typeface="Open Sans" charset="0"/>
                <a:cs typeface="Open Sans"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GB"/>
          </a:p>
        </p:txBody>
      </p:sp>
      <p:sp>
        <p:nvSpPr>
          <p:cNvPr id="2" name="Rectangle 1">
            <a:extLst>
              <a:ext uri="{FF2B5EF4-FFF2-40B4-BE49-F238E27FC236}">
                <a16:creationId xmlns:a16="http://schemas.microsoft.com/office/drawing/2014/main" xmlns="" id="{3EFCE0F9-7166-4FDA-87D3-0BACB41E9F5B}"/>
              </a:ext>
            </a:extLst>
          </p:cNvPr>
          <p:cNvSpPr/>
          <p:nvPr/>
        </p:nvSpPr>
        <p:spPr>
          <a:xfrm>
            <a:off x="2042445" y="1947466"/>
            <a:ext cx="7733733" cy="4031873"/>
          </a:xfrm>
          <a:prstGeom prst="rect">
            <a:avLst/>
          </a:prstGeom>
        </p:spPr>
        <p:txBody>
          <a:bodyPr wrap="square" anchor="t">
            <a:spAutoFit/>
          </a:bodyPr>
          <a:lstStyle/>
          <a:p>
            <a:pPr marL="342900" indent="-342900">
              <a:buClr>
                <a:schemeClr val="accent2"/>
              </a:buClr>
              <a:buFont typeface="Wingdings" panose="05000000000000000000" pitchFamily="2" charset="2"/>
              <a:buChar char="§"/>
            </a:pPr>
            <a:r>
              <a:rPr lang="en-US" sz="3200" spc="-50">
                <a:solidFill>
                  <a:schemeClr val="tx1">
                    <a:lumMod val="75000"/>
                    <a:lumOff val="25000"/>
                  </a:schemeClr>
                </a:solidFill>
                <a:latin typeface="Calibri" charset="0"/>
                <a:cs typeface="Calibri" charset="0"/>
              </a:rPr>
              <a:t>A helpful resource for performing tasks in the system is the STAAR Alternate 2, TELPAS, and TELPAS Alternate Assessment Management System User’s Guide.  </a:t>
            </a:r>
          </a:p>
          <a:p>
            <a:pPr marL="342900" indent="-342900">
              <a:lnSpc>
                <a:spcPct val="100000"/>
              </a:lnSpc>
              <a:buClr>
                <a:schemeClr val="accent2"/>
              </a:buClr>
              <a:buFont typeface="Wingdings" panose="05000000000000000000" pitchFamily="2" charset="2"/>
              <a:buChar char="§"/>
            </a:pPr>
            <a:endParaRPr lang="en-US" sz="3200" spc="-50">
              <a:solidFill>
                <a:schemeClr val="tx1">
                  <a:lumMod val="75000"/>
                  <a:lumOff val="25000"/>
                </a:schemeClr>
              </a:solidFill>
              <a:latin typeface="Calibri" charset="0"/>
              <a:cs typeface="Calibri" charset="0"/>
            </a:endParaRPr>
          </a:p>
          <a:p>
            <a:pPr marL="342900" indent="-342900">
              <a:lnSpc>
                <a:spcPct val="100000"/>
              </a:lnSpc>
              <a:buClr>
                <a:schemeClr val="accent2"/>
              </a:buClr>
              <a:buFont typeface="Wingdings" panose="05000000000000000000" pitchFamily="2" charset="2"/>
              <a:buChar char="§"/>
            </a:pPr>
            <a:r>
              <a:rPr lang="en-US" sz="3200" spc="-50">
                <a:solidFill>
                  <a:schemeClr val="tx1">
                    <a:lumMod val="75000"/>
                    <a:lumOff val="25000"/>
                  </a:schemeClr>
                </a:solidFill>
                <a:latin typeface="Calibri" charset="0"/>
                <a:cs typeface="Calibri" charset="0"/>
              </a:rPr>
              <a:t>This guide is posted in Avocet and also located under Top Resources on the Support page.</a:t>
            </a:r>
          </a:p>
        </p:txBody>
      </p:sp>
    </p:spTree>
    <p:extLst>
      <p:ext uri="{BB962C8B-B14F-4D97-AF65-F5344CB8AC3E}">
        <p14:creationId xmlns:p14="http://schemas.microsoft.com/office/powerpoint/2010/main" val="2759812526"/>
      </p:ext>
    </p:extLst>
  </p:cSld>
  <p:clrMapOvr>
    <a:masterClrMapping/>
  </p:clrMapOvr>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0"/>
          <p:cNvSpPr txBox="1">
            <a:spLocks/>
          </p:cNvSpPr>
          <p:nvPr/>
        </p:nvSpPr>
        <p:spPr>
          <a:xfrm>
            <a:off x="1978570" y="-22118"/>
            <a:ext cx="8221489" cy="1063489"/>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b="1" i="0">
                <a:solidFill>
                  <a:schemeClr val="accent1"/>
                </a:solidFill>
                <a:latin typeface="+mn-lt"/>
                <a:ea typeface="Open Sans" charset="0"/>
                <a:cs typeface="Open Sans" charset="0"/>
              </a:rPr>
              <a:t>TestNav Support Page</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6502667"/>
            <a:ext cx="12000217" cy="229917"/>
          </a:xfrm>
          <a:prstGeom prst="rect">
            <a:avLst/>
          </a:prstGeom>
        </p:spPr>
      </p:pic>
      <p:sp>
        <p:nvSpPr>
          <p:cNvPr id="6" name="Date Placeholder 3"/>
          <p:cNvSpPr>
            <a:spLocks noGrp="1"/>
          </p:cNvSpPr>
          <p:nvPr>
            <p:ph type="dt" sz="half" idx="10"/>
          </p:nvPr>
        </p:nvSpPr>
        <p:spPr>
          <a:xfrm>
            <a:off x="92467" y="6492875"/>
            <a:ext cx="2472271" cy="365125"/>
          </a:xfrm>
        </p:spPr>
        <p:txBody>
          <a:bodyPr/>
          <a:lstStyle/>
          <a:p>
            <a:fld id="{C5C05D33-2F5D-482A-8D2C-D96EBC369FAA}" type="datetime1">
              <a:rPr lang="en-US" smtClean="0">
                <a:solidFill>
                  <a:schemeClr val="accent1">
                    <a:lumMod val="60000"/>
                    <a:lumOff val="40000"/>
                  </a:schemeClr>
                </a:solidFill>
              </a:rPr>
              <a:pPr/>
              <a:t>10/1/2018</a:t>
            </a:fld>
            <a:r>
              <a:rPr lang="en-US">
                <a:solidFill>
                  <a:schemeClr val="accent1">
                    <a:lumMod val="60000"/>
                    <a:lumOff val="40000"/>
                  </a:schemeClr>
                </a:solidFill>
              </a:rPr>
              <a:t>     </a:t>
            </a:r>
            <a:fld id="{EA89072E-2125-40D6-847A-9E6B768971D4}" type="slidenum">
              <a:rPr lang="en-US" smtClean="0">
                <a:solidFill>
                  <a:schemeClr val="accent1">
                    <a:lumMod val="60000"/>
                    <a:lumOff val="40000"/>
                  </a:schemeClr>
                </a:solidFill>
              </a:rPr>
              <a:pPr/>
              <a:t>225</a:t>
            </a:fld>
            <a:endParaRPr lang="en-US">
              <a:solidFill>
                <a:schemeClr val="accent1">
                  <a:lumMod val="60000"/>
                  <a:lumOff val="40000"/>
                </a:schemeClr>
              </a:solidFill>
            </a:endParaRPr>
          </a:p>
        </p:txBody>
      </p:sp>
      <p:sp>
        <p:nvSpPr>
          <p:cNvPr id="7" name="Footer Placeholder 4"/>
          <p:cNvSpPr>
            <a:spLocks noGrp="1"/>
          </p:cNvSpPr>
          <p:nvPr>
            <p:ph type="ftr" sz="quarter" idx="11"/>
          </p:nvPr>
        </p:nvSpPr>
        <p:spPr>
          <a:xfrm>
            <a:off x="3686187" y="6492875"/>
            <a:ext cx="4822804" cy="365125"/>
          </a:xfrm>
        </p:spPr>
        <p:txBody>
          <a:bodyPr/>
          <a:lstStyle/>
          <a:p>
            <a:r>
              <a:rPr lang="en-US">
                <a:solidFill>
                  <a:schemeClr val="accent1">
                    <a:lumMod val="60000"/>
                    <a:lumOff val="40000"/>
                  </a:schemeClr>
                </a:solidFill>
              </a:rPr>
              <a:t>October 2018</a:t>
            </a:r>
          </a:p>
          <a:p>
            <a:endParaRPr lang="en-US">
              <a:solidFill>
                <a:schemeClr val="accent1">
                  <a:lumMod val="60000"/>
                  <a:lumOff val="40000"/>
                </a:schemeClr>
              </a:solidFill>
            </a:endParaRPr>
          </a:p>
        </p:txBody>
      </p:sp>
      <p:sp>
        <p:nvSpPr>
          <p:cNvPr id="10" name="Slide Number Placeholder 3">
            <a:extLst>
              <a:ext uri="{FF2B5EF4-FFF2-40B4-BE49-F238E27FC236}">
                <a16:creationId xmlns:a16="http://schemas.microsoft.com/office/drawing/2014/main" xmlns="" id="{7D7318A6-F2A1-44DA-9A08-B348DD4C615C}"/>
              </a:ext>
            </a:extLst>
          </p:cNvPr>
          <p:cNvSpPr txBox="1">
            <a:spLocks/>
          </p:cNvSpPr>
          <p:nvPr/>
        </p:nvSpPr>
        <p:spPr>
          <a:xfrm>
            <a:off x="9205913" y="6489700"/>
            <a:ext cx="469900" cy="125413"/>
          </a:xfrm>
          <a:prstGeom prst="rect">
            <a:avLst/>
          </a:prstGeom>
        </p:spPr>
        <p:txBody>
          <a:bodyPr/>
          <a:lstStyle>
            <a:defPPr>
              <a:defRPr lang="en-US"/>
            </a:defPPr>
            <a:lvl1pPr marL="0" algn="ctr" defTabSz="914400" rtl="0" eaLnBrk="1" latinLnBrk="0" hangingPunct="1">
              <a:defRPr sz="1100" b="0" i="0" kern="1200">
                <a:solidFill>
                  <a:schemeClr val="tx1"/>
                </a:solidFill>
                <a:latin typeface="Open Sans" charset="0"/>
                <a:ea typeface="Open Sans" charset="0"/>
                <a:cs typeface="Open Sans"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GB"/>
          </a:p>
        </p:txBody>
      </p:sp>
      <p:sp>
        <p:nvSpPr>
          <p:cNvPr id="16" name="Slide Number Placeholder 3">
            <a:extLst>
              <a:ext uri="{FF2B5EF4-FFF2-40B4-BE49-F238E27FC236}">
                <a16:creationId xmlns:a16="http://schemas.microsoft.com/office/drawing/2014/main" xmlns="" id="{0CAB2BB9-B719-4F94-BCA8-2CCD54EA3963}"/>
              </a:ext>
            </a:extLst>
          </p:cNvPr>
          <p:cNvSpPr txBox="1">
            <a:spLocks/>
          </p:cNvSpPr>
          <p:nvPr/>
        </p:nvSpPr>
        <p:spPr>
          <a:xfrm>
            <a:off x="9205913" y="6489700"/>
            <a:ext cx="469900" cy="125413"/>
          </a:xfrm>
          <a:prstGeom prst="rect">
            <a:avLst/>
          </a:prstGeom>
        </p:spPr>
        <p:txBody>
          <a:bodyPr/>
          <a:lstStyle>
            <a:defPPr>
              <a:defRPr lang="en-US"/>
            </a:defPPr>
            <a:lvl1pPr marL="0" algn="ctr" defTabSz="914400" rtl="0" eaLnBrk="1" latinLnBrk="0" hangingPunct="1">
              <a:defRPr sz="1100" b="0" i="0" kern="1200">
                <a:solidFill>
                  <a:schemeClr val="tx1"/>
                </a:solidFill>
                <a:latin typeface="Open Sans" charset="0"/>
                <a:ea typeface="Open Sans" charset="0"/>
                <a:cs typeface="Open Sans"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GB"/>
          </a:p>
        </p:txBody>
      </p:sp>
      <p:sp>
        <p:nvSpPr>
          <p:cNvPr id="14" name="Slide Number Placeholder 3">
            <a:extLst>
              <a:ext uri="{FF2B5EF4-FFF2-40B4-BE49-F238E27FC236}">
                <a16:creationId xmlns:a16="http://schemas.microsoft.com/office/drawing/2014/main" xmlns="" id="{19224B32-05D0-4831-A9AD-7DB9D50738FC}"/>
              </a:ext>
            </a:extLst>
          </p:cNvPr>
          <p:cNvSpPr txBox="1">
            <a:spLocks/>
          </p:cNvSpPr>
          <p:nvPr/>
        </p:nvSpPr>
        <p:spPr>
          <a:xfrm>
            <a:off x="9205913" y="6489700"/>
            <a:ext cx="469900" cy="125413"/>
          </a:xfrm>
          <a:prstGeom prst="rect">
            <a:avLst/>
          </a:prstGeom>
        </p:spPr>
        <p:txBody>
          <a:bodyPr/>
          <a:lstStyle>
            <a:defPPr>
              <a:defRPr lang="en-US"/>
            </a:defPPr>
            <a:lvl1pPr marL="0" algn="ctr" defTabSz="914400" rtl="0" eaLnBrk="1" latinLnBrk="0" hangingPunct="1">
              <a:defRPr sz="1100" b="0" i="0" kern="1200">
                <a:solidFill>
                  <a:schemeClr val="tx1"/>
                </a:solidFill>
                <a:latin typeface="Open Sans" charset="0"/>
                <a:ea typeface="Open Sans" charset="0"/>
                <a:cs typeface="Open Sans"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GB"/>
          </a:p>
        </p:txBody>
      </p:sp>
      <p:pic>
        <p:nvPicPr>
          <p:cNvPr id="11" name="Picture 10" descr="TestNav Online Support page" title="Testnav Online Support">
            <a:extLst>
              <a:ext uri="{FF2B5EF4-FFF2-40B4-BE49-F238E27FC236}">
                <a16:creationId xmlns:a16="http://schemas.microsoft.com/office/drawing/2014/main" xmlns="" id="{D53A1CEF-6DDB-4F92-8E4B-53121DD4BF24}"/>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1352600" y="1196752"/>
            <a:ext cx="7128792" cy="4536504"/>
          </a:xfrm>
          <a:prstGeom prst="rect">
            <a:avLst/>
          </a:prstGeom>
          <a:effectLst>
            <a:outerShdw blurRad="63500" sx="102000" sy="102000" algn="ctr" rotWithShape="0">
              <a:prstClr val="black">
                <a:alpha val="40000"/>
              </a:prstClr>
            </a:outerShdw>
          </a:effectLst>
        </p:spPr>
      </p:pic>
      <p:sp>
        <p:nvSpPr>
          <p:cNvPr id="12" name="TextBox 11">
            <a:extLst>
              <a:ext uri="{FF2B5EF4-FFF2-40B4-BE49-F238E27FC236}">
                <a16:creationId xmlns:a16="http://schemas.microsoft.com/office/drawing/2014/main" xmlns="" id="{C0A79A65-D719-46AA-992C-0748BC67B804}"/>
              </a:ext>
            </a:extLst>
          </p:cNvPr>
          <p:cNvSpPr txBox="1">
            <a:spLocks noChangeArrowheads="1"/>
          </p:cNvSpPr>
          <p:nvPr/>
        </p:nvSpPr>
        <p:spPr bwMode="auto">
          <a:xfrm>
            <a:off x="-159568" y="5877272"/>
            <a:ext cx="983538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000">
                <a:solidFill>
                  <a:schemeClr val="tx1"/>
                </a:solidFill>
                <a:latin typeface="Verdana" panose="020B0604030504040204" pitchFamily="34" charset="0"/>
                <a:cs typeface="Arial" panose="020B0604020202020204" pitchFamily="34" charset="0"/>
              </a:defRPr>
            </a:lvl1pPr>
            <a:lvl2pPr marL="742950" indent="-285750">
              <a:defRPr sz="1000">
                <a:solidFill>
                  <a:schemeClr val="tx1"/>
                </a:solidFill>
                <a:latin typeface="Verdana" panose="020B0604030504040204" pitchFamily="34" charset="0"/>
                <a:cs typeface="Arial" panose="020B0604020202020204" pitchFamily="34" charset="0"/>
              </a:defRPr>
            </a:lvl2pPr>
            <a:lvl3pPr marL="1143000" indent="-228600">
              <a:defRPr sz="1000">
                <a:solidFill>
                  <a:schemeClr val="tx1"/>
                </a:solidFill>
                <a:latin typeface="Verdana" panose="020B0604030504040204" pitchFamily="34" charset="0"/>
                <a:cs typeface="Arial" panose="020B0604020202020204" pitchFamily="34" charset="0"/>
              </a:defRPr>
            </a:lvl3pPr>
            <a:lvl4pPr marL="1600200" indent="-228600">
              <a:defRPr sz="1000">
                <a:solidFill>
                  <a:schemeClr val="tx1"/>
                </a:solidFill>
                <a:latin typeface="Verdana" panose="020B0604030504040204" pitchFamily="34" charset="0"/>
                <a:cs typeface="Arial" panose="020B0604020202020204" pitchFamily="34" charset="0"/>
              </a:defRPr>
            </a:lvl4pPr>
            <a:lvl5pPr marL="2057400" indent="-228600">
              <a:defRPr sz="1000">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sz="1000">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sz="1000">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sz="1000">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sz="1000">
                <a:solidFill>
                  <a:schemeClr val="tx1"/>
                </a:solidFill>
                <a:latin typeface="Verdana" panose="020B0604030504040204" pitchFamily="34" charset="0"/>
                <a:cs typeface="Arial" panose="020B0604020202020204" pitchFamily="34" charset="0"/>
              </a:defRPr>
            </a:lvl9pPr>
          </a:lstStyle>
          <a:p>
            <a:endParaRPr lang="en-US" altLang="en-US" sz="1600">
              <a:latin typeface="Arial" panose="020B0604020202020204" pitchFamily="34" charset="0"/>
              <a:hlinkClick r:id="rId4"/>
            </a:endParaRPr>
          </a:p>
          <a:p>
            <a:endParaRPr lang="en-US" altLang="en-US" sz="1600">
              <a:latin typeface="Arial" panose="020B0604020202020204" pitchFamily="34" charset="0"/>
            </a:endParaRPr>
          </a:p>
        </p:txBody>
      </p:sp>
      <p:sp>
        <p:nvSpPr>
          <p:cNvPr id="15" name="Text Placeholder 8">
            <a:extLst>
              <a:ext uri="{FF2B5EF4-FFF2-40B4-BE49-F238E27FC236}">
                <a16:creationId xmlns:a16="http://schemas.microsoft.com/office/drawing/2014/main" xmlns="" id="{32811E16-122B-43CC-9877-83397384B568}"/>
              </a:ext>
            </a:extLst>
          </p:cNvPr>
          <p:cNvSpPr txBox="1">
            <a:spLocks/>
          </p:cNvSpPr>
          <p:nvPr/>
        </p:nvSpPr>
        <p:spPr>
          <a:xfrm>
            <a:off x="1640632" y="5880819"/>
            <a:ext cx="6552728" cy="523220"/>
          </a:xfrm>
          <a:prstGeom prst="rect">
            <a:avLst/>
          </a:prstGeom>
        </p:spPr>
        <p:txBody>
          <a:bodyPr wrap="square">
            <a:spAutoFit/>
          </a:bodyPr>
          <a:lstStyle>
            <a:defPPr>
              <a:defRPr lang="en-US"/>
            </a:defPPr>
            <a:lvl1pPr marL="0" algn="l" defTabSz="914400" rtl="0" eaLnBrk="1" latinLnBrk="0" hangingPunct="1">
              <a:defRPr sz="1100" b="0" i="0" kern="1200">
                <a:solidFill>
                  <a:schemeClr val="tx1"/>
                </a:solidFill>
                <a:latin typeface="Open Sans" charset="0"/>
                <a:ea typeface="Open Sans" charset="0"/>
                <a:cs typeface="Open Sans"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en-US" sz="1400">
                <a:solidFill>
                  <a:srgbClr val="2D3237"/>
                </a:solidFill>
                <a:latin typeface="+mn-lt"/>
                <a:hlinkClick r:id="rId5"/>
              </a:rPr>
              <a:t>https://support.assessment.pearson.com/display/TN/TestNav+8+Online+Support</a:t>
            </a:r>
            <a:endParaRPr lang="en-US" altLang="en-US" sz="1400">
              <a:solidFill>
                <a:srgbClr val="2D3237"/>
              </a:solidFill>
              <a:latin typeface="+mn-lt"/>
            </a:endParaRPr>
          </a:p>
          <a:p>
            <a:endParaRPr lang="en-US" altLang="en-US" sz="1400">
              <a:solidFill>
                <a:srgbClr val="2D3237"/>
              </a:solidFill>
              <a:latin typeface="+mn-lt"/>
            </a:endParaRPr>
          </a:p>
        </p:txBody>
      </p:sp>
      <p:sp>
        <p:nvSpPr>
          <p:cNvPr id="17" name="Slide Number Placeholder 4">
            <a:extLst>
              <a:ext uri="{FF2B5EF4-FFF2-40B4-BE49-F238E27FC236}">
                <a16:creationId xmlns:a16="http://schemas.microsoft.com/office/drawing/2014/main" xmlns="" id="{A2570DEB-F18E-44BC-8D89-477208E96C67}"/>
              </a:ext>
            </a:extLst>
          </p:cNvPr>
          <p:cNvSpPr txBox="1">
            <a:spLocks/>
          </p:cNvSpPr>
          <p:nvPr/>
        </p:nvSpPr>
        <p:spPr>
          <a:xfrm>
            <a:off x="9129464" y="6453336"/>
            <a:ext cx="360040" cy="216024"/>
          </a:xfrm>
          <a:prstGeom prst="rect">
            <a:avLst/>
          </a:prstGeom>
        </p:spPr>
        <p:txBody>
          <a:bodyPr/>
          <a:lstStyle>
            <a:defPPr>
              <a:defRPr lang="en-GB"/>
            </a:defPPr>
            <a:lvl1pPr algn="l" rtl="0" eaLnBrk="0" fontAlgn="base" hangingPunct="0">
              <a:spcBef>
                <a:spcPct val="0"/>
              </a:spcBef>
              <a:spcAft>
                <a:spcPct val="0"/>
              </a:spcAft>
              <a:defRPr sz="1000" kern="1200">
                <a:solidFill>
                  <a:schemeClr val="tx1"/>
                </a:solidFill>
                <a:latin typeface="Verdana" panose="020B0604030504040204" pitchFamily="34" charset="0"/>
                <a:ea typeface="+mn-ea"/>
                <a:cs typeface="Arial" panose="020B0604020202020204" pitchFamily="34" charset="0"/>
              </a:defRPr>
            </a:lvl1pPr>
            <a:lvl2pPr marL="457200" algn="l" rtl="0" eaLnBrk="0" fontAlgn="base" hangingPunct="0">
              <a:spcBef>
                <a:spcPct val="0"/>
              </a:spcBef>
              <a:spcAft>
                <a:spcPct val="0"/>
              </a:spcAft>
              <a:defRPr sz="1000" kern="1200">
                <a:solidFill>
                  <a:schemeClr val="tx1"/>
                </a:solidFill>
                <a:latin typeface="Verdana" panose="020B0604030504040204" pitchFamily="34" charset="0"/>
                <a:ea typeface="+mn-ea"/>
                <a:cs typeface="Arial" panose="020B0604020202020204" pitchFamily="34" charset="0"/>
              </a:defRPr>
            </a:lvl2pPr>
            <a:lvl3pPr marL="914400" algn="l" rtl="0" eaLnBrk="0" fontAlgn="base" hangingPunct="0">
              <a:spcBef>
                <a:spcPct val="0"/>
              </a:spcBef>
              <a:spcAft>
                <a:spcPct val="0"/>
              </a:spcAft>
              <a:defRPr sz="1000" kern="1200">
                <a:solidFill>
                  <a:schemeClr val="tx1"/>
                </a:solidFill>
                <a:latin typeface="Verdana" panose="020B0604030504040204" pitchFamily="34" charset="0"/>
                <a:ea typeface="+mn-ea"/>
                <a:cs typeface="Arial" panose="020B0604020202020204" pitchFamily="34" charset="0"/>
              </a:defRPr>
            </a:lvl3pPr>
            <a:lvl4pPr marL="1371600" algn="l" rtl="0" eaLnBrk="0" fontAlgn="base" hangingPunct="0">
              <a:spcBef>
                <a:spcPct val="0"/>
              </a:spcBef>
              <a:spcAft>
                <a:spcPct val="0"/>
              </a:spcAft>
              <a:defRPr sz="1000" kern="1200">
                <a:solidFill>
                  <a:schemeClr val="tx1"/>
                </a:solidFill>
                <a:latin typeface="Verdana" panose="020B0604030504040204" pitchFamily="34" charset="0"/>
                <a:ea typeface="+mn-ea"/>
                <a:cs typeface="Arial" panose="020B0604020202020204" pitchFamily="34" charset="0"/>
              </a:defRPr>
            </a:lvl4pPr>
            <a:lvl5pPr marL="1828800" algn="l" rtl="0" eaLnBrk="0" fontAlgn="base" hangingPunct="0">
              <a:spcBef>
                <a:spcPct val="0"/>
              </a:spcBef>
              <a:spcAft>
                <a:spcPct val="0"/>
              </a:spcAft>
              <a:defRPr sz="1000" kern="1200">
                <a:solidFill>
                  <a:schemeClr val="tx1"/>
                </a:solidFill>
                <a:latin typeface="Verdana" panose="020B0604030504040204" pitchFamily="34" charset="0"/>
                <a:ea typeface="+mn-ea"/>
                <a:cs typeface="Arial" panose="020B0604020202020204" pitchFamily="34" charset="0"/>
              </a:defRPr>
            </a:lvl5pPr>
            <a:lvl6pPr marL="2286000" algn="l" defTabSz="914400" rtl="0" eaLnBrk="1" latinLnBrk="0" hangingPunct="1">
              <a:defRPr sz="1000" kern="1200">
                <a:solidFill>
                  <a:schemeClr val="tx1"/>
                </a:solidFill>
                <a:latin typeface="Verdana" panose="020B0604030504040204" pitchFamily="34" charset="0"/>
                <a:ea typeface="+mn-ea"/>
                <a:cs typeface="Arial" panose="020B0604020202020204" pitchFamily="34" charset="0"/>
              </a:defRPr>
            </a:lvl6pPr>
            <a:lvl7pPr marL="2743200" algn="l" defTabSz="914400" rtl="0" eaLnBrk="1" latinLnBrk="0" hangingPunct="1">
              <a:defRPr sz="1000" kern="1200">
                <a:solidFill>
                  <a:schemeClr val="tx1"/>
                </a:solidFill>
                <a:latin typeface="Verdana" panose="020B0604030504040204" pitchFamily="34" charset="0"/>
                <a:ea typeface="+mn-ea"/>
                <a:cs typeface="Arial" panose="020B0604020202020204" pitchFamily="34" charset="0"/>
              </a:defRPr>
            </a:lvl7pPr>
            <a:lvl8pPr marL="3200400" algn="l" defTabSz="914400" rtl="0" eaLnBrk="1" latinLnBrk="0" hangingPunct="1">
              <a:defRPr sz="1000" kern="1200">
                <a:solidFill>
                  <a:schemeClr val="tx1"/>
                </a:solidFill>
                <a:latin typeface="Verdana" panose="020B0604030504040204" pitchFamily="34" charset="0"/>
                <a:ea typeface="+mn-ea"/>
                <a:cs typeface="Arial" panose="020B0604020202020204" pitchFamily="34" charset="0"/>
              </a:defRPr>
            </a:lvl8pPr>
            <a:lvl9pPr marL="3657600" algn="l" defTabSz="914400" rtl="0" eaLnBrk="1" latinLnBrk="0" hangingPunct="1">
              <a:defRPr sz="1000" kern="1200">
                <a:solidFill>
                  <a:schemeClr val="tx1"/>
                </a:solidFill>
                <a:latin typeface="Verdana" panose="020B0604030504040204" pitchFamily="34" charset="0"/>
                <a:ea typeface="+mn-ea"/>
                <a:cs typeface="Arial" panose="020B0604020202020204" pitchFamily="34" charset="0"/>
              </a:defRPr>
            </a:lvl9pPr>
          </a:lstStyle>
          <a:p>
            <a:pPr>
              <a:defRPr/>
            </a:pPr>
            <a:endParaRPr lang="en-GB" sz="800" b="1">
              <a:solidFill>
                <a:schemeClr val="bg2"/>
              </a:solidFill>
              <a:latin typeface="+mn-lt"/>
            </a:endParaRPr>
          </a:p>
        </p:txBody>
      </p:sp>
    </p:spTree>
    <p:extLst>
      <p:ext uri="{BB962C8B-B14F-4D97-AF65-F5344CB8AC3E}">
        <p14:creationId xmlns:p14="http://schemas.microsoft.com/office/powerpoint/2010/main" val="25195359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nodePh="1">
                                  <p:stCondLst>
                                    <p:cond delay="0"/>
                                  </p:stCondLst>
                                  <p:endCondLst>
                                    <p:cond evt="begin" delay="0">
                                      <p:tn val="5"/>
                                    </p:cond>
                                  </p:end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0"/>
          <p:cNvSpPr txBox="1">
            <a:spLocks/>
          </p:cNvSpPr>
          <p:nvPr/>
        </p:nvSpPr>
        <p:spPr>
          <a:xfrm>
            <a:off x="1978570" y="-22118"/>
            <a:ext cx="8221489" cy="1063489"/>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b="1" i="0">
                <a:solidFill>
                  <a:schemeClr val="accent1"/>
                </a:solidFill>
                <a:latin typeface="+mn-lt"/>
                <a:ea typeface="Open Sans" charset="0"/>
                <a:cs typeface="Open Sans" charset="0"/>
              </a:rPr>
              <a:t>TELPAS Student Resources</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6502667"/>
            <a:ext cx="12000217" cy="229917"/>
          </a:xfrm>
          <a:prstGeom prst="rect">
            <a:avLst/>
          </a:prstGeom>
        </p:spPr>
      </p:pic>
      <p:sp>
        <p:nvSpPr>
          <p:cNvPr id="6" name="Date Placeholder 3"/>
          <p:cNvSpPr>
            <a:spLocks noGrp="1"/>
          </p:cNvSpPr>
          <p:nvPr>
            <p:ph type="dt" sz="half" idx="10"/>
          </p:nvPr>
        </p:nvSpPr>
        <p:spPr>
          <a:xfrm>
            <a:off x="92467" y="6492875"/>
            <a:ext cx="2472271" cy="365125"/>
          </a:xfrm>
        </p:spPr>
        <p:txBody>
          <a:bodyPr/>
          <a:lstStyle/>
          <a:p>
            <a:fld id="{C5C05D33-2F5D-482A-8D2C-D96EBC369FAA}" type="datetime1">
              <a:rPr lang="en-US" smtClean="0">
                <a:solidFill>
                  <a:schemeClr val="accent1">
                    <a:lumMod val="60000"/>
                    <a:lumOff val="40000"/>
                  </a:schemeClr>
                </a:solidFill>
              </a:rPr>
              <a:pPr/>
              <a:t>10/1/2018</a:t>
            </a:fld>
            <a:r>
              <a:rPr lang="en-US">
                <a:solidFill>
                  <a:schemeClr val="accent1">
                    <a:lumMod val="60000"/>
                    <a:lumOff val="40000"/>
                  </a:schemeClr>
                </a:solidFill>
              </a:rPr>
              <a:t>     </a:t>
            </a:r>
            <a:fld id="{EA89072E-2125-40D6-847A-9E6B768971D4}" type="slidenum">
              <a:rPr lang="en-US" smtClean="0">
                <a:solidFill>
                  <a:schemeClr val="accent1">
                    <a:lumMod val="60000"/>
                    <a:lumOff val="40000"/>
                  </a:schemeClr>
                </a:solidFill>
              </a:rPr>
              <a:pPr/>
              <a:t>226</a:t>
            </a:fld>
            <a:endParaRPr lang="en-US">
              <a:solidFill>
                <a:schemeClr val="accent1">
                  <a:lumMod val="60000"/>
                  <a:lumOff val="40000"/>
                </a:schemeClr>
              </a:solidFill>
            </a:endParaRPr>
          </a:p>
        </p:txBody>
      </p:sp>
      <p:sp>
        <p:nvSpPr>
          <p:cNvPr id="7" name="Footer Placeholder 4"/>
          <p:cNvSpPr>
            <a:spLocks noGrp="1"/>
          </p:cNvSpPr>
          <p:nvPr>
            <p:ph type="ftr" sz="quarter" idx="11"/>
          </p:nvPr>
        </p:nvSpPr>
        <p:spPr>
          <a:xfrm>
            <a:off x="3686187" y="6492875"/>
            <a:ext cx="4822804" cy="365125"/>
          </a:xfrm>
        </p:spPr>
        <p:txBody>
          <a:bodyPr/>
          <a:lstStyle/>
          <a:p>
            <a:r>
              <a:rPr lang="en-US">
                <a:solidFill>
                  <a:schemeClr val="accent1">
                    <a:lumMod val="60000"/>
                    <a:lumOff val="40000"/>
                  </a:schemeClr>
                </a:solidFill>
              </a:rPr>
              <a:t>October 2018</a:t>
            </a:r>
          </a:p>
          <a:p>
            <a:endParaRPr lang="en-US">
              <a:solidFill>
                <a:schemeClr val="accent1">
                  <a:lumMod val="60000"/>
                  <a:lumOff val="40000"/>
                </a:schemeClr>
              </a:solidFill>
            </a:endParaRPr>
          </a:p>
        </p:txBody>
      </p:sp>
      <p:sp>
        <p:nvSpPr>
          <p:cNvPr id="10" name="Slide Number Placeholder 3">
            <a:extLst>
              <a:ext uri="{FF2B5EF4-FFF2-40B4-BE49-F238E27FC236}">
                <a16:creationId xmlns:a16="http://schemas.microsoft.com/office/drawing/2014/main" xmlns="" id="{7D7318A6-F2A1-44DA-9A08-B348DD4C615C}"/>
              </a:ext>
            </a:extLst>
          </p:cNvPr>
          <p:cNvSpPr txBox="1">
            <a:spLocks/>
          </p:cNvSpPr>
          <p:nvPr/>
        </p:nvSpPr>
        <p:spPr>
          <a:xfrm>
            <a:off x="9205913" y="6489700"/>
            <a:ext cx="469900" cy="125413"/>
          </a:xfrm>
          <a:prstGeom prst="rect">
            <a:avLst/>
          </a:prstGeom>
        </p:spPr>
        <p:txBody>
          <a:bodyPr/>
          <a:lstStyle>
            <a:defPPr>
              <a:defRPr lang="en-US"/>
            </a:defPPr>
            <a:lvl1pPr marL="0" algn="ctr" defTabSz="914400" rtl="0" eaLnBrk="1" latinLnBrk="0" hangingPunct="1">
              <a:defRPr sz="1100" b="0" i="0" kern="1200">
                <a:solidFill>
                  <a:schemeClr val="tx1"/>
                </a:solidFill>
                <a:latin typeface="Open Sans" charset="0"/>
                <a:ea typeface="Open Sans" charset="0"/>
                <a:cs typeface="Open Sans"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GB"/>
          </a:p>
        </p:txBody>
      </p:sp>
      <p:sp>
        <p:nvSpPr>
          <p:cNvPr id="16" name="Slide Number Placeholder 3">
            <a:extLst>
              <a:ext uri="{FF2B5EF4-FFF2-40B4-BE49-F238E27FC236}">
                <a16:creationId xmlns:a16="http://schemas.microsoft.com/office/drawing/2014/main" xmlns="" id="{0CAB2BB9-B719-4F94-BCA8-2CCD54EA3963}"/>
              </a:ext>
            </a:extLst>
          </p:cNvPr>
          <p:cNvSpPr txBox="1">
            <a:spLocks/>
          </p:cNvSpPr>
          <p:nvPr/>
        </p:nvSpPr>
        <p:spPr>
          <a:xfrm>
            <a:off x="9205913" y="6489700"/>
            <a:ext cx="469900" cy="125413"/>
          </a:xfrm>
          <a:prstGeom prst="rect">
            <a:avLst/>
          </a:prstGeom>
        </p:spPr>
        <p:txBody>
          <a:bodyPr/>
          <a:lstStyle>
            <a:defPPr>
              <a:defRPr lang="en-US"/>
            </a:defPPr>
            <a:lvl1pPr marL="0" algn="ctr" defTabSz="914400" rtl="0" eaLnBrk="1" latinLnBrk="0" hangingPunct="1">
              <a:defRPr sz="1100" b="0" i="0" kern="1200">
                <a:solidFill>
                  <a:schemeClr val="tx1"/>
                </a:solidFill>
                <a:latin typeface="Open Sans" charset="0"/>
                <a:ea typeface="Open Sans" charset="0"/>
                <a:cs typeface="Open Sans"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GB"/>
          </a:p>
        </p:txBody>
      </p:sp>
      <p:sp>
        <p:nvSpPr>
          <p:cNvPr id="14" name="Slide Number Placeholder 3">
            <a:extLst>
              <a:ext uri="{FF2B5EF4-FFF2-40B4-BE49-F238E27FC236}">
                <a16:creationId xmlns:a16="http://schemas.microsoft.com/office/drawing/2014/main" xmlns="" id="{19224B32-05D0-4831-A9AD-7DB9D50738FC}"/>
              </a:ext>
            </a:extLst>
          </p:cNvPr>
          <p:cNvSpPr txBox="1">
            <a:spLocks/>
          </p:cNvSpPr>
          <p:nvPr/>
        </p:nvSpPr>
        <p:spPr>
          <a:xfrm>
            <a:off x="9205913" y="6489700"/>
            <a:ext cx="469900" cy="125413"/>
          </a:xfrm>
          <a:prstGeom prst="rect">
            <a:avLst/>
          </a:prstGeom>
        </p:spPr>
        <p:txBody>
          <a:bodyPr/>
          <a:lstStyle>
            <a:defPPr>
              <a:defRPr lang="en-US"/>
            </a:defPPr>
            <a:lvl1pPr marL="0" algn="ctr" defTabSz="914400" rtl="0" eaLnBrk="1" latinLnBrk="0" hangingPunct="1">
              <a:defRPr sz="1100" b="0" i="0" kern="1200">
                <a:solidFill>
                  <a:schemeClr val="tx1"/>
                </a:solidFill>
                <a:latin typeface="Open Sans" charset="0"/>
                <a:ea typeface="Open Sans" charset="0"/>
                <a:cs typeface="Open Sans"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GB"/>
          </a:p>
        </p:txBody>
      </p:sp>
      <p:sp>
        <p:nvSpPr>
          <p:cNvPr id="12" name="TextBox 11">
            <a:extLst>
              <a:ext uri="{FF2B5EF4-FFF2-40B4-BE49-F238E27FC236}">
                <a16:creationId xmlns:a16="http://schemas.microsoft.com/office/drawing/2014/main" xmlns="" id="{C0A79A65-D719-46AA-992C-0748BC67B804}"/>
              </a:ext>
            </a:extLst>
          </p:cNvPr>
          <p:cNvSpPr txBox="1">
            <a:spLocks noChangeArrowheads="1"/>
          </p:cNvSpPr>
          <p:nvPr/>
        </p:nvSpPr>
        <p:spPr bwMode="auto">
          <a:xfrm>
            <a:off x="-159568" y="5877272"/>
            <a:ext cx="983538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000">
                <a:solidFill>
                  <a:schemeClr val="tx1"/>
                </a:solidFill>
                <a:latin typeface="Verdana" panose="020B0604030504040204" pitchFamily="34" charset="0"/>
                <a:cs typeface="Arial" panose="020B0604020202020204" pitchFamily="34" charset="0"/>
              </a:defRPr>
            </a:lvl1pPr>
            <a:lvl2pPr marL="742950" indent="-285750">
              <a:defRPr sz="1000">
                <a:solidFill>
                  <a:schemeClr val="tx1"/>
                </a:solidFill>
                <a:latin typeface="Verdana" panose="020B0604030504040204" pitchFamily="34" charset="0"/>
                <a:cs typeface="Arial" panose="020B0604020202020204" pitchFamily="34" charset="0"/>
              </a:defRPr>
            </a:lvl2pPr>
            <a:lvl3pPr marL="1143000" indent="-228600">
              <a:defRPr sz="1000">
                <a:solidFill>
                  <a:schemeClr val="tx1"/>
                </a:solidFill>
                <a:latin typeface="Verdana" panose="020B0604030504040204" pitchFamily="34" charset="0"/>
                <a:cs typeface="Arial" panose="020B0604020202020204" pitchFamily="34" charset="0"/>
              </a:defRPr>
            </a:lvl3pPr>
            <a:lvl4pPr marL="1600200" indent="-228600">
              <a:defRPr sz="1000">
                <a:solidFill>
                  <a:schemeClr val="tx1"/>
                </a:solidFill>
                <a:latin typeface="Verdana" panose="020B0604030504040204" pitchFamily="34" charset="0"/>
                <a:cs typeface="Arial" panose="020B0604020202020204" pitchFamily="34" charset="0"/>
              </a:defRPr>
            </a:lvl4pPr>
            <a:lvl5pPr marL="2057400" indent="-228600">
              <a:defRPr sz="1000">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sz="1000">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sz="1000">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sz="1000">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sz="1000">
                <a:solidFill>
                  <a:schemeClr val="tx1"/>
                </a:solidFill>
                <a:latin typeface="Verdana" panose="020B0604030504040204" pitchFamily="34" charset="0"/>
                <a:cs typeface="Arial" panose="020B0604020202020204" pitchFamily="34" charset="0"/>
              </a:defRPr>
            </a:lvl9pPr>
          </a:lstStyle>
          <a:p>
            <a:endParaRPr lang="en-US" altLang="en-US" sz="1600">
              <a:latin typeface="Arial" panose="020B0604020202020204" pitchFamily="34" charset="0"/>
              <a:hlinkClick r:id="rId3"/>
            </a:endParaRPr>
          </a:p>
          <a:p>
            <a:endParaRPr lang="en-US" altLang="en-US" sz="1600">
              <a:latin typeface="Arial" panose="020B0604020202020204" pitchFamily="34" charset="0"/>
            </a:endParaRPr>
          </a:p>
        </p:txBody>
      </p:sp>
      <p:sp>
        <p:nvSpPr>
          <p:cNvPr id="17" name="Slide Number Placeholder 4">
            <a:extLst>
              <a:ext uri="{FF2B5EF4-FFF2-40B4-BE49-F238E27FC236}">
                <a16:creationId xmlns:a16="http://schemas.microsoft.com/office/drawing/2014/main" xmlns="" id="{A2570DEB-F18E-44BC-8D89-477208E96C67}"/>
              </a:ext>
            </a:extLst>
          </p:cNvPr>
          <p:cNvSpPr txBox="1">
            <a:spLocks/>
          </p:cNvSpPr>
          <p:nvPr/>
        </p:nvSpPr>
        <p:spPr>
          <a:xfrm>
            <a:off x="9129464" y="6453336"/>
            <a:ext cx="360040" cy="216024"/>
          </a:xfrm>
          <a:prstGeom prst="rect">
            <a:avLst/>
          </a:prstGeom>
        </p:spPr>
        <p:txBody>
          <a:bodyPr/>
          <a:lstStyle>
            <a:defPPr>
              <a:defRPr lang="en-GB"/>
            </a:defPPr>
            <a:lvl1pPr algn="l" rtl="0" eaLnBrk="0" fontAlgn="base" hangingPunct="0">
              <a:spcBef>
                <a:spcPct val="0"/>
              </a:spcBef>
              <a:spcAft>
                <a:spcPct val="0"/>
              </a:spcAft>
              <a:defRPr sz="1000" kern="1200">
                <a:solidFill>
                  <a:schemeClr val="tx1"/>
                </a:solidFill>
                <a:latin typeface="Verdana" panose="020B0604030504040204" pitchFamily="34" charset="0"/>
                <a:ea typeface="+mn-ea"/>
                <a:cs typeface="Arial" panose="020B0604020202020204" pitchFamily="34" charset="0"/>
              </a:defRPr>
            </a:lvl1pPr>
            <a:lvl2pPr marL="457200" algn="l" rtl="0" eaLnBrk="0" fontAlgn="base" hangingPunct="0">
              <a:spcBef>
                <a:spcPct val="0"/>
              </a:spcBef>
              <a:spcAft>
                <a:spcPct val="0"/>
              </a:spcAft>
              <a:defRPr sz="1000" kern="1200">
                <a:solidFill>
                  <a:schemeClr val="tx1"/>
                </a:solidFill>
                <a:latin typeface="Verdana" panose="020B0604030504040204" pitchFamily="34" charset="0"/>
                <a:ea typeface="+mn-ea"/>
                <a:cs typeface="Arial" panose="020B0604020202020204" pitchFamily="34" charset="0"/>
              </a:defRPr>
            </a:lvl2pPr>
            <a:lvl3pPr marL="914400" algn="l" rtl="0" eaLnBrk="0" fontAlgn="base" hangingPunct="0">
              <a:spcBef>
                <a:spcPct val="0"/>
              </a:spcBef>
              <a:spcAft>
                <a:spcPct val="0"/>
              </a:spcAft>
              <a:defRPr sz="1000" kern="1200">
                <a:solidFill>
                  <a:schemeClr val="tx1"/>
                </a:solidFill>
                <a:latin typeface="Verdana" panose="020B0604030504040204" pitchFamily="34" charset="0"/>
                <a:ea typeface="+mn-ea"/>
                <a:cs typeface="Arial" panose="020B0604020202020204" pitchFamily="34" charset="0"/>
              </a:defRPr>
            </a:lvl3pPr>
            <a:lvl4pPr marL="1371600" algn="l" rtl="0" eaLnBrk="0" fontAlgn="base" hangingPunct="0">
              <a:spcBef>
                <a:spcPct val="0"/>
              </a:spcBef>
              <a:spcAft>
                <a:spcPct val="0"/>
              </a:spcAft>
              <a:defRPr sz="1000" kern="1200">
                <a:solidFill>
                  <a:schemeClr val="tx1"/>
                </a:solidFill>
                <a:latin typeface="Verdana" panose="020B0604030504040204" pitchFamily="34" charset="0"/>
                <a:ea typeface="+mn-ea"/>
                <a:cs typeface="Arial" panose="020B0604020202020204" pitchFamily="34" charset="0"/>
              </a:defRPr>
            </a:lvl4pPr>
            <a:lvl5pPr marL="1828800" algn="l" rtl="0" eaLnBrk="0" fontAlgn="base" hangingPunct="0">
              <a:spcBef>
                <a:spcPct val="0"/>
              </a:spcBef>
              <a:spcAft>
                <a:spcPct val="0"/>
              </a:spcAft>
              <a:defRPr sz="1000" kern="1200">
                <a:solidFill>
                  <a:schemeClr val="tx1"/>
                </a:solidFill>
                <a:latin typeface="Verdana" panose="020B0604030504040204" pitchFamily="34" charset="0"/>
                <a:ea typeface="+mn-ea"/>
                <a:cs typeface="Arial" panose="020B0604020202020204" pitchFamily="34" charset="0"/>
              </a:defRPr>
            </a:lvl5pPr>
            <a:lvl6pPr marL="2286000" algn="l" defTabSz="914400" rtl="0" eaLnBrk="1" latinLnBrk="0" hangingPunct="1">
              <a:defRPr sz="1000" kern="1200">
                <a:solidFill>
                  <a:schemeClr val="tx1"/>
                </a:solidFill>
                <a:latin typeface="Verdana" panose="020B0604030504040204" pitchFamily="34" charset="0"/>
                <a:ea typeface="+mn-ea"/>
                <a:cs typeface="Arial" panose="020B0604020202020204" pitchFamily="34" charset="0"/>
              </a:defRPr>
            </a:lvl6pPr>
            <a:lvl7pPr marL="2743200" algn="l" defTabSz="914400" rtl="0" eaLnBrk="1" latinLnBrk="0" hangingPunct="1">
              <a:defRPr sz="1000" kern="1200">
                <a:solidFill>
                  <a:schemeClr val="tx1"/>
                </a:solidFill>
                <a:latin typeface="Verdana" panose="020B0604030504040204" pitchFamily="34" charset="0"/>
                <a:ea typeface="+mn-ea"/>
                <a:cs typeface="Arial" panose="020B0604020202020204" pitchFamily="34" charset="0"/>
              </a:defRPr>
            </a:lvl7pPr>
            <a:lvl8pPr marL="3200400" algn="l" defTabSz="914400" rtl="0" eaLnBrk="1" latinLnBrk="0" hangingPunct="1">
              <a:defRPr sz="1000" kern="1200">
                <a:solidFill>
                  <a:schemeClr val="tx1"/>
                </a:solidFill>
                <a:latin typeface="Verdana" panose="020B0604030504040204" pitchFamily="34" charset="0"/>
                <a:ea typeface="+mn-ea"/>
                <a:cs typeface="Arial" panose="020B0604020202020204" pitchFamily="34" charset="0"/>
              </a:defRPr>
            </a:lvl8pPr>
            <a:lvl9pPr marL="3657600" algn="l" defTabSz="914400" rtl="0" eaLnBrk="1" latinLnBrk="0" hangingPunct="1">
              <a:defRPr sz="1000" kern="1200">
                <a:solidFill>
                  <a:schemeClr val="tx1"/>
                </a:solidFill>
                <a:latin typeface="Verdana" panose="020B0604030504040204" pitchFamily="34" charset="0"/>
                <a:ea typeface="+mn-ea"/>
                <a:cs typeface="Arial" panose="020B0604020202020204" pitchFamily="34" charset="0"/>
              </a:defRPr>
            </a:lvl9pPr>
          </a:lstStyle>
          <a:p>
            <a:pPr>
              <a:defRPr/>
            </a:pPr>
            <a:endParaRPr lang="en-GB" sz="800" b="1">
              <a:solidFill>
                <a:schemeClr val="bg2"/>
              </a:solidFill>
              <a:latin typeface="+mn-lt"/>
            </a:endParaRPr>
          </a:p>
        </p:txBody>
      </p:sp>
      <p:sp>
        <p:nvSpPr>
          <p:cNvPr id="13" name="Text Placeholder 5">
            <a:extLst>
              <a:ext uri="{FF2B5EF4-FFF2-40B4-BE49-F238E27FC236}">
                <a16:creationId xmlns:a16="http://schemas.microsoft.com/office/drawing/2014/main" xmlns="" id="{8CDAAE9B-DBC2-4A0F-8B98-46E630C47B9A}"/>
              </a:ext>
            </a:extLst>
          </p:cNvPr>
          <p:cNvSpPr txBox="1">
            <a:spLocks/>
          </p:cNvSpPr>
          <p:nvPr/>
        </p:nvSpPr>
        <p:spPr>
          <a:xfrm>
            <a:off x="586450" y="1220966"/>
            <a:ext cx="2890528" cy="3171825"/>
          </a:xfrm>
          <a:prstGeom prst="rect">
            <a:avLst/>
          </a:prstGeom>
        </p:spPr>
        <p:txBody>
          <a:bodyPr/>
          <a:lstStyle>
            <a:defPPr>
              <a:defRPr lang="en-US"/>
            </a:defPPr>
            <a:lvl1pPr marL="0" algn="l" defTabSz="914400" rtl="0" eaLnBrk="1" latinLnBrk="0" hangingPunct="1">
              <a:defRPr sz="1100" b="0" i="0" kern="1200">
                <a:solidFill>
                  <a:schemeClr val="tx1"/>
                </a:solidFill>
                <a:latin typeface="Open Sans" charset="0"/>
                <a:ea typeface="Open Sans" charset="0"/>
                <a:cs typeface="Open Sans"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000" b="1">
                <a:solidFill>
                  <a:schemeClr val="accent1"/>
                </a:solidFill>
                <a:latin typeface="+mn-lt"/>
              </a:rPr>
              <a:t>Access from the TestNav Sign In screen</a:t>
            </a:r>
          </a:p>
          <a:p>
            <a:endParaRPr lang="en-US" sz="2000"/>
          </a:p>
        </p:txBody>
      </p:sp>
      <p:pic>
        <p:nvPicPr>
          <p:cNvPr id="18" name="Picture 17">
            <a:extLst>
              <a:ext uri="{FF2B5EF4-FFF2-40B4-BE49-F238E27FC236}">
                <a16:creationId xmlns:a16="http://schemas.microsoft.com/office/drawing/2014/main" xmlns="" id="{88376C4D-63D5-40EE-91C0-71DD1C0A85BC}"/>
              </a:ext>
            </a:extLst>
          </p:cNvPr>
          <p:cNvPicPr>
            <a:picLocks noChangeAspect="1"/>
          </p:cNvPicPr>
          <p:nvPr/>
        </p:nvPicPr>
        <p:blipFill rotWithShape="1">
          <a:blip r:embed="rId4" cstate="email">
            <a:extLst>
              <a:ext uri="{28A0092B-C50C-407E-A947-70E740481C1C}">
                <a14:useLocalDpi xmlns:a14="http://schemas.microsoft.com/office/drawing/2010/main" val="0"/>
              </a:ext>
            </a:extLst>
          </a:blip>
          <a:srcRect l="30654" t="10864" r="32404"/>
          <a:stretch/>
        </p:blipFill>
        <p:spPr>
          <a:xfrm>
            <a:off x="3923717" y="1373144"/>
            <a:ext cx="3459301" cy="3019647"/>
          </a:xfrm>
          <a:prstGeom prst="rect">
            <a:avLst/>
          </a:prstGeom>
          <a:effectLst>
            <a:outerShdw blurRad="63500" sx="102000" sy="102000" algn="ctr" rotWithShape="0">
              <a:prstClr val="black">
                <a:alpha val="40000"/>
              </a:prstClr>
            </a:outerShdw>
          </a:effectLst>
        </p:spPr>
      </p:pic>
      <p:pic>
        <p:nvPicPr>
          <p:cNvPr id="20" name="Picture 19">
            <a:extLst>
              <a:ext uri="{FF2B5EF4-FFF2-40B4-BE49-F238E27FC236}">
                <a16:creationId xmlns:a16="http://schemas.microsoft.com/office/drawing/2014/main" xmlns="" id="{DDBFF2E2-F106-4BD1-A1D7-105B8E73AA61}"/>
              </a:ext>
            </a:extLst>
          </p:cNvPr>
          <p:cNvPicPr>
            <a:picLocks noChangeAspect="1"/>
          </p:cNvPicPr>
          <p:nvPr/>
        </p:nvPicPr>
        <p:blipFill rotWithShape="1">
          <a:blip r:embed="rId5">
            <a:extLst>
              <a:ext uri="{28A0092B-C50C-407E-A947-70E740481C1C}">
                <a14:useLocalDpi xmlns:a14="http://schemas.microsoft.com/office/drawing/2010/main" val="0"/>
              </a:ext>
            </a:extLst>
          </a:blip>
          <a:srcRect r="41474"/>
          <a:stretch/>
        </p:blipFill>
        <p:spPr>
          <a:xfrm>
            <a:off x="7141054" y="1832734"/>
            <a:ext cx="4464496" cy="4405304"/>
          </a:xfrm>
          <a:prstGeom prst="rect">
            <a:avLst/>
          </a:prstGeom>
          <a:effectLst>
            <a:outerShdw blurRad="63500" sx="102000" sy="102000" algn="ctr" rotWithShape="0">
              <a:prstClr val="black">
                <a:alpha val="40000"/>
              </a:prstClr>
            </a:outerShdw>
          </a:effectLst>
        </p:spPr>
      </p:pic>
      <p:sp>
        <p:nvSpPr>
          <p:cNvPr id="21" name="Rectangle 20">
            <a:extLst>
              <a:ext uri="{FF2B5EF4-FFF2-40B4-BE49-F238E27FC236}">
                <a16:creationId xmlns:a16="http://schemas.microsoft.com/office/drawing/2014/main" xmlns="" id="{D44FC343-63D3-48B7-9340-275E44D158A3}"/>
              </a:ext>
            </a:extLst>
          </p:cNvPr>
          <p:cNvSpPr/>
          <p:nvPr/>
        </p:nvSpPr>
        <p:spPr>
          <a:xfrm>
            <a:off x="5869479" y="3917698"/>
            <a:ext cx="1152128" cy="208967"/>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Slide Number Placeholder 4">
            <a:extLst>
              <a:ext uri="{FF2B5EF4-FFF2-40B4-BE49-F238E27FC236}">
                <a16:creationId xmlns:a16="http://schemas.microsoft.com/office/drawing/2014/main" xmlns="" id="{72219953-4051-4BF7-A74F-640B720DB0C4}"/>
              </a:ext>
            </a:extLst>
          </p:cNvPr>
          <p:cNvSpPr txBox="1">
            <a:spLocks/>
          </p:cNvSpPr>
          <p:nvPr/>
        </p:nvSpPr>
        <p:spPr>
          <a:xfrm>
            <a:off x="9129463" y="6453336"/>
            <a:ext cx="311399" cy="216024"/>
          </a:xfrm>
          <a:prstGeom prst="rect">
            <a:avLst/>
          </a:prstGeom>
        </p:spPr>
        <p:txBody>
          <a:bodyPr/>
          <a:lstStyle>
            <a:defPPr>
              <a:defRPr lang="en-GB"/>
            </a:defPPr>
            <a:lvl1pPr algn="l" rtl="0" eaLnBrk="0" fontAlgn="base" hangingPunct="0">
              <a:spcBef>
                <a:spcPct val="0"/>
              </a:spcBef>
              <a:spcAft>
                <a:spcPct val="0"/>
              </a:spcAft>
              <a:defRPr sz="1000" kern="1200">
                <a:solidFill>
                  <a:schemeClr val="tx1"/>
                </a:solidFill>
                <a:latin typeface="Verdana" panose="020B0604030504040204" pitchFamily="34" charset="0"/>
                <a:ea typeface="+mn-ea"/>
                <a:cs typeface="Arial" panose="020B0604020202020204" pitchFamily="34" charset="0"/>
              </a:defRPr>
            </a:lvl1pPr>
            <a:lvl2pPr marL="457200" algn="l" rtl="0" eaLnBrk="0" fontAlgn="base" hangingPunct="0">
              <a:spcBef>
                <a:spcPct val="0"/>
              </a:spcBef>
              <a:spcAft>
                <a:spcPct val="0"/>
              </a:spcAft>
              <a:defRPr sz="1000" kern="1200">
                <a:solidFill>
                  <a:schemeClr val="tx1"/>
                </a:solidFill>
                <a:latin typeface="Verdana" panose="020B0604030504040204" pitchFamily="34" charset="0"/>
                <a:ea typeface="+mn-ea"/>
                <a:cs typeface="Arial" panose="020B0604020202020204" pitchFamily="34" charset="0"/>
              </a:defRPr>
            </a:lvl2pPr>
            <a:lvl3pPr marL="914400" algn="l" rtl="0" eaLnBrk="0" fontAlgn="base" hangingPunct="0">
              <a:spcBef>
                <a:spcPct val="0"/>
              </a:spcBef>
              <a:spcAft>
                <a:spcPct val="0"/>
              </a:spcAft>
              <a:defRPr sz="1000" kern="1200">
                <a:solidFill>
                  <a:schemeClr val="tx1"/>
                </a:solidFill>
                <a:latin typeface="Verdana" panose="020B0604030504040204" pitchFamily="34" charset="0"/>
                <a:ea typeface="+mn-ea"/>
                <a:cs typeface="Arial" panose="020B0604020202020204" pitchFamily="34" charset="0"/>
              </a:defRPr>
            </a:lvl3pPr>
            <a:lvl4pPr marL="1371600" algn="l" rtl="0" eaLnBrk="0" fontAlgn="base" hangingPunct="0">
              <a:spcBef>
                <a:spcPct val="0"/>
              </a:spcBef>
              <a:spcAft>
                <a:spcPct val="0"/>
              </a:spcAft>
              <a:defRPr sz="1000" kern="1200">
                <a:solidFill>
                  <a:schemeClr val="tx1"/>
                </a:solidFill>
                <a:latin typeface="Verdana" panose="020B0604030504040204" pitchFamily="34" charset="0"/>
                <a:ea typeface="+mn-ea"/>
                <a:cs typeface="Arial" panose="020B0604020202020204" pitchFamily="34" charset="0"/>
              </a:defRPr>
            </a:lvl4pPr>
            <a:lvl5pPr marL="1828800" algn="l" rtl="0" eaLnBrk="0" fontAlgn="base" hangingPunct="0">
              <a:spcBef>
                <a:spcPct val="0"/>
              </a:spcBef>
              <a:spcAft>
                <a:spcPct val="0"/>
              </a:spcAft>
              <a:defRPr sz="1000" kern="1200">
                <a:solidFill>
                  <a:schemeClr val="tx1"/>
                </a:solidFill>
                <a:latin typeface="Verdana" panose="020B0604030504040204" pitchFamily="34" charset="0"/>
                <a:ea typeface="+mn-ea"/>
                <a:cs typeface="Arial" panose="020B0604020202020204" pitchFamily="34" charset="0"/>
              </a:defRPr>
            </a:lvl5pPr>
            <a:lvl6pPr marL="2286000" algn="l" defTabSz="914400" rtl="0" eaLnBrk="1" latinLnBrk="0" hangingPunct="1">
              <a:defRPr sz="1000" kern="1200">
                <a:solidFill>
                  <a:schemeClr val="tx1"/>
                </a:solidFill>
                <a:latin typeface="Verdana" panose="020B0604030504040204" pitchFamily="34" charset="0"/>
                <a:ea typeface="+mn-ea"/>
                <a:cs typeface="Arial" panose="020B0604020202020204" pitchFamily="34" charset="0"/>
              </a:defRPr>
            </a:lvl6pPr>
            <a:lvl7pPr marL="2743200" algn="l" defTabSz="914400" rtl="0" eaLnBrk="1" latinLnBrk="0" hangingPunct="1">
              <a:defRPr sz="1000" kern="1200">
                <a:solidFill>
                  <a:schemeClr val="tx1"/>
                </a:solidFill>
                <a:latin typeface="Verdana" panose="020B0604030504040204" pitchFamily="34" charset="0"/>
                <a:ea typeface="+mn-ea"/>
                <a:cs typeface="Arial" panose="020B0604020202020204" pitchFamily="34" charset="0"/>
              </a:defRPr>
            </a:lvl7pPr>
            <a:lvl8pPr marL="3200400" algn="l" defTabSz="914400" rtl="0" eaLnBrk="1" latinLnBrk="0" hangingPunct="1">
              <a:defRPr sz="1000" kern="1200">
                <a:solidFill>
                  <a:schemeClr val="tx1"/>
                </a:solidFill>
                <a:latin typeface="Verdana" panose="020B0604030504040204" pitchFamily="34" charset="0"/>
                <a:ea typeface="+mn-ea"/>
                <a:cs typeface="Arial" panose="020B0604020202020204" pitchFamily="34" charset="0"/>
              </a:defRPr>
            </a:lvl8pPr>
            <a:lvl9pPr marL="3657600" algn="l" defTabSz="914400" rtl="0" eaLnBrk="1" latinLnBrk="0" hangingPunct="1">
              <a:defRPr sz="1000" kern="1200">
                <a:solidFill>
                  <a:schemeClr val="tx1"/>
                </a:solidFill>
                <a:latin typeface="Verdana" panose="020B0604030504040204" pitchFamily="34" charset="0"/>
                <a:ea typeface="+mn-ea"/>
                <a:cs typeface="Arial" panose="020B0604020202020204" pitchFamily="34" charset="0"/>
              </a:defRPr>
            </a:lvl9pPr>
          </a:lstStyle>
          <a:p>
            <a:pPr>
              <a:defRPr/>
            </a:pPr>
            <a:endParaRPr lang="en-GB" sz="800" b="1">
              <a:solidFill>
                <a:schemeClr val="bg2"/>
              </a:solidFill>
              <a:latin typeface="+mn-lt"/>
            </a:endParaRPr>
          </a:p>
        </p:txBody>
      </p:sp>
    </p:spTree>
    <p:extLst>
      <p:ext uri="{BB962C8B-B14F-4D97-AF65-F5344CB8AC3E}">
        <p14:creationId xmlns:p14="http://schemas.microsoft.com/office/powerpoint/2010/main" val="15532855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nodePh="1">
                                  <p:stCondLst>
                                    <p:cond delay="0"/>
                                  </p:stCondLst>
                                  <p:endCondLst>
                                    <p:cond evt="begin" delay="0">
                                      <p:tn val="5"/>
                                    </p:cond>
                                  </p:end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fade">
                                      <p:cBhvr>
                                        <p:cTn id="12"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0"/>
          <p:cNvSpPr txBox="1">
            <a:spLocks/>
          </p:cNvSpPr>
          <p:nvPr/>
        </p:nvSpPr>
        <p:spPr>
          <a:xfrm>
            <a:off x="1978570" y="248815"/>
            <a:ext cx="8221489" cy="67722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b="1">
                <a:solidFill>
                  <a:schemeClr val="accent1"/>
                </a:solidFill>
                <a:latin typeface="Calibri" charset="0"/>
                <a:ea typeface="Calibri" charset="0"/>
                <a:cs typeface="Calibri" charset="0"/>
              </a:rPr>
              <a:t>Support</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332655"/>
            <a:ext cx="12000217" cy="229917"/>
          </a:xfrm>
          <a:prstGeom prst="rect">
            <a:avLst/>
          </a:prstGeom>
        </p:spPr>
      </p:pic>
      <p:sp>
        <p:nvSpPr>
          <p:cNvPr id="5" name="Date Placeholder 3"/>
          <p:cNvSpPr>
            <a:spLocks noGrp="1"/>
          </p:cNvSpPr>
          <p:nvPr>
            <p:ph type="dt" sz="half" idx="10"/>
          </p:nvPr>
        </p:nvSpPr>
        <p:spPr>
          <a:xfrm>
            <a:off x="92467" y="6492875"/>
            <a:ext cx="2472271" cy="365125"/>
          </a:xfrm>
        </p:spPr>
        <p:txBody>
          <a:bodyPr/>
          <a:lstStyle/>
          <a:p>
            <a:fld id="{C5C05D33-2F5D-482A-8D2C-D96EBC369FAA}" type="datetime1">
              <a:rPr lang="en-US" smtClean="0">
                <a:solidFill>
                  <a:schemeClr val="accent1">
                    <a:lumMod val="60000"/>
                    <a:lumOff val="40000"/>
                  </a:schemeClr>
                </a:solidFill>
              </a:rPr>
              <a:pPr/>
              <a:t>10/1/2018</a:t>
            </a:fld>
            <a:r>
              <a:rPr lang="en-US">
                <a:solidFill>
                  <a:schemeClr val="accent1">
                    <a:lumMod val="60000"/>
                    <a:lumOff val="40000"/>
                  </a:schemeClr>
                </a:solidFill>
              </a:rPr>
              <a:t>     </a:t>
            </a:r>
            <a:fld id="{EA89072E-2125-40D6-847A-9E6B768971D4}" type="slidenum">
              <a:rPr lang="en-US" smtClean="0">
                <a:solidFill>
                  <a:schemeClr val="accent1">
                    <a:lumMod val="60000"/>
                    <a:lumOff val="40000"/>
                  </a:schemeClr>
                </a:solidFill>
              </a:rPr>
              <a:pPr/>
              <a:t>227</a:t>
            </a:fld>
            <a:endParaRPr lang="en-US">
              <a:solidFill>
                <a:schemeClr val="accent1">
                  <a:lumMod val="60000"/>
                  <a:lumOff val="40000"/>
                </a:schemeClr>
              </a:solidFill>
            </a:endParaRPr>
          </a:p>
        </p:txBody>
      </p:sp>
      <p:sp>
        <p:nvSpPr>
          <p:cNvPr id="6" name="Footer Placeholder 4"/>
          <p:cNvSpPr>
            <a:spLocks noGrp="1"/>
          </p:cNvSpPr>
          <p:nvPr>
            <p:ph type="ftr" sz="quarter" idx="11"/>
          </p:nvPr>
        </p:nvSpPr>
        <p:spPr>
          <a:xfrm>
            <a:off x="3686187" y="6492875"/>
            <a:ext cx="4822804" cy="365125"/>
          </a:xfrm>
        </p:spPr>
        <p:txBody>
          <a:bodyPr/>
          <a:lstStyle/>
          <a:p>
            <a:r>
              <a:rPr lang="en-US">
                <a:solidFill>
                  <a:schemeClr val="accent1">
                    <a:lumMod val="60000"/>
                    <a:lumOff val="40000"/>
                  </a:schemeClr>
                </a:solidFill>
              </a:rPr>
              <a:t>October 2018</a:t>
            </a:r>
          </a:p>
          <a:p>
            <a:endParaRPr lang="en-US">
              <a:solidFill>
                <a:schemeClr val="accent1">
                  <a:lumMod val="60000"/>
                  <a:lumOff val="40000"/>
                </a:schemeClr>
              </a:solidFill>
            </a:endParaRPr>
          </a:p>
        </p:txBody>
      </p:sp>
      <p:sp>
        <p:nvSpPr>
          <p:cNvPr id="7" name="Rectangle 6">
            <a:extLst>
              <a:ext uri="{FF2B5EF4-FFF2-40B4-BE49-F238E27FC236}">
                <a16:creationId xmlns:a16="http://schemas.microsoft.com/office/drawing/2014/main" xmlns="" id="{8C63BC49-2173-4061-8DC9-F962902852D9}"/>
              </a:ext>
            </a:extLst>
          </p:cNvPr>
          <p:cNvSpPr/>
          <p:nvPr/>
        </p:nvSpPr>
        <p:spPr>
          <a:xfrm>
            <a:off x="431321" y="1457292"/>
            <a:ext cx="5568786" cy="4093428"/>
          </a:xfrm>
          <a:prstGeom prst="rect">
            <a:avLst/>
          </a:prstGeom>
        </p:spPr>
        <p:txBody>
          <a:bodyPr wrap="square">
            <a:spAutoFit/>
          </a:bodyPr>
          <a:lstStyle/>
          <a:p>
            <a:pPr lvl="1" algn="ctr"/>
            <a:r>
              <a:rPr lang="en-US" sz="3200">
                <a:solidFill>
                  <a:schemeClr val="tx1">
                    <a:lumMod val="75000"/>
                    <a:lumOff val="25000"/>
                  </a:schemeClr>
                </a:solidFill>
                <a:latin typeface="Calibri" charset="0"/>
                <a:cs typeface="Calibri" charset="0"/>
              </a:rPr>
              <a:t>ETS</a:t>
            </a:r>
          </a:p>
          <a:p>
            <a:pPr lvl="1" algn="ctr"/>
            <a:r>
              <a:rPr lang="en-US" sz="3200">
                <a:solidFill>
                  <a:schemeClr val="tx1">
                    <a:lumMod val="75000"/>
                    <a:lumOff val="25000"/>
                  </a:schemeClr>
                </a:solidFill>
                <a:latin typeface="Calibri" charset="0"/>
                <a:cs typeface="Calibri" charset="0"/>
              </a:rPr>
              <a:t>(855) 333-7770</a:t>
            </a:r>
          </a:p>
          <a:p>
            <a:pPr lvl="1"/>
            <a:endParaRPr lang="en-US" sz="3600" b="1" u="sng">
              <a:hlinkClick r:id="rId3"/>
            </a:endParaRPr>
          </a:p>
          <a:p>
            <a:pPr lvl="1" algn="ctr"/>
            <a:r>
              <a:rPr lang="en-US" sz="3000" b="1" u="sng">
                <a:hlinkClick r:id="rId3"/>
              </a:rPr>
              <a:t>STAAR3-8@ets.org</a:t>
            </a:r>
            <a:endParaRPr lang="en-US" sz="3000" b="1" u="sng">
              <a:hlinkClick r:id="rId4"/>
            </a:endParaRPr>
          </a:p>
          <a:p>
            <a:pPr lvl="1" algn="ctr"/>
            <a:endParaRPr lang="en-US" sz="3000" b="1" u="sng">
              <a:hlinkClick r:id="rId4"/>
            </a:endParaRPr>
          </a:p>
          <a:p>
            <a:pPr lvl="1" algn="ctr"/>
            <a:r>
              <a:rPr lang="en-US" sz="3000" b="1" u="sng">
                <a:hlinkClick r:id="rId4"/>
              </a:rPr>
              <a:t>STAAREOC@ets.org</a:t>
            </a:r>
            <a:endParaRPr lang="en-US" sz="3000" b="1">
              <a:ea typeface="Verdana" panose="020B0604030504040204" pitchFamily="34" charset="0"/>
              <a:cs typeface="Verdana" panose="020B0604030504040204" pitchFamily="34" charset="0"/>
              <a:hlinkClick r:id="rId5"/>
            </a:endParaRPr>
          </a:p>
          <a:p>
            <a:pPr lvl="1" algn="ctr"/>
            <a:r>
              <a:rPr lang="en-US" sz="3000" b="1">
                <a:ea typeface="Verdana" panose="020B0604030504040204" pitchFamily="34" charset="0"/>
                <a:cs typeface="Verdana" panose="020B0604030504040204" pitchFamily="34" charset="0"/>
              </a:rPr>
              <a:t> </a:t>
            </a:r>
          </a:p>
          <a:p>
            <a:pPr lvl="1" algn="ctr"/>
            <a:r>
              <a:rPr lang="en-US" sz="3000" b="1">
                <a:hlinkClick r:id="rId6"/>
              </a:rPr>
              <a:t>http://texasassessment.com</a:t>
            </a:r>
            <a:endParaRPr lang="en-US" sz="3000" b="1"/>
          </a:p>
        </p:txBody>
      </p:sp>
      <p:sp>
        <p:nvSpPr>
          <p:cNvPr id="3" name="Rectangle 2">
            <a:extLst>
              <a:ext uri="{FF2B5EF4-FFF2-40B4-BE49-F238E27FC236}">
                <a16:creationId xmlns:a16="http://schemas.microsoft.com/office/drawing/2014/main" xmlns="" id="{93720344-B142-4628-B098-07BDC50AAD4C}"/>
              </a:ext>
            </a:extLst>
          </p:cNvPr>
          <p:cNvSpPr/>
          <p:nvPr/>
        </p:nvSpPr>
        <p:spPr>
          <a:xfrm>
            <a:off x="6000106" y="1428451"/>
            <a:ext cx="6102753" cy="2092881"/>
          </a:xfrm>
          <a:prstGeom prst="rect">
            <a:avLst/>
          </a:prstGeom>
        </p:spPr>
        <p:txBody>
          <a:bodyPr wrap="square">
            <a:spAutoFit/>
          </a:bodyPr>
          <a:lstStyle/>
          <a:p>
            <a:pPr lvl="1" algn="ctr"/>
            <a:r>
              <a:rPr lang="en-US" sz="3200">
                <a:solidFill>
                  <a:schemeClr val="tx1">
                    <a:lumMod val="75000"/>
                    <a:lumOff val="25000"/>
                  </a:schemeClr>
                </a:solidFill>
                <a:latin typeface="Calibri" charset="0"/>
                <a:cs typeface="Calibri" charset="0"/>
              </a:rPr>
              <a:t>Pearson</a:t>
            </a:r>
          </a:p>
          <a:p>
            <a:pPr lvl="1" algn="ctr"/>
            <a:r>
              <a:rPr lang="en-US" sz="3200">
                <a:solidFill>
                  <a:schemeClr val="tx1">
                    <a:lumMod val="75000"/>
                    <a:lumOff val="25000"/>
                  </a:schemeClr>
                </a:solidFill>
                <a:latin typeface="Calibri" charset="0"/>
                <a:cs typeface="Calibri" charset="0"/>
              </a:rPr>
              <a:t>(800) 627-0225</a:t>
            </a:r>
          </a:p>
          <a:p>
            <a:pPr lvl="1" algn="ctr"/>
            <a:endParaRPr lang="en-US" sz="3600" b="1">
              <a:ea typeface="Verdana" panose="020B0604030504040204" pitchFamily="34" charset="0"/>
              <a:cs typeface="Verdana" panose="020B0604030504040204" pitchFamily="34" charset="0"/>
              <a:hlinkClick r:id="rId7"/>
            </a:endParaRPr>
          </a:p>
          <a:p>
            <a:pPr lvl="1" algn="ctr"/>
            <a:r>
              <a:rPr lang="en-US" sz="3000" b="1">
                <a:ea typeface="Verdana" panose="020B0604030504040204" pitchFamily="34" charset="0"/>
                <a:cs typeface="Verdana" panose="020B0604030504040204" pitchFamily="34" charset="0"/>
                <a:hlinkClick r:id="rId7"/>
              </a:rPr>
              <a:t>https://tx.pearsonaccessnext.com</a:t>
            </a:r>
            <a:endParaRPr lang="en-US" sz="3000" b="1">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2910745559"/>
      </p:ext>
    </p:extLst>
  </p:cSld>
  <p:clrMapOvr>
    <a:masterClrMapping/>
  </p:clrMapOvr>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0"/>
          <p:cNvSpPr txBox="1">
            <a:spLocks/>
          </p:cNvSpPr>
          <p:nvPr/>
        </p:nvSpPr>
        <p:spPr>
          <a:xfrm>
            <a:off x="1978570" y="248815"/>
            <a:ext cx="8221489" cy="67722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b="1">
                <a:solidFill>
                  <a:schemeClr val="accent1"/>
                </a:solidFill>
                <a:latin typeface="Calibri" charset="0"/>
                <a:ea typeface="Calibri" charset="0"/>
                <a:cs typeface="Calibri" charset="0"/>
              </a:rPr>
              <a:t>Contact Information</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6502667"/>
            <a:ext cx="12000217" cy="229917"/>
          </a:xfrm>
          <a:prstGeom prst="rect">
            <a:avLst/>
          </a:prstGeom>
        </p:spPr>
      </p:pic>
      <p:sp>
        <p:nvSpPr>
          <p:cNvPr id="5" name="Date Placeholder 3"/>
          <p:cNvSpPr>
            <a:spLocks noGrp="1"/>
          </p:cNvSpPr>
          <p:nvPr>
            <p:ph type="dt" sz="half" idx="10"/>
          </p:nvPr>
        </p:nvSpPr>
        <p:spPr>
          <a:xfrm>
            <a:off x="92467" y="6492875"/>
            <a:ext cx="2472271" cy="365125"/>
          </a:xfrm>
        </p:spPr>
        <p:txBody>
          <a:bodyPr/>
          <a:lstStyle/>
          <a:p>
            <a:fld id="{C5C05D33-2F5D-482A-8D2C-D96EBC369FAA}" type="datetime1">
              <a:rPr lang="en-US" smtClean="0">
                <a:solidFill>
                  <a:schemeClr val="accent1">
                    <a:lumMod val="60000"/>
                    <a:lumOff val="40000"/>
                  </a:schemeClr>
                </a:solidFill>
              </a:rPr>
              <a:pPr/>
              <a:t>10/1/2018</a:t>
            </a:fld>
            <a:r>
              <a:rPr lang="en-US">
                <a:solidFill>
                  <a:schemeClr val="accent1">
                    <a:lumMod val="60000"/>
                    <a:lumOff val="40000"/>
                  </a:schemeClr>
                </a:solidFill>
              </a:rPr>
              <a:t>     </a:t>
            </a:r>
            <a:fld id="{EA89072E-2125-40D6-847A-9E6B768971D4}" type="slidenum">
              <a:rPr lang="en-US" smtClean="0">
                <a:solidFill>
                  <a:schemeClr val="accent1">
                    <a:lumMod val="60000"/>
                    <a:lumOff val="40000"/>
                  </a:schemeClr>
                </a:solidFill>
              </a:rPr>
              <a:pPr/>
              <a:t>228</a:t>
            </a:fld>
            <a:endParaRPr lang="en-US">
              <a:solidFill>
                <a:schemeClr val="accent1">
                  <a:lumMod val="60000"/>
                  <a:lumOff val="40000"/>
                </a:schemeClr>
              </a:solidFill>
            </a:endParaRPr>
          </a:p>
        </p:txBody>
      </p:sp>
      <p:sp>
        <p:nvSpPr>
          <p:cNvPr id="6" name="Footer Placeholder 4"/>
          <p:cNvSpPr>
            <a:spLocks noGrp="1"/>
          </p:cNvSpPr>
          <p:nvPr>
            <p:ph type="ftr" sz="quarter" idx="11"/>
          </p:nvPr>
        </p:nvSpPr>
        <p:spPr>
          <a:xfrm>
            <a:off x="3686187" y="6492875"/>
            <a:ext cx="4822804" cy="365125"/>
          </a:xfrm>
        </p:spPr>
        <p:txBody>
          <a:bodyPr/>
          <a:lstStyle/>
          <a:p>
            <a:r>
              <a:rPr lang="en-US">
                <a:solidFill>
                  <a:schemeClr val="accent1">
                    <a:lumMod val="60000"/>
                    <a:lumOff val="40000"/>
                  </a:schemeClr>
                </a:solidFill>
              </a:rPr>
              <a:t>October 2018</a:t>
            </a:r>
          </a:p>
          <a:p>
            <a:endParaRPr lang="en-US">
              <a:solidFill>
                <a:schemeClr val="accent1">
                  <a:lumMod val="60000"/>
                  <a:lumOff val="40000"/>
                </a:schemeClr>
              </a:solidFill>
            </a:endParaRPr>
          </a:p>
        </p:txBody>
      </p:sp>
      <p:sp>
        <p:nvSpPr>
          <p:cNvPr id="7" name="Rectangle 6">
            <a:extLst>
              <a:ext uri="{FF2B5EF4-FFF2-40B4-BE49-F238E27FC236}">
                <a16:creationId xmlns:a16="http://schemas.microsoft.com/office/drawing/2014/main" xmlns="" id="{8C63BC49-2173-4061-8DC9-F962902852D9}"/>
              </a:ext>
            </a:extLst>
          </p:cNvPr>
          <p:cNvSpPr/>
          <p:nvPr/>
        </p:nvSpPr>
        <p:spPr>
          <a:xfrm>
            <a:off x="327378" y="1185245"/>
            <a:ext cx="10645422" cy="4524315"/>
          </a:xfrm>
          <a:prstGeom prst="rect">
            <a:avLst/>
          </a:prstGeom>
        </p:spPr>
        <p:txBody>
          <a:bodyPr wrap="square">
            <a:spAutoFit/>
          </a:bodyPr>
          <a:lstStyle/>
          <a:p>
            <a:pPr lvl="1" algn="ctr"/>
            <a:r>
              <a:rPr lang="en-US" sz="3200">
                <a:solidFill>
                  <a:schemeClr val="tx1">
                    <a:lumMod val="75000"/>
                    <a:lumOff val="25000"/>
                  </a:schemeClr>
                </a:solidFill>
                <a:latin typeface="Calibri" charset="0"/>
                <a:cs typeface="Calibri" charset="0"/>
              </a:rPr>
              <a:t>TEA Student Assessment</a:t>
            </a:r>
          </a:p>
          <a:p>
            <a:pPr lvl="1" algn="ctr"/>
            <a:r>
              <a:rPr lang="en-US" sz="3200">
                <a:solidFill>
                  <a:schemeClr val="tx1">
                    <a:lumMod val="75000"/>
                    <a:lumOff val="25000"/>
                  </a:schemeClr>
                </a:solidFill>
                <a:latin typeface="Calibri" charset="0"/>
                <a:cs typeface="Calibri" charset="0"/>
              </a:rPr>
              <a:t>(512) 463-9536</a:t>
            </a:r>
          </a:p>
          <a:p>
            <a:pPr lvl="1"/>
            <a:r>
              <a:rPr lang="en-US" sz="2800">
                <a:solidFill>
                  <a:schemeClr val="tx1">
                    <a:lumMod val="75000"/>
                    <a:lumOff val="25000"/>
                  </a:schemeClr>
                </a:solidFill>
                <a:latin typeface="Calibri" charset="0"/>
                <a:cs typeface="Calibri" charset="0"/>
              </a:rPr>
              <a:t>Email:</a:t>
            </a:r>
          </a:p>
          <a:p>
            <a:pPr lvl="1"/>
            <a:r>
              <a:rPr lang="en-US" sz="2800" b="1">
                <a:solidFill>
                  <a:schemeClr val="tx2">
                    <a:lumMod val="50000"/>
                  </a:schemeClr>
                </a:solidFill>
                <a:latin typeface="Calibri" charset="0"/>
                <a:cs typeface="Calibri" charset="0"/>
                <a:hlinkClick r:id="rId3"/>
              </a:rPr>
              <a:t>student.assessment@tea.texas.gov</a:t>
            </a:r>
            <a:endParaRPr lang="en-US" sz="2800" b="1">
              <a:solidFill>
                <a:schemeClr val="tx2">
                  <a:lumMod val="50000"/>
                </a:schemeClr>
              </a:solidFill>
              <a:latin typeface="Calibri" charset="0"/>
              <a:cs typeface="Calibri" charset="0"/>
            </a:endParaRPr>
          </a:p>
          <a:p>
            <a:pPr lvl="1"/>
            <a:r>
              <a:rPr lang="en-US" sz="2800" b="1">
                <a:solidFill>
                  <a:schemeClr val="tx2">
                    <a:lumMod val="50000"/>
                  </a:schemeClr>
                </a:solidFill>
                <a:latin typeface="Calibri" charset="0"/>
                <a:cs typeface="Calibri" charset="0"/>
                <a:hlinkClick r:id="rId4"/>
              </a:rPr>
              <a:t>assessment.specialpopulations@tea.texas.gov</a:t>
            </a:r>
            <a:endParaRPr lang="en-US" sz="2800" b="1">
              <a:solidFill>
                <a:schemeClr val="tx2">
                  <a:lumMod val="50000"/>
                </a:schemeClr>
              </a:solidFill>
              <a:latin typeface="Calibri" charset="0"/>
              <a:cs typeface="Calibri" charset="0"/>
            </a:endParaRPr>
          </a:p>
          <a:p>
            <a:pPr lvl="1"/>
            <a:r>
              <a:rPr lang="en-US" sz="2800" b="1">
                <a:solidFill>
                  <a:schemeClr val="tx2">
                    <a:lumMod val="50000"/>
                  </a:schemeClr>
                </a:solidFill>
                <a:latin typeface="Calibri" charset="0"/>
                <a:cs typeface="Calibri" charset="0"/>
                <a:hlinkClick r:id="rId5" tooltip="Test Security Web page"/>
              </a:rPr>
              <a:t>testsecurity@tea.texas.gov</a:t>
            </a:r>
            <a:endParaRPr lang="en-US" sz="2800" b="1">
              <a:solidFill>
                <a:schemeClr val="tx2">
                  <a:lumMod val="50000"/>
                </a:schemeClr>
              </a:solidFill>
              <a:latin typeface="Calibri" charset="0"/>
              <a:cs typeface="Calibri" charset="0"/>
              <a:hlinkClick r:id="rId6"/>
            </a:endParaRPr>
          </a:p>
          <a:p>
            <a:pPr lvl="1"/>
            <a:r>
              <a:rPr lang="en-US" sz="2800" b="1">
                <a:solidFill>
                  <a:schemeClr val="tx2">
                    <a:lumMod val="50000"/>
                  </a:schemeClr>
                </a:solidFill>
                <a:latin typeface="Calibri" charset="0"/>
                <a:cs typeface="Calibri" charset="0"/>
                <a:hlinkClick r:id="rId6"/>
              </a:rPr>
              <a:t>test.calendar@tea.texas.gov</a:t>
            </a:r>
            <a:endParaRPr lang="en-US" sz="2800" b="1">
              <a:solidFill>
                <a:schemeClr val="tx2">
                  <a:lumMod val="50000"/>
                </a:schemeClr>
              </a:solidFill>
              <a:latin typeface="Calibri" charset="0"/>
              <a:cs typeface="Calibri" charset="0"/>
            </a:endParaRPr>
          </a:p>
          <a:p>
            <a:pPr lvl="1"/>
            <a:endParaRPr lang="en-US" sz="2800" b="1">
              <a:solidFill>
                <a:schemeClr val="tx2">
                  <a:lumMod val="50000"/>
                </a:schemeClr>
              </a:solidFill>
              <a:latin typeface="Calibri" charset="0"/>
              <a:cs typeface="Calibri" charset="0"/>
            </a:endParaRPr>
          </a:p>
          <a:p>
            <a:pPr lvl="1"/>
            <a:r>
              <a:rPr lang="en-US" sz="2800">
                <a:solidFill>
                  <a:schemeClr val="tx1">
                    <a:lumMod val="75000"/>
                    <a:lumOff val="25000"/>
                  </a:schemeClr>
                </a:solidFill>
                <a:latin typeface="Calibri" charset="0"/>
                <a:cs typeface="Calibri" charset="0"/>
              </a:rPr>
              <a:t>Website: </a:t>
            </a:r>
          </a:p>
          <a:p>
            <a:pPr lvl="1"/>
            <a:r>
              <a:rPr lang="en-US" sz="2800" b="1">
                <a:solidFill>
                  <a:schemeClr val="tx2">
                    <a:lumMod val="50000"/>
                  </a:schemeClr>
                </a:solidFill>
                <a:latin typeface="Calibri" charset="0"/>
                <a:cs typeface="Calibri" charset="0"/>
                <a:hlinkClick r:id="rId7"/>
              </a:rPr>
              <a:t>https://tea.texas.gov/student.assessment/</a:t>
            </a:r>
            <a:endParaRPr lang="en-US" sz="2800" b="1">
              <a:solidFill>
                <a:schemeClr val="tx2">
                  <a:lumMod val="50000"/>
                </a:schemeClr>
              </a:solidFill>
              <a:latin typeface="Calibri" charset="0"/>
              <a:cs typeface="Calibri" charset="0"/>
            </a:endParaRPr>
          </a:p>
        </p:txBody>
      </p:sp>
    </p:spTree>
    <p:extLst>
      <p:ext uri="{BB962C8B-B14F-4D97-AF65-F5344CB8AC3E}">
        <p14:creationId xmlns:p14="http://schemas.microsoft.com/office/powerpoint/2010/main" val="97529097"/>
      </p:ext>
    </p:extLst>
  </p:cSld>
  <p:clrMapOvr>
    <a:masterClrMapping/>
  </p:clrMapOvr>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a:xfrm>
            <a:off x="1097280" y="1433690"/>
            <a:ext cx="10058400" cy="4435404"/>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r>
              <a:rPr lang="en-US" sz="3200" b="1">
                <a:solidFill>
                  <a:schemeClr val="accent1"/>
                </a:solidFill>
              </a:rPr>
              <a:t>These slides have been prepared by the Student Assessment Division of the Texas Education Agency. You are encouraged to use them for local training.</a:t>
            </a:r>
          </a:p>
          <a:p>
            <a:endParaRPr lang="en-US" sz="3200" b="1">
              <a:solidFill>
                <a:schemeClr val="accent1"/>
              </a:solidFill>
            </a:endParaRPr>
          </a:p>
          <a:p>
            <a:r>
              <a:rPr lang="en-US" sz="3200" b="1">
                <a:solidFill>
                  <a:schemeClr val="accent1"/>
                </a:solidFill>
              </a:rPr>
              <a:t>If any of the slides are changed for local use, please remove any TEA logos, headers, or footers. (You may need to edit the Master slide.)</a:t>
            </a:r>
          </a:p>
          <a:p>
            <a:endParaRPr lang="en-US" sz="3200" b="1">
              <a:solidFill>
                <a:schemeClr val="accent1"/>
              </a:solidFill>
            </a:endParaRPr>
          </a:p>
          <a:p>
            <a:r>
              <a:rPr lang="en-US" sz="3200" b="1">
                <a:solidFill>
                  <a:schemeClr val="accent1"/>
                </a:solidFill>
              </a:rPr>
              <a:t>This training is not intended to replace any materials or additional information on the TEA website.</a:t>
            </a:r>
          </a:p>
        </p:txBody>
      </p:sp>
      <p:sp>
        <p:nvSpPr>
          <p:cNvPr id="4" name="Title 10"/>
          <p:cNvSpPr txBox="1">
            <a:spLocks/>
          </p:cNvSpPr>
          <p:nvPr/>
        </p:nvSpPr>
        <p:spPr>
          <a:xfrm>
            <a:off x="1978570" y="248815"/>
            <a:ext cx="8221489" cy="67722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b="1" i="0">
                <a:solidFill>
                  <a:schemeClr val="accent1"/>
                </a:solidFill>
                <a:latin typeface="+mn-lt"/>
                <a:ea typeface="Open Sans" charset="0"/>
                <a:cs typeface="Open Sans" charset="0"/>
              </a:rPr>
              <a:t>Disclaimer</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6502667"/>
            <a:ext cx="12000217" cy="229917"/>
          </a:xfrm>
          <a:prstGeom prst="rect">
            <a:avLst/>
          </a:prstGeom>
        </p:spPr>
      </p:pic>
      <p:sp>
        <p:nvSpPr>
          <p:cNvPr id="6" name="Date Placeholder 3"/>
          <p:cNvSpPr>
            <a:spLocks noGrp="1"/>
          </p:cNvSpPr>
          <p:nvPr>
            <p:ph type="dt" sz="half" idx="10"/>
          </p:nvPr>
        </p:nvSpPr>
        <p:spPr>
          <a:xfrm>
            <a:off x="92467" y="6492875"/>
            <a:ext cx="2472271" cy="365125"/>
          </a:xfrm>
        </p:spPr>
        <p:txBody>
          <a:bodyPr/>
          <a:lstStyle/>
          <a:p>
            <a:fld id="{C5C05D33-2F5D-482A-8D2C-D96EBC369FAA}" type="datetime1">
              <a:rPr lang="en-US" smtClean="0">
                <a:solidFill>
                  <a:schemeClr val="accent1">
                    <a:lumMod val="60000"/>
                    <a:lumOff val="40000"/>
                  </a:schemeClr>
                </a:solidFill>
              </a:rPr>
              <a:pPr/>
              <a:t>10/1/2018</a:t>
            </a:fld>
            <a:r>
              <a:rPr lang="en-US">
                <a:solidFill>
                  <a:schemeClr val="accent1">
                    <a:lumMod val="60000"/>
                    <a:lumOff val="40000"/>
                  </a:schemeClr>
                </a:solidFill>
              </a:rPr>
              <a:t>     </a:t>
            </a:r>
            <a:fld id="{EA89072E-2125-40D6-847A-9E6B768971D4}" type="slidenum">
              <a:rPr lang="en-US" smtClean="0">
                <a:solidFill>
                  <a:schemeClr val="accent1">
                    <a:lumMod val="60000"/>
                    <a:lumOff val="40000"/>
                  </a:schemeClr>
                </a:solidFill>
              </a:rPr>
              <a:pPr/>
              <a:t>229</a:t>
            </a:fld>
            <a:endParaRPr lang="en-US">
              <a:solidFill>
                <a:schemeClr val="accent1">
                  <a:lumMod val="60000"/>
                  <a:lumOff val="40000"/>
                </a:schemeClr>
              </a:solidFill>
            </a:endParaRPr>
          </a:p>
        </p:txBody>
      </p:sp>
      <p:sp>
        <p:nvSpPr>
          <p:cNvPr id="7" name="Footer Placeholder 4"/>
          <p:cNvSpPr>
            <a:spLocks noGrp="1"/>
          </p:cNvSpPr>
          <p:nvPr>
            <p:ph type="ftr" sz="quarter" idx="11"/>
          </p:nvPr>
        </p:nvSpPr>
        <p:spPr>
          <a:xfrm>
            <a:off x="3686187" y="6492875"/>
            <a:ext cx="4822804" cy="365125"/>
          </a:xfrm>
        </p:spPr>
        <p:txBody>
          <a:bodyPr/>
          <a:lstStyle/>
          <a:p>
            <a:r>
              <a:rPr lang="en-US">
                <a:solidFill>
                  <a:schemeClr val="accent1">
                    <a:lumMod val="60000"/>
                    <a:lumOff val="40000"/>
                  </a:schemeClr>
                </a:solidFill>
              </a:rPr>
              <a:t>October 2018</a:t>
            </a:r>
          </a:p>
          <a:p>
            <a:endParaRPr lang="en-US">
              <a:solidFill>
                <a:schemeClr val="accent1">
                  <a:lumMod val="60000"/>
                  <a:lumOff val="40000"/>
                </a:schemeClr>
              </a:solidFill>
            </a:endParaRPr>
          </a:p>
        </p:txBody>
      </p:sp>
    </p:spTree>
    <p:extLst>
      <p:ext uri="{BB962C8B-B14F-4D97-AF65-F5344CB8AC3E}">
        <p14:creationId xmlns:p14="http://schemas.microsoft.com/office/powerpoint/2010/main" val="4156656052"/>
      </p:ext>
    </p:extLst>
  </p:cSld>
  <p:clrMapOvr>
    <a:masterClrMapping/>
  </p:clrMapOvr>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Date Placeholder 3"/>
          <p:cNvSpPr>
            <a:spLocks noGrp="1"/>
          </p:cNvSpPr>
          <p:nvPr>
            <p:ph type="dt" sz="half" idx="10"/>
          </p:nvPr>
        </p:nvSpPr>
        <p:spPr/>
        <p:txBody>
          <a:bodyPr/>
          <a:lstStyle/>
          <a:p>
            <a:fld id="{C5C05D33-2F5D-482A-8D2C-D96EBC369FAA}" type="datetime1">
              <a:rPr lang="en-US" smtClean="0">
                <a:solidFill>
                  <a:schemeClr val="accent1">
                    <a:lumMod val="60000"/>
                    <a:lumOff val="40000"/>
                  </a:schemeClr>
                </a:solidFill>
              </a:rPr>
              <a:pPr/>
              <a:t>10/1/2018</a:t>
            </a:fld>
            <a:r>
              <a:rPr lang="en-US">
                <a:solidFill>
                  <a:schemeClr val="accent1">
                    <a:lumMod val="60000"/>
                    <a:lumOff val="40000"/>
                  </a:schemeClr>
                </a:solidFill>
              </a:rPr>
              <a:t>     </a:t>
            </a:r>
            <a:fld id="{EA89072E-2125-40D6-847A-9E6B768971D4}" type="slidenum">
              <a:rPr lang="en-US" smtClean="0">
                <a:solidFill>
                  <a:schemeClr val="accent1">
                    <a:lumMod val="60000"/>
                    <a:lumOff val="40000"/>
                  </a:schemeClr>
                </a:solidFill>
              </a:rPr>
              <a:pPr/>
              <a:t>230</a:t>
            </a:fld>
            <a:endParaRPr lang="en-US">
              <a:solidFill>
                <a:schemeClr val="accent1">
                  <a:lumMod val="60000"/>
                  <a:lumOff val="40000"/>
                </a:schemeClr>
              </a:solidFill>
            </a:endParaRPr>
          </a:p>
        </p:txBody>
      </p:sp>
      <p:sp>
        <p:nvSpPr>
          <p:cNvPr id="17" name="Footer Placeholder 4"/>
          <p:cNvSpPr>
            <a:spLocks noGrp="1"/>
          </p:cNvSpPr>
          <p:nvPr>
            <p:ph type="ftr" sz="quarter" idx="11"/>
          </p:nvPr>
        </p:nvSpPr>
        <p:spPr/>
        <p:txBody>
          <a:bodyPr/>
          <a:lstStyle/>
          <a:p>
            <a:r>
              <a:rPr lang="en-US">
                <a:solidFill>
                  <a:schemeClr val="accent1">
                    <a:lumMod val="60000"/>
                    <a:lumOff val="40000"/>
                  </a:schemeClr>
                </a:solidFill>
              </a:rPr>
              <a:t>October 2018</a:t>
            </a:r>
          </a:p>
          <a:p>
            <a:endParaRPr lang="en-US">
              <a:solidFill>
                <a:schemeClr val="accent1">
                  <a:lumMod val="60000"/>
                  <a:lumOff val="40000"/>
                </a:schemeClr>
              </a:solidFill>
            </a:endParaRPr>
          </a:p>
        </p:txBody>
      </p:sp>
      <p:pic>
        <p:nvPicPr>
          <p:cNvPr id="4" name="Picture 3"/>
          <p:cNvPicPr>
            <a:picLocks noChangeAspect="1"/>
          </p:cNvPicPr>
          <p:nvPr/>
        </p:nvPicPr>
        <p:blipFill>
          <a:blip r:embed="rId3">
            <a:extLst>
              <a:ext uri="{837473B0-CC2E-450A-ABE3-18F120FF3D39}">
                <a1611:picAttrSrcUrl xmlns:a1611="http://schemas.microsoft.com/office/drawing/2016/11/main" xmlns="" r:id="rId4"/>
              </a:ext>
            </a:extLst>
          </a:blip>
          <a:stretch>
            <a:fillRect/>
          </a:stretch>
        </p:blipFill>
        <p:spPr>
          <a:xfrm>
            <a:off x="5340179" y="1609921"/>
            <a:ext cx="6178449" cy="4633837"/>
          </a:xfrm>
          <a:prstGeom prst="rect">
            <a:avLst/>
          </a:prstGeom>
        </p:spPr>
      </p:pic>
      <p:sp>
        <p:nvSpPr>
          <p:cNvPr id="10" name="Rectangle 9"/>
          <p:cNvSpPr/>
          <p:nvPr/>
        </p:nvSpPr>
        <p:spPr>
          <a:xfrm>
            <a:off x="325120" y="1605280"/>
            <a:ext cx="4394633" cy="4643120"/>
          </a:xfrm>
          <a:prstGeom prst="rect">
            <a:avLst/>
          </a:prstGeom>
          <a:gradFill flip="none" rotWithShape="1">
            <a:gsLst>
              <a:gs pos="0">
                <a:schemeClr val="accent5">
                  <a:alpha val="71000"/>
                  <a:lumMod val="80000"/>
                </a:schemeClr>
              </a:gs>
              <a:gs pos="100000">
                <a:schemeClr val="accent1">
                  <a:lumMod val="75000"/>
                </a:schemeClr>
              </a:gs>
            </a:gsLst>
            <a:lin ang="1200000" scaled="0"/>
            <a:tileRect/>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US" sz="6600" b="1">
                <a:latin typeface="Calibri" charset="0"/>
                <a:ea typeface="Calibri" charset="0"/>
                <a:cs typeface="Calibri" charset="0"/>
              </a:rPr>
              <a:t>Questions?</a:t>
            </a:r>
            <a:endParaRPr lang="en-US" sz="6600" b="1">
              <a:solidFill>
                <a:schemeClr val="bg1"/>
              </a:solidFill>
              <a:latin typeface="Calibri" charset="0"/>
              <a:ea typeface="Calibri" charset="0"/>
              <a:cs typeface="Calibri" charset="0"/>
            </a:endParaRPr>
          </a:p>
        </p:txBody>
      </p:sp>
    </p:spTree>
    <p:extLst>
      <p:ext uri="{BB962C8B-B14F-4D97-AF65-F5344CB8AC3E}">
        <p14:creationId xmlns:p14="http://schemas.microsoft.com/office/powerpoint/2010/main" val="2887729157"/>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1159267" y="3007213"/>
            <a:ext cx="10058400" cy="1329591"/>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5200" b="1">
                <a:solidFill>
                  <a:schemeClr val="bg1"/>
                </a:solidFill>
                <a:latin typeface="Calibri" charset="0"/>
                <a:ea typeface="Calibri" charset="0"/>
                <a:cs typeface="Calibri" charset="0"/>
              </a:rPr>
              <a:t>Section Break Slide</a:t>
            </a:r>
          </a:p>
        </p:txBody>
      </p:sp>
      <p:sp>
        <p:nvSpPr>
          <p:cNvPr id="6" name="Rectangle 5"/>
          <p:cNvSpPr/>
          <p:nvPr/>
        </p:nvSpPr>
        <p:spPr>
          <a:xfrm>
            <a:off x="0" y="1224366"/>
            <a:ext cx="12192000" cy="5633634"/>
          </a:xfrm>
          <a:prstGeom prst="rect">
            <a:avLst/>
          </a:prstGeom>
          <a:gradFill>
            <a:gsLst>
              <a:gs pos="0">
                <a:srgbClr val="FF8135">
                  <a:lumMod val="96000"/>
                  <a:lumOff val="4000"/>
                </a:srgbClr>
              </a:gs>
              <a:gs pos="48000">
                <a:srgbClr val="2E75B6"/>
              </a:gs>
              <a:gs pos="16000">
                <a:schemeClr val="accent5">
                  <a:lumMod val="75000"/>
                </a:schemeClr>
              </a:gs>
              <a:gs pos="100000">
                <a:srgbClr val="005786">
                  <a:lumMod val="96000"/>
                </a:srgb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1"/>
          <p:cNvSpPr txBox="1">
            <a:spLocks/>
          </p:cNvSpPr>
          <p:nvPr/>
        </p:nvSpPr>
        <p:spPr>
          <a:xfrm>
            <a:off x="1066799" y="2201333"/>
            <a:ext cx="10058400" cy="2788356"/>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4000" b="1">
                <a:solidFill>
                  <a:schemeClr val="bg1"/>
                </a:solidFill>
                <a:latin typeface="Calibri" charset="0"/>
                <a:ea typeface="Calibri" charset="0"/>
                <a:cs typeface="Calibri" charset="0"/>
              </a:rPr>
              <a:t>Thank you for all you do for </a:t>
            </a:r>
            <a:br>
              <a:rPr lang="en-US" sz="4000" b="1">
                <a:solidFill>
                  <a:schemeClr val="bg1"/>
                </a:solidFill>
                <a:latin typeface="Calibri" charset="0"/>
                <a:ea typeface="Calibri" charset="0"/>
                <a:cs typeface="Calibri" charset="0"/>
              </a:rPr>
            </a:br>
            <a:r>
              <a:rPr lang="en-US" sz="4000" b="1">
                <a:solidFill>
                  <a:schemeClr val="bg1"/>
                </a:solidFill>
                <a:latin typeface="Calibri" charset="0"/>
                <a:ea typeface="Calibri" charset="0"/>
                <a:cs typeface="Calibri" charset="0"/>
              </a:rPr>
              <a:t>Texas public school students!</a:t>
            </a:r>
          </a:p>
        </p:txBody>
      </p:sp>
    </p:spTree>
    <p:extLst>
      <p:ext uri="{BB962C8B-B14F-4D97-AF65-F5344CB8AC3E}">
        <p14:creationId xmlns:p14="http://schemas.microsoft.com/office/powerpoint/2010/main" val="277556375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Custom 2">
      <a:dk1>
        <a:srgbClr val="000000"/>
      </a:dk1>
      <a:lt1>
        <a:srgbClr val="FFFFFF"/>
      </a:lt1>
      <a:dk2>
        <a:srgbClr val="44546A"/>
      </a:dk2>
      <a:lt2>
        <a:srgbClr val="E7E6E6"/>
      </a:lt2>
      <a:accent1>
        <a:srgbClr val="1682C5"/>
      </a:accent1>
      <a:accent2>
        <a:srgbClr val="FF8134"/>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10CD39194D7F624591FE9D018151B810" ma:contentTypeVersion="6" ma:contentTypeDescription="Create a new document." ma:contentTypeScope="" ma:versionID="84d8104cb16c0540a1d218b65693861f">
  <xsd:schema xmlns:xsd="http://www.w3.org/2001/XMLSchema" xmlns:xs="http://www.w3.org/2001/XMLSchema" xmlns:p="http://schemas.microsoft.com/office/2006/metadata/properties" xmlns:ns2="f0a36df5-f104-4f0f-8e07-8448f73a9e34" xmlns:ns3="01f8c375-9269-45c4-b434-f6c0d7ce6898" xmlns:ns4="832dd938-95b9-445c-8b16-448b4c57251e" targetNamespace="http://schemas.microsoft.com/office/2006/metadata/properties" ma:root="true" ma:fieldsID="b23933538da8a31251df91107602499c" ns2:_="" ns3:_="" ns4:_="">
    <xsd:import namespace="f0a36df5-f104-4f0f-8e07-8448f73a9e34"/>
    <xsd:import namespace="01f8c375-9269-45c4-b434-f6c0d7ce6898"/>
    <xsd:import namespace="832dd938-95b9-445c-8b16-448b4c57251e"/>
    <xsd:element name="properties">
      <xsd:complexType>
        <xsd:sequence>
          <xsd:element name="documentManagement">
            <xsd:complexType>
              <xsd:all>
                <xsd:element ref="ns2:SharedWithUsers" minOccurs="0"/>
                <xsd:element ref="ns3:SharedWithDetails" minOccurs="0"/>
                <xsd:element ref="ns4:MediaServiceMetadata" minOccurs="0"/>
                <xsd:element ref="ns4:MediaServiceFastMetadata" minOccurs="0"/>
                <xsd:element ref="ns4:MediaServiceEventHashCode" minOccurs="0"/>
                <xsd:element ref="ns4:MediaServiceGenerationTim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0a36df5-f104-4f0f-8e07-8448f73a9e34"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01f8c375-9269-45c4-b434-f6c0d7ce6898" elementFormDefault="qualified">
    <xsd:import namespace="http://schemas.microsoft.com/office/2006/documentManagement/types"/>
    <xsd:import namespace="http://schemas.microsoft.com/office/infopath/2007/PartnerControls"/>
    <xsd:element name="SharedWithDetails" ma:index="9" nillable="true" ma:displayName="Shared With Details"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832dd938-95b9-445c-8b16-448b4c57251e" elementFormDefault="qualified">
    <xsd:import namespace="http://schemas.microsoft.com/office/2006/documentManagement/types"/>
    <xsd:import namespace="http://schemas.microsoft.com/office/infopath/2007/PartnerControls"/>
    <xsd:element name="MediaServiceMetadata" ma:index="10" nillable="true" ma:displayName="MediaServiceMetadata" ma:description="" ma:hidden="true" ma:internalName="MediaServiceMetadata" ma:readOnly="true">
      <xsd:simpleType>
        <xsd:restriction base="dms:Note"/>
      </xsd:simpleType>
    </xsd:element>
    <xsd:element name="MediaServiceFastMetadata" ma:index="11" nillable="true" ma:displayName="MediaServiceFastMetadata" ma:description="" ma:hidden="true" ma:internalName="MediaServiceFastMetadata" ma:readOnly="true">
      <xsd:simpleType>
        <xsd:restriction base="dms:Note"/>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55D416C7-0CBC-4E9A-95D5-834F01605880}">
  <ds:schemaRefs>
    <ds:schemaRef ds:uri="http://schemas.microsoft.com/sharepoint/v3/contenttype/forms"/>
  </ds:schemaRefs>
</ds:datastoreItem>
</file>

<file path=customXml/itemProps2.xml><?xml version="1.0" encoding="utf-8"?>
<ds:datastoreItem xmlns:ds="http://schemas.openxmlformats.org/officeDocument/2006/customXml" ds:itemID="{5B1362AC-8B9F-41B4-B2A8-488632040831}">
  <ds:schemaRefs>
    <ds:schemaRef ds:uri="01f8c375-9269-45c4-b434-f6c0d7ce6898"/>
    <ds:schemaRef ds:uri="832dd938-95b9-445c-8b16-448b4c57251e"/>
    <ds:schemaRef ds:uri="f0a36df5-f104-4f0f-8e07-8448f73a9e34"/>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B4524044-F785-461D-A069-3A77F45CA4A7}">
  <ds:schemaRefs>
    <ds:schemaRef ds:uri="http://purl.org/dc/elements/1.1/"/>
    <ds:schemaRef ds:uri="http://schemas.microsoft.com/office/2006/metadata/properties"/>
    <ds:schemaRef ds:uri="832dd938-95b9-445c-8b16-448b4c57251e"/>
    <ds:schemaRef ds:uri="http://purl.org/dc/terms/"/>
    <ds:schemaRef ds:uri="http://schemas.openxmlformats.org/package/2006/metadata/core-properties"/>
    <ds:schemaRef ds:uri="http://schemas.microsoft.com/office/infopath/2007/PartnerControls"/>
    <ds:schemaRef ds:uri="http://schemas.microsoft.com/office/2006/documentManagement/types"/>
    <ds:schemaRef ds:uri="01f8c375-9269-45c4-b434-f6c0d7ce6898"/>
    <ds:schemaRef ds:uri="f0a36df5-f104-4f0f-8e07-8448f73a9e34"/>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0</TotalTime>
  <Words>12438</Words>
  <Application>Microsoft Office PowerPoint</Application>
  <PresentationFormat>Widescreen</PresentationFormat>
  <Paragraphs>2584</Paragraphs>
  <Slides>231</Slides>
  <Notes>127</Notes>
  <HiddenSlides>0</HiddenSlides>
  <MMClips>0</MMClips>
  <ScaleCrop>false</ScaleCrop>
  <HeadingPairs>
    <vt:vector size="6" baseType="variant">
      <vt:variant>
        <vt:lpstr>Fonts Used</vt:lpstr>
      </vt:variant>
      <vt:variant>
        <vt:i4>11</vt:i4>
      </vt:variant>
      <vt:variant>
        <vt:lpstr>Theme</vt:lpstr>
      </vt:variant>
      <vt:variant>
        <vt:i4>2</vt:i4>
      </vt:variant>
      <vt:variant>
        <vt:lpstr>Slide Titles</vt:lpstr>
      </vt:variant>
      <vt:variant>
        <vt:i4>231</vt:i4>
      </vt:variant>
    </vt:vector>
  </HeadingPairs>
  <TitlesOfParts>
    <vt:vector size="244" baseType="lpstr">
      <vt:lpstr>Arial</vt:lpstr>
      <vt:lpstr>Calibri</vt:lpstr>
      <vt:lpstr>Calibri Light</vt:lpstr>
      <vt:lpstr>Courier New</vt:lpstr>
      <vt:lpstr>Lato Light</vt:lpstr>
      <vt:lpstr>Lato Medium</vt:lpstr>
      <vt:lpstr>Open Sans</vt:lpstr>
      <vt:lpstr>Open Sans (Headings)</vt:lpstr>
      <vt:lpstr>Open Sans Semibold</vt:lpstr>
      <vt:lpstr>Verdana</vt:lpstr>
      <vt:lpstr>Wingdings</vt:lpstr>
      <vt:lpstr>Office Theme</vt:lpstr>
      <vt:lpstr>Custom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Gouveia, Lisa</dc:creator>
  <cp:lastModifiedBy>Williams, Whitney</cp:lastModifiedBy>
  <cp:revision>1</cp:revision>
  <cp:lastPrinted>2018-09-28T22:08:27Z</cp:lastPrinted>
  <dcterms:created xsi:type="dcterms:W3CDTF">2017-09-08T13:47:15Z</dcterms:created>
  <dcterms:modified xsi:type="dcterms:W3CDTF">2018-10-01T20:10:15Z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0x01010010CD39194D7F624591FE9D018151B810</vt:lpwstr>
  </property>
</Properties>
</file>