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2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</p:sldIdLst>
  <p:sldSz cy="5143500" cx="9144000"/>
  <p:notesSz cx="6858000" cy="9144000"/>
  <p:embeddedFontLst>
    <p:embeddedFont>
      <p:font typeface="Open Sans SemiBold"/>
      <p:regular r:id="rId30"/>
      <p:bold r:id="rId31"/>
      <p:italic r:id="rId32"/>
      <p:boldItalic r:id="rId33"/>
    </p:embeddedFont>
    <p:embeddedFont>
      <p:font typeface="Open Sans"/>
      <p:regular r:id="rId34"/>
      <p:bold r:id="rId35"/>
      <p:italic r:id="rId36"/>
      <p:boldItalic r:id="rId3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38" roundtripDataSignature="AMtx7mj6mDQ8qWqe5k9YbjULay6kuN47t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OpenSansSemiBold-bold.fntdata"/><Relationship Id="rId30" Type="http://schemas.openxmlformats.org/officeDocument/2006/relationships/font" Target="fonts/OpenSansSemiBold-regular.fntdata"/><Relationship Id="rId11" Type="http://schemas.openxmlformats.org/officeDocument/2006/relationships/slide" Target="slides/slide6.xml"/><Relationship Id="rId33" Type="http://schemas.openxmlformats.org/officeDocument/2006/relationships/font" Target="fonts/OpenSansSemiBold-boldItalic.fntdata"/><Relationship Id="rId10" Type="http://schemas.openxmlformats.org/officeDocument/2006/relationships/slide" Target="slides/slide5.xml"/><Relationship Id="rId32" Type="http://schemas.openxmlformats.org/officeDocument/2006/relationships/font" Target="fonts/OpenSansSemiBold-italic.fntdata"/><Relationship Id="rId13" Type="http://schemas.openxmlformats.org/officeDocument/2006/relationships/slide" Target="slides/slide8.xml"/><Relationship Id="rId35" Type="http://schemas.openxmlformats.org/officeDocument/2006/relationships/font" Target="fonts/OpenSans-bold.fntdata"/><Relationship Id="rId12" Type="http://schemas.openxmlformats.org/officeDocument/2006/relationships/slide" Target="slides/slide7.xml"/><Relationship Id="rId34" Type="http://schemas.openxmlformats.org/officeDocument/2006/relationships/font" Target="fonts/OpenSans-regular.fntdata"/><Relationship Id="rId15" Type="http://schemas.openxmlformats.org/officeDocument/2006/relationships/slide" Target="slides/slide10.xml"/><Relationship Id="rId37" Type="http://schemas.openxmlformats.org/officeDocument/2006/relationships/font" Target="fonts/OpenSans-boldItalic.fntdata"/><Relationship Id="rId14" Type="http://schemas.openxmlformats.org/officeDocument/2006/relationships/slide" Target="slides/slide9.xml"/><Relationship Id="rId36" Type="http://schemas.openxmlformats.org/officeDocument/2006/relationships/font" Target="fonts/OpenSans-italic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38" Type="http://customschemas.google.com/relationships/presentationmetadata" Target="meta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" name="Google Shape;5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" name="Google Shape;6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0" name="Google Shape;7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6" name="Google Shape;7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" name="Google Shape;88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5" name="Google Shape;95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2" name="Google Shape;102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" name="Google Shape;109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6" name="Google Shape;116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3" name="Google Shape;123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0" name="Google Shape;130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7" name="Google Shape;137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4" name="Google Shape;144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1" name="Google Shape;151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8" name="Google Shape;158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5" name="Google Shape;165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2" name="Google Shape;172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8" name="Google Shape;178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4" name="Google Shape;184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0" name="Google Shape;190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7" name="Google Shape;197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7" name="Google Shape;217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" name="Google Shape;11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2" name="Google Shape;12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8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5" name="Google Shape;15;p28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6" name="Google Shape;16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9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30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30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32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32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33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34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34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34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34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5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6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36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0F0E0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>
                <a:latin typeface="Open Sans SemiBold"/>
                <a:ea typeface="Open Sans SemiBold"/>
                <a:cs typeface="Open Sans SemiBold"/>
                <a:sym typeface="Open Sans SemiBold"/>
              </a:rPr>
              <a:t>Instructions</a:t>
            </a:r>
            <a:endParaRPr sz="3020">
              <a:latin typeface="Open Sans SemiBold"/>
              <a:ea typeface="Open Sans SemiBold"/>
              <a:cs typeface="Open Sans SemiBold"/>
              <a:sym typeface="Open Sans SemiBold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3020"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55" name="Google Shape;55;p1"/>
          <p:cNvSpPr txBox="1"/>
          <p:nvPr>
            <p:ph idx="1" type="body"/>
          </p:nvPr>
        </p:nvSpPr>
        <p:spPr>
          <a:xfrm>
            <a:off x="311700" y="1135900"/>
            <a:ext cx="8424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-356552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Open Sans"/>
              <a:buAutoNum type="arabicPeriod"/>
            </a:pPr>
            <a:r>
              <a:rPr lang="en" sz="2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Follow the portfolio guidelines</a:t>
            </a:r>
            <a:endParaRPr sz="26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56552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Open Sans"/>
              <a:buAutoNum type="arabicPeriod"/>
            </a:pPr>
            <a:r>
              <a:rPr lang="en" sz="2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Make a copy of this template to format your portfolio</a:t>
            </a:r>
            <a:endParaRPr sz="26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56552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Open Sans"/>
              <a:buAutoNum type="arabicPeriod"/>
            </a:pPr>
            <a:r>
              <a:rPr lang="en" sz="2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Save your portfolio as a PDF</a:t>
            </a:r>
            <a:endParaRPr sz="26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36867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Open Sans"/>
              <a:buChar char="○"/>
            </a:pPr>
            <a:r>
              <a:rPr lang="en" sz="2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Don’t include this “Instructions” slide in your portfolio</a:t>
            </a:r>
            <a:endParaRPr sz="22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36867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Open Sans"/>
              <a:buChar char="○"/>
            </a:pPr>
            <a:r>
              <a:rPr lang="en" sz="2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Don’t include the slides for “Piece of Choice” options you did not choose</a:t>
            </a:r>
            <a:endParaRPr sz="22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36867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Open Sans"/>
              <a:buChar char="○"/>
            </a:pPr>
            <a:r>
              <a:rPr lang="en" sz="2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File &gt; Download &gt; PDF Document (.pdf)</a:t>
            </a:r>
            <a:endParaRPr sz="22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56552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Open Sans"/>
              <a:buAutoNum type="arabicPeriod"/>
            </a:pPr>
            <a:r>
              <a:rPr lang="en" sz="26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Upload your portfolio to the application checklist</a:t>
            </a:r>
            <a:endParaRPr sz="26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36867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Open Sans"/>
              <a:buChar char="○"/>
            </a:pPr>
            <a:r>
              <a:rPr lang="en" sz="22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Visit SCGSAH.org/apply-now to begin applying or access the application portal</a:t>
            </a:r>
            <a:endParaRPr sz="22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"/>
          <p:cNvSpPr txBox="1"/>
          <p:nvPr/>
        </p:nvSpPr>
        <p:spPr>
          <a:xfrm>
            <a:off x="484275" y="319600"/>
            <a:ext cx="8175600" cy="193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" sz="30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(Preferred Name) (Last Name) </a:t>
            </a:r>
            <a:endParaRPr b="0" i="0" sz="30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Residential High School</a:t>
            </a:r>
            <a:endParaRPr b="0" i="0" sz="24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Visual Arts Portfolio</a:t>
            </a:r>
            <a:endParaRPr b="0" i="0" sz="24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4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(Current School Year)</a:t>
            </a:r>
            <a:endParaRPr b="0" i="0" sz="24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1" name="Google Shape;61;p2"/>
          <p:cNvSpPr txBox="1"/>
          <p:nvPr/>
        </p:nvSpPr>
        <p:spPr>
          <a:xfrm>
            <a:off x="73925" y="4667575"/>
            <a:ext cx="4779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RHS Portfolio | Introduction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"/>
          <p:cNvSpPr txBox="1"/>
          <p:nvPr/>
        </p:nvSpPr>
        <p:spPr>
          <a:xfrm>
            <a:off x="73925" y="4667575"/>
            <a:ext cx="4779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RHS Portfolio</a:t>
            </a: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| Color Based Composition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 result for Image icon" id="67" name="Google Shape;67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16725" y="432700"/>
            <a:ext cx="5310550" cy="3988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4"/>
          <p:cNvSpPr txBox="1"/>
          <p:nvPr/>
        </p:nvSpPr>
        <p:spPr>
          <a:xfrm>
            <a:off x="73925" y="4667575"/>
            <a:ext cx="4779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RHS Portfolio</a:t>
            </a: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| Color Based Composition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4"/>
          <p:cNvSpPr txBox="1"/>
          <p:nvPr/>
        </p:nvSpPr>
        <p:spPr>
          <a:xfrm>
            <a:off x="484200" y="401850"/>
            <a:ext cx="8175600" cy="12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" sz="1600" u="none" cap="none" strike="noStrike">
                <a:solidFill>
                  <a:srgbClr val="000000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What color scheme is represented in your composition?</a:t>
            </a:r>
            <a:endParaRPr b="0" i="0" sz="1600" u="none" cap="none" strike="noStrike">
              <a:solidFill>
                <a:srgbClr val="000000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rgbClr val="000000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" sz="16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Your Answer:</a:t>
            </a:r>
            <a:endParaRPr b="0" i="0" sz="16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5"/>
          <p:cNvSpPr txBox="1"/>
          <p:nvPr/>
        </p:nvSpPr>
        <p:spPr>
          <a:xfrm>
            <a:off x="73925" y="4667575"/>
            <a:ext cx="4779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RHS Portfolio</a:t>
            </a: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| Triangle Tension Composition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 result for Image icon" id="79" name="Google Shape;79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16725" y="432700"/>
            <a:ext cx="5310550" cy="3988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6"/>
          <p:cNvSpPr txBox="1"/>
          <p:nvPr/>
        </p:nvSpPr>
        <p:spPr>
          <a:xfrm>
            <a:off x="73925" y="4667575"/>
            <a:ext cx="5177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RHS Portfolio | Pencil Drawing of Two Unrelated Objects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 result for Image icon" id="85" name="Google Shape;85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16725" y="432700"/>
            <a:ext cx="5310550" cy="3988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result for Image icon" id="90" name="Google Shape;90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37353" y="1038610"/>
            <a:ext cx="4227476" cy="306627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Image icon" id="91" name="Google Shape;91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3903" y="1038610"/>
            <a:ext cx="4227476" cy="3066275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8"/>
          <p:cNvSpPr txBox="1"/>
          <p:nvPr/>
        </p:nvSpPr>
        <p:spPr>
          <a:xfrm>
            <a:off x="73925" y="4667575"/>
            <a:ext cx="4779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RHS Portfolio | Three-Dimensional Piece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result for Image icon" id="97" name="Google Shape;97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37353" y="1038610"/>
            <a:ext cx="4227476" cy="306627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Image icon" id="98" name="Google Shape;98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3903" y="1038610"/>
            <a:ext cx="4227476" cy="3066275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3"/>
          <p:cNvSpPr txBox="1"/>
          <p:nvPr/>
        </p:nvSpPr>
        <p:spPr>
          <a:xfrm>
            <a:off x="73925" y="4667575"/>
            <a:ext cx="4779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RHS Portfolio | Sketchbook Pages 1 &amp; 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result for Image icon" id="104" name="Google Shape;104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37353" y="1038610"/>
            <a:ext cx="4227476" cy="306627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Image icon" id="105" name="Google Shape;105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3903" y="1038610"/>
            <a:ext cx="4227476" cy="3066275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4"/>
          <p:cNvSpPr txBox="1"/>
          <p:nvPr/>
        </p:nvSpPr>
        <p:spPr>
          <a:xfrm>
            <a:off x="73925" y="4667575"/>
            <a:ext cx="4779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RHS Portfolio | Sketchbook Pages 3 &amp; 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result for Image icon" id="111" name="Google Shape;111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37353" y="1038610"/>
            <a:ext cx="4227476" cy="306627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Image icon" id="112" name="Google Shape;112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3903" y="1038610"/>
            <a:ext cx="4227476" cy="3066275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5"/>
          <p:cNvSpPr txBox="1"/>
          <p:nvPr/>
        </p:nvSpPr>
        <p:spPr>
          <a:xfrm>
            <a:off x="73925" y="4667575"/>
            <a:ext cx="4779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RHS Portfolio | Sketchbook Pages 5 &amp; 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result for Image icon" id="118" name="Google Shape;118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37353" y="1038610"/>
            <a:ext cx="4227476" cy="306627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Image icon" id="119" name="Google Shape;119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3903" y="1038610"/>
            <a:ext cx="4227476" cy="3066275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6"/>
          <p:cNvSpPr txBox="1"/>
          <p:nvPr/>
        </p:nvSpPr>
        <p:spPr>
          <a:xfrm>
            <a:off x="73925" y="4667575"/>
            <a:ext cx="4779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RHS Portfolio | Sketchbook Pages 7 &amp; 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result for Image icon" id="125" name="Google Shape;125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37353" y="1038610"/>
            <a:ext cx="4227476" cy="306627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Image icon" id="126" name="Google Shape;126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3903" y="1038610"/>
            <a:ext cx="4227476" cy="3066275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17"/>
          <p:cNvSpPr txBox="1"/>
          <p:nvPr/>
        </p:nvSpPr>
        <p:spPr>
          <a:xfrm>
            <a:off x="73925" y="4667575"/>
            <a:ext cx="4779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RHS Portfolio | Sketchbook Pages 9 &amp; 10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result for Image icon" id="132" name="Google Shape;132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37353" y="1038610"/>
            <a:ext cx="4227476" cy="306627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Image icon" id="133" name="Google Shape;133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3903" y="1038610"/>
            <a:ext cx="4227476" cy="3066275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18"/>
          <p:cNvSpPr txBox="1"/>
          <p:nvPr/>
        </p:nvSpPr>
        <p:spPr>
          <a:xfrm>
            <a:off x="73925" y="4667575"/>
            <a:ext cx="4779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RHS Portfolio | Sketchbook Pages 11 &amp; 12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result for Image icon" id="139" name="Google Shape;139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37353" y="1038610"/>
            <a:ext cx="4227476" cy="306627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Image icon" id="140" name="Google Shape;140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3903" y="1038610"/>
            <a:ext cx="4227476" cy="3066275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19"/>
          <p:cNvSpPr txBox="1"/>
          <p:nvPr/>
        </p:nvSpPr>
        <p:spPr>
          <a:xfrm>
            <a:off x="73925" y="4667575"/>
            <a:ext cx="4779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RHS Portfolio | Sketchbook Pages 13 &amp; 14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result for Image icon" id="146" name="Google Shape;146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37353" y="1038610"/>
            <a:ext cx="4227476" cy="306627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Image icon" id="147" name="Google Shape;147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3903" y="1038610"/>
            <a:ext cx="4227476" cy="3066275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20"/>
          <p:cNvSpPr txBox="1"/>
          <p:nvPr/>
        </p:nvSpPr>
        <p:spPr>
          <a:xfrm>
            <a:off x="73925" y="4667575"/>
            <a:ext cx="4779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RHS Portfolio | Sketchbook Pages 15 &amp; 16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result for Image icon" id="153" name="Google Shape;153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37353" y="1038610"/>
            <a:ext cx="4227476" cy="306627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Image icon" id="154" name="Google Shape;154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3903" y="1038610"/>
            <a:ext cx="4227476" cy="3066275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21"/>
          <p:cNvSpPr txBox="1"/>
          <p:nvPr/>
        </p:nvSpPr>
        <p:spPr>
          <a:xfrm>
            <a:off x="73925" y="4667575"/>
            <a:ext cx="4779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RHS Portfolio | Sketchbook Pages 17 &amp; 18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result for Image icon" id="160" name="Google Shape;160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37353" y="1038610"/>
            <a:ext cx="4227476" cy="306627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Image icon" id="161" name="Google Shape;161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3903" y="1038610"/>
            <a:ext cx="4227476" cy="3066275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22"/>
          <p:cNvSpPr txBox="1"/>
          <p:nvPr/>
        </p:nvSpPr>
        <p:spPr>
          <a:xfrm>
            <a:off x="73925" y="4667575"/>
            <a:ext cx="4779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RHS Portfolio | Sketchbook Pages 19 &amp; 20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result for Image icon" id="167" name="Google Shape;167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37353" y="1038610"/>
            <a:ext cx="4227476" cy="306627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Image icon" id="168" name="Google Shape;168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3903" y="1038610"/>
            <a:ext cx="4227476" cy="3066275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23"/>
          <p:cNvSpPr txBox="1"/>
          <p:nvPr/>
        </p:nvSpPr>
        <p:spPr>
          <a:xfrm>
            <a:off x="73925" y="4667575"/>
            <a:ext cx="4779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RHS Portfolio | Additional Sketchbook Pages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4"/>
          <p:cNvSpPr txBox="1"/>
          <p:nvPr/>
        </p:nvSpPr>
        <p:spPr>
          <a:xfrm>
            <a:off x="56700" y="4352250"/>
            <a:ext cx="88548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RHS Portfolio</a:t>
            </a: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| </a:t>
            </a:r>
            <a:r>
              <a:rPr b="0" i="0" lang="en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OPTIONAL: Additional Piece of Choice 1 - </a:t>
            </a:r>
            <a:r>
              <a:rPr lang="en">
                <a:solidFill>
                  <a:schemeClr val="dk1"/>
                </a:solidFill>
              </a:rPr>
              <a:t>use the following templates based on your </a:t>
            </a:r>
            <a:r>
              <a:rPr lang="en">
                <a:solidFill>
                  <a:schemeClr val="dk1"/>
                </a:solidFill>
              </a:rPr>
              <a:t>piece</a:t>
            </a:r>
            <a:r>
              <a:rPr lang="en">
                <a:solidFill>
                  <a:schemeClr val="dk1"/>
                </a:solidFill>
              </a:rPr>
              <a:t>. If you have a 3D </a:t>
            </a:r>
            <a:r>
              <a:rPr lang="en">
                <a:solidFill>
                  <a:schemeClr val="dk1"/>
                </a:solidFill>
              </a:rPr>
              <a:t>piece</a:t>
            </a:r>
            <a:r>
              <a:rPr lang="en">
                <a:solidFill>
                  <a:schemeClr val="dk1"/>
                </a:solidFill>
              </a:rPr>
              <a:t>, please use the 3D template. If you have a storyboard, please use the Storyboard template.</a:t>
            </a:r>
            <a:r>
              <a:rPr b="0" i="0" lang="en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 result for Image icon" id="175" name="Google Shape;175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16725" y="432700"/>
            <a:ext cx="5310550" cy="3988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result for Image icon" id="180" name="Google Shape;180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16725" y="432700"/>
            <a:ext cx="5310550" cy="3988475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25"/>
          <p:cNvSpPr txBox="1"/>
          <p:nvPr/>
        </p:nvSpPr>
        <p:spPr>
          <a:xfrm>
            <a:off x="56700" y="4352250"/>
            <a:ext cx="88548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RHS Portfolio</a:t>
            </a: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| </a:t>
            </a:r>
            <a:r>
              <a:rPr b="0" i="0" lang="en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OPTIONAL: Additional Piece of Choice </a:t>
            </a:r>
            <a:r>
              <a:rPr lang="en">
                <a:solidFill>
                  <a:schemeClr val="dk1"/>
                </a:solidFill>
              </a:rPr>
              <a:t>2</a:t>
            </a:r>
            <a:r>
              <a:rPr b="0" i="0" lang="en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- </a:t>
            </a:r>
            <a:r>
              <a:rPr lang="en">
                <a:solidFill>
                  <a:schemeClr val="dk1"/>
                </a:solidFill>
              </a:rPr>
              <a:t>use the following templates based on your piece. If you have a 3D piece, please use the 3D template. If you have a storyboard, please use the Storyboard template.</a:t>
            </a:r>
            <a:r>
              <a:rPr b="0" i="0" lang="en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9"/>
          <p:cNvSpPr txBox="1"/>
          <p:nvPr/>
        </p:nvSpPr>
        <p:spPr>
          <a:xfrm>
            <a:off x="73925" y="4667575"/>
            <a:ext cx="6717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RHS Portfolio</a:t>
            </a: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| OPTIONAL </a:t>
            </a:r>
            <a:r>
              <a:rPr b="0" i="0" lang="en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Piece of Choice TEMPLATE - Option 1: 2D piece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 result for Image icon" id="187" name="Google Shape;187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16725" y="432700"/>
            <a:ext cx="5310550" cy="3988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result for Image icon" id="192" name="Google Shape;192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37353" y="1038610"/>
            <a:ext cx="4227476" cy="306627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Image icon" id="193" name="Google Shape;193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3903" y="1038610"/>
            <a:ext cx="4227476" cy="3066275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10"/>
          <p:cNvSpPr txBox="1"/>
          <p:nvPr/>
        </p:nvSpPr>
        <p:spPr>
          <a:xfrm>
            <a:off x="73925" y="4667575"/>
            <a:ext cx="6838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RHS Portfolio | OPTIONAL Piece of Choice TEMPLATE - </a:t>
            </a:r>
            <a:r>
              <a:rPr b="0" i="0" lang="en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Option 2: 3D piece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1"/>
          <p:cNvSpPr txBox="1"/>
          <p:nvPr/>
        </p:nvSpPr>
        <p:spPr>
          <a:xfrm>
            <a:off x="73925" y="4667575"/>
            <a:ext cx="8475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RHS Portfolio | OPTIONAL Piece of Choice TEMPLATE - </a:t>
            </a:r>
            <a:r>
              <a:rPr b="0" i="0" lang="en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Option 3: Storyboard </a:t>
            </a:r>
            <a:r>
              <a:rPr b="0" i="1" lang="en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(duplicate slide as needed)</a:t>
            </a:r>
            <a:endParaRPr b="0" i="1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 result for Image icon" id="200" name="Google Shape;200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6688" y="2860400"/>
            <a:ext cx="1931975" cy="975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11"/>
          <p:cNvSpPr txBox="1"/>
          <p:nvPr/>
        </p:nvSpPr>
        <p:spPr>
          <a:xfrm>
            <a:off x="686638" y="3906500"/>
            <a:ext cx="1932000" cy="5853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Enter description here</a:t>
            </a:r>
            <a:endParaRPr b="0" i="0" sz="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 result for Image icon" id="202" name="Google Shape;202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6713" y="856850"/>
            <a:ext cx="1931975" cy="975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11"/>
          <p:cNvSpPr txBox="1"/>
          <p:nvPr/>
        </p:nvSpPr>
        <p:spPr>
          <a:xfrm>
            <a:off x="686663" y="1902950"/>
            <a:ext cx="1932000" cy="5853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Enter description here</a:t>
            </a:r>
            <a:endParaRPr b="0" i="0" sz="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11"/>
          <p:cNvSpPr txBox="1"/>
          <p:nvPr/>
        </p:nvSpPr>
        <p:spPr>
          <a:xfrm>
            <a:off x="456500" y="260100"/>
            <a:ext cx="2531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Name:</a:t>
            </a:r>
            <a:endParaRPr b="0" i="0" sz="1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11"/>
          <p:cNvSpPr txBox="1"/>
          <p:nvPr/>
        </p:nvSpPr>
        <p:spPr>
          <a:xfrm>
            <a:off x="2988200" y="260100"/>
            <a:ext cx="4219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Title:</a:t>
            </a:r>
            <a:endParaRPr b="0" i="0" sz="1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 result for Image icon" id="206" name="Google Shape;206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06025" y="2860400"/>
            <a:ext cx="1931975" cy="975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11"/>
          <p:cNvSpPr txBox="1"/>
          <p:nvPr/>
        </p:nvSpPr>
        <p:spPr>
          <a:xfrm>
            <a:off x="3605975" y="3906500"/>
            <a:ext cx="1932000" cy="5853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Enter description here</a:t>
            </a:r>
            <a:endParaRPr b="0" i="0" sz="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 result for Image icon" id="208" name="Google Shape;208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06050" y="856850"/>
            <a:ext cx="1931975" cy="975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11"/>
          <p:cNvSpPr txBox="1"/>
          <p:nvPr/>
        </p:nvSpPr>
        <p:spPr>
          <a:xfrm>
            <a:off x="3606000" y="1902950"/>
            <a:ext cx="1932000" cy="5853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Enter description here</a:t>
            </a:r>
            <a:endParaRPr b="0" i="0" sz="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 result for Image icon" id="210" name="Google Shape;210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25438" y="2860400"/>
            <a:ext cx="1931975" cy="975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11"/>
          <p:cNvSpPr txBox="1"/>
          <p:nvPr/>
        </p:nvSpPr>
        <p:spPr>
          <a:xfrm>
            <a:off x="6525388" y="3906500"/>
            <a:ext cx="1932000" cy="5853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Enter description here</a:t>
            </a:r>
            <a:endParaRPr b="0" i="0" sz="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 result for Image icon" id="212" name="Google Shape;212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525463" y="856850"/>
            <a:ext cx="1931975" cy="975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11"/>
          <p:cNvSpPr txBox="1"/>
          <p:nvPr/>
        </p:nvSpPr>
        <p:spPr>
          <a:xfrm>
            <a:off x="6525413" y="1902950"/>
            <a:ext cx="1932000" cy="5853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Enter description here</a:t>
            </a:r>
            <a:endParaRPr b="0" i="0" sz="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11"/>
          <p:cNvSpPr txBox="1"/>
          <p:nvPr/>
        </p:nvSpPr>
        <p:spPr>
          <a:xfrm>
            <a:off x="7293975" y="260100"/>
            <a:ext cx="159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Page ___ of ___</a:t>
            </a:r>
            <a:endParaRPr b="0" i="0" sz="14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2"/>
          <p:cNvSpPr txBox="1"/>
          <p:nvPr/>
        </p:nvSpPr>
        <p:spPr>
          <a:xfrm>
            <a:off x="73925" y="4667575"/>
            <a:ext cx="9070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RHS Portfolio | OPTIONAL Piece of Choice TEMPLATE - </a:t>
            </a:r>
            <a:r>
              <a:rPr b="0" i="0" lang="en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Option 4: motion picture </a:t>
            </a:r>
            <a:r>
              <a:rPr b="0" i="1" lang="en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(use photo as link to your video)</a:t>
            </a:r>
            <a:endParaRPr b="0" i="1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age result for Image icon" id="220" name="Google Shape;220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16725" y="432700"/>
            <a:ext cx="5310550" cy="3988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