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0" autoAdjust="0"/>
    <p:restoredTop sz="94660"/>
  </p:normalViewPr>
  <p:slideViewPr>
    <p:cSldViewPr snapToGrid="0">
      <p:cViewPr varScale="1">
        <p:scale>
          <a:sx n="108" d="100"/>
          <a:sy n="108" d="100"/>
        </p:scale>
        <p:origin x="224"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3272AF-AE6B-4048-AD4A-BA57D757CAD7}" type="datetimeFigureOut">
              <a:rPr lang="en-US"/>
              <a:pPr/>
              <a:t>9/26/21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8FB692-36ED-4577-8D08-4C8CFC599E19}" type="slidenum">
              <a:rPr lang="en-US"/>
              <a:pPr/>
              <a:t>‹#›</a:t>
            </a:fld>
            <a:endParaRPr lang="en-US"/>
          </a:p>
        </p:txBody>
      </p:sp>
    </p:spTree>
    <p:extLst>
      <p:ext uri="{BB962C8B-B14F-4D97-AF65-F5344CB8AC3E}">
        <p14:creationId xmlns:p14="http://schemas.microsoft.com/office/powerpoint/2010/main" val="1547764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FB692-36ED-4577-8D08-4C8CFC599E19}" type="slidenum">
              <a:rPr lang="en-US"/>
              <a:pPr/>
              <a:t>1</a:t>
            </a:fld>
            <a:endParaRPr lang="en-US"/>
          </a:p>
        </p:txBody>
      </p:sp>
    </p:spTree>
    <p:extLst>
      <p:ext uri="{BB962C8B-B14F-4D97-AF65-F5344CB8AC3E}">
        <p14:creationId xmlns:p14="http://schemas.microsoft.com/office/powerpoint/2010/main" val="2723177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FB692-36ED-4577-8D08-4C8CFC599E19}" type="slidenum">
              <a:rPr lang="en-US"/>
              <a:pPr/>
              <a:t>2</a:t>
            </a:fld>
            <a:endParaRPr lang="en-US"/>
          </a:p>
        </p:txBody>
      </p:sp>
    </p:spTree>
    <p:extLst>
      <p:ext uri="{BB962C8B-B14F-4D97-AF65-F5344CB8AC3E}">
        <p14:creationId xmlns:p14="http://schemas.microsoft.com/office/powerpoint/2010/main" val="1499303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FB692-36ED-4577-8D08-4C8CFC599E19}" type="slidenum">
              <a:rPr lang="en-US"/>
              <a:pPr/>
              <a:t>3</a:t>
            </a:fld>
            <a:endParaRPr lang="en-US"/>
          </a:p>
        </p:txBody>
      </p:sp>
    </p:spTree>
    <p:extLst>
      <p:ext uri="{BB962C8B-B14F-4D97-AF65-F5344CB8AC3E}">
        <p14:creationId xmlns:p14="http://schemas.microsoft.com/office/powerpoint/2010/main" val="2005944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FB692-36ED-4577-8D08-4C8CFC599E19}" type="slidenum">
              <a:rPr lang="en-US"/>
              <a:pPr/>
              <a:t>4</a:t>
            </a:fld>
            <a:endParaRPr lang="en-US"/>
          </a:p>
        </p:txBody>
      </p:sp>
    </p:spTree>
    <p:extLst>
      <p:ext uri="{BB962C8B-B14F-4D97-AF65-F5344CB8AC3E}">
        <p14:creationId xmlns:p14="http://schemas.microsoft.com/office/powerpoint/2010/main" val="2445472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FB692-36ED-4577-8D08-4C8CFC599E19}" type="slidenum">
              <a:rPr lang="en-US"/>
              <a:pPr/>
              <a:t>5</a:t>
            </a:fld>
            <a:endParaRPr lang="en-US"/>
          </a:p>
        </p:txBody>
      </p:sp>
    </p:spTree>
    <p:extLst>
      <p:ext uri="{BB962C8B-B14F-4D97-AF65-F5344CB8AC3E}">
        <p14:creationId xmlns:p14="http://schemas.microsoft.com/office/powerpoint/2010/main" val="13715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F8FB692-36ED-4577-8D08-4C8CFC599E19}" type="slidenum">
              <a:rPr lang="en-US"/>
              <a:pPr/>
              <a:t>6</a:t>
            </a:fld>
            <a:endParaRPr lang="en-US"/>
          </a:p>
        </p:txBody>
      </p:sp>
    </p:spTree>
    <p:extLst>
      <p:ext uri="{BB962C8B-B14F-4D97-AF65-F5344CB8AC3E}">
        <p14:creationId xmlns:p14="http://schemas.microsoft.com/office/powerpoint/2010/main" val="2645747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p:cNvSpPr>
            <a:spLocks noGrp="1"/>
          </p:cNvSpPr>
          <p:nvPr>
            <p:ph type="ftr" sz="quarter" idx="10"/>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F2AC7B4A-B503-0647-9E89-6994AA04F74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03969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84A312D2-F0C4-C445-B2DF-C10EE0E9506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312231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2441C086-C874-D941-9EA0-E34C271974C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20705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42894890-3B89-3C42-88D1-74842000CE3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857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1"/>
          </p:nvPr>
        </p:nvSpPr>
        <p:spPr/>
        <p:txBody>
          <a:bodyPr/>
          <a:lstStyle>
            <a:lvl1pPr>
              <a:defRPr/>
            </a:lvl1pPr>
          </a:lstStyle>
          <a:p>
            <a:fld id="{97EE35A8-5249-1C40-8C7D-FF5D945A2B3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14844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1"/>
          </p:nvPr>
        </p:nvSpPr>
        <p:spPr/>
        <p:txBody>
          <a:bodyPr/>
          <a:lstStyle>
            <a:lvl1pPr>
              <a:defRPr/>
            </a:lvl1pPr>
          </a:lstStyle>
          <a:p>
            <a:fld id="{1DD5DDCF-59EC-A04B-B36E-19CC1FD2984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17414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solidFill>
                <a:srgbClr val="000000"/>
              </a:solidFill>
            </a:endParaRPr>
          </a:p>
        </p:txBody>
      </p:sp>
      <p:sp>
        <p:nvSpPr>
          <p:cNvPr id="3" name="Slide Number Placeholder 2"/>
          <p:cNvSpPr>
            <a:spLocks noGrp="1"/>
          </p:cNvSpPr>
          <p:nvPr>
            <p:ph type="sldNum" sz="quarter" idx="11"/>
          </p:nvPr>
        </p:nvSpPr>
        <p:spPr/>
        <p:txBody>
          <a:bodyPr/>
          <a:lstStyle>
            <a:lvl1pPr>
              <a:defRPr/>
            </a:lvl1pPr>
          </a:lstStyle>
          <a:p>
            <a:fld id="{CB6ED17C-74E0-A240-9EE1-9BCB43767B4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46749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DFCD744C-EF90-1A45-BB08-372804ECFFB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32195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1"/>
          </p:nvPr>
        </p:nvSpPr>
        <p:spPr/>
        <p:txBody>
          <a:bodyPr/>
          <a:lstStyle>
            <a:lvl1pPr>
              <a:defRPr/>
            </a:lvl1pPr>
          </a:lstStyle>
          <a:p>
            <a:fld id="{B2CF013D-FB92-D942-B3DF-3B47E22EC62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43823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D07054AD-A1F7-4F49-BD34-3D45287FAE0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59650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1"/>
          </p:nvPr>
        </p:nvSpPr>
        <p:spPr/>
        <p:txBody>
          <a:bodyPr/>
          <a:lstStyle>
            <a:lvl1pPr>
              <a:defRPr/>
            </a:lvl1pPr>
          </a:lstStyle>
          <a:p>
            <a:fld id="{442D6DB1-95A2-134E-B54B-FC793867301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5197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pPr>
            <a:endParaRPr lang="en-US">
              <a:solidFill>
                <a:srgbClr val="000000"/>
              </a:solidFill>
              <a:latin typeface="Arial" charset="0"/>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pPr>
            <a:fld id="{2FA97541-3F81-5648-8384-F117A887DA48}" type="slidenum">
              <a:rPr lang="en-US">
                <a:solidFill>
                  <a:srgbClr val="000000"/>
                </a:solidFill>
                <a:latin typeface="Arial" charset="0"/>
              </a:rPr>
              <a:pPr eaLnBrk="0" fontAlgn="base" hangingPunct="0">
                <a:spcBef>
                  <a:spcPct val="0"/>
                </a:spcBef>
                <a:spcAft>
                  <a:spcPct val="0"/>
                </a:spcAft>
              </a:pPr>
              <a:t>‹#›</a:t>
            </a:fld>
            <a:endParaRPr lang="en-US">
              <a:solidFill>
                <a:srgbClr val="000000"/>
              </a:solidFill>
              <a:latin typeface="Arial" charset="0"/>
            </a:endParaRPr>
          </a:p>
        </p:txBody>
      </p:sp>
      <p:pic>
        <p:nvPicPr>
          <p:cNvPr id="1033" name="Picture 9" descr="3Rs-tag7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6316664"/>
            <a:ext cx="3149600" cy="541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23116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000">
          <a:solidFill>
            <a:srgbClr val="1B75BB"/>
          </a:solidFill>
          <a:latin typeface="+mj-lt"/>
          <a:ea typeface="+mj-ea"/>
          <a:cs typeface="+mj-cs"/>
        </a:defRPr>
      </a:lvl1pPr>
      <a:lvl2pPr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2pPr>
      <a:lvl3pPr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3pPr>
      <a:lvl4pPr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4pPr>
      <a:lvl5pPr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5pPr>
      <a:lvl6pPr marL="457200"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6pPr>
      <a:lvl7pPr marL="914400"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7pPr>
      <a:lvl8pPr marL="1371600"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8pPr>
      <a:lvl9pPr marL="1828800" algn="ctr" rtl="0" eaLnBrk="1" fontAlgn="base" hangingPunct="1">
        <a:spcBef>
          <a:spcPct val="0"/>
        </a:spcBef>
        <a:spcAft>
          <a:spcPct val="0"/>
        </a:spcAft>
        <a:defRPr sz="4000">
          <a:solidFill>
            <a:srgbClr val="1B75BB"/>
          </a:solidFill>
          <a:latin typeface="Gotham Book"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3999" y="1366728"/>
            <a:ext cx="9144000" cy="1725941"/>
          </a:xfrm>
        </p:spPr>
        <p:txBody>
          <a:bodyPr>
            <a:normAutofit/>
          </a:bodyPr>
          <a:lstStyle/>
          <a:p>
            <a:r>
              <a:rPr lang="en-US" sz="6000" b="1" dirty="0">
                <a:solidFill>
                  <a:srgbClr val="0070C0"/>
                </a:solidFill>
                <a:latin typeface="Arial"/>
              </a:rPr>
              <a:t>U.S. </a:t>
            </a:r>
            <a:r>
              <a:rPr lang="en-US" sz="6000" b="1" dirty="0" err="1">
                <a:solidFill>
                  <a:srgbClr val="0070C0"/>
                </a:solidFill>
                <a:latin typeface="Arial"/>
              </a:rPr>
              <a:t>Sexting</a:t>
            </a:r>
            <a:r>
              <a:rPr lang="en-US" sz="6000" b="1" dirty="0">
                <a:solidFill>
                  <a:srgbClr val="0070C0"/>
                </a:solidFill>
                <a:latin typeface="Arial"/>
              </a:rPr>
              <a:t> Laws</a:t>
            </a:r>
          </a:p>
        </p:txBody>
      </p:sp>
      <p:sp>
        <p:nvSpPr>
          <p:cNvPr id="3" name="Subtitle 2"/>
          <p:cNvSpPr>
            <a:spLocks noGrp="1"/>
          </p:cNvSpPr>
          <p:nvPr>
            <p:ph type="subTitle" idx="1"/>
          </p:nvPr>
        </p:nvSpPr>
        <p:spPr/>
        <p:txBody>
          <a:bodyPr>
            <a:normAutofit lnSpcReduction="10000"/>
          </a:bodyPr>
          <a:lstStyle/>
          <a:p>
            <a:r>
              <a:rPr lang="en-US" sz="2800" dirty="0"/>
              <a:t>10th Grade Lesson – Using Technology Respectfully and Responsibly from Rights, Respect, Responsibility: A K-12 Sexuality Education Curriculum</a:t>
            </a:r>
          </a:p>
          <a:p>
            <a:endParaRPr lang="en-US" sz="2800" dirty="0"/>
          </a:p>
          <a:p>
            <a:endParaRPr lang="en-US" sz="2800" dirty="0"/>
          </a:p>
        </p:txBody>
      </p:sp>
      <p:pic>
        <p:nvPicPr>
          <p:cNvPr id="4" name="Picture 3" descr="AFY_LOG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2280" y="6001321"/>
            <a:ext cx="1532514" cy="654975"/>
          </a:xfrm>
          <a:prstGeom prst="rect">
            <a:avLst/>
          </a:prstGeom>
        </p:spPr>
      </p:pic>
      <p:sp>
        <p:nvSpPr>
          <p:cNvPr id="5" name="Rectangle 4"/>
          <p:cNvSpPr/>
          <p:nvPr/>
        </p:nvSpPr>
        <p:spPr>
          <a:xfrm>
            <a:off x="3288991" y="6432331"/>
            <a:ext cx="5400261" cy="369332"/>
          </a:xfrm>
          <a:prstGeom prst="rect">
            <a:avLst/>
          </a:prstGeom>
        </p:spPr>
        <p:txBody>
          <a:bodyPr wrap="none">
            <a:spAutoFit/>
          </a:bodyPr>
          <a:lstStyle/>
          <a:p>
            <a:r>
              <a:rPr lang="en-US" i="1" dirty="0"/>
              <a:t>(From http://mobilemediaguard.com/state_main.html).</a:t>
            </a:r>
            <a:endParaRPr lang="en-US" dirty="0"/>
          </a:p>
        </p:txBody>
      </p:sp>
    </p:spTree>
    <p:extLst>
      <p:ext uri="{BB962C8B-B14F-4D97-AF65-F5344CB8AC3E}">
        <p14:creationId xmlns:p14="http://schemas.microsoft.com/office/powerpoint/2010/main" val="2108508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latin typeface="+mn-lt"/>
              </a:rPr>
              <a:t>Did You Know…?</a:t>
            </a:r>
          </a:p>
        </p:txBody>
      </p:sp>
      <p:sp>
        <p:nvSpPr>
          <p:cNvPr id="3" name="Content Placeholder 2"/>
          <p:cNvSpPr>
            <a:spLocks noGrp="1"/>
          </p:cNvSpPr>
          <p:nvPr>
            <p:ph idx="1"/>
          </p:nvPr>
        </p:nvSpPr>
        <p:spPr/>
        <p:txBody>
          <a:bodyPr vert="horz" lIns="91440" tIns="45720" rIns="91440" bIns="45720" rtlCol="0" anchor="t">
            <a:normAutofit fontScale="85000" lnSpcReduction="20000"/>
          </a:bodyPr>
          <a:lstStyle/>
          <a:p>
            <a:pPr lvl="0"/>
            <a:r>
              <a:rPr lang="en-US" b="1" dirty="0"/>
              <a:t>Possessing a sexually explicit image of someone under 18 is a crime – even if the person who receives it is under 18, too.</a:t>
            </a:r>
          </a:p>
          <a:p>
            <a:pPr marL="0" lvl="0" indent="0">
              <a:buNone/>
            </a:pPr>
            <a:endParaRPr lang="en-US" b="1" dirty="0"/>
          </a:p>
          <a:p>
            <a:pPr lvl="0"/>
            <a:r>
              <a:rPr lang="en-US" b="1" dirty="0"/>
              <a:t>Sending a sexually explicit image of a minor to someone else is a crime – even if the picture is of yourself.</a:t>
            </a:r>
          </a:p>
          <a:p>
            <a:pPr marL="0" lvl="0" indent="0">
              <a:buNone/>
            </a:pPr>
            <a:endParaRPr lang="en-US" b="1" dirty="0"/>
          </a:p>
          <a:p>
            <a:pPr lvl="0"/>
            <a:r>
              <a:rPr lang="en-US" b="1" dirty="0"/>
              <a:t>Taking a picture of a minor doing something sexual with another person, as well as asking or tricking a minor into sending a sexually explicit image is a crime.</a:t>
            </a:r>
          </a:p>
          <a:p>
            <a:endParaRPr lang="en-US" dirty="0"/>
          </a:p>
        </p:txBody>
      </p:sp>
      <p:pic>
        <p:nvPicPr>
          <p:cNvPr id="4" name="Picture 3" descr="AFY_LOG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2280" y="6001321"/>
            <a:ext cx="1532514" cy="654975"/>
          </a:xfrm>
          <a:prstGeom prst="rect">
            <a:avLst/>
          </a:prstGeom>
        </p:spPr>
      </p:pic>
    </p:spTree>
    <p:extLst>
      <p:ext uri="{BB962C8B-B14F-4D97-AF65-F5344CB8AC3E}">
        <p14:creationId xmlns:p14="http://schemas.microsoft.com/office/powerpoint/2010/main" val="2031730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latin typeface="+mn-lt"/>
              </a:rPr>
              <a:t>This Means…</a:t>
            </a:r>
          </a:p>
        </p:txBody>
      </p:sp>
      <p:sp>
        <p:nvSpPr>
          <p:cNvPr id="3" name="Content Placeholder 2"/>
          <p:cNvSpPr>
            <a:spLocks noGrp="1"/>
          </p:cNvSpPr>
          <p:nvPr>
            <p:ph idx="1"/>
          </p:nvPr>
        </p:nvSpPr>
        <p:spPr/>
        <p:txBody>
          <a:bodyPr/>
          <a:lstStyle/>
          <a:p>
            <a:pPr lvl="0"/>
            <a:r>
              <a:rPr lang="en-US" sz="2800" b="1" dirty="0"/>
              <a:t>A teen who takes a naked picture of themselves and sends it to another teen, has technically committed 3 felony crimes: promoting, distributing and possessing child pornography. </a:t>
            </a:r>
          </a:p>
          <a:p>
            <a:pPr lvl="0"/>
            <a:endParaRPr lang="en-US" sz="2800" b="1" dirty="0"/>
          </a:p>
          <a:p>
            <a:pPr lvl="0"/>
            <a:r>
              <a:rPr lang="en-US" sz="2800" b="1" dirty="0"/>
              <a:t>A teen who receives a sexually explicit image (even if it was not requested) can be charged with possession. If they send the picture to anyone else they can be charged with distributing child pornography if caught.</a:t>
            </a:r>
          </a:p>
          <a:p>
            <a:endParaRPr lang="en-US" sz="2800" dirty="0"/>
          </a:p>
        </p:txBody>
      </p:sp>
      <p:pic>
        <p:nvPicPr>
          <p:cNvPr id="4" name="Picture 3" descr="AFY_LOG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2280" y="6001321"/>
            <a:ext cx="1532514" cy="654975"/>
          </a:xfrm>
          <a:prstGeom prst="rect">
            <a:avLst/>
          </a:prstGeom>
        </p:spPr>
      </p:pic>
    </p:spTree>
    <p:extLst>
      <p:ext uri="{BB962C8B-B14F-4D97-AF65-F5344CB8AC3E}">
        <p14:creationId xmlns:p14="http://schemas.microsoft.com/office/powerpoint/2010/main" val="243459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latin typeface="+mn-lt"/>
              </a:rPr>
              <a:t>The Law Takes This Really Seriously!</a:t>
            </a:r>
          </a:p>
        </p:txBody>
      </p:sp>
      <p:sp>
        <p:nvSpPr>
          <p:cNvPr id="3" name="Content Placeholder 2"/>
          <p:cNvSpPr>
            <a:spLocks noGrp="1"/>
          </p:cNvSpPr>
          <p:nvPr>
            <p:ph idx="1"/>
          </p:nvPr>
        </p:nvSpPr>
        <p:spPr/>
        <p:txBody>
          <a:bodyPr vert="horz" lIns="91440" tIns="45720" rIns="91440" bIns="45720" rtlCol="0" anchor="t">
            <a:normAutofit/>
          </a:bodyPr>
          <a:lstStyle/>
          <a:p>
            <a:pPr lvl="0"/>
            <a:r>
              <a:rPr lang="en-US" b="1" dirty="0"/>
              <a:t>If one of the teens is 18 (17 in some states) that teen is legally considered an adult. That means they can be charged as an adult.</a:t>
            </a:r>
          </a:p>
          <a:p>
            <a:pPr marL="0" lvl="0" indent="0">
              <a:buNone/>
            </a:pPr>
            <a:endParaRPr lang="en-US" b="1" dirty="0"/>
          </a:p>
          <a:p>
            <a:pPr lvl="0"/>
            <a:r>
              <a:rPr lang="en-US" b="1" dirty="0"/>
              <a:t>If convicted, the person will most likely be charged with a felony. Some states then require the teen to register as a sex offender.</a:t>
            </a:r>
          </a:p>
          <a:p>
            <a:endParaRPr lang="en-US" dirty="0"/>
          </a:p>
        </p:txBody>
      </p:sp>
      <p:pic>
        <p:nvPicPr>
          <p:cNvPr id="4" name="Picture 3" descr="AFY_LOG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2280" y="6001321"/>
            <a:ext cx="1532514" cy="654975"/>
          </a:xfrm>
          <a:prstGeom prst="rect">
            <a:avLst/>
          </a:prstGeom>
        </p:spPr>
      </p:pic>
    </p:spTree>
    <p:extLst>
      <p:ext uri="{BB962C8B-B14F-4D97-AF65-F5344CB8AC3E}">
        <p14:creationId xmlns:p14="http://schemas.microsoft.com/office/powerpoint/2010/main" val="3210172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latin typeface="+mn-lt"/>
              </a:rPr>
              <a:t>What Can You Do?</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b="1" dirty="0"/>
              <a:t>Don’t sext.  Not sexting is the only 100% sure way to avoid possibly being accused of wrongdoing.</a:t>
            </a:r>
          </a:p>
          <a:p>
            <a:endParaRPr lang="en-US" b="1" dirty="0"/>
          </a:p>
          <a:p>
            <a:r>
              <a:rPr lang="en-US" b="1" dirty="0"/>
              <a:t>If someone texts you a naked picture of themselves, delete it.</a:t>
            </a:r>
          </a:p>
          <a:p>
            <a:endParaRPr lang="en-US" b="1" dirty="0"/>
          </a:p>
          <a:p>
            <a:r>
              <a:rPr lang="en-US" b="1" dirty="0"/>
              <a:t>If someone texts you a naked picture of themselves or someone else, do NOT forward it on to other people, just delete it. Tell a trusted adult what happened.</a:t>
            </a:r>
          </a:p>
        </p:txBody>
      </p:sp>
      <p:pic>
        <p:nvPicPr>
          <p:cNvPr id="4" name="Picture 3" descr="AFY_LOG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2280" y="6001321"/>
            <a:ext cx="1532514" cy="654975"/>
          </a:xfrm>
          <a:prstGeom prst="rect">
            <a:avLst/>
          </a:prstGeom>
        </p:spPr>
      </p:pic>
    </p:spTree>
    <p:extLst>
      <p:ext uri="{BB962C8B-B14F-4D97-AF65-F5344CB8AC3E}">
        <p14:creationId xmlns:p14="http://schemas.microsoft.com/office/powerpoint/2010/main" val="694568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70C0"/>
                </a:solidFill>
                <a:latin typeface="+mn-lt"/>
              </a:rPr>
              <a:t> What Can You Do?</a:t>
            </a:r>
          </a:p>
        </p:txBody>
      </p:sp>
      <p:sp>
        <p:nvSpPr>
          <p:cNvPr id="3" name="Content Placeholder 2"/>
          <p:cNvSpPr>
            <a:spLocks noGrp="1"/>
          </p:cNvSpPr>
          <p:nvPr>
            <p:ph idx="1"/>
          </p:nvPr>
        </p:nvSpPr>
        <p:spPr>
          <a:xfrm>
            <a:off x="838200" y="1753474"/>
            <a:ext cx="10515600" cy="4523707"/>
          </a:xfrm>
        </p:spPr>
        <p:txBody>
          <a:bodyPr>
            <a:normAutofit fontScale="85000" lnSpcReduction="20000"/>
          </a:bodyPr>
          <a:lstStyle/>
          <a:p>
            <a:pPr>
              <a:lnSpc>
                <a:spcPct val="100000"/>
              </a:lnSpc>
            </a:pPr>
            <a:r>
              <a:rPr lang="en-US" b="1" dirty="0"/>
              <a:t>Don’t ask or pressure someone else to send you naked pictures of themselves.</a:t>
            </a:r>
          </a:p>
          <a:p>
            <a:pPr marL="0" indent="0">
              <a:lnSpc>
                <a:spcPct val="100000"/>
              </a:lnSpc>
              <a:buNone/>
            </a:pPr>
            <a:endParaRPr lang="en-US" b="1" dirty="0"/>
          </a:p>
          <a:p>
            <a:pPr>
              <a:lnSpc>
                <a:spcPct val="100000"/>
              </a:lnSpc>
            </a:pPr>
            <a:r>
              <a:rPr lang="en-US" b="1" dirty="0"/>
              <a:t>Download an app to your phone that will enable you to recall a text you’re having second thoughts about sending. These include, “On Second Thought,” where you have up to 60 seconds to recall a text, and “</a:t>
            </a:r>
            <a:r>
              <a:rPr lang="en-US" b="1" dirty="0" err="1"/>
              <a:t>TigerText</a:t>
            </a:r>
            <a:r>
              <a:rPr lang="en-US" b="1" dirty="0"/>
              <a:t>” and “Strings,” which allow you to erase a message once it has gone out.</a:t>
            </a:r>
          </a:p>
          <a:p>
            <a:pPr marL="0" indent="0">
              <a:lnSpc>
                <a:spcPct val="100000"/>
              </a:lnSpc>
              <a:buNone/>
            </a:pPr>
            <a:endParaRPr lang="en-US" b="1" dirty="0"/>
          </a:p>
          <a:p>
            <a:pPr>
              <a:lnSpc>
                <a:spcPct val="100000"/>
              </a:lnSpc>
            </a:pPr>
            <a:r>
              <a:rPr lang="en-US" b="1" dirty="0"/>
              <a:t>Do not mistakenly believe that if you use </a:t>
            </a:r>
            <a:r>
              <a:rPr lang="en-US" b="1" dirty="0" err="1"/>
              <a:t>SnapChat</a:t>
            </a:r>
            <a:r>
              <a:rPr lang="en-US" b="1" dirty="0"/>
              <a:t> the laws aren’t an issue! Photos shared on </a:t>
            </a:r>
            <a:r>
              <a:rPr lang="en-US" b="1" dirty="0" err="1"/>
              <a:t>SnapChat</a:t>
            </a:r>
            <a:r>
              <a:rPr lang="en-US" b="1" dirty="0"/>
              <a:t> can be saved, so the same laws still apply.</a:t>
            </a:r>
          </a:p>
        </p:txBody>
      </p:sp>
      <p:pic>
        <p:nvPicPr>
          <p:cNvPr id="4" name="Picture 3" descr="AFY_LOGO.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2280" y="6001321"/>
            <a:ext cx="1532514" cy="654975"/>
          </a:xfrm>
          <a:prstGeom prst="rect">
            <a:avLst/>
          </a:prstGeom>
        </p:spPr>
      </p:pic>
    </p:spTree>
    <p:extLst>
      <p:ext uri="{BB962C8B-B14F-4D97-AF65-F5344CB8AC3E}">
        <p14:creationId xmlns:p14="http://schemas.microsoft.com/office/powerpoint/2010/main" val="2326762113"/>
      </p:ext>
    </p:extLst>
  </p:cSld>
  <p:clrMapOvr>
    <a:masterClrMapping/>
  </p:clrMapOvr>
</p:sld>
</file>

<file path=ppt/theme/theme1.xml><?xml version="1.0" encoding="utf-8"?>
<a:theme xmlns:a="http://schemas.openxmlformats.org/drawingml/2006/main" name="Advocates NEW_PPT_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Gotham Book"/>
        <a:ea typeface="ＭＳ Ｐゴシック"/>
        <a:cs typeface="ＭＳ Ｐゴシック"/>
      </a:majorFont>
      <a:minorFont>
        <a:latin typeface="VistaSansBook"/>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96</TotalTime>
  <Words>454</Words>
  <Application>Microsoft Macintosh PowerPoint</Application>
  <PresentationFormat>Widescreen</PresentationFormat>
  <Paragraphs>35</Paragraphs>
  <Slides>6</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ＭＳ Ｐゴシック</vt:lpstr>
      <vt:lpstr>Arial</vt:lpstr>
      <vt:lpstr>Calibri</vt:lpstr>
      <vt:lpstr>Gotham Book</vt:lpstr>
      <vt:lpstr>VistaSansBook</vt:lpstr>
      <vt:lpstr>Advocates NEW_PPT_template</vt:lpstr>
      <vt:lpstr>U.S. Sexting Laws</vt:lpstr>
      <vt:lpstr>Did You Know…?</vt:lpstr>
      <vt:lpstr>This Means…</vt:lpstr>
      <vt:lpstr>The Law Takes This Really Seriously!</vt:lpstr>
      <vt:lpstr>What Can You Do?</vt:lpstr>
      <vt:lpstr> What Can You Do?</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Sexting Laws</dc:title>
  <dc:creator>Elizabeth Schroeder</dc:creator>
  <cp:lastModifiedBy>Lauren Barineau</cp:lastModifiedBy>
  <cp:revision>16</cp:revision>
  <dcterms:created xsi:type="dcterms:W3CDTF">2016-01-06T15:02:08Z</dcterms:created>
  <dcterms:modified xsi:type="dcterms:W3CDTF">2021-09-26T20:00:50Z</dcterms:modified>
</cp:coreProperties>
</file>