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6"/>
  </p:notesMasterIdLst>
  <p:handoutMasterIdLst>
    <p:handoutMasterId r:id="rId17"/>
  </p:handoutMasterIdLst>
  <p:sldIdLst>
    <p:sldId id="268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D63F1F-BE3F-4952-B117-8A78C3599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B30BFF-B52D-4B2F-A030-87AF6DCDD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1981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15913" y="3260725"/>
            <a:ext cx="8512175" cy="92075"/>
            <a:chOff x="199" y="2054"/>
            <a:chExt cx="5362" cy="5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13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914400"/>
            <a:ext cx="6400800" cy="22240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A4EC052D-417A-4A1B-A9AD-35B1F6D75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FA5B6-2E68-4D7A-A094-392CCF94D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FE3E1-94D3-426D-84CE-7327A33BC9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7A7BE-D6EF-469A-A9A4-AA2857B692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4CD63-3EED-4EC9-988C-C68FCDABA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E9121-D0A5-4570-9186-B9A66754F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2833-B9B8-430B-9512-40032DA81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8E71A-8EEC-48FF-9454-3C1CD2DE6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9EE62-C77D-4924-BD74-922E1C9639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45BAF-A3E1-4FF5-9E7F-E3A1D42271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1988" y="214313"/>
            <a:ext cx="1943100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2688" y="214313"/>
            <a:ext cx="5676900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768E3-DB98-44BF-B05C-29DA95EAF2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14313"/>
            <a:ext cx="73437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444688-CA9B-4DA5-890F-D9713A3F2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8600" y="381000"/>
            <a:ext cx="1371600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457200" y="1812925"/>
            <a:ext cx="8512175" cy="92075"/>
            <a:chOff x="199" y="2054"/>
            <a:chExt cx="5362" cy="58"/>
          </a:xfrm>
        </p:grpSpPr>
        <p:sp>
          <p:nvSpPr>
            <p:cNvPr id="129033" name="Rectangle 9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4" name="Rectangle 10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5" name="Rectangle 11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6" name="Rectangle 12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37" name="Rectangle 13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  <p:grpSp>
        <p:nvGrpSpPr>
          <p:cNvPr id="1033" name="Group 14"/>
          <p:cNvGrpSpPr>
            <a:grpSpLocks/>
          </p:cNvGrpSpPr>
          <p:nvPr/>
        </p:nvGrpSpPr>
        <p:grpSpPr bwMode="auto">
          <a:xfrm>
            <a:off x="457200" y="1828800"/>
            <a:ext cx="8512175" cy="92075"/>
            <a:chOff x="199" y="2054"/>
            <a:chExt cx="5362" cy="58"/>
          </a:xfrm>
        </p:grpSpPr>
        <p:sp>
          <p:nvSpPr>
            <p:cNvPr id="129039" name="Rectangle 15"/>
            <p:cNvSpPr>
              <a:spLocks noChangeArrowheads="1"/>
            </p:cNvSpPr>
            <p:nvPr/>
          </p:nvSpPr>
          <p:spPr bwMode="auto">
            <a:xfrm flipV="1">
              <a:off x="199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0" name="Rectangle 16"/>
            <p:cNvSpPr>
              <a:spLocks noChangeArrowheads="1"/>
            </p:cNvSpPr>
            <p:nvPr userDrawn="1"/>
          </p:nvSpPr>
          <p:spPr bwMode="auto">
            <a:xfrm flipV="1">
              <a:off x="1296" y="2054"/>
              <a:ext cx="1097" cy="58"/>
            </a:xfrm>
            <a:prstGeom prst="rect">
              <a:avLst/>
            </a:prstGeom>
            <a:solidFill>
              <a:srgbClr val="0000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1" name="Rectangle 17"/>
            <p:cNvSpPr>
              <a:spLocks noChangeArrowheads="1"/>
            </p:cNvSpPr>
            <p:nvPr userDrawn="1"/>
          </p:nvSpPr>
          <p:spPr bwMode="auto">
            <a:xfrm flipV="1">
              <a:off x="2352" y="2054"/>
              <a:ext cx="1097" cy="5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2" name="Rectangle 18"/>
            <p:cNvSpPr>
              <a:spLocks noChangeArrowheads="1"/>
            </p:cNvSpPr>
            <p:nvPr userDrawn="1"/>
          </p:nvSpPr>
          <p:spPr bwMode="auto">
            <a:xfrm flipV="1">
              <a:off x="3408" y="2054"/>
              <a:ext cx="1097" cy="58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9043" name="Rectangle 19"/>
            <p:cNvSpPr>
              <a:spLocks noChangeArrowheads="1"/>
            </p:cNvSpPr>
            <p:nvPr userDrawn="1"/>
          </p:nvSpPr>
          <p:spPr bwMode="auto">
            <a:xfrm flipV="1">
              <a:off x="4464" y="2054"/>
              <a:ext cx="1097" cy="5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FF6600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hlink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rgbClr val="0000C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rgbClr val="0000C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rgbClr val="0000C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rgbClr val="0000C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latin typeface="Maiandra GD" pitchFamily="34" charset="0"/>
              </a:rPr>
              <a:t>Self-Determination</a:t>
            </a:r>
          </a:p>
        </p:txBody>
      </p:sp>
      <p:pic>
        <p:nvPicPr>
          <p:cNvPr id="4099" name="Picture 4" descr="determin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81200"/>
            <a:ext cx="273685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Box 6"/>
          <p:cNvSpPr txBox="1">
            <a:spLocks noChangeArrowheads="1"/>
          </p:cNvSpPr>
          <p:nvPr/>
        </p:nvSpPr>
        <p:spPr bwMode="auto">
          <a:xfrm>
            <a:off x="1143000" y="5029200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Maiandra GD" pitchFamily="34" charset="0"/>
              </a:rPr>
              <a:t>Student-Involvement in the IEP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Maiandra GD" pitchFamily="34" charset="0"/>
              </a:rPr>
              <a:t>Pre-school template</a:t>
            </a:r>
            <a:endParaRPr lang="en-US" b="1" dirty="0">
              <a:solidFill>
                <a:srgbClr val="FF0000"/>
              </a:solidFill>
              <a:latin typeface="Maiandra G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Welcome to My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By:  student name</a:t>
            </a:r>
          </a:p>
          <a:p>
            <a:endParaRPr lang="en-US"/>
          </a:p>
          <a:p>
            <a:r>
              <a:rPr lang="en-US"/>
              <a:t>Picture of student</a:t>
            </a:r>
          </a:p>
        </p:txBody>
      </p:sp>
      <p:pic>
        <p:nvPicPr>
          <p:cNvPr id="2053" name="Picture 5" descr="determined_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5410200"/>
            <a:ext cx="1295400" cy="1201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People I Invited.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7" name="Picture 5" descr="j04258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6988" y="4038600"/>
            <a:ext cx="2767012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All About Me…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Birthday:</a:t>
            </a:r>
          </a:p>
          <a:p>
            <a:endParaRPr lang="en-US"/>
          </a:p>
          <a:p>
            <a:r>
              <a:rPr lang="en-US"/>
              <a:t>Address:</a:t>
            </a:r>
          </a:p>
          <a:p>
            <a:endParaRPr lang="en-US"/>
          </a:p>
          <a:p>
            <a:r>
              <a:rPr lang="en-US"/>
              <a:t>I am a (boy or girl)</a:t>
            </a:r>
          </a:p>
          <a:p>
            <a:endParaRPr lang="en-US"/>
          </a:p>
          <a:p>
            <a:r>
              <a:rPr lang="en-US"/>
              <a:t>I am (years old)</a:t>
            </a:r>
          </a:p>
        </p:txBody>
      </p:sp>
      <p:pic>
        <p:nvPicPr>
          <p:cNvPr id="4100" name="Picture 4" descr="j04079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2133600"/>
            <a:ext cx="2125662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Family</a:t>
            </a:r>
          </a:p>
        </p:txBody>
      </p:sp>
      <p:pic>
        <p:nvPicPr>
          <p:cNvPr id="5125" name="Picture 5" descr="j028898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79963" y="5018088"/>
            <a:ext cx="4364037" cy="18399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Teachers &amp; Friends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 descr="j01346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8788" y="4114800"/>
            <a:ext cx="2335212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Pets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/>
          </a:p>
        </p:txBody>
      </p:sp>
      <p:pic>
        <p:nvPicPr>
          <p:cNvPr id="7172" name="Picture 4" descr="j01334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981200"/>
            <a:ext cx="2487613" cy="2327275"/>
          </a:xfrm>
          <a:prstGeom prst="rect">
            <a:avLst/>
          </a:prstGeom>
          <a:noFill/>
        </p:spPr>
      </p:pic>
      <p:pic>
        <p:nvPicPr>
          <p:cNvPr id="7173" name="Picture 5" descr="an0235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62400"/>
            <a:ext cx="2751138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School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j03825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2057400"/>
            <a:ext cx="20574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 like…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4" name="Picture 4" descr="j04238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02585" y="1981200"/>
            <a:ext cx="3030018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 don’t like…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8" name="Picture 4" descr="j04244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057400"/>
            <a:ext cx="3322638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For Coming!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20" name="Picture 4" descr="j02152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2209800"/>
            <a:ext cx="5181600" cy="4541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elf-Determination&amp;quot;&quot;/&gt;&lt;property id=&quot;20307&quot; value=&quot;268&quot;/&gt;&lt;/object&gt;&lt;object type=&quot;3&quot; unique_id=&quot;10007&quot;&gt;&lt;property id=&quot;20148&quot; value=&quot;5&quot;/&gt;&lt;property id=&quot;20300&quot; value=&quot;Slide 4 - &amp;quot;What is Self-Determination?&amp;quot;&quot;/&gt;&lt;property id=&quot;20307&quot; value=&quot;259&quot;/&gt;&lt;/object&gt;&lt;object type=&quot;3&quot; unique_id=&quot;10008&quot;&gt;&lt;property id=&quot;20148&quot; value=&quot;5&quot;/&gt;&lt;property id=&quot;20300&quot; value=&quot;Slide 5 - &amp;quot;Core Components—Combination of skills, knowledge &amp;amp; Beliefs&amp;quot;&quot;/&gt;&lt;property id=&quot;20307&quot; value=&quot;260&quot;/&gt;&lt;/object&gt;&lt;object type=&quot;3&quot; unique_id=&quot;10009&quot;&gt;&lt;property id=&quot;20148&quot; value=&quot;5&quot;/&gt;&lt;property id=&quot;20300&quot; value=&quot;Slide 6 - &amp;quot;Why ?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Key Reasons…&amp;quot;&quot;/&gt;&lt;property id=&quot;20307&quot; value=&quot;299&quot;/&gt;&lt;/object&gt;&lt;object type=&quot;3&quot; unique_id=&quot;10011&quot;&gt;&lt;property id=&quot;20148&quot; value=&quot;5&quot;/&gt;&lt;property id=&quot;20300&quot; value=&quot;Slide 8 - &amp;quot; IEP meetings…&amp;quot;&quot;/&gt;&lt;property id=&quot;20307&quot; value=&quot;277&quot;/&gt;&lt;/object&gt;&lt;object type=&quot;3&quot; unique_id=&quot;10012&quot;&gt;&lt;property id=&quot;20148&quot; value=&quot;5&quot;/&gt;&lt;property id=&quot;20300&quot; value=&quot;Slide 9 - &amp;quot;Self-Realization…&amp;quot;&quot;/&gt;&lt;property id=&quot;20307&quot; value=&quot;278&quot;/&gt;&lt;/object&gt;&lt;object type=&quot;3&quot; unique_id=&quot;10013&quot;&gt;&lt;property id=&quot;20148&quot; value=&quot;5&quot;/&gt;&lt;property id=&quot;20300&quot; value=&quot;Slide 10 - &amp;quot;Self-Advocacy…&amp;quot;&quot;/&gt;&lt;property id=&quot;20307&quot; value=&quot;279&quot;/&gt;&lt;/object&gt;&lt;object type=&quot;3&quot; unique_id=&quot;10014&quot;&gt;&lt;property id=&quot;20148&quot; value=&quot;5&quot;/&gt;&lt;property id=&quot;20300&quot; value=&quot;Slide 11 - &amp;quot; Psychological Empowerment…&amp;quot;&quot;/&gt;&lt;property id=&quot;20307&quot; value=&quot;280&quot;/&gt;&lt;/object&gt;&lt;object type=&quot;3&quot; unique_id=&quot;10015&quot;&gt;&lt;property id=&quot;20148&quot; value=&quot;5&quot;/&gt;&lt;property id=&quot;20300&quot; value=&quot;Slide 12 - &amp;quot;Understanding of Rights…&amp;quot;&quot;/&gt;&lt;property id=&quot;20307&quot; value=&quot;281&quot;/&gt;&lt;/object&gt;&lt;object type=&quot;3&quot; unique_id=&quot;10016&quot;&gt;&lt;property id=&quot;20148&quot; value=&quot;5&quot;/&gt;&lt;property id=&quot;20300&quot; value=&quot;Slide 13 - &amp;quot;What We Learned….&amp;quot;&quot;/&gt;&lt;property id=&quot;20307&quot; value=&quot;289&quot;/&gt;&lt;/object&gt;&lt;object type=&quot;3&quot; unique_id=&quot;10017&quot;&gt;&lt;property id=&quot;20148&quot; value=&quot;5&quot;/&gt;&lt;property id=&quot;20300&quot; value=&quot;Slide 14&quot;/&gt;&lt;property id=&quot;20307&quot; value=&quot;262&quot;/&gt;&lt;/object&gt;&lt;object type=&quot;3&quot; unique_id=&quot;10018&quot;&gt;&lt;property id=&quot;20148&quot; value=&quot;5&quot;/&gt;&lt;property id=&quot;20300&quot; value=&quot;Slide 15 - &amp;quot;        &amp;quot;&quot;/&gt;&lt;property id=&quot;20307&quot; value=&quot;292&quot;/&gt;&lt;/object&gt;&lt;object type=&quot;3&quot; unique_id=&quot;10019&quot;&gt;&lt;property id=&quot;20148&quot; value=&quot;5&quot;/&gt;&lt;property id=&quot;20300&quot; value=&quot;Slide 16 - &amp;quot;Fostering the Development of Self-Determination Skills&amp;quot;&quot;/&gt;&lt;property id=&quot;20307&quot; value=&quot;293&quot;/&gt;&lt;/object&gt;&lt;object type=&quot;3&quot; unique_id=&quot;10023&quot;&gt;&lt;property id=&quot;20148&quot; value=&quot;5&quot;/&gt;&lt;property id=&quot;20300&quot; value=&quot;Slide 17 - &amp;quot;Self-Determination Youth Summit&amp;quot;&quot;/&gt;&lt;property id=&quot;20307&quot; value=&quot;295&quot;/&gt;&lt;/object&gt;&lt;object type=&quot;3&quot; unique_id=&quot;10025&quot;&gt;&lt;property id=&quot;20148&quot; value=&quot;5&quot;/&gt;&lt;property id=&quot;20300&quot; value=&quot;Slide 18 - &amp;quot;Fostering the Development of Self-Determination Skills&amp;quot;&quot;/&gt;&lt;property id=&quot;20307&quot; value=&quot;266&quot;/&gt;&lt;/object&gt;&lt;object type=&quot;3&quot; unique_id=&quot;10026&quot;&gt;&lt;property id=&quot;20148&quot; value=&quot;5&quot;/&gt;&lt;property id=&quot;20300&quot; value=&quot;Slide 19 - &amp;quot;Closing thoughts…&amp;quot;&quot;/&gt;&lt;property id=&quot;20307&quot; value=&quot;296&quot;/&gt;&lt;/object&gt;&lt;object type=&quot;3&quot; unique_id=&quot;10052&quot;&gt;&lt;property id=&quot;20148&quot; value=&quot;5&quot;/&gt;&lt;property id=&quot;20300&quot; value=&quot;Slide 20 - &amp;quot;Additional Information&amp;quot;&quot;/&gt;&lt;property id=&quot;20307&quot; value=&quot;300&quot;/&gt;&lt;/object&gt;&lt;object type=&quot;3&quot; unique_id=&quot;10105&quot;&gt;&lt;property id=&quot;20148&quot; value=&quot;5&quot;/&gt;&lt;property id=&quot;20300&quot; value=&quot;Slide 2 - &amp;quot;Who Do You See?&amp;quot;&quot;/&gt;&lt;property id=&quot;20307&quot; value=&quot;301&quot;/&gt;&lt;/object&gt;&lt;object type=&quot;3&quot; unique_id=&quot;10106&quot;&gt;&lt;property id=&quot;20148&quot; value=&quot;5&quot;/&gt;&lt;property id=&quot;20300&quot; value=&quot;Slide 3 - &amp;quot;Who Do You See?&amp;quot;&quot;/&gt;&lt;property id=&quot;20307&quot; value=&quot;302&quot;/&gt;&lt;/object&gt;&lt;/object&gt;&lt;/object&gt;&lt;/database&gt;"/>
</p:tagLst>
</file>

<file path=ppt/theme/theme1.xml><?xml version="1.0" encoding="utf-8"?>
<a:theme xmlns:a="http://schemas.openxmlformats.org/drawingml/2006/main" name="SDtemplate">
  <a:themeElements>
    <a:clrScheme name="SDtemplate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SDtemplat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Dtemplat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templat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Dtemplat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Dtemplat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B42D7EC2900943A1244B1BCB19E27E" ma:contentTypeVersion="11" ma:contentTypeDescription="Create a new document." ma:contentTypeScope="" ma:versionID="3e28679548b4c5ace568955eb5e0e5a3">
  <xsd:schema xmlns:xsd="http://www.w3.org/2001/XMLSchema" xmlns:xs="http://www.w3.org/2001/XMLSchema" xmlns:p="http://schemas.microsoft.com/office/2006/metadata/properties" xmlns:ns3="c3f675dc-80ca-43c5-9199-491d5a0c9d9f" targetNamespace="http://schemas.microsoft.com/office/2006/metadata/properties" ma:root="true" ma:fieldsID="4f3929413a8771616765fd0204b835aa" ns3:_="">
    <xsd:import namespace="c3f675dc-80ca-43c5-9199-491d5a0c9d9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f675dc-80ca-43c5-9199-491d5a0c9d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A986835-65AD-4D7C-9738-A8B3B9E8CB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f675dc-80ca-43c5-9199-491d5a0c9d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508252-1B87-48F6-9264-663D0142AE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76AE96-6C35-4A56-80E7-BEF425C4D0D1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c3f675dc-80ca-43c5-9199-491d5a0c9d9f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</TotalTime>
  <Words>69</Words>
  <Application>Microsoft Office PowerPoint</Application>
  <PresentationFormat>On-screen Show (4:3)</PresentationFormat>
  <Paragraphs>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Comic Sans MS</vt:lpstr>
      <vt:lpstr>Maiandra GD</vt:lpstr>
      <vt:lpstr>Wingdings</vt:lpstr>
      <vt:lpstr>SDtemplate</vt:lpstr>
      <vt:lpstr>Self-Determination</vt:lpstr>
      <vt:lpstr>Welcome to My Meeting</vt:lpstr>
      <vt:lpstr>The People I Invited.</vt:lpstr>
      <vt:lpstr>All About Me…</vt:lpstr>
      <vt:lpstr>My Family</vt:lpstr>
      <vt:lpstr>My Teachers &amp; Friends</vt:lpstr>
      <vt:lpstr>My Pets</vt:lpstr>
      <vt:lpstr>My School</vt:lpstr>
      <vt:lpstr>What I like…</vt:lpstr>
      <vt:lpstr>What I don’t like…</vt:lpstr>
      <vt:lpstr>Thank You For Coming!</vt:lpstr>
    </vt:vector>
  </TitlesOfParts>
  <Company>Radford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Self-Determination</dc:title>
  <dc:creator>Radford University</dc:creator>
  <cp:lastModifiedBy>Doreen L. Milot</cp:lastModifiedBy>
  <cp:revision>33</cp:revision>
  <dcterms:created xsi:type="dcterms:W3CDTF">2007-11-09T20:34:07Z</dcterms:created>
  <dcterms:modified xsi:type="dcterms:W3CDTF">2022-02-11T18:17:22Z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0x0101000FB42D7EC2900943A1244B1BCB19E27E</vt:lpwstr>
  </property>
</Properties>
</file>