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3.xml"/>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55" r:id="rId6"/>
    <p:sldMasterId id="2147483756" r:id="rId7"/>
    <p:sldMasterId id="2147483757"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23" r:id="rId77"/>
    <p:sldId id="324" r:id="rId78"/>
    <p:sldId id="325" r:id="rId79"/>
    <p:sldId id="326" r:id="rId80"/>
    <p:sldId id="327" r:id="rId81"/>
    <p:sldId id="328" r:id="rId82"/>
    <p:sldId id="329" r:id="rId83"/>
    <p:sldId id="330" r:id="rId84"/>
    <p:sldId id="331" r:id="rId85"/>
    <p:sldId id="332" r:id="rId86"/>
    <p:sldId id="333" r:id="rId87"/>
    <p:sldId id="334" r:id="rId88"/>
    <p:sldId id="335" r:id="rId89"/>
    <p:sldId id="336" r:id="rId90"/>
    <p:sldId id="337" r:id="rId91"/>
    <p:sldId id="338" r:id="rId92"/>
    <p:sldId id="339" r:id="rId93"/>
    <p:sldId id="340" r:id="rId94"/>
    <p:sldId id="341" r:id="rId95"/>
    <p:sldId id="342" r:id="rId96"/>
  </p:sldIdLst>
  <p:sldSz cy="5143500" cx="9144000"/>
  <p:notesSz cx="6858000" cy="9144000"/>
  <p:embeddedFontLst>
    <p:embeddedFont>
      <p:font typeface="Roboto"/>
      <p:regular r:id="rId97"/>
      <p:bold r:id="rId98"/>
      <p:italic r:id="rId99"/>
      <p:boldItalic r:id="rId100"/>
    </p:embeddedFont>
    <p:embeddedFont>
      <p:font typeface="Franklin Gothic"/>
      <p:bold r:id="rId101"/>
    </p:embeddedFont>
    <p:embeddedFont>
      <p:font typeface="Poppins"/>
      <p:regular r:id="rId102"/>
      <p:bold r:id="rId103"/>
      <p:italic r:id="rId104"/>
      <p:boldItalic r:id="rId105"/>
    </p:embeddedFont>
    <p:embeddedFont>
      <p:font typeface="Cabin"/>
      <p:regular r:id="rId106"/>
      <p:bold r:id="rId107"/>
      <p:italic r:id="rId108"/>
      <p:boldItalic r:id="rId109"/>
    </p:embeddedFont>
    <p:embeddedFont>
      <p:font typeface="Fjalla One"/>
      <p:regular r:id="rId110"/>
    </p:embeddedFont>
    <p:embeddedFont>
      <p:font typeface="Poppins Light"/>
      <p:regular r:id="rId111"/>
      <p:bold r:id="rId112"/>
      <p:italic r:id="rId113"/>
      <p:boldItalic r:id="rId114"/>
    </p:embeddedFont>
    <p:embeddedFont>
      <p:font typeface="Poppins SemiBold"/>
      <p:regular r:id="rId115"/>
      <p:bold r:id="rId116"/>
      <p:italic r:id="rId117"/>
      <p:boldItalic r:id="rId1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3" name="Daniel Hines"/>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6F50FFD-0C56-4C1C-B1D8-11537C288C27}">
  <a:tblStyle styleId="{36F50FFD-0C56-4C1C-B1D8-11537C288C2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107" Type="http://schemas.openxmlformats.org/officeDocument/2006/relationships/font" Target="fonts/Cabin-bold.fntdata"/><Relationship Id="rId106" Type="http://schemas.openxmlformats.org/officeDocument/2006/relationships/font" Target="fonts/Cabin-regular.fntdata"/><Relationship Id="rId105" Type="http://schemas.openxmlformats.org/officeDocument/2006/relationships/font" Target="fonts/Poppins-boldItalic.fntdata"/><Relationship Id="rId104" Type="http://schemas.openxmlformats.org/officeDocument/2006/relationships/font" Target="fonts/Poppins-italic.fntdata"/><Relationship Id="rId109" Type="http://schemas.openxmlformats.org/officeDocument/2006/relationships/font" Target="fonts/Cabin-boldItalic.fntdata"/><Relationship Id="rId108" Type="http://schemas.openxmlformats.org/officeDocument/2006/relationships/font" Target="fonts/Cabin-italic.fntdata"/><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103" Type="http://schemas.openxmlformats.org/officeDocument/2006/relationships/font" Target="fonts/Poppins-bold.fntdata"/><Relationship Id="rId102" Type="http://schemas.openxmlformats.org/officeDocument/2006/relationships/font" Target="fonts/Poppins-regular.fntdata"/><Relationship Id="rId101" Type="http://schemas.openxmlformats.org/officeDocument/2006/relationships/font" Target="fonts/FranklinGothic-bold.fntdata"/><Relationship Id="rId100" Type="http://schemas.openxmlformats.org/officeDocument/2006/relationships/font" Target="fonts/Roboto-boldItalic.fntdata"/><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20" Type="http://schemas.openxmlformats.org/officeDocument/2006/relationships/slide" Target="slides/slide11.xml"/><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95" Type="http://schemas.openxmlformats.org/officeDocument/2006/relationships/slide" Target="slides/slide86.xml"/><Relationship Id="rId94" Type="http://schemas.openxmlformats.org/officeDocument/2006/relationships/slide" Target="slides/slide85.xml"/><Relationship Id="rId97" Type="http://schemas.openxmlformats.org/officeDocument/2006/relationships/font" Target="fonts/Roboto-regular.fntdata"/><Relationship Id="rId96" Type="http://schemas.openxmlformats.org/officeDocument/2006/relationships/slide" Target="slides/slide87.xml"/><Relationship Id="rId11" Type="http://schemas.openxmlformats.org/officeDocument/2006/relationships/slide" Target="slides/slide2.xml"/><Relationship Id="rId99" Type="http://schemas.openxmlformats.org/officeDocument/2006/relationships/font" Target="fonts/Roboto-italic.fntdata"/><Relationship Id="rId10" Type="http://schemas.openxmlformats.org/officeDocument/2006/relationships/slide" Target="slides/slide1.xml"/><Relationship Id="rId98" Type="http://schemas.openxmlformats.org/officeDocument/2006/relationships/font" Target="fonts/Roboto-bold.fntdata"/><Relationship Id="rId13" Type="http://schemas.openxmlformats.org/officeDocument/2006/relationships/slide" Target="slides/slide4.xml"/><Relationship Id="rId12" Type="http://schemas.openxmlformats.org/officeDocument/2006/relationships/slide" Target="slides/slide3.xml"/><Relationship Id="rId91" Type="http://schemas.openxmlformats.org/officeDocument/2006/relationships/slide" Target="slides/slide82.xml"/><Relationship Id="rId90" Type="http://schemas.openxmlformats.org/officeDocument/2006/relationships/slide" Target="slides/slide81.xml"/><Relationship Id="rId93" Type="http://schemas.openxmlformats.org/officeDocument/2006/relationships/slide" Target="slides/slide84.xml"/><Relationship Id="rId92" Type="http://schemas.openxmlformats.org/officeDocument/2006/relationships/slide" Target="slides/slide83.xml"/><Relationship Id="rId118" Type="http://schemas.openxmlformats.org/officeDocument/2006/relationships/font" Target="fonts/PoppinsSemiBold-boldItalic.fntdata"/><Relationship Id="rId117" Type="http://schemas.openxmlformats.org/officeDocument/2006/relationships/font" Target="fonts/PoppinsSemiBold-italic.fntdata"/><Relationship Id="rId116" Type="http://schemas.openxmlformats.org/officeDocument/2006/relationships/font" Target="fonts/PoppinsSemiBold-bold.fntdata"/><Relationship Id="rId115" Type="http://schemas.openxmlformats.org/officeDocument/2006/relationships/font" Target="fonts/PoppinsSemiBold-regular.fntdata"/><Relationship Id="rId15" Type="http://schemas.openxmlformats.org/officeDocument/2006/relationships/slide" Target="slides/slide6.xml"/><Relationship Id="rId110" Type="http://schemas.openxmlformats.org/officeDocument/2006/relationships/font" Target="fonts/FjallaOne-regular.fntdata"/><Relationship Id="rId14" Type="http://schemas.openxmlformats.org/officeDocument/2006/relationships/slide" Target="slides/slide5.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14" Type="http://schemas.openxmlformats.org/officeDocument/2006/relationships/font" Target="fonts/PoppinsLight-boldItalic.fntdata"/><Relationship Id="rId18" Type="http://schemas.openxmlformats.org/officeDocument/2006/relationships/slide" Target="slides/slide9.xml"/><Relationship Id="rId113" Type="http://schemas.openxmlformats.org/officeDocument/2006/relationships/font" Target="fonts/PoppinsLight-italic.fntdata"/><Relationship Id="rId112" Type="http://schemas.openxmlformats.org/officeDocument/2006/relationships/font" Target="fonts/PoppinsLight-bold.fntdata"/><Relationship Id="rId111" Type="http://schemas.openxmlformats.org/officeDocument/2006/relationships/font" Target="fonts/PoppinsLight-regular.fntdata"/><Relationship Id="rId84" Type="http://schemas.openxmlformats.org/officeDocument/2006/relationships/slide" Target="slides/slide75.xml"/><Relationship Id="rId83" Type="http://schemas.openxmlformats.org/officeDocument/2006/relationships/slide" Target="slides/slide74.xml"/><Relationship Id="rId86" Type="http://schemas.openxmlformats.org/officeDocument/2006/relationships/slide" Target="slides/slide77.xml"/><Relationship Id="rId85" Type="http://schemas.openxmlformats.org/officeDocument/2006/relationships/slide" Target="slides/slide76.xml"/><Relationship Id="rId88" Type="http://schemas.openxmlformats.org/officeDocument/2006/relationships/slide" Target="slides/slide79.xml"/><Relationship Id="rId87" Type="http://schemas.openxmlformats.org/officeDocument/2006/relationships/slide" Target="slides/slide78.xml"/><Relationship Id="rId89" Type="http://schemas.openxmlformats.org/officeDocument/2006/relationships/slide" Target="slides/slide80.xml"/><Relationship Id="rId80" Type="http://schemas.openxmlformats.org/officeDocument/2006/relationships/slide" Target="slides/slide71.xml"/><Relationship Id="rId82" Type="http://schemas.openxmlformats.org/officeDocument/2006/relationships/slide" Target="slides/slide73.xml"/><Relationship Id="rId81" Type="http://schemas.openxmlformats.org/officeDocument/2006/relationships/slide" Target="slides/slide72.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slideMaster" Target="slideMasters/slideMaster2.xml"/><Relationship Id="rId8" Type="http://schemas.openxmlformats.org/officeDocument/2006/relationships/slideMaster" Target="slideMasters/slideMaster3.xml"/><Relationship Id="rId73" Type="http://schemas.openxmlformats.org/officeDocument/2006/relationships/slide" Target="slides/slide64.xml"/><Relationship Id="rId72" Type="http://schemas.openxmlformats.org/officeDocument/2006/relationships/slide" Target="slides/slide63.xml"/><Relationship Id="rId75" Type="http://schemas.openxmlformats.org/officeDocument/2006/relationships/slide" Target="slides/slide66.xml"/><Relationship Id="rId74" Type="http://schemas.openxmlformats.org/officeDocument/2006/relationships/slide" Target="slides/slide65.xml"/><Relationship Id="rId77" Type="http://schemas.openxmlformats.org/officeDocument/2006/relationships/slide" Target="slides/slide68.xml"/><Relationship Id="rId76" Type="http://schemas.openxmlformats.org/officeDocument/2006/relationships/slide" Target="slides/slide67.xml"/><Relationship Id="rId79" Type="http://schemas.openxmlformats.org/officeDocument/2006/relationships/slide" Target="slides/slide70.xml"/><Relationship Id="rId78" Type="http://schemas.openxmlformats.org/officeDocument/2006/relationships/slide" Target="slides/slide69.xml"/><Relationship Id="rId71" Type="http://schemas.openxmlformats.org/officeDocument/2006/relationships/slide" Target="slides/slide62.xml"/><Relationship Id="rId70" Type="http://schemas.openxmlformats.org/officeDocument/2006/relationships/slide" Target="slides/slide61.xml"/><Relationship Id="rId62" Type="http://schemas.openxmlformats.org/officeDocument/2006/relationships/slide" Target="slides/slide53.xml"/><Relationship Id="rId61" Type="http://schemas.openxmlformats.org/officeDocument/2006/relationships/slide" Target="slides/slide52.xml"/><Relationship Id="rId64" Type="http://schemas.openxmlformats.org/officeDocument/2006/relationships/slide" Target="slides/slide55.xml"/><Relationship Id="rId63" Type="http://schemas.openxmlformats.org/officeDocument/2006/relationships/slide" Target="slides/slide54.xml"/><Relationship Id="rId66" Type="http://schemas.openxmlformats.org/officeDocument/2006/relationships/slide" Target="slides/slide57.xml"/><Relationship Id="rId65" Type="http://schemas.openxmlformats.org/officeDocument/2006/relationships/slide" Target="slides/slide56.xml"/><Relationship Id="rId68" Type="http://schemas.openxmlformats.org/officeDocument/2006/relationships/slide" Target="slides/slide59.xml"/><Relationship Id="rId67" Type="http://schemas.openxmlformats.org/officeDocument/2006/relationships/slide" Target="slides/slide58.xml"/><Relationship Id="rId60" Type="http://schemas.openxmlformats.org/officeDocument/2006/relationships/slide" Target="slides/slide51.xml"/><Relationship Id="rId69" Type="http://schemas.openxmlformats.org/officeDocument/2006/relationships/slide" Target="slides/slide6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55" Type="http://schemas.openxmlformats.org/officeDocument/2006/relationships/slide" Target="slides/slide46.xml"/><Relationship Id="rId54" Type="http://schemas.openxmlformats.org/officeDocument/2006/relationships/slide" Target="slides/slide45.xml"/><Relationship Id="rId57" Type="http://schemas.openxmlformats.org/officeDocument/2006/relationships/slide" Target="slides/slide48.xml"/><Relationship Id="rId56" Type="http://schemas.openxmlformats.org/officeDocument/2006/relationships/slide" Target="slides/slide47.xml"/><Relationship Id="rId59" Type="http://schemas.openxmlformats.org/officeDocument/2006/relationships/slide" Target="slides/slide50.xml"/><Relationship Id="rId58" Type="http://schemas.openxmlformats.org/officeDocument/2006/relationships/slide" Target="slides/slide49.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4-11-25T15:04:24.361">
    <p:pos x="6000" y="0"/>
    <p:text>We may want to pull this slide</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4-11-25T15:04:47.263">
    <p:pos x="6000" y="0"/>
    <p:text>We may want to pull this slide</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4-11-25T15:05:18.648">
    <p:pos x="6000" y="0"/>
    <p:text>We may want to pull this slide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317d5c4e63d_0_4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317d5c4e63d_0_4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15b22727cc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8" name="Google Shape;1128;g15b22727cc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latin typeface="Poppins"/>
              <a:ea typeface="Poppins"/>
              <a:cs typeface="Poppins"/>
              <a:sym typeface="Poppi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1" name="Shape 1131"/>
        <p:cNvGrpSpPr/>
        <p:nvPr/>
      </p:nvGrpSpPr>
      <p:grpSpPr>
        <a:xfrm>
          <a:off x="0" y="0"/>
          <a:ext cx="0" cy="0"/>
          <a:chOff x="0" y="0"/>
          <a:chExt cx="0" cy="0"/>
        </a:xfrm>
      </p:grpSpPr>
      <p:sp>
        <p:nvSpPr>
          <p:cNvPr id="1132" name="Google Shape;1132;g311d1cd36a5_0_1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3" name="Google Shape;1133;g311d1cd36a5_0_1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Julie</a:t>
            </a:r>
            <a:endParaRPr>
              <a:solidFill>
                <a:schemeClr val="dk1"/>
              </a:solidFill>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Would you consider the others in one of your two top priorities? Can’t live without? Second tier? </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g317d5c4e63d_0_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9" name="Google Shape;1139;g317d5c4e63d_0_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2" name="Shape 1142"/>
        <p:cNvGrpSpPr/>
        <p:nvPr/>
      </p:nvGrpSpPr>
      <p:grpSpPr>
        <a:xfrm>
          <a:off x="0" y="0"/>
          <a:ext cx="0" cy="0"/>
          <a:chOff x="0" y="0"/>
          <a:chExt cx="0" cy="0"/>
        </a:xfrm>
      </p:grpSpPr>
      <p:sp>
        <p:nvSpPr>
          <p:cNvPr id="1143" name="Google Shape;1143;g311d1cd36a5_0_1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4" name="Google Shape;1144;g311d1cd36a5_0_1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TB</a:t>
            </a:r>
            <a:endParaRPr>
              <a:solidFill>
                <a:schemeClr val="dk1"/>
              </a:solidFill>
            </a:endParaRPr>
          </a:p>
          <a:p>
            <a:pPr indent="0" lvl="0" marL="0" rtl="0" algn="l">
              <a:spcBef>
                <a:spcPts val="0"/>
              </a:spcBef>
              <a:spcAft>
                <a:spcPts val="0"/>
              </a:spcAft>
              <a:buNone/>
            </a:pPr>
            <a:r>
              <a:t/>
            </a:r>
            <a:endParaRPr>
              <a:latin typeface="Poppins"/>
              <a:ea typeface="Poppins"/>
              <a:cs typeface="Poppins"/>
              <a:sym typeface="Poppi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g311d1cd36a5_0_1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0" name="Google Shape;1150;g311d1cd36a5_0_1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oppins"/>
                <a:ea typeface="Poppins"/>
                <a:cs typeface="Poppins"/>
                <a:sym typeface="Poppins"/>
              </a:rPr>
              <a:t>TB</a:t>
            </a:r>
            <a:endParaRPr>
              <a:latin typeface="Poppins"/>
              <a:ea typeface="Poppins"/>
              <a:cs typeface="Poppins"/>
              <a:sym typeface="Poppin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3190340fecd_0_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3190340fecd_0_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g3190340fecd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2" name="Google Shape;1162;g3190340fec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Poppins"/>
                <a:ea typeface="Poppins"/>
                <a:cs typeface="Poppins"/>
                <a:sym typeface="Poppins"/>
              </a:rPr>
              <a:t>Dan Hines</a:t>
            </a:r>
            <a:endParaRPr>
              <a:solidFill>
                <a:schemeClr val="dk1"/>
              </a:solidFill>
              <a:latin typeface="Poppins"/>
              <a:ea typeface="Poppins"/>
              <a:cs typeface="Poppins"/>
              <a:sym typeface="Poppins"/>
            </a:endParaRPr>
          </a:p>
          <a:p>
            <a:pPr indent="0" lvl="0" marL="0" rtl="0" algn="l">
              <a:lnSpc>
                <a:spcPct val="100000"/>
              </a:lnSpc>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3190340fecd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9" name="Google Shape;1169;g3190340fecd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3" name="Shape 1173"/>
        <p:cNvGrpSpPr/>
        <p:nvPr/>
      </p:nvGrpSpPr>
      <p:grpSpPr>
        <a:xfrm>
          <a:off x="0" y="0"/>
          <a:ext cx="0" cy="0"/>
          <a:chOff x="0" y="0"/>
          <a:chExt cx="0" cy="0"/>
        </a:xfrm>
      </p:grpSpPr>
      <p:sp>
        <p:nvSpPr>
          <p:cNvPr id="1174" name="Google Shape;1174;g3190340fecd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5" name="Google Shape;1175;g3190340fecd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9" name="Shape 1179"/>
        <p:cNvGrpSpPr/>
        <p:nvPr/>
      </p:nvGrpSpPr>
      <p:grpSpPr>
        <a:xfrm>
          <a:off x="0" y="0"/>
          <a:ext cx="0" cy="0"/>
          <a:chOff x="0" y="0"/>
          <a:chExt cx="0" cy="0"/>
        </a:xfrm>
      </p:grpSpPr>
      <p:sp>
        <p:nvSpPr>
          <p:cNvPr id="1180" name="Google Shape;1180;g3190340fecd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1" name="Google Shape;1181;g3190340fecd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g31f33c846fb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7" name="Google Shape;1187;g31f33c846f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g3190340fecd_0_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6" name="Google Shape;1226;g3190340fecd_0_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9" name="Shape 1229"/>
        <p:cNvGrpSpPr/>
        <p:nvPr/>
      </p:nvGrpSpPr>
      <p:grpSpPr>
        <a:xfrm>
          <a:off x="0" y="0"/>
          <a:ext cx="0" cy="0"/>
          <a:chOff x="0" y="0"/>
          <a:chExt cx="0" cy="0"/>
        </a:xfrm>
      </p:grpSpPr>
      <p:sp>
        <p:nvSpPr>
          <p:cNvPr id="1230" name="Google Shape;1230;g3190340fecd_0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31" name="Google Shape;1231;g3190340fecd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5" name="Shape 1235"/>
        <p:cNvGrpSpPr/>
        <p:nvPr/>
      </p:nvGrpSpPr>
      <p:grpSpPr>
        <a:xfrm>
          <a:off x="0" y="0"/>
          <a:ext cx="0" cy="0"/>
          <a:chOff x="0" y="0"/>
          <a:chExt cx="0" cy="0"/>
        </a:xfrm>
      </p:grpSpPr>
      <p:sp>
        <p:nvSpPr>
          <p:cNvPr id="1236" name="Google Shape;1236;g3190340fecd_0_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37" name="Google Shape;1237;g3190340fecd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2" name="Shape 1242"/>
        <p:cNvGrpSpPr/>
        <p:nvPr/>
      </p:nvGrpSpPr>
      <p:grpSpPr>
        <a:xfrm>
          <a:off x="0" y="0"/>
          <a:ext cx="0" cy="0"/>
          <a:chOff x="0" y="0"/>
          <a:chExt cx="0" cy="0"/>
        </a:xfrm>
      </p:grpSpPr>
      <p:sp>
        <p:nvSpPr>
          <p:cNvPr id="1243" name="Google Shape;1243;g3190340fecd_0_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4" name="Google Shape;1244;g3190340fecd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8" name="Shape 1248"/>
        <p:cNvGrpSpPr/>
        <p:nvPr/>
      </p:nvGrpSpPr>
      <p:grpSpPr>
        <a:xfrm>
          <a:off x="0" y="0"/>
          <a:ext cx="0" cy="0"/>
          <a:chOff x="0" y="0"/>
          <a:chExt cx="0" cy="0"/>
        </a:xfrm>
      </p:grpSpPr>
      <p:sp>
        <p:nvSpPr>
          <p:cNvPr id="1249" name="Google Shape;1249;g3190340fecd_0_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0" name="Google Shape;1250;g3190340fecd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4" name="Shape 1254"/>
        <p:cNvGrpSpPr/>
        <p:nvPr/>
      </p:nvGrpSpPr>
      <p:grpSpPr>
        <a:xfrm>
          <a:off x="0" y="0"/>
          <a:ext cx="0" cy="0"/>
          <a:chOff x="0" y="0"/>
          <a:chExt cx="0" cy="0"/>
        </a:xfrm>
      </p:grpSpPr>
      <p:sp>
        <p:nvSpPr>
          <p:cNvPr id="1255" name="Google Shape;1255;g3190340fecd_0_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6" name="Google Shape;1256;g3190340fecd_0_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g3190340fecd_0_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2" name="Google Shape;1262;g3190340fecd_0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6" name="Shape 1266"/>
        <p:cNvGrpSpPr/>
        <p:nvPr/>
      </p:nvGrpSpPr>
      <p:grpSpPr>
        <a:xfrm>
          <a:off x="0" y="0"/>
          <a:ext cx="0" cy="0"/>
          <a:chOff x="0" y="0"/>
          <a:chExt cx="0" cy="0"/>
        </a:xfrm>
      </p:grpSpPr>
      <p:sp>
        <p:nvSpPr>
          <p:cNvPr id="1267" name="Google Shape;1267;g3190340fecd_0_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8" name="Google Shape;1268;g3190340fecd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4" name="Shape 1274"/>
        <p:cNvGrpSpPr/>
        <p:nvPr/>
      </p:nvGrpSpPr>
      <p:grpSpPr>
        <a:xfrm>
          <a:off x="0" y="0"/>
          <a:ext cx="0" cy="0"/>
          <a:chOff x="0" y="0"/>
          <a:chExt cx="0" cy="0"/>
        </a:xfrm>
      </p:grpSpPr>
      <p:sp>
        <p:nvSpPr>
          <p:cNvPr id="1275" name="Google Shape;1275;g3190340fecd_0_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6" name="Google Shape;1276;g3190340fecd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9" name="Shape 1279"/>
        <p:cNvGrpSpPr/>
        <p:nvPr/>
      </p:nvGrpSpPr>
      <p:grpSpPr>
        <a:xfrm>
          <a:off x="0" y="0"/>
          <a:ext cx="0" cy="0"/>
          <a:chOff x="0" y="0"/>
          <a:chExt cx="0" cy="0"/>
        </a:xfrm>
      </p:grpSpPr>
      <p:sp>
        <p:nvSpPr>
          <p:cNvPr id="1280" name="Google Shape;1280;g3190340fecd_0_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81" name="Google Shape;1281;g3190340fecd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g3190340fecd_0_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87" name="Google Shape;1287;g3190340fecd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g3190340fecd_0_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3" name="Google Shape;1293;g3190340fecd_0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g3190340fecd_0_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8" name="Google Shape;1298;g3190340fecd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2" name="Shape 1302"/>
        <p:cNvGrpSpPr/>
        <p:nvPr/>
      </p:nvGrpSpPr>
      <p:grpSpPr>
        <a:xfrm>
          <a:off x="0" y="0"/>
          <a:ext cx="0" cy="0"/>
          <a:chOff x="0" y="0"/>
          <a:chExt cx="0" cy="0"/>
        </a:xfrm>
      </p:grpSpPr>
      <p:sp>
        <p:nvSpPr>
          <p:cNvPr id="1303" name="Google Shape;1303;g31f00017a1d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4" name="Google Shape;1304;g31f00017a1d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g3190340fecd_0_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1" name="Google Shape;1311;g3190340fecd_0_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5" name="Shape 1315"/>
        <p:cNvGrpSpPr/>
        <p:nvPr/>
      </p:nvGrpSpPr>
      <p:grpSpPr>
        <a:xfrm>
          <a:off x="0" y="0"/>
          <a:ext cx="0" cy="0"/>
          <a:chOff x="0" y="0"/>
          <a:chExt cx="0" cy="0"/>
        </a:xfrm>
      </p:grpSpPr>
      <p:sp>
        <p:nvSpPr>
          <p:cNvPr id="1316" name="Google Shape;1316;g3190340fecd_0_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7" name="Google Shape;1317;g3190340fecd_0_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4" name="Shape 1324"/>
        <p:cNvGrpSpPr/>
        <p:nvPr/>
      </p:nvGrpSpPr>
      <p:grpSpPr>
        <a:xfrm>
          <a:off x="0" y="0"/>
          <a:ext cx="0" cy="0"/>
          <a:chOff x="0" y="0"/>
          <a:chExt cx="0" cy="0"/>
        </a:xfrm>
      </p:grpSpPr>
      <p:sp>
        <p:nvSpPr>
          <p:cNvPr id="1325" name="Google Shape;1325;g3190340fecd_0_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6" name="Google Shape;1326;g3190340fecd_0_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3" name="Shape 1333"/>
        <p:cNvGrpSpPr/>
        <p:nvPr/>
      </p:nvGrpSpPr>
      <p:grpSpPr>
        <a:xfrm>
          <a:off x="0" y="0"/>
          <a:ext cx="0" cy="0"/>
          <a:chOff x="0" y="0"/>
          <a:chExt cx="0" cy="0"/>
        </a:xfrm>
      </p:grpSpPr>
      <p:sp>
        <p:nvSpPr>
          <p:cNvPr id="1334" name="Google Shape;1334;g3190340fecd_0_1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5" name="Google Shape;1335;g3190340fecd_0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g31f00017a1d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5" name="Google Shape;1345;g31f00017a1d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9" name="Shape 1349"/>
        <p:cNvGrpSpPr/>
        <p:nvPr/>
      </p:nvGrpSpPr>
      <p:grpSpPr>
        <a:xfrm>
          <a:off x="0" y="0"/>
          <a:ext cx="0" cy="0"/>
          <a:chOff x="0" y="0"/>
          <a:chExt cx="0" cy="0"/>
        </a:xfrm>
      </p:grpSpPr>
      <p:sp>
        <p:nvSpPr>
          <p:cNvPr id="1350" name="Google Shape;1350;g31f00017a1d_0_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1" name="Google Shape;1351;g31f00017a1d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5" name="Shape 1355"/>
        <p:cNvGrpSpPr/>
        <p:nvPr/>
      </p:nvGrpSpPr>
      <p:grpSpPr>
        <a:xfrm>
          <a:off x="0" y="0"/>
          <a:ext cx="0" cy="0"/>
          <a:chOff x="0" y="0"/>
          <a:chExt cx="0" cy="0"/>
        </a:xfrm>
      </p:grpSpPr>
      <p:sp>
        <p:nvSpPr>
          <p:cNvPr id="1356" name="Google Shape;1356;g3190340fecd_0_1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7" name="Google Shape;1357;g3190340fecd_0_1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0" name="Shape 1360"/>
        <p:cNvGrpSpPr/>
        <p:nvPr/>
      </p:nvGrpSpPr>
      <p:grpSpPr>
        <a:xfrm>
          <a:off x="0" y="0"/>
          <a:ext cx="0" cy="0"/>
          <a:chOff x="0" y="0"/>
          <a:chExt cx="0" cy="0"/>
        </a:xfrm>
      </p:grpSpPr>
      <p:sp>
        <p:nvSpPr>
          <p:cNvPr id="1361" name="Google Shape;1361;g3190340fecd_0_1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2" name="Google Shape;1362;g3190340fecd_0_1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6" name="Shape 1366"/>
        <p:cNvGrpSpPr/>
        <p:nvPr/>
      </p:nvGrpSpPr>
      <p:grpSpPr>
        <a:xfrm>
          <a:off x="0" y="0"/>
          <a:ext cx="0" cy="0"/>
          <a:chOff x="0" y="0"/>
          <a:chExt cx="0" cy="0"/>
        </a:xfrm>
      </p:grpSpPr>
      <p:sp>
        <p:nvSpPr>
          <p:cNvPr id="1367" name="Google Shape;1367;g3190340fecd_0_1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8" name="Google Shape;1368;g3190340fecd_0_1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2" name="Shape 1372"/>
        <p:cNvGrpSpPr/>
        <p:nvPr/>
      </p:nvGrpSpPr>
      <p:grpSpPr>
        <a:xfrm>
          <a:off x="0" y="0"/>
          <a:ext cx="0" cy="0"/>
          <a:chOff x="0" y="0"/>
          <a:chExt cx="0" cy="0"/>
        </a:xfrm>
      </p:grpSpPr>
      <p:sp>
        <p:nvSpPr>
          <p:cNvPr id="1373" name="Google Shape;1373;g3190340fecd_0_1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4" name="Google Shape;1374;g3190340fecd_0_1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8" name="Shape 1378"/>
        <p:cNvGrpSpPr/>
        <p:nvPr/>
      </p:nvGrpSpPr>
      <p:grpSpPr>
        <a:xfrm>
          <a:off x="0" y="0"/>
          <a:ext cx="0" cy="0"/>
          <a:chOff x="0" y="0"/>
          <a:chExt cx="0" cy="0"/>
        </a:xfrm>
      </p:grpSpPr>
      <p:sp>
        <p:nvSpPr>
          <p:cNvPr id="1379" name="Google Shape;1379;g3190340fecd_0_1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80" name="Google Shape;1380;g3190340fecd_0_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4" name="Shape 1384"/>
        <p:cNvGrpSpPr/>
        <p:nvPr/>
      </p:nvGrpSpPr>
      <p:grpSpPr>
        <a:xfrm>
          <a:off x="0" y="0"/>
          <a:ext cx="0" cy="0"/>
          <a:chOff x="0" y="0"/>
          <a:chExt cx="0" cy="0"/>
        </a:xfrm>
      </p:grpSpPr>
      <p:sp>
        <p:nvSpPr>
          <p:cNvPr id="1385" name="Google Shape;1385;g3190340fecd_0_1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86" name="Google Shape;1386;g3190340fecd_0_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g3190340fecd_0_1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2" name="Google Shape;1392;g3190340fecd_0_1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6" name="Shape 1396"/>
        <p:cNvGrpSpPr/>
        <p:nvPr/>
      </p:nvGrpSpPr>
      <p:grpSpPr>
        <a:xfrm>
          <a:off x="0" y="0"/>
          <a:ext cx="0" cy="0"/>
          <a:chOff x="0" y="0"/>
          <a:chExt cx="0" cy="0"/>
        </a:xfrm>
      </p:grpSpPr>
      <p:sp>
        <p:nvSpPr>
          <p:cNvPr id="1397" name="Google Shape;1397;g3190340fecd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8" name="Google Shape;1398;g3190340fecd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Kristine</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3" name="Shape 1403"/>
        <p:cNvGrpSpPr/>
        <p:nvPr/>
      </p:nvGrpSpPr>
      <p:grpSpPr>
        <a:xfrm>
          <a:off x="0" y="0"/>
          <a:ext cx="0" cy="0"/>
          <a:chOff x="0" y="0"/>
          <a:chExt cx="0" cy="0"/>
        </a:xfrm>
      </p:grpSpPr>
      <p:sp>
        <p:nvSpPr>
          <p:cNvPr id="1404" name="Google Shape;1404;g3190340fecd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5" name="Google Shape;1405;g3190340fecd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Kristine</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9" name="Shape 1409"/>
        <p:cNvGrpSpPr/>
        <p:nvPr/>
      </p:nvGrpSpPr>
      <p:grpSpPr>
        <a:xfrm>
          <a:off x="0" y="0"/>
          <a:ext cx="0" cy="0"/>
          <a:chOff x="0" y="0"/>
          <a:chExt cx="0" cy="0"/>
        </a:xfrm>
      </p:grpSpPr>
      <p:sp>
        <p:nvSpPr>
          <p:cNvPr id="1410" name="Google Shape;1410;g3190340fecd_0_5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1" name="Google Shape;1411;g3190340fecd_0_5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311d1cd36a5_0_15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6" name="Google Shape;1416;g311d1cd36a5_0_15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Poppins"/>
                <a:ea typeface="Poppins"/>
                <a:cs typeface="Poppins"/>
                <a:sym typeface="Poppins"/>
              </a:rPr>
              <a:t>Dan Hines</a:t>
            </a:r>
            <a:endParaRPr>
              <a:solidFill>
                <a:schemeClr val="dk1"/>
              </a:solidFill>
              <a:latin typeface="Poppins"/>
              <a:ea typeface="Poppins"/>
              <a:cs typeface="Poppins"/>
              <a:sym typeface="Poppins"/>
            </a:endParaRPr>
          </a:p>
          <a:p>
            <a:pPr indent="0" lvl="0" marL="0" rtl="0" algn="l">
              <a:lnSpc>
                <a:spcPct val="100000"/>
              </a:lnSpc>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g317a5ef9f40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3" name="Google Shape;1423;g317a5ef9f40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Poppins"/>
                <a:ea typeface="Poppins"/>
                <a:cs typeface="Poppins"/>
                <a:sym typeface="Poppins"/>
              </a:rPr>
              <a:t>Dan Hines</a:t>
            </a:r>
            <a:endParaRPr>
              <a:solidFill>
                <a:schemeClr val="dk1"/>
              </a:solidFill>
              <a:latin typeface="Poppins"/>
              <a:ea typeface="Poppins"/>
              <a:cs typeface="Poppins"/>
              <a:sym typeface="Poppins"/>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0" name="Shape 1430"/>
        <p:cNvGrpSpPr/>
        <p:nvPr/>
      </p:nvGrpSpPr>
      <p:grpSpPr>
        <a:xfrm>
          <a:off x="0" y="0"/>
          <a:ext cx="0" cy="0"/>
          <a:chOff x="0" y="0"/>
          <a:chExt cx="0" cy="0"/>
        </a:xfrm>
      </p:grpSpPr>
      <p:sp>
        <p:nvSpPr>
          <p:cNvPr id="1431" name="Google Shape;1431;g3190340fecd_0_5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2" name="Google Shape;1432;g3190340fecd_0_5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Poppins"/>
                <a:ea typeface="Poppins"/>
                <a:cs typeface="Poppins"/>
                <a:sym typeface="Poppins"/>
              </a:rPr>
              <a:t>Dan Hines</a:t>
            </a:r>
            <a:endParaRPr>
              <a:solidFill>
                <a:schemeClr val="dk1"/>
              </a:solidFill>
              <a:latin typeface="Poppins"/>
              <a:ea typeface="Poppins"/>
              <a:cs typeface="Poppins"/>
              <a:sym typeface="Poppins"/>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6" name="Shape 1436"/>
        <p:cNvGrpSpPr/>
        <p:nvPr/>
      </p:nvGrpSpPr>
      <p:grpSpPr>
        <a:xfrm>
          <a:off x="0" y="0"/>
          <a:ext cx="0" cy="0"/>
          <a:chOff x="0" y="0"/>
          <a:chExt cx="0" cy="0"/>
        </a:xfrm>
      </p:grpSpPr>
      <p:sp>
        <p:nvSpPr>
          <p:cNvPr id="1437" name="Google Shape;1437;g3190340fecd_0_5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8" name="Google Shape;1438;g3190340fecd_0_5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Poppins"/>
                <a:ea typeface="Poppins"/>
                <a:cs typeface="Poppins"/>
                <a:sym typeface="Poppins"/>
              </a:rPr>
              <a:t>Dan Hines</a:t>
            </a:r>
            <a:endParaRPr>
              <a:solidFill>
                <a:schemeClr val="dk1"/>
              </a:solidFill>
              <a:latin typeface="Poppins"/>
              <a:ea typeface="Poppins"/>
              <a:cs typeface="Poppins"/>
              <a:sym typeface="Poppins"/>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2" name="Shape 1442"/>
        <p:cNvGrpSpPr/>
        <p:nvPr/>
      </p:nvGrpSpPr>
      <p:grpSpPr>
        <a:xfrm>
          <a:off x="0" y="0"/>
          <a:ext cx="0" cy="0"/>
          <a:chOff x="0" y="0"/>
          <a:chExt cx="0" cy="0"/>
        </a:xfrm>
      </p:grpSpPr>
      <p:sp>
        <p:nvSpPr>
          <p:cNvPr id="1443" name="Google Shape;1443;g31b899e146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4" name="Google Shape;1444;g31b899e146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9" name="Shape 1489"/>
        <p:cNvGrpSpPr/>
        <p:nvPr/>
      </p:nvGrpSpPr>
      <p:grpSpPr>
        <a:xfrm>
          <a:off x="0" y="0"/>
          <a:ext cx="0" cy="0"/>
          <a:chOff x="0" y="0"/>
          <a:chExt cx="0" cy="0"/>
        </a:xfrm>
      </p:grpSpPr>
      <p:sp>
        <p:nvSpPr>
          <p:cNvPr id="1490" name="Google Shape;1490;g317992ad72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1" name="Google Shape;1491;g317992ad72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4" name="Shape 1494"/>
        <p:cNvGrpSpPr/>
        <p:nvPr/>
      </p:nvGrpSpPr>
      <p:grpSpPr>
        <a:xfrm>
          <a:off x="0" y="0"/>
          <a:ext cx="0" cy="0"/>
          <a:chOff x="0" y="0"/>
          <a:chExt cx="0" cy="0"/>
        </a:xfrm>
      </p:grpSpPr>
      <p:sp>
        <p:nvSpPr>
          <p:cNvPr id="1495" name="Google Shape;1495;g311d1cd36a5_0_15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6" name="Google Shape;1496;g311d1cd36a5_0_15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Poppins"/>
                <a:ea typeface="Poppins"/>
                <a:cs typeface="Poppins"/>
                <a:sym typeface="Poppins"/>
              </a:rPr>
              <a:t>Dan Hines</a:t>
            </a:r>
            <a:endParaRPr>
              <a:solidFill>
                <a:schemeClr val="dk1"/>
              </a:solidFill>
              <a:latin typeface="Poppins"/>
              <a:ea typeface="Poppins"/>
              <a:cs typeface="Poppins"/>
              <a:sym typeface="Poppins"/>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6" name="Shape 1506"/>
        <p:cNvGrpSpPr/>
        <p:nvPr/>
      </p:nvGrpSpPr>
      <p:grpSpPr>
        <a:xfrm>
          <a:off x="0" y="0"/>
          <a:ext cx="0" cy="0"/>
          <a:chOff x="0" y="0"/>
          <a:chExt cx="0" cy="0"/>
        </a:xfrm>
      </p:grpSpPr>
      <p:sp>
        <p:nvSpPr>
          <p:cNvPr id="1507" name="Google Shape;1507;g317a5ef9f40_0_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8" name="Google Shape;1508;g317a5ef9f40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Poppins"/>
                <a:ea typeface="Poppins"/>
                <a:cs typeface="Poppins"/>
                <a:sym typeface="Poppins"/>
              </a:rPr>
              <a:t>Dan Hines</a:t>
            </a:r>
            <a:endParaRPr>
              <a:solidFill>
                <a:schemeClr val="dk1"/>
              </a:solidFill>
              <a:latin typeface="Poppins"/>
              <a:ea typeface="Poppins"/>
              <a:cs typeface="Poppins"/>
              <a:sym typeface="Poppins"/>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6" name="Shape 1516"/>
        <p:cNvGrpSpPr/>
        <p:nvPr/>
      </p:nvGrpSpPr>
      <p:grpSpPr>
        <a:xfrm>
          <a:off x="0" y="0"/>
          <a:ext cx="0" cy="0"/>
          <a:chOff x="0" y="0"/>
          <a:chExt cx="0" cy="0"/>
        </a:xfrm>
      </p:grpSpPr>
      <p:sp>
        <p:nvSpPr>
          <p:cNvPr id="1517" name="Google Shape;1517;g317992ad722_0_4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8" name="Google Shape;1518;g317992ad722_0_4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1" name="Shape 1521"/>
        <p:cNvGrpSpPr/>
        <p:nvPr/>
      </p:nvGrpSpPr>
      <p:grpSpPr>
        <a:xfrm>
          <a:off x="0" y="0"/>
          <a:ext cx="0" cy="0"/>
          <a:chOff x="0" y="0"/>
          <a:chExt cx="0" cy="0"/>
        </a:xfrm>
      </p:grpSpPr>
      <p:sp>
        <p:nvSpPr>
          <p:cNvPr id="1522" name="Google Shape;1522;g317a5ef9f40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3" name="Google Shape;1523;g317a5ef9f40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Poppins"/>
                <a:ea typeface="Poppins"/>
                <a:cs typeface="Poppins"/>
                <a:sym typeface="Poppins"/>
              </a:rPr>
              <a:t>Dan Hines</a:t>
            </a:r>
            <a:endParaRPr>
              <a:solidFill>
                <a:schemeClr val="dk1"/>
              </a:solidFill>
              <a:latin typeface="Poppins"/>
              <a:ea typeface="Poppins"/>
              <a:cs typeface="Poppins"/>
              <a:sym typeface="Poppins"/>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7" name="Shape 1527"/>
        <p:cNvGrpSpPr/>
        <p:nvPr/>
      </p:nvGrpSpPr>
      <p:grpSpPr>
        <a:xfrm>
          <a:off x="0" y="0"/>
          <a:ext cx="0" cy="0"/>
          <a:chOff x="0" y="0"/>
          <a:chExt cx="0" cy="0"/>
        </a:xfrm>
      </p:grpSpPr>
      <p:sp>
        <p:nvSpPr>
          <p:cNvPr id="1528" name="Google Shape;1528;g317992ad722_0_4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9" name="Google Shape;1529;g317992ad722_0_4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2" name="Shape 1532"/>
        <p:cNvGrpSpPr/>
        <p:nvPr/>
      </p:nvGrpSpPr>
      <p:grpSpPr>
        <a:xfrm>
          <a:off x="0" y="0"/>
          <a:ext cx="0" cy="0"/>
          <a:chOff x="0" y="0"/>
          <a:chExt cx="0" cy="0"/>
        </a:xfrm>
      </p:grpSpPr>
      <p:sp>
        <p:nvSpPr>
          <p:cNvPr id="1533" name="Google Shape;1533;g317a5ef9f40_0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4" name="Google Shape;1534;g317a5ef9f40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Poppins"/>
                <a:ea typeface="Poppins"/>
                <a:cs typeface="Poppins"/>
                <a:sym typeface="Poppins"/>
              </a:rPr>
              <a:t>Dan Hines</a:t>
            </a:r>
            <a:endParaRPr>
              <a:solidFill>
                <a:schemeClr val="dk1"/>
              </a:solidFill>
              <a:latin typeface="Poppins"/>
              <a:ea typeface="Poppins"/>
              <a:cs typeface="Poppins"/>
              <a:sym typeface="Poppins"/>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0" name="Shape 1540"/>
        <p:cNvGrpSpPr/>
        <p:nvPr/>
      </p:nvGrpSpPr>
      <p:grpSpPr>
        <a:xfrm>
          <a:off x="0" y="0"/>
          <a:ext cx="0" cy="0"/>
          <a:chOff x="0" y="0"/>
          <a:chExt cx="0" cy="0"/>
        </a:xfrm>
      </p:grpSpPr>
      <p:sp>
        <p:nvSpPr>
          <p:cNvPr id="1541" name="Google Shape;1541;g317a5ef9f40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2" name="Google Shape;1542;g317a5ef9f40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Dan Hines</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9" name="Shape 1549"/>
        <p:cNvGrpSpPr/>
        <p:nvPr/>
      </p:nvGrpSpPr>
      <p:grpSpPr>
        <a:xfrm>
          <a:off x="0" y="0"/>
          <a:ext cx="0" cy="0"/>
          <a:chOff x="0" y="0"/>
          <a:chExt cx="0" cy="0"/>
        </a:xfrm>
      </p:grpSpPr>
      <p:sp>
        <p:nvSpPr>
          <p:cNvPr id="1550" name="Google Shape;1550;g317a5ef9f40_0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1" name="Google Shape;1551;g317a5ef9f40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Dan Hines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5" name="Shape 1555"/>
        <p:cNvGrpSpPr/>
        <p:nvPr/>
      </p:nvGrpSpPr>
      <p:grpSpPr>
        <a:xfrm>
          <a:off x="0" y="0"/>
          <a:ext cx="0" cy="0"/>
          <a:chOff x="0" y="0"/>
          <a:chExt cx="0" cy="0"/>
        </a:xfrm>
      </p:grpSpPr>
      <p:sp>
        <p:nvSpPr>
          <p:cNvPr id="1556" name="Google Shape;1556;g317a5ef9f40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7" name="Google Shape;1557;g317a5ef9f40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Dan Hines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1" name="Shape 1561"/>
        <p:cNvGrpSpPr/>
        <p:nvPr/>
      </p:nvGrpSpPr>
      <p:grpSpPr>
        <a:xfrm>
          <a:off x="0" y="0"/>
          <a:ext cx="0" cy="0"/>
          <a:chOff x="0" y="0"/>
          <a:chExt cx="0" cy="0"/>
        </a:xfrm>
      </p:grpSpPr>
      <p:sp>
        <p:nvSpPr>
          <p:cNvPr id="1562" name="Google Shape;1562;g317a5ef9f40_0_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3" name="Google Shape;1563;g317a5ef9f40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Dan Hines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7" name="Shape 1567"/>
        <p:cNvGrpSpPr/>
        <p:nvPr/>
      </p:nvGrpSpPr>
      <p:grpSpPr>
        <a:xfrm>
          <a:off x="0" y="0"/>
          <a:ext cx="0" cy="0"/>
          <a:chOff x="0" y="0"/>
          <a:chExt cx="0" cy="0"/>
        </a:xfrm>
      </p:grpSpPr>
      <p:sp>
        <p:nvSpPr>
          <p:cNvPr id="1568" name="Google Shape;1568;g317a5ef9f40_0_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9" name="Google Shape;1569;g317a5ef9f40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Dan Hines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4" name="Shape 1574"/>
        <p:cNvGrpSpPr/>
        <p:nvPr/>
      </p:nvGrpSpPr>
      <p:grpSpPr>
        <a:xfrm>
          <a:off x="0" y="0"/>
          <a:ext cx="0" cy="0"/>
          <a:chOff x="0" y="0"/>
          <a:chExt cx="0" cy="0"/>
        </a:xfrm>
      </p:grpSpPr>
      <p:sp>
        <p:nvSpPr>
          <p:cNvPr id="1575" name="Google Shape;1575;g317a5ef9f40_0_1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6" name="Google Shape;1576;g317a5ef9f40_0_1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Dan Hines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2" name="Shape 1582"/>
        <p:cNvGrpSpPr/>
        <p:nvPr/>
      </p:nvGrpSpPr>
      <p:grpSpPr>
        <a:xfrm>
          <a:off x="0" y="0"/>
          <a:ext cx="0" cy="0"/>
          <a:chOff x="0" y="0"/>
          <a:chExt cx="0" cy="0"/>
        </a:xfrm>
      </p:grpSpPr>
      <p:sp>
        <p:nvSpPr>
          <p:cNvPr id="1583" name="Google Shape;1583;g317a5ef9f40_0_1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4" name="Google Shape;1584;g317a5ef9f40_0_1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Dan Hines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1" name="Shape 1591"/>
        <p:cNvGrpSpPr/>
        <p:nvPr/>
      </p:nvGrpSpPr>
      <p:grpSpPr>
        <a:xfrm>
          <a:off x="0" y="0"/>
          <a:ext cx="0" cy="0"/>
          <a:chOff x="0" y="0"/>
          <a:chExt cx="0" cy="0"/>
        </a:xfrm>
      </p:grpSpPr>
      <p:sp>
        <p:nvSpPr>
          <p:cNvPr id="1592" name="Google Shape;1592;g317a5ef9f40_0_1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3" name="Google Shape;1593;g317a5ef9f40_0_1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Dan Hines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7" name="Shape 1597"/>
        <p:cNvGrpSpPr/>
        <p:nvPr/>
      </p:nvGrpSpPr>
      <p:grpSpPr>
        <a:xfrm>
          <a:off x="0" y="0"/>
          <a:ext cx="0" cy="0"/>
          <a:chOff x="0" y="0"/>
          <a:chExt cx="0" cy="0"/>
        </a:xfrm>
      </p:grpSpPr>
      <p:sp>
        <p:nvSpPr>
          <p:cNvPr id="1598" name="Google Shape;1598;g317992ad722_0_4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9" name="Google Shape;1599;g317992ad722_0_4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2" name="Shape 1602"/>
        <p:cNvGrpSpPr/>
        <p:nvPr/>
      </p:nvGrpSpPr>
      <p:grpSpPr>
        <a:xfrm>
          <a:off x="0" y="0"/>
          <a:ext cx="0" cy="0"/>
          <a:chOff x="0" y="0"/>
          <a:chExt cx="0" cy="0"/>
        </a:xfrm>
      </p:grpSpPr>
      <p:sp>
        <p:nvSpPr>
          <p:cNvPr id="1603" name="Google Shape;1603;g3190340fecd_0_5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4" name="Google Shape;1604;g3190340fecd_0_5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Poppins"/>
                <a:ea typeface="Poppins"/>
                <a:cs typeface="Poppins"/>
                <a:sym typeface="Poppins"/>
              </a:rPr>
              <a:t>Dan Hines</a:t>
            </a:r>
            <a:endParaRPr>
              <a:solidFill>
                <a:schemeClr val="dk1"/>
              </a:solidFill>
              <a:latin typeface="Poppins"/>
              <a:ea typeface="Poppins"/>
              <a:cs typeface="Poppins"/>
              <a:sym typeface="Poppins"/>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0" name="Shape 1610"/>
        <p:cNvGrpSpPr/>
        <p:nvPr/>
      </p:nvGrpSpPr>
      <p:grpSpPr>
        <a:xfrm>
          <a:off x="0" y="0"/>
          <a:ext cx="0" cy="0"/>
          <a:chOff x="0" y="0"/>
          <a:chExt cx="0" cy="0"/>
        </a:xfrm>
      </p:grpSpPr>
      <p:sp>
        <p:nvSpPr>
          <p:cNvPr id="1611" name="Google Shape;1611;g3190340fecd_0_5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2" name="Google Shape;1612;g3190340fecd_0_5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Poppins"/>
                <a:ea typeface="Poppins"/>
                <a:cs typeface="Poppins"/>
                <a:sym typeface="Poppins"/>
              </a:rPr>
              <a:t>Dan Hines</a:t>
            </a:r>
            <a:endParaRPr>
              <a:solidFill>
                <a:schemeClr val="dk1"/>
              </a:solidFill>
              <a:latin typeface="Poppins"/>
              <a:ea typeface="Poppins"/>
              <a:cs typeface="Poppins"/>
              <a:sym typeface="Poppins"/>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6" name="Shape 1616"/>
        <p:cNvGrpSpPr/>
        <p:nvPr/>
      </p:nvGrpSpPr>
      <p:grpSpPr>
        <a:xfrm>
          <a:off x="0" y="0"/>
          <a:ext cx="0" cy="0"/>
          <a:chOff x="0" y="0"/>
          <a:chExt cx="0" cy="0"/>
        </a:xfrm>
      </p:grpSpPr>
      <p:sp>
        <p:nvSpPr>
          <p:cNvPr id="1617" name="Google Shape;1617;g3190340fecd_0_5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8" name="Google Shape;1618;g3190340fecd_0_5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Poppins"/>
                <a:ea typeface="Poppins"/>
                <a:cs typeface="Poppins"/>
                <a:sym typeface="Poppins"/>
              </a:rPr>
              <a:t>Dan Hines</a:t>
            </a:r>
            <a:endParaRPr>
              <a:solidFill>
                <a:schemeClr val="dk1"/>
              </a:solidFill>
              <a:latin typeface="Poppins"/>
              <a:ea typeface="Poppins"/>
              <a:cs typeface="Poppins"/>
              <a:sym typeface="Poppins"/>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2" name="Shape 1622"/>
        <p:cNvGrpSpPr/>
        <p:nvPr/>
      </p:nvGrpSpPr>
      <p:grpSpPr>
        <a:xfrm>
          <a:off x="0" y="0"/>
          <a:ext cx="0" cy="0"/>
          <a:chOff x="0" y="0"/>
          <a:chExt cx="0" cy="0"/>
        </a:xfrm>
      </p:grpSpPr>
      <p:sp>
        <p:nvSpPr>
          <p:cNvPr id="1623" name="Google Shape;1623;g3190340fecd_0_5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4" name="Google Shape;1624;g3190340fecd_0_5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Poppins"/>
                <a:ea typeface="Poppins"/>
                <a:cs typeface="Poppins"/>
                <a:sym typeface="Poppins"/>
              </a:rPr>
              <a:t>Dan Hines</a:t>
            </a:r>
            <a:endParaRPr>
              <a:solidFill>
                <a:schemeClr val="dk1"/>
              </a:solidFill>
              <a:latin typeface="Poppins"/>
              <a:ea typeface="Poppins"/>
              <a:cs typeface="Poppins"/>
              <a:sym typeface="Poppins"/>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8" name="Shape 1628"/>
        <p:cNvGrpSpPr/>
        <p:nvPr/>
      </p:nvGrpSpPr>
      <p:grpSpPr>
        <a:xfrm>
          <a:off x="0" y="0"/>
          <a:ext cx="0" cy="0"/>
          <a:chOff x="0" y="0"/>
          <a:chExt cx="0" cy="0"/>
        </a:xfrm>
      </p:grpSpPr>
      <p:sp>
        <p:nvSpPr>
          <p:cNvPr id="1629" name="Google Shape;1629;g3190340fecd_0_5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0" name="Google Shape;1630;g3190340fecd_0_5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Poppins"/>
                <a:ea typeface="Poppins"/>
                <a:cs typeface="Poppins"/>
                <a:sym typeface="Poppins"/>
              </a:rPr>
              <a:t>Dan Hines</a:t>
            </a:r>
            <a:endParaRPr>
              <a:solidFill>
                <a:schemeClr val="dk1"/>
              </a:solidFill>
              <a:latin typeface="Poppins"/>
              <a:ea typeface="Poppins"/>
              <a:cs typeface="Poppins"/>
              <a:sym typeface="Poppins"/>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4" name="Shape 1634"/>
        <p:cNvGrpSpPr/>
        <p:nvPr/>
      </p:nvGrpSpPr>
      <p:grpSpPr>
        <a:xfrm>
          <a:off x="0" y="0"/>
          <a:ext cx="0" cy="0"/>
          <a:chOff x="0" y="0"/>
          <a:chExt cx="0" cy="0"/>
        </a:xfrm>
      </p:grpSpPr>
      <p:sp>
        <p:nvSpPr>
          <p:cNvPr id="1635" name="Google Shape;1635;g317a5ef9f40_1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6" name="Google Shape;1636;g317a5ef9f40_1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Dan Hines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2" name="Shape 1642"/>
        <p:cNvGrpSpPr/>
        <p:nvPr/>
      </p:nvGrpSpPr>
      <p:grpSpPr>
        <a:xfrm>
          <a:off x="0" y="0"/>
          <a:ext cx="0" cy="0"/>
          <a:chOff x="0" y="0"/>
          <a:chExt cx="0" cy="0"/>
        </a:xfrm>
      </p:grpSpPr>
      <p:sp>
        <p:nvSpPr>
          <p:cNvPr id="1643" name="Google Shape;1643;g317a5ef9f40_1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4" name="Google Shape;1644;g317a5ef9f40_1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Dan Hines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8" name="Shape 1648"/>
        <p:cNvGrpSpPr/>
        <p:nvPr/>
      </p:nvGrpSpPr>
      <p:grpSpPr>
        <a:xfrm>
          <a:off x="0" y="0"/>
          <a:ext cx="0" cy="0"/>
          <a:chOff x="0" y="0"/>
          <a:chExt cx="0" cy="0"/>
        </a:xfrm>
      </p:grpSpPr>
      <p:sp>
        <p:nvSpPr>
          <p:cNvPr id="1649" name="Google Shape;1649;g317a5ef9f40_0_1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0" name="Google Shape;1650;g317a5ef9f40_0_1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Dan Hines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7" name="Shape 1657"/>
        <p:cNvGrpSpPr/>
        <p:nvPr/>
      </p:nvGrpSpPr>
      <p:grpSpPr>
        <a:xfrm>
          <a:off x="0" y="0"/>
          <a:ext cx="0" cy="0"/>
          <a:chOff x="0" y="0"/>
          <a:chExt cx="0" cy="0"/>
        </a:xfrm>
      </p:grpSpPr>
      <p:sp>
        <p:nvSpPr>
          <p:cNvPr id="1658" name="Google Shape;1658;g317a5ef9f40_0_1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9" name="Google Shape;1659;g317a5ef9f40_0_1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Dan Hines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3" name="Shape 1663"/>
        <p:cNvGrpSpPr/>
        <p:nvPr/>
      </p:nvGrpSpPr>
      <p:grpSpPr>
        <a:xfrm>
          <a:off x="0" y="0"/>
          <a:ext cx="0" cy="0"/>
          <a:chOff x="0" y="0"/>
          <a:chExt cx="0" cy="0"/>
        </a:xfrm>
      </p:grpSpPr>
      <p:sp>
        <p:nvSpPr>
          <p:cNvPr id="1664" name="Google Shape;1664;g317992ad722_0_4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5" name="Google Shape;1665;g317992ad722_0_4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8" name="Shape 1668"/>
        <p:cNvGrpSpPr/>
        <p:nvPr/>
      </p:nvGrpSpPr>
      <p:grpSpPr>
        <a:xfrm>
          <a:off x="0" y="0"/>
          <a:ext cx="0" cy="0"/>
          <a:chOff x="0" y="0"/>
          <a:chExt cx="0" cy="0"/>
        </a:xfrm>
      </p:grpSpPr>
      <p:sp>
        <p:nvSpPr>
          <p:cNvPr id="1669" name="Google Shape;1669;g317d5c4e63d_0_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70" name="Google Shape;1670;g317d5c4e63d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4" name="Shape 1674"/>
        <p:cNvGrpSpPr/>
        <p:nvPr/>
      </p:nvGrpSpPr>
      <p:grpSpPr>
        <a:xfrm>
          <a:off x="0" y="0"/>
          <a:ext cx="0" cy="0"/>
          <a:chOff x="0" y="0"/>
          <a:chExt cx="0" cy="0"/>
        </a:xfrm>
      </p:grpSpPr>
      <p:sp>
        <p:nvSpPr>
          <p:cNvPr id="1675" name="Google Shape;1675;g317d5c4e63d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76" name="Google Shape;1676;g317d5c4e63d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0" name="Shape 1680"/>
        <p:cNvGrpSpPr/>
        <p:nvPr/>
      </p:nvGrpSpPr>
      <p:grpSpPr>
        <a:xfrm>
          <a:off x="0" y="0"/>
          <a:ext cx="0" cy="0"/>
          <a:chOff x="0" y="0"/>
          <a:chExt cx="0" cy="0"/>
        </a:xfrm>
      </p:grpSpPr>
      <p:sp>
        <p:nvSpPr>
          <p:cNvPr id="1681" name="Google Shape;1681;g317d5c4e63d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2" name="Google Shape;1682;g317d5c4e63d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6" name="Shape 1686"/>
        <p:cNvGrpSpPr/>
        <p:nvPr/>
      </p:nvGrpSpPr>
      <p:grpSpPr>
        <a:xfrm>
          <a:off x="0" y="0"/>
          <a:ext cx="0" cy="0"/>
          <a:chOff x="0" y="0"/>
          <a:chExt cx="0" cy="0"/>
        </a:xfrm>
      </p:grpSpPr>
      <p:sp>
        <p:nvSpPr>
          <p:cNvPr id="1687" name="Google Shape;1687;g317d5c4e63d_0_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8" name="Google Shape;1688;g317d5c4e63d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2" name="Shape 1692"/>
        <p:cNvGrpSpPr/>
        <p:nvPr/>
      </p:nvGrpSpPr>
      <p:grpSpPr>
        <a:xfrm>
          <a:off x="0" y="0"/>
          <a:ext cx="0" cy="0"/>
          <a:chOff x="0" y="0"/>
          <a:chExt cx="0" cy="0"/>
        </a:xfrm>
      </p:grpSpPr>
      <p:sp>
        <p:nvSpPr>
          <p:cNvPr id="1693" name="Google Shape;1693;g317d5c4e63d_0_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4" name="Google Shape;1694;g317d5c4e63d_0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8" name="Shape 1698"/>
        <p:cNvGrpSpPr/>
        <p:nvPr/>
      </p:nvGrpSpPr>
      <p:grpSpPr>
        <a:xfrm>
          <a:off x="0" y="0"/>
          <a:ext cx="0" cy="0"/>
          <a:chOff x="0" y="0"/>
          <a:chExt cx="0" cy="0"/>
        </a:xfrm>
      </p:grpSpPr>
      <p:sp>
        <p:nvSpPr>
          <p:cNvPr id="1699" name="Google Shape;1699;g317d5c4e63d_0_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0" name="Google Shape;1700;g317d5c4e63d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4" name="Shape 1704"/>
        <p:cNvGrpSpPr/>
        <p:nvPr/>
      </p:nvGrpSpPr>
      <p:grpSpPr>
        <a:xfrm>
          <a:off x="0" y="0"/>
          <a:ext cx="0" cy="0"/>
          <a:chOff x="0" y="0"/>
          <a:chExt cx="0" cy="0"/>
        </a:xfrm>
      </p:grpSpPr>
      <p:sp>
        <p:nvSpPr>
          <p:cNvPr id="1705" name="Google Shape;1705;g317d5c4e63d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6" name="Google Shape;1706;g317d5c4e63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9" name="Shape 1709"/>
        <p:cNvGrpSpPr/>
        <p:nvPr/>
      </p:nvGrpSpPr>
      <p:grpSpPr>
        <a:xfrm>
          <a:off x="0" y="0"/>
          <a:ext cx="0" cy="0"/>
          <a:chOff x="0" y="0"/>
          <a:chExt cx="0" cy="0"/>
        </a:xfrm>
      </p:grpSpPr>
      <p:sp>
        <p:nvSpPr>
          <p:cNvPr id="1710" name="Google Shape;1710;g311d1cd36a5_0_15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1" name="Google Shape;1711;g311d1cd36a5_0_15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5" name="Shape 1715"/>
        <p:cNvGrpSpPr/>
        <p:nvPr/>
      </p:nvGrpSpPr>
      <p:grpSpPr>
        <a:xfrm>
          <a:off x="0" y="0"/>
          <a:ext cx="0" cy="0"/>
          <a:chOff x="0" y="0"/>
          <a:chExt cx="0" cy="0"/>
        </a:xfrm>
      </p:grpSpPr>
      <p:sp>
        <p:nvSpPr>
          <p:cNvPr id="1716" name="Google Shape;1716;g317aff8401c_1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7" name="Google Shape;1717;g317aff8401c_1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1" name="Shape 1721"/>
        <p:cNvGrpSpPr/>
        <p:nvPr/>
      </p:nvGrpSpPr>
      <p:grpSpPr>
        <a:xfrm>
          <a:off x="0" y="0"/>
          <a:ext cx="0" cy="0"/>
          <a:chOff x="0" y="0"/>
          <a:chExt cx="0" cy="0"/>
        </a:xfrm>
      </p:grpSpPr>
      <p:sp>
        <p:nvSpPr>
          <p:cNvPr id="1722" name="Google Shape;1722;g31f15077c65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3" name="Google Shape;1723;g31f15077c6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7" name="Shape 1727"/>
        <p:cNvGrpSpPr/>
        <p:nvPr/>
      </p:nvGrpSpPr>
      <p:grpSpPr>
        <a:xfrm>
          <a:off x="0" y="0"/>
          <a:ext cx="0" cy="0"/>
          <a:chOff x="0" y="0"/>
          <a:chExt cx="0" cy="0"/>
        </a:xfrm>
      </p:grpSpPr>
      <p:sp>
        <p:nvSpPr>
          <p:cNvPr id="1728" name="Google Shape;1728;g311d1cd36a5_0_15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9" name="Google Shape;1729;g311d1cd36a5_0_1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Kristine</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4" name="Shape 1734"/>
        <p:cNvGrpSpPr/>
        <p:nvPr/>
      </p:nvGrpSpPr>
      <p:grpSpPr>
        <a:xfrm>
          <a:off x="0" y="0"/>
          <a:ext cx="0" cy="0"/>
          <a:chOff x="0" y="0"/>
          <a:chExt cx="0" cy="0"/>
        </a:xfrm>
      </p:grpSpPr>
      <p:sp>
        <p:nvSpPr>
          <p:cNvPr id="1735" name="Google Shape;1735;g311d1cd36a5_0_15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6" name="Google Shape;1736;g311d1cd36a5_0_1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Kristine</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0" name="Shape 1740"/>
        <p:cNvGrpSpPr/>
        <p:nvPr/>
      </p:nvGrpSpPr>
      <p:grpSpPr>
        <a:xfrm>
          <a:off x="0" y="0"/>
          <a:ext cx="0" cy="0"/>
          <a:chOff x="0" y="0"/>
          <a:chExt cx="0" cy="0"/>
        </a:xfrm>
      </p:grpSpPr>
      <p:sp>
        <p:nvSpPr>
          <p:cNvPr id="1741" name="Google Shape;1741;g31425128755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2" name="Google Shape;1742;g31425128755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5" name="Shape 1745"/>
        <p:cNvGrpSpPr/>
        <p:nvPr/>
      </p:nvGrpSpPr>
      <p:grpSpPr>
        <a:xfrm>
          <a:off x="0" y="0"/>
          <a:ext cx="0" cy="0"/>
          <a:chOff x="0" y="0"/>
          <a:chExt cx="0" cy="0"/>
        </a:xfrm>
      </p:grpSpPr>
      <p:sp>
        <p:nvSpPr>
          <p:cNvPr id="1746" name="Google Shape;1746;g317d5c4e63d_0_1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7" name="Google Shape;1747;g317d5c4e63d_0_1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www.pptmon.com/" TargetMode="External"/><Relationship Id="rId3" Type="http://schemas.openxmlformats.org/officeDocument/2006/relationships/hyperlink" Target="http://www.pptmon.com/" TargetMode="External"/><Relationship Id="rId4" Type="http://schemas.openxmlformats.org/officeDocument/2006/relationships/image" Target="../media/image20.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 Id="rId3" Type="http://schemas.openxmlformats.org/officeDocument/2006/relationships/image" Target="../media/image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9.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 Id="rId3" Type="http://schemas.openxmlformats.org/officeDocument/2006/relationships/image" Target="../media/image2.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0.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8.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1.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2.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2.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2.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2.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 Id="rId3" Type="http://schemas.openxmlformats.org/officeDocument/2006/relationships/image" Target="../media/image2.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9.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 Id="rId3" Type="http://schemas.openxmlformats.org/officeDocument/2006/relationships/image" Target="../media/image2.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11.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12.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18.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13.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10.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2.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13" name="Shape 13"/>
        <p:cNvGrpSpPr/>
        <p:nvPr/>
      </p:nvGrpSpPr>
      <p:grpSpPr>
        <a:xfrm>
          <a:off x="0" y="0"/>
          <a:ext cx="0" cy="0"/>
          <a:chOff x="0" y="0"/>
          <a:chExt cx="0" cy="0"/>
        </a:xfrm>
      </p:grpSpPr>
      <p:pic>
        <p:nvPicPr>
          <p:cNvPr id="14" name="Google Shape;14;p3"/>
          <p:cNvPicPr preferRelativeResize="0"/>
          <p:nvPr/>
        </p:nvPicPr>
        <p:blipFill>
          <a:blip r:embed="rId2">
            <a:alphaModFix/>
          </a:blip>
          <a:stretch>
            <a:fillRect/>
          </a:stretch>
        </p:blipFill>
        <p:spPr>
          <a:xfrm>
            <a:off x="381001" y="381000"/>
            <a:ext cx="774026" cy="676126"/>
          </a:xfrm>
          <a:prstGeom prst="rect">
            <a:avLst/>
          </a:prstGeom>
          <a:noFill/>
          <a:ln>
            <a:noFill/>
          </a:ln>
        </p:spPr>
      </p:pic>
      <p:pic>
        <p:nvPicPr>
          <p:cNvPr id="15" name="Google Shape;15;p3"/>
          <p:cNvPicPr preferRelativeResize="0"/>
          <p:nvPr/>
        </p:nvPicPr>
        <p:blipFill rotWithShape="1">
          <a:blip r:embed="rId3">
            <a:alphaModFix/>
          </a:blip>
          <a:srcRect b="21888" l="-6200" r="35419" t="1283"/>
          <a:stretch/>
        </p:blipFill>
        <p:spPr>
          <a:xfrm>
            <a:off x="2780650" y="0"/>
            <a:ext cx="6363351" cy="514350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_1">
    <p:spTree>
      <p:nvGrpSpPr>
        <p:cNvPr id="16" name="Shape 16"/>
        <p:cNvGrpSpPr/>
        <p:nvPr/>
      </p:nvGrpSpPr>
      <p:grpSpPr>
        <a:xfrm>
          <a:off x="0" y="0"/>
          <a:ext cx="0" cy="0"/>
          <a:chOff x="0" y="0"/>
          <a:chExt cx="0" cy="0"/>
        </a:xfrm>
      </p:grpSpPr>
      <p:pic>
        <p:nvPicPr>
          <p:cNvPr id="17" name="Google Shape;17;p4"/>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18" name="Google Shape;18;p4"/>
          <p:cNvPicPr preferRelativeResize="0"/>
          <p:nvPr/>
        </p:nvPicPr>
        <p:blipFill rotWithShape="1">
          <a:blip r:embed="rId3">
            <a:alphaModFix/>
          </a:blip>
          <a:srcRect b="21038" l="13457" r="0" t="2707"/>
          <a:stretch/>
        </p:blipFill>
        <p:spPr>
          <a:xfrm>
            <a:off x="0" y="0"/>
            <a:ext cx="7839073" cy="514350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5">
  <p:cSld name="TITLE_1_1_5">
    <p:spTree>
      <p:nvGrpSpPr>
        <p:cNvPr id="19" name="Shape 19"/>
        <p:cNvGrpSpPr/>
        <p:nvPr/>
      </p:nvGrpSpPr>
      <p:grpSpPr>
        <a:xfrm>
          <a:off x="0" y="0"/>
          <a:ext cx="0" cy="0"/>
          <a:chOff x="0" y="0"/>
          <a:chExt cx="0" cy="0"/>
        </a:xfrm>
      </p:grpSpPr>
      <p:pic>
        <p:nvPicPr>
          <p:cNvPr id="20" name="Google Shape;20;p5"/>
          <p:cNvPicPr preferRelativeResize="0"/>
          <p:nvPr/>
        </p:nvPicPr>
        <p:blipFill rotWithShape="1">
          <a:blip r:embed="rId2">
            <a:alphaModFix/>
          </a:blip>
          <a:srcRect b="20861" l="13672" r="8" t="0"/>
          <a:stretch/>
        </p:blipFill>
        <p:spPr>
          <a:xfrm>
            <a:off x="1" y="-211450"/>
            <a:ext cx="7838049" cy="5354950"/>
          </a:xfrm>
          <a:prstGeom prst="rect">
            <a:avLst/>
          </a:prstGeom>
          <a:noFill/>
          <a:ln>
            <a:noFill/>
          </a:ln>
        </p:spPr>
      </p:pic>
      <p:pic>
        <p:nvPicPr>
          <p:cNvPr id="21" name="Google Shape;21;p5"/>
          <p:cNvPicPr preferRelativeResize="0"/>
          <p:nvPr/>
        </p:nvPicPr>
        <p:blipFill>
          <a:blip r:embed="rId3">
            <a:alphaModFix/>
          </a:blip>
          <a:stretch>
            <a:fillRect/>
          </a:stretch>
        </p:blipFill>
        <p:spPr>
          <a:xfrm>
            <a:off x="7988976" y="381000"/>
            <a:ext cx="774026" cy="67612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5 1">
  <p:cSld name="TITLE_1_1_5_1">
    <p:spTree>
      <p:nvGrpSpPr>
        <p:cNvPr id="22" name="Shape 22"/>
        <p:cNvGrpSpPr/>
        <p:nvPr/>
      </p:nvGrpSpPr>
      <p:grpSpPr>
        <a:xfrm>
          <a:off x="0" y="0"/>
          <a:ext cx="0" cy="0"/>
          <a:chOff x="0" y="0"/>
          <a:chExt cx="0" cy="0"/>
        </a:xfrm>
      </p:grpSpPr>
      <p:pic>
        <p:nvPicPr>
          <p:cNvPr id="23" name="Google Shape;23;p6"/>
          <p:cNvPicPr preferRelativeResize="0"/>
          <p:nvPr/>
        </p:nvPicPr>
        <p:blipFill rotWithShape="1">
          <a:blip r:embed="rId2">
            <a:alphaModFix/>
          </a:blip>
          <a:srcRect b="20842" l="13688" r="0" t="0"/>
          <a:stretch/>
        </p:blipFill>
        <p:spPr>
          <a:xfrm>
            <a:off x="0" y="-209550"/>
            <a:ext cx="7839073" cy="5353051"/>
          </a:xfrm>
          <a:prstGeom prst="rect">
            <a:avLst/>
          </a:prstGeom>
          <a:noFill/>
          <a:ln>
            <a:noFill/>
          </a:ln>
        </p:spPr>
      </p:pic>
      <p:pic>
        <p:nvPicPr>
          <p:cNvPr id="24" name="Google Shape;24;p6"/>
          <p:cNvPicPr preferRelativeResize="0"/>
          <p:nvPr/>
        </p:nvPicPr>
        <p:blipFill>
          <a:blip r:embed="rId3">
            <a:alphaModFix/>
          </a:blip>
          <a:stretch>
            <a:fillRect/>
          </a:stretch>
        </p:blipFill>
        <p:spPr>
          <a:xfrm>
            <a:off x="7988976" y="381000"/>
            <a:ext cx="774026" cy="67612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p:cSld name="TITLE_1_1_4">
    <p:spTree>
      <p:nvGrpSpPr>
        <p:cNvPr id="25" name="Shape 25"/>
        <p:cNvGrpSpPr/>
        <p:nvPr/>
      </p:nvGrpSpPr>
      <p:grpSpPr>
        <a:xfrm>
          <a:off x="0" y="0"/>
          <a:ext cx="0" cy="0"/>
          <a:chOff x="0" y="0"/>
          <a:chExt cx="0" cy="0"/>
        </a:xfrm>
      </p:grpSpPr>
      <p:pic>
        <p:nvPicPr>
          <p:cNvPr id="26" name="Google Shape;26;p7"/>
          <p:cNvPicPr preferRelativeResize="0"/>
          <p:nvPr/>
        </p:nvPicPr>
        <p:blipFill rotWithShape="1">
          <a:blip r:embed="rId2">
            <a:alphaModFix/>
          </a:blip>
          <a:srcRect b="0" l="0" r="33537" t="0"/>
          <a:stretch/>
        </p:blipFill>
        <p:spPr>
          <a:xfrm flipH="1" rot="10800000">
            <a:off x="4356821" y="-62274"/>
            <a:ext cx="4787174" cy="5363299"/>
          </a:xfrm>
          <a:prstGeom prst="rect">
            <a:avLst/>
          </a:prstGeom>
          <a:noFill/>
          <a:ln>
            <a:noFill/>
          </a:ln>
        </p:spPr>
      </p:pic>
      <p:pic>
        <p:nvPicPr>
          <p:cNvPr id="27" name="Google Shape;27;p7"/>
          <p:cNvPicPr preferRelativeResize="0"/>
          <p:nvPr/>
        </p:nvPicPr>
        <p:blipFill rotWithShape="1">
          <a:blip r:embed="rId2">
            <a:alphaModFix/>
          </a:blip>
          <a:srcRect b="0" l="0" r="33532" t="0"/>
          <a:stretch/>
        </p:blipFill>
        <p:spPr>
          <a:xfrm flipH="1">
            <a:off x="26" y="-109900"/>
            <a:ext cx="4787174" cy="5363299"/>
          </a:xfrm>
          <a:prstGeom prst="rect">
            <a:avLst/>
          </a:prstGeom>
          <a:noFill/>
          <a:ln>
            <a:noFill/>
          </a:ln>
        </p:spPr>
      </p:pic>
      <p:pic>
        <p:nvPicPr>
          <p:cNvPr id="28" name="Google Shape;28;p7"/>
          <p:cNvPicPr preferRelativeResize="0"/>
          <p:nvPr/>
        </p:nvPicPr>
        <p:blipFill>
          <a:blip r:embed="rId3">
            <a:alphaModFix/>
          </a:blip>
          <a:stretch>
            <a:fillRect/>
          </a:stretch>
        </p:blipFill>
        <p:spPr>
          <a:xfrm>
            <a:off x="7988976" y="381000"/>
            <a:ext cx="774026" cy="676126"/>
          </a:xfrm>
          <a:prstGeom prst="rect">
            <a:avLst/>
          </a:prstGeom>
          <a:noFill/>
          <a:ln>
            <a:noFill/>
          </a:ln>
        </p:spPr>
      </p:pic>
      <p:sp>
        <p:nvSpPr>
          <p:cNvPr id="29" name="Google Shape;29;p7"/>
          <p:cNvSpPr/>
          <p:nvPr/>
        </p:nvSpPr>
        <p:spPr>
          <a:xfrm>
            <a:off x="5934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 name="Google Shape;30;p7"/>
          <p:cNvGrpSpPr/>
          <p:nvPr/>
        </p:nvGrpSpPr>
        <p:grpSpPr>
          <a:xfrm>
            <a:off x="-75" y="57150"/>
            <a:ext cx="9153825" cy="5067300"/>
            <a:chOff x="-75" y="57150"/>
            <a:chExt cx="9153825" cy="5067300"/>
          </a:xfrm>
        </p:grpSpPr>
        <p:sp>
          <p:nvSpPr>
            <p:cNvPr id="31" name="Google Shape;31;p7"/>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7"/>
            <p:cNvGrpSpPr/>
            <p:nvPr/>
          </p:nvGrpSpPr>
          <p:grpSpPr>
            <a:xfrm>
              <a:off x="-75" y="57150"/>
              <a:ext cx="9153825" cy="5067300"/>
              <a:chOff x="-75" y="57150"/>
              <a:chExt cx="9153825" cy="5067300"/>
            </a:xfrm>
          </p:grpSpPr>
          <p:sp>
            <p:nvSpPr>
              <p:cNvPr id="33" name="Google Shape;33;p7"/>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 name="Google Shape;34;p7"/>
              <p:cNvGrpSpPr/>
              <p:nvPr/>
            </p:nvGrpSpPr>
            <p:grpSpPr>
              <a:xfrm>
                <a:off x="-75" y="57150"/>
                <a:ext cx="9153825" cy="5067300"/>
                <a:chOff x="-75" y="57150"/>
                <a:chExt cx="9153825" cy="5067300"/>
              </a:xfrm>
            </p:grpSpPr>
            <p:sp>
              <p:nvSpPr>
                <p:cNvPr id="35" name="Google Shape;35;p7"/>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 name="Google Shape;36;p7"/>
                <p:cNvGrpSpPr/>
                <p:nvPr/>
              </p:nvGrpSpPr>
              <p:grpSpPr>
                <a:xfrm>
                  <a:off x="-75" y="57150"/>
                  <a:ext cx="9144075" cy="5067300"/>
                  <a:chOff x="-75" y="57150"/>
                  <a:chExt cx="9144075" cy="5067300"/>
                </a:xfrm>
              </p:grpSpPr>
              <p:sp>
                <p:nvSpPr>
                  <p:cNvPr id="37" name="Google Shape;37;p7"/>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 name="Google Shape;38;p7"/>
                  <p:cNvGrpSpPr/>
                  <p:nvPr/>
                </p:nvGrpSpPr>
                <p:grpSpPr>
                  <a:xfrm>
                    <a:off x="-75" y="57150"/>
                    <a:ext cx="9144075" cy="5067300"/>
                    <a:chOff x="-75" y="57150"/>
                    <a:chExt cx="9144075" cy="5067300"/>
                  </a:xfrm>
                </p:grpSpPr>
                <p:sp>
                  <p:nvSpPr>
                    <p:cNvPr id="39" name="Google Shape;39;p7"/>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7"/>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 name="Google Shape;41;p7"/>
                    <p:cNvGrpSpPr/>
                    <p:nvPr/>
                  </p:nvGrpSpPr>
                  <p:grpSpPr>
                    <a:xfrm>
                      <a:off x="-75" y="57150"/>
                      <a:ext cx="9144075" cy="5067300"/>
                      <a:chOff x="-75" y="57150"/>
                      <a:chExt cx="9144075" cy="5067300"/>
                    </a:xfrm>
                  </p:grpSpPr>
                  <p:sp>
                    <p:nvSpPr>
                      <p:cNvPr id="42" name="Google Shape;42;p7"/>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 name="Google Shape;43;p7"/>
                      <p:cNvGrpSpPr/>
                      <p:nvPr/>
                    </p:nvGrpSpPr>
                    <p:grpSpPr>
                      <a:xfrm>
                        <a:off x="-75" y="57150"/>
                        <a:ext cx="9144075" cy="5067300"/>
                        <a:chOff x="-75" y="57150"/>
                        <a:chExt cx="9144075" cy="5067300"/>
                      </a:xfrm>
                    </p:grpSpPr>
                    <p:sp>
                      <p:nvSpPr>
                        <p:cNvPr id="44" name="Google Shape;44;p7"/>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7"/>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 name="Google Shape;46;p7"/>
                        <p:cNvGrpSpPr/>
                        <p:nvPr/>
                      </p:nvGrpSpPr>
                      <p:grpSpPr>
                        <a:xfrm>
                          <a:off x="-75" y="57150"/>
                          <a:ext cx="9144075" cy="5067300"/>
                          <a:chOff x="-75" y="57150"/>
                          <a:chExt cx="9144075" cy="5067300"/>
                        </a:xfrm>
                      </p:grpSpPr>
                      <p:sp>
                        <p:nvSpPr>
                          <p:cNvPr id="47" name="Google Shape;47;p7"/>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7"/>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7"/>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7"/>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7"/>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7"/>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7"/>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7"/>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7"/>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7"/>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7"/>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7"/>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7"/>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7"/>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7"/>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7"/>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7"/>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7"/>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7"/>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grpSp>
          </p:gr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1">
  <p:cSld name="TITLE_1_1_4_1">
    <p:spTree>
      <p:nvGrpSpPr>
        <p:cNvPr id="68" name="Shape 68"/>
        <p:cNvGrpSpPr/>
        <p:nvPr/>
      </p:nvGrpSpPr>
      <p:grpSpPr>
        <a:xfrm>
          <a:off x="0" y="0"/>
          <a:ext cx="0" cy="0"/>
          <a:chOff x="0" y="0"/>
          <a:chExt cx="0" cy="0"/>
        </a:xfrm>
      </p:grpSpPr>
      <p:pic>
        <p:nvPicPr>
          <p:cNvPr id="69" name="Google Shape;69;p8"/>
          <p:cNvPicPr preferRelativeResize="0"/>
          <p:nvPr/>
        </p:nvPicPr>
        <p:blipFill rotWithShape="1">
          <a:blip r:embed="rId2">
            <a:alphaModFix/>
          </a:blip>
          <a:srcRect b="0" l="0" r="33404" t="0"/>
          <a:stretch/>
        </p:blipFill>
        <p:spPr>
          <a:xfrm flipH="1" rot="10800000">
            <a:off x="4356825" y="-62274"/>
            <a:ext cx="4796698" cy="5363299"/>
          </a:xfrm>
          <a:prstGeom prst="rect">
            <a:avLst/>
          </a:prstGeom>
          <a:noFill/>
          <a:ln>
            <a:noFill/>
          </a:ln>
        </p:spPr>
      </p:pic>
      <p:pic>
        <p:nvPicPr>
          <p:cNvPr id="70" name="Google Shape;70;p8"/>
          <p:cNvPicPr preferRelativeResize="0"/>
          <p:nvPr/>
        </p:nvPicPr>
        <p:blipFill rotWithShape="1">
          <a:blip r:embed="rId2">
            <a:alphaModFix/>
          </a:blip>
          <a:srcRect b="0" l="0" r="33532" t="0"/>
          <a:stretch/>
        </p:blipFill>
        <p:spPr>
          <a:xfrm flipH="1">
            <a:off x="-76" y="-109900"/>
            <a:ext cx="4787277" cy="5363299"/>
          </a:xfrm>
          <a:prstGeom prst="rect">
            <a:avLst/>
          </a:prstGeom>
          <a:noFill/>
          <a:ln>
            <a:noFill/>
          </a:ln>
        </p:spPr>
      </p:pic>
      <p:pic>
        <p:nvPicPr>
          <p:cNvPr id="71" name="Google Shape;71;p8"/>
          <p:cNvPicPr preferRelativeResize="0"/>
          <p:nvPr/>
        </p:nvPicPr>
        <p:blipFill>
          <a:blip r:embed="rId3">
            <a:alphaModFix/>
          </a:blip>
          <a:stretch>
            <a:fillRect/>
          </a:stretch>
        </p:blipFill>
        <p:spPr>
          <a:xfrm>
            <a:off x="7988976" y="381000"/>
            <a:ext cx="774026" cy="676126"/>
          </a:xfrm>
          <a:prstGeom prst="rect">
            <a:avLst/>
          </a:prstGeom>
          <a:noFill/>
          <a:ln>
            <a:noFill/>
          </a:ln>
        </p:spPr>
      </p:pic>
      <p:grpSp>
        <p:nvGrpSpPr>
          <p:cNvPr id="72" name="Google Shape;72;p8"/>
          <p:cNvGrpSpPr/>
          <p:nvPr/>
        </p:nvGrpSpPr>
        <p:grpSpPr>
          <a:xfrm>
            <a:off x="-75" y="57150"/>
            <a:ext cx="9153825" cy="5067300"/>
            <a:chOff x="-75" y="57150"/>
            <a:chExt cx="9153825" cy="5067300"/>
          </a:xfrm>
        </p:grpSpPr>
        <p:sp>
          <p:nvSpPr>
            <p:cNvPr id="73" name="Google Shape;73;p8"/>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 name="Google Shape;74;p8"/>
            <p:cNvGrpSpPr/>
            <p:nvPr/>
          </p:nvGrpSpPr>
          <p:grpSpPr>
            <a:xfrm>
              <a:off x="-75" y="57150"/>
              <a:ext cx="9153825" cy="5067300"/>
              <a:chOff x="-75" y="57150"/>
              <a:chExt cx="9153825" cy="5067300"/>
            </a:xfrm>
          </p:grpSpPr>
          <p:sp>
            <p:nvSpPr>
              <p:cNvPr id="75" name="Google Shape;75;p8"/>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 name="Google Shape;76;p8"/>
              <p:cNvGrpSpPr/>
              <p:nvPr/>
            </p:nvGrpSpPr>
            <p:grpSpPr>
              <a:xfrm>
                <a:off x="-75" y="57150"/>
                <a:ext cx="9153825" cy="5067300"/>
                <a:chOff x="-75" y="57150"/>
                <a:chExt cx="9153825" cy="5067300"/>
              </a:xfrm>
            </p:grpSpPr>
            <p:sp>
              <p:nvSpPr>
                <p:cNvPr id="77" name="Google Shape;77;p8"/>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8" name="Google Shape;78;p8"/>
                <p:cNvGrpSpPr/>
                <p:nvPr/>
              </p:nvGrpSpPr>
              <p:grpSpPr>
                <a:xfrm>
                  <a:off x="-75" y="57150"/>
                  <a:ext cx="9144075" cy="5067300"/>
                  <a:chOff x="-75" y="57150"/>
                  <a:chExt cx="9144075" cy="5067300"/>
                </a:xfrm>
              </p:grpSpPr>
              <p:sp>
                <p:nvSpPr>
                  <p:cNvPr id="79" name="Google Shape;79;p8"/>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75" y="57150"/>
                    <a:ext cx="9144075" cy="5067300"/>
                    <a:chOff x="-75" y="57150"/>
                    <a:chExt cx="9144075" cy="5067300"/>
                  </a:xfrm>
                </p:grpSpPr>
                <p:sp>
                  <p:nvSpPr>
                    <p:cNvPr id="81" name="Google Shape;81;p8"/>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 name="Google Shape;83;p8"/>
                    <p:cNvGrpSpPr/>
                    <p:nvPr/>
                  </p:nvGrpSpPr>
                  <p:grpSpPr>
                    <a:xfrm>
                      <a:off x="-75" y="57150"/>
                      <a:ext cx="9144075" cy="5067300"/>
                      <a:chOff x="-75" y="57150"/>
                      <a:chExt cx="9144075" cy="5067300"/>
                    </a:xfrm>
                  </p:grpSpPr>
                  <p:sp>
                    <p:nvSpPr>
                      <p:cNvPr id="84" name="Google Shape;84;p8"/>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75" y="57150"/>
                        <a:ext cx="9144075" cy="5067300"/>
                        <a:chOff x="-75" y="57150"/>
                        <a:chExt cx="9144075" cy="5067300"/>
                      </a:xfrm>
                    </p:grpSpPr>
                    <p:sp>
                      <p:nvSpPr>
                        <p:cNvPr id="86" name="Google Shape;86;p8"/>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 name="Google Shape;88;p8"/>
                        <p:cNvGrpSpPr/>
                        <p:nvPr/>
                      </p:nvGrpSpPr>
                      <p:grpSpPr>
                        <a:xfrm>
                          <a:off x="-75" y="57150"/>
                          <a:ext cx="9144075" cy="5067300"/>
                          <a:chOff x="-75" y="57150"/>
                          <a:chExt cx="9144075" cy="5067300"/>
                        </a:xfrm>
                      </p:grpSpPr>
                      <p:sp>
                        <p:nvSpPr>
                          <p:cNvPr id="89" name="Google Shape;89;p8"/>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8"/>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8"/>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8"/>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8"/>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8"/>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8"/>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8"/>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8"/>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8"/>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8"/>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8"/>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8"/>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8"/>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8"/>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8"/>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8"/>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8"/>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8"/>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grpSp>
          </p:gr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1 2">
  <p:cSld name="TITLE_1_1_4_1_2">
    <p:spTree>
      <p:nvGrpSpPr>
        <p:cNvPr id="110" name="Shape 110"/>
        <p:cNvGrpSpPr/>
        <p:nvPr/>
      </p:nvGrpSpPr>
      <p:grpSpPr>
        <a:xfrm>
          <a:off x="0" y="0"/>
          <a:ext cx="0" cy="0"/>
          <a:chOff x="0" y="0"/>
          <a:chExt cx="0" cy="0"/>
        </a:xfrm>
      </p:grpSpPr>
      <p:pic>
        <p:nvPicPr>
          <p:cNvPr id="111" name="Google Shape;111;p9"/>
          <p:cNvPicPr preferRelativeResize="0"/>
          <p:nvPr/>
        </p:nvPicPr>
        <p:blipFill rotWithShape="1">
          <a:blip r:embed="rId2">
            <a:alphaModFix/>
          </a:blip>
          <a:srcRect b="0" l="0" r="33404" t="0"/>
          <a:stretch/>
        </p:blipFill>
        <p:spPr>
          <a:xfrm flipH="1" rot="10800000">
            <a:off x="4356825" y="-62274"/>
            <a:ext cx="4796698" cy="5363299"/>
          </a:xfrm>
          <a:prstGeom prst="rect">
            <a:avLst/>
          </a:prstGeom>
          <a:noFill/>
          <a:ln>
            <a:noFill/>
          </a:ln>
        </p:spPr>
      </p:pic>
      <p:pic>
        <p:nvPicPr>
          <p:cNvPr id="112" name="Google Shape;112;p9"/>
          <p:cNvPicPr preferRelativeResize="0"/>
          <p:nvPr/>
        </p:nvPicPr>
        <p:blipFill rotWithShape="1">
          <a:blip r:embed="rId2">
            <a:alphaModFix/>
          </a:blip>
          <a:srcRect b="0" l="0" r="33532" t="0"/>
          <a:stretch/>
        </p:blipFill>
        <p:spPr>
          <a:xfrm flipH="1">
            <a:off x="-76" y="-109900"/>
            <a:ext cx="4787277" cy="5363299"/>
          </a:xfrm>
          <a:prstGeom prst="rect">
            <a:avLst/>
          </a:prstGeom>
          <a:noFill/>
          <a:ln>
            <a:noFill/>
          </a:ln>
        </p:spPr>
      </p:pic>
      <p:grpSp>
        <p:nvGrpSpPr>
          <p:cNvPr id="113" name="Google Shape;113;p9"/>
          <p:cNvGrpSpPr/>
          <p:nvPr/>
        </p:nvGrpSpPr>
        <p:grpSpPr>
          <a:xfrm>
            <a:off x="-75" y="57150"/>
            <a:ext cx="9153825" cy="5067300"/>
            <a:chOff x="-75" y="57150"/>
            <a:chExt cx="9153825" cy="5067300"/>
          </a:xfrm>
        </p:grpSpPr>
        <p:sp>
          <p:nvSpPr>
            <p:cNvPr id="114" name="Google Shape;114;p9"/>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5" name="Google Shape;115;p9"/>
            <p:cNvGrpSpPr/>
            <p:nvPr/>
          </p:nvGrpSpPr>
          <p:grpSpPr>
            <a:xfrm>
              <a:off x="-75" y="57150"/>
              <a:ext cx="9153825" cy="5067300"/>
              <a:chOff x="-75" y="57150"/>
              <a:chExt cx="9153825" cy="5067300"/>
            </a:xfrm>
          </p:grpSpPr>
          <p:sp>
            <p:nvSpPr>
              <p:cNvPr id="116" name="Google Shape;116;p9"/>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 name="Google Shape;117;p9"/>
              <p:cNvGrpSpPr/>
              <p:nvPr/>
            </p:nvGrpSpPr>
            <p:grpSpPr>
              <a:xfrm>
                <a:off x="-75" y="57150"/>
                <a:ext cx="9153825" cy="5067300"/>
                <a:chOff x="-75" y="57150"/>
                <a:chExt cx="9153825" cy="5067300"/>
              </a:xfrm>
            </p:grpSpPr>
            <p:sp>
              <p:nvSpPr>
                <p:cNvPr id="118" name="Google Shape;118;p9"/>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9" name="Google Shape;119;p9"/>
                <p:cNvGrpSpPr/>
                <p:nvPr/>
              </p:nvGrpSpPr>
              <p:grpSpPr>
                <a:xfrm>
                  <a:off x="-75" y="57150"/>
                  <a:ext cx="9144075" cy="5067300"/>
                  <a:chOff x="-75" y="57150"/>
                  <a:chExt cx="9144075" cy="5067300"/>
                </a:xfrm>
              </p:grpSpPr>
              <p:sp>
                <p:nvSpPr>
                  <p:cNvPr id="120" name="Google Shape;120;p9"/>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1" name="Google Shape;121;p9"/>
                  <p:cNvGrpSpPr/>
                  <p:nvPr/>
                </p:nvGrpSpPr>
                <p:grpSpPr>
                  <a:xfrm>
                    <a:off x="-75" y="57150"/>
                    <a:ext cx="9144075" cy="5067300"/>
                    <a:chOff x="-75" y="57150"/>
                    <a:chExt cx="9144075" cy="5067300"/>
                  </a:xfrm>
                </p:grpSpPr>
                <p:sp>
                  <p:nvSpPr>
                    <p:cNvPr id="122" name="Google Shape;122;p9"/>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9"/>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 name="Google Shape;124;p9"/>
                    <p:cNvGrpSpPr/>
                    <p:nvPr/>
                  </p:nvGrpSpPr>
                  <p:grpSpPr>
                    <a:xfrm>
                      <a:off x="-75" y="57150"/>
                      <a:ext cx="9144075" cy="5067300"/>
                      <a:chOff x="-75" y="57150"/>
                      <a:chExt cx="9144075" cy="5067300"/>
                    </a:xfrm>
                  </p:grpSpPr>
                  <p:sp>
                    <p:nvSpPr>
                      <p:cNvPr id="125" name="Google Shape;125;p9"/>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6" name="Google Shape;126;p9"/>
                      <p:cNvGrpSpPr/>
                      <p:nvPr/>
                    </p:nvGrpSpPr>
                    <p:grpSpPr>
                      <a:xfrm>
                        <a:off x="-75" y="57150"/>
                        <a:ext cx="9144075" cy="5067300"/>
                        <a:chOff x="-75" y="57150"/>
                        <a:chExt cx="9144075" cy="5067300"/>
                      </a:xfrm>
                    </p:grpSpPr>
                    <p:sp>
                      <p:nvSpPr>
                        <p:cNvPr id="127" name="Google Shape;127;p9"/>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9"/>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9" name="Google Shape;129;p9"/>
                        <p:cNvGrpSpPr/>
                        <p:nvPr/>
                      </p:nvGrpSpPr>
                      <p:grpSpPr>
                        <a:xfrm>
                          <a:off x="-75" y="57150"/>
                          <a:ext cx="9144075" cy="5067300"/>
                          <a:chOff x="-75" y="57150"/>
                          <a:chExt cx="9144075" cy="5067300"/>
                        </a:xfrm>
                      </p:grpSpPr>
                      <p:sp>
                        <p:nvSpPr>
                          <p:cNvPr id="130" name="Google Shape;130;p9"/>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9"/>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9"/>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9"/>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9"/>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9"/>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9"/>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9"/>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9"/>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9"/>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9"/>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9"/>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9"/>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9"/>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9"/>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9"/>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9"/>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9"/>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9"/>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9"/>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9"/>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grpSp>
          </p:grpSp>
        </p:grpSp>
      </p:grpSp>
      <p:pic>
        <p:nvPicPr>
          <p:cNvPr id="151" name="Google Shape;151;p9"/>
          <p:cNvPicPr preferRelativeResize="0"/>
          <p:nvPr/>
        </p:nvPicPr>
        <p:blipFill>
          <a:blip r:embed="rId3">
            <a:alphaModFix/>
          </a:blip>
          <a:stretch>
            <a:fillRect/>
          </a:stretch>
        </p:blipFill>
        <p:spPr>
          <a:xfrm>
            <a:off x="7988976" y="381000"/>
            <a:ext cx="774026" cy="67612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1 2 1">
  <p:cSld name="TITLE_1_1_4_1_2_1">
    <p:spTree>
      <p:nvGrpSpPr>
        <p:cNvPr id="152" name="Shape 152"/>
        <p:cNvGrpSpPr/>
        <p:nvPr/>
      </p:nvGrpSpPr>
      <p:grpSpPr>
        <a:xfrm>
          <a:off x="0" y="0"/>
          <a:ext cx="0" cy="0"/>
          <a:chOff x="0" y="0"/>
          <a:chExt cx="0" cy="0"/>
        </a:xfrm>
      </p:grpSpPr>
      <p:pic>
        <p:nvPicPr>
          <p:cNvPr id="153" name="Google Shape;153;p10"/>
          <p:cNvPicPr preferRelativeResize="0"/>
          <p:nvPr/>
        </p:nvPicPr>
        <p:blipFill rotWithShape="1">
          <a:blip r:embed="rId2">
            <a:alphaModFix/>
          </a:blip>
          <a:srcRect b="0" l="0" r="33404" t="0"/>
          <a:stretch/>
        </p:blipFill>
        <p:spPr>
          <a:xfrm flipH="1" rot="10800000">
            <a:off x="4356825" y="-62274"/>
            <a:ext cx="4796698" cy="5363299"/>
          </a:xfrm>
          <a:prstGeom prst="rect">
            <a:avLst/>
          </a:prstGeom>
          <a:noFill/>
          <a:ln>
            <a:noFill/>
          </a:ln>
        </p:spPr>
      </p:pic>
      <p:pic>
        <p:nvPicPr>
          <p:cNvPr id="154" name="Google Shape;154;p10"/>
          <p:cNvPicPr preferRelativeResize="0"/>
          <p:nvPr/>
        </p:nvPicPr>
        <p:blipFill rotWithShape="1">
          <a:blip r:embed="rId2">
            <a:alphaModFix/>
          </a:blip>
          <a:srcRect b="0" l="0" r="33532" t="0"/>
          <a:stretch/>
        </p:blipFill>
        <p:spPr>
          <a:xfrm flipH="1">
            <a:off x="-76" y="-109900"/>
            <a:ext cx="4787277" cy="5363299"/>
          </a:xfrm>
          <a:prstGeom prst="rect">
            <a:avLst/>
          </a:prstGeom>
          <a:noFill/>
          <a:ln>
            <a:noFill/>
          </a:ln>
        </p:spPr>
      </p:pic>
      <p:pic>
        <p:nvPicPr>
          <p:cNvPr id="155" name="Google Shape;155;p10"/>
          <p:cNvPicPr preferRelativeResize="0"/>
          <p:nvPr/>
        </p:nvPicPr>
        <p:blipFill>
          <a:blip r:embed="rId3">
            <a:alphaModFix/>
          </a:blip>
          <a:stretch>
            <a:fillRect/>
          </a:stretch>
        </p:blipFill>
        <p:spPr>
          <a:xfrm>
            <a:off x="7988976" y="381000"/>
            <a:ext cx="774026" cy="676126"/>
          </a:xfrm>
          <a:prstGeom prst="rect">
            <a:avLst/>
          </a:prstGeom>
          <a:noFill/>
          <a:ln>
            <a:noFill/>
          </a:ln>
        </p:spPr>
      </p:pic>
      <p:grpSp>
        <p:nvGrpSpPr>
          <p:cNvPr id="156" name="Google Shape;156;p10"/>
          <p:cNvGrpSpPr/>
          <p:nvPr/>
        </p:nvGrpSpPr>
        <p:grpSpPr>
          <a:xfrm>
            <a:off x="-75" y="57150"/>
            <a:ext cx="9153825" cy="5067300"/>
            <a:chOff x="-75" y="57150"/>
            <a:chExt cx="9153825" cy="5067300"/>
          </a:xfrm>
        </p:grpSpPr>
        <p:sp>
          <p:nvSpPr>
            <p:cNvPr id="157" name="Google Shape;157;p10"/>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8" name="Google Shape;158;p10"/>
            <p:cNvGrpSpPr/>
            <p:nvPr/>
          </p:nvGrpSpPr>
          <p:grpSpPr>
            <a:xfrm>
              <a:off x="-75" y="57150"/>
              <a:ext cx="9153825" cy="5067300"/>
              <a:chOff x="-75" y="57150"/>
              <a:chExt cx="9153825" cy="5067300"/>
            </a:xfrm>
          </p:grpSpPr>
          <p:sp>
            <p:nvSpPr>
              <p:cNvPr id="159" name="Google Shape;159;p10"/>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0" name="Google Shape;160;p10"/>
              <p:cNvGrpSpPr/>
              <p:nvPr/>
            </p:nvGrpSpPr>
            <p:grpSpPr>
              <a:xfrm>
                <a:off x="-75" y="57150"/>
                <a:ext cx="9153825" cy="5067300"/>
                <a:chOff x="-75" y="57150"/>
                <a:chExt cx="9153825" cy="5067300"/>
              </a:xfrm>
            </p:grpSpPr>
            <p:sp>
              <p:nvSpPr>
                <p:cNvPr id="161" name="Google Shape;161;p10"/>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2" name="Google Shape;162;p10"/>
                <p:cNvGrpSpPr/>
                <p:nvPr/>
              </p:nvGrpSpPr>
              <p:grpSpPr>
                <a:xfrm>
                  <a:off x="-75" y="57150"/>
                  <a:ext cx="9144075" cy="5067300"/>
                  <a:chOff x="-75" y="57150"/>
                  <a:chExt cx="9144075" cy="5067300"/>
                </a:xfrm>
              </p:grpSpPr>
              <p:sp>
                <p:nvSpPr>
                  <p:cNvPr id="163" name="Google Shape;163;p10"/>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4" name="Google Shape;164;p10"/>
                  <p:cNvGrpSpPr/>
                  <p:nvPr/>
                </p:nvGrpSpPr>
                <p:grpSpPr>
                  <a:xfrm>
                    <a:off x="-75" y="57150"/>
                    <a:ext cx="9144075" cy="5067300"/>
                    <a:chOff x="-75" y="57150"/>
                    <a:chExt cx="9144075" cy="5067300"/>
                  </a:xfrm>
                </p:grpSpPr>
                <p:sp>
                  <p:nvSpPr>
                    <p:cNvPr id="165" name="Google Shape;165;p10"/>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0"/>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7" name="Google Shape;167;p10"/>
                    <p:cNvGrpSpPr/>
                    <p:nvPr/>
                  </p:nvGrpSpPr>
                  <p:grpSpPr>
                    <a:xfrm>
                      <a:off x="-75" y="57150"/>
                      <a:ext cx="9144075" cy="5067300"/>
                      <a:chOff x="-75" y="57150"/>
                      <a:chExt cx="9144075" cy="5067300"/>
                    </a:xfrm>
                  </p:grpSpPr>
                  <p:sp>
                    <p:nvSpPr>
                      <p:cNvPr id="168" name="Google Shape;168;p10"/>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9" name="Google Shape;169;p10"/>
                      <p:cNvGrpSpPr/>
                      <p:nvPr/>
                    </p:nvGrpSpPr>
                    <p:grpSpPr>
                      <a:xfrm>
                        <a:off x="-75" y="57150"/>
                        <a:ext cx="9144075" cy="5067300"/>
                        <a:chOff x="-75" y="57150"/>
                        <a:chExt cx="9144075" cy="5067300"/>
                      </a:xfrm>
                    </p:grpSpPr>
                    <p:sp>
                      <p:nvSpPr>
                        <p:cNvPr id="170" name="Google Shape;170;p10"/>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0"/>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2" name="Google Shape;172;p10"/>
                        <p:cNvGrpSpPr/>
                        <p:nvPr/>
                      </p:nvGrpSpPr>
                      <p:grpSpPr>
                        <a:xfrm>
                          <a:off x="-75" y="57150"/>
                          <a:ext cx="9144075" cy="5067300"/>
                          <a:chOff x="-75" y="57150"/>
                          <a:chExt cx="9144075" cy="5067300"/>
                        </a:xfrm>
                      </p:grpSpPr>
                      <p:sp>
                        <p:nvSpPr>
                          <p:cNvPr id="173" name="Google Shape;173;p10"/>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0"/>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0"/>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0"/>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0"/>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0"/>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0"/>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0"/>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0"/>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0"/>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0"/>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0"/>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0"/>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0"/>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0"/>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0"/>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0"/>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0"/>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0"/>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0"/>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0"/>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grpSp>
          </p:grpSp>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1 1">
  <p:cSld name="TITLE_1_1_4_1_1">
    <p:spTree>
      <p:nvGrpSpPr>
        <p:cNvPr id="194" name="Shape 194"/>
        <p:cNvGrpSpPr/>
        <p:nvPr/>
      </p:nvGrpSpPr>
      <p:grpSpPr>
        <a:xfrm>
          <a:off x="0" y="0"/>
          <a:ext cx="0" cy="0"/>
          <a:chOff x="0" y="0"/>
          <a:chExt cx="0" cy="0"/>
        </a:xfrm>
      </p:grpSpPr>
      <p:pic>
        <p:nvPicPr>
          <p:cNvPr id="195" name="Google Shape;195;p11"/>
          <p:cNvPicPr preferRelativeResize="0"/>
          <p:nvPr/>
        </p:nvPicPr>
        <p:blipFill rotWithShape="1">
          <a:blip r:embed="rId2">
            <a:alphaModFix/>
          </a:blip>
          <a:srcRect b="0" l="0" r="33532" t="0"/>
          <a:stretch/>
        </p:blipFill>
        <p:spPr>
          <a:xfrm flipH="1">
            <a:off x="-77" y="-109900"/>
            <a:ext cx="4787277" cy="5363299"/>
          </a:xfrm>
          <a:prstGeom prst="rect">
            <a:avLst/>
          </a:prstGeom>
          <a:noFill/>
          <a:ln>
            <a:noFill/>
          </a:ln>
        </p:spPr>
      </p:pic>
      <p:pic>
        <p:nvPicPr>
          <p:cNvPr id="196" name="Google Shape;196;p11"/>
          <p:cNvPicPr preferRelativeResize="0"/>
          <p:nvPr/>
        </p:nvPicPr>
        <p:blipFill rotWithShape="1">
          <a:blip r:embed="rId2">
            <a:alphaModFix/>
          </a:blip>
          <a:srcRect b="0" l="0" r="33404" t="0"/>
          <a:stretch/>
        </p:blipFill>
        <p:spPr>
          <a:xfrm flipH="1" rot="10800000">
            <a:off x="4356821" y="-62274"/>
            <a:ext cx="4796698" cy="5363299"/>
          </a:xfrm>
          <a:prstGeom prst="rect">
            <a:avLst/>
          </a:prstGeom>
          <a:noFill/>
          <a:ln>
            <a:noFill/>
          </a:ln>
        </p:spPr>
      </p:pic>
      <p:pic>
        <p:nvPicPr>
          <p:cNvPr id="197" name="Google Shape;197;p11"/>
          <p:cNvPicPr preferRelativeResize="0"/>
          <p:nvPr/>
        </p:nvPicPr>
        <p:blipFill>
          <a:blip r:embed="rId3">
            <a:alphaModFix/>
          </a:blip>
          <a:stretch>
            <a:fillRect/>
          </a:stretch>
        </p:blipFill>
        <p:spPr>
          <a:xfrm>
            <a:off x="7988976" y="381000"/>
            <a:ext cx="774026" cy="676126"/>
          </a:xfrm>
          <a:prstGeom prst="rect">
            <a:avLst/>
          </a:prstGeom>
          <a:noFill/>
          <a:ln>
            <a:noFill/>
          </a:ln>
        </p:spPr>
      </p:pic>
      <p:grpSp>
        <p:nvGrpSpPr>
          <p:cNvPr id="198" name="Google Shape;198;p11"/>
          <p:cNvGrpSpPr/>
          <p:nvPr/>
        </p:nvGrpSpPr>
        <p:grpSpPr>
          <a:xfrm>
            <a:off x="-75" y="57150"/>
            <a:ext cx="9153825" cy="5067300"/>
            <a:chOff x="-75" y="57150"/>
            <a:chExt cx="9153825" cy="5067300"/>
          </a:xfrm>
        </p:grpSpPr>
        <p:sp>
          <p:nvSpPr>
            <p:cNvPr id="199" name="Google Shape;199;p11"/>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0" name="Google Shape;200;p11"/>
            <p:cNvGrpSpPr/>
            <p:nvPr/>
          </p:nvGrpSpPr>
          <p:grpSpPr>
            <a:xfrm>
              <a:off x="-75" y="57150"/>
              <a:ext cx="9153825" cy="5067300"/>
              <a:chOff x="-75" y="57150"/>
              <a:chExt cx="9153825" cy="5067300"/>
            </a:xfrm>
          </p:grpSpPr>
          <p:sp>
            <p:nvSpPr>
              <p:cNvPr id="201" name="Google Shape;201;p11"/>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2" name="Google Shape;202;p11"/>
              <p:cNvGrpSpPr/>
              <p:nvPr/>
            </p:nvGrpSpPr>
            <p:grpSpPr>
              <a:xfrm>
                <a:off x="-75" y="57150"/>
                <a:ext cx="9153825" cy="5067300"/>
                <a:chOff x="-75" y="57150"/>
                <a:chExt cx="9153825" cy="5067300"/>
              </a:xfrm>
            </p:grpSpPr>
            <p:sp>
              <p:nvSpPr>
                <p:cNvPr id="203" name="Google Shape;203;p11"/>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4" name="Google Shape;204;p11"/>
                <p:cNvGrpSpPr/>
                <p:nvPr/>
              </p:nvGrpSpPr>
              <p:grpSpPr>
                <a:xfrm>
                  <a:off x="-75" y="57150"/>
                  <a:ext cx="9144075" cy="5067300"/>
                  <a:chOff x="-75" y="57150"/>
                  <a:chExt cx="9144075" cy="5067300"/>
                </a:xfrm>
              </p:grpSpPr>
              <p:sp>
                <p:nvSpPr>
                  <p:cNvPr id="205" name="Google Shape;205;p11"/>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6" name="Google Shape;206;p11"/>
                  <p:cNvGrpSpPr/>
                  <p:nvPr/>
                </p:nvGrpSpPr>
                <p:grpSpPr>
                  <a:xfrm>
                    <a:off x="-75" y="57150"/>
                    <a:ext cx="9144075" cy="5067300"/>
                    <a:chOff x="-75" y="57150"/>
                    <a:chExt cx="9144075" cy="5067300"/>
                  </a:xfrm>
                </p:grpSpPr>
                <p:sp>
                  <p:nvSpPr>
                    <p:cNvPr id="207" name="Google Shape;207;p11"/>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1"/>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9" name="Google Shape;209;p11"/>
                    <p:cNvGrpSpPr/>
                    <p:nvPr/>
                  </p:nvGrpSpPr>
                  <p:grpSpPr>
                    <a:xfrm>
                      <a:off x="-75" y="57150"/>
                      <a:ext cx="9144075" cy="5067300"/>
                      <a:chOff x="-75" y="57150"/>
                      <a:chExt cx="9144075" cy="5067300"/>
                    </a:xfrm>
                  </p:grpSpPr>
                  <p:sp>
                    <p:nvSpPr>
                      <p:cNvPr id="210" name="Google Shape;210;p11"/>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1" name="Google Shape;211;p11"/>
                      <p:cNvGrpSpPr/>
                      <p:nvPr/>
                    </p:nvGrpSpPr>
                    <p:grpSpPr>
                      <a:xfrm>
                        <a:off x="-75" y="57150"/>
                        <a:ext cx="9144075" cy="5067300"/>
                        <a:chOff x="-75" y="57150"/>
                        <a:chExt cx="9144075" cy="5067300"/>
                      </a:xfrm>
                    </p:grpSpPr>
                    <p:sp>
                      <p:nvSpPr>
                        <p:cNvPr id="212" name="Google Shape;212;p11"/>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4" name="Google Shape;214;p11"/>
                        <p:cNvGrpSpPr/>
                        <p:nvPr/>
                      </p:nvGrpSpPr>
                      <p:grpSpPr>
                        <a:xfrm>
                          <a:off x="-75" y="57150"/>
                          <a:ext cx="9144075" cy="5067300"/>
                          <a:chOff x="-75" y="57150"/>
                          <a:chExt cx="9144075" cy="5067300"/>
                        </a:xfrm>
                      </p:grpSpPr>
                      <p:sp>
                        <p:nvSpPr>
                          <p:cNvPr id="215" name="Google Shape;215;p11"/>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1"/>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1"/>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1"/>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1"/>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1"/>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1"/>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1"/>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1"/>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grpSp>
          </p:grpSp>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p:cSld name="TITLE_1_1_3">
    <p:spTree>
      <p:nvGrpSpPr>
        <p:cNvPr id="236" name="Shape 236"/>
        <p:cNvGrpSpPr/>
        <p:nvPr/>
      </p:nvGrpSpPr>
      <p:grpSpPr>
        <a:xfrm>
          <a:off x="0" y="0"/>
          <a:ext cx="0" cy="0"/>
          <a:chOff x="0" y="0"/>
          <a:chExt cx="0" cy="0"/>
        </a:xfrm>
      </p:grpSpPr>
      <p:pic>
        <p:nvPicPr>
          <p:cNvPr id="237" name="Google Shape;237;p12"/>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38" name="Google Shape;238;p12"/>
          <p:cNvPicPr preferRelativeResize="0"/>
          <p:nvPr/>
        </p:nvPicPr>
        <p:blipFill rotWithShape="1">
          <a:blip r:embed="rId3">
            <a:alphaModFix/>
          </a:blip>
          <a:srcRect b="64960" l="0" r="67752" t="12401"/>
          <a:stretch/>
        </p:blipFill>
        <p:spPr>
          <a:xfrm>
            <a:off x="1438275" y="0"/>
            <a:ext cx="2095498" cy="109537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4">
  <p:cSld name="TITLE_1_1_3_4">
    <p:spTree>
      <p:nvGrpSpPr>
        <p:cNvPr id="239" name="Shape 239"/>
        <p:cNvGrpSpPr/>
        <p:nvPr/>
      </p:nvGrpSpPr>
      <p:grpSpPr>
        <a:xfrm>
          <a:off x="0" y="0"/>
          <a:ext cx="0" cy="0"/>
          <a:chOff x="0" y="0"/>
          <a:chExt cx="0" cy="0"/>
        </a:xfrm>
      </p:grpSpPr>
      <p:pic>
        <p:nvPicPr>
          <p:cNvPr id="240" name="Google Shape;240;p13"/>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41" name="Google Shape;241;p13"/>
          <p:cNvPicPr preferRelativeResize="0"/>
          <p:nvPr/>
        </p:nvPicPr>
        <p:blipFill rotWithShape="1">
          <a:blip r:embed="rId3">
            <a:alphaModFix/>
          </a:blip>
          <a:srcRect b="0" l="26411" r="0" t="0"/>
          <a:stretch/>
        </p:blipFill>
        <p:spPr>
          <a:xfrm rot="10800000">
            <a:off x="0" y="-1"/>
            <a:ext cx="5095875" cy="5156326"/>
          </a:xfrm>
          <a:prstGeom prst="rect">
            <a:avLst/>
          </a:prstGeom>
          <a:noFill/>
          <a:ln>
            <a:noFill/>
          </a:ln>
        </p:spPr>
      </p:pic>
      <p:sp>
        <p:nvSpPr>
          <p:cNvPr id="242" name="Google Shape;242;p13"/>
          <p:cNvSpPr/>
          <p:nvPr/>
        </p:nvSpPr>
        <p:spPr>
          <a:xfrm>
            <a:off x="2847975" y="1971675"/>
            <a:ext cx="628800" cy="1190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3"/>
          <p:cNvSpPr/>
          <p:nvPr/>
        </p:nvSpPr>
        <p:spPr>
          <a:xfrm>
            <a:off x="4257600" y="1057125"/>
            <a:ext cx="628800" cy="1190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4" name="Google Shape;244;p13"/>
          <p:cNvPicPr preferRelativeResize="0"/>
          <p:nvPr/>
        </p:nvPicPr>
        <p:blipFill rotWithShape="1">
          <a:blip r:embed="rId3">
            <a:alphaModFix/>
          </a:blip>
          <a:srcRect b="1478" l="77304" r="14305" t="85960"/>
          <a:stretch/>
        </p:blipFill>
        <p:spPr>
          <a:xfrm rot="10800000">
            <a:off x="4281490" y="66673"/>
            <a:ext cx="581023" cy="64770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4 1">
  <p:cSld name="TITLE_1_1_3_4_1">
    <p:spTree>
      <p:nvGrpSpPr>
        <p:cNvPr id="245" name="Shape 245"/>
        <p:cNvGrpSpPr/>
        <p:nvPr/>
      </p:nvGrpSpPr>
      <p:grpSpPr>
        <a:xfrm>
          <a:off x="0" y="0"/>
          <a:ext cx="0" cy="0"/>
          <a:chOff x="0" y="0"/>
          <a:chExt cx="0" cy="0"/>
        </a:xfrm>
      </p:grpSpPr>
      <p:pic>
        <p:nvPicPr>
          <p:cNvPr id="246" name="Google Shape;246;p14"/>
          <p:cNvPicPr preferRelativeResize="0"/>
          <p:nvPr/>
        </p:nvPicPr>
        <p:blipFill rotWithShape="1">
          <a:blip r:embed="rId2">
            <a:alphaModFix/>
          </a:blip>
          <a:srcRect b="37593" l="59045" r="31991" t="50369"/>
          <a:stretch/>
        </p:blipFill>
        <p:spPr>
          <a:xfrm rot="10800000">
            <a:off x="4243384" y="80963"/>
            <a:ext cx="619126" cy="619123"/>
          </a:xfrm>
          <a:prstGeom prst="rect">
            <a:avLst/>
          </a:prstGeom>
          <a:noFill/>
          <a:ln>
            <a:noFill/>
          </a:ln>
        </p:spPr>
      </p:pic>
      <p:pic>
        <p:nvPicPr>
          <p:cNvPr id="247" name="Google Shape;247;p14"/>
          <p:cNvPicPr preferRelativeResize="0"/>
          <p:nvPr/>
        </p:nvPicPr>
        <p:blipFill rotWithShape="1">
          <a:blip r:embed="rId2">
            <a:alphaModFix/>
          </a:blip>
          <a:srcRect b="0" l="26226" r="0" t="0"/>
          <a:stretch/>
        </p:blipFill>
        <p:spPr>
          <a:xfrm rot="10800000">
            <a:off x="-3" y="-1"/>
            <a:ext cx="5095875" cy="5143501"/>
          </a:xfrm>
          <a:prstGeom prst="rect">
            <a:avLst/>
          </a:prstGeom>
          <a:noFill/>
          <a:ln>
            <a:noFill/>
          </a:ln>
        </p:spPr>
      </p:pic>
      <p:pic>
        <p:nvPicPr>
          <p:cNvPr id="248" name="Google Shape;248;p14"/>
          <p:cNvPicPr preferRelativeResize="0"/>
          <p:nvPr/>
        </p:nvPicPr>
        <p:blipFill>
          <a:blip r:embed="rId3">
            <a:alphaModFix/>
          </a:blip>
          <a:stretch>
            <a:fillRect/>
          </a:stretch>
        </p:blipFill>
        <p:spPr>
          <a:xfrm>
            <a:off x="7988976" y="381000"/>
            <a:ext cx="774026" cy="676126"/>
          </a:xfrm>
          <a:prstGeom prst="rect">
            <a:avLst/>
          </a:prstGeom>
          <a:noFill/>
          <a:ln>
            <a:noFill/>
          </a:ln>
        </p:spPr>
      </p:pic>
      <p:sp>
        <p:nvSpPr>
          <p:cNvPr id="249" name="Google Shape;249;p14"/>
          <p:cNvSpPr/>
          <p:nvPr/>
        </p:nvSpPr>
        <p:spPr>
          <a:xfrm>
            <a:off x="2847975" y="1971675"/>
            <a:ext cx="628800" cy="1190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4"/>
          <p:cNvSpPr/>
          <p:nvPr/>
        </p:nvSpPr>
        <p:spPr>
          <a:xfrm>
            <a:off x="4257600" y="1057125"/>
            <a:ext cx="628800" cy="1190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3">
  <p:cSld name="TITLE_1_1_3_3">
    <p:spTree>
      <p:nvGrpSpPr>
        <p:cNvPr id="251" name="Shape 251"/>
        <p:cNvGrpSpPr/>
        <p:nvPr/>
      </p:nvGrpSpPr>
      <p:grpSpPr>
        <a:xfrm>
          <a:off x="0" y="0"/>
          <a:ext cx="0" cy="0"/>
          <a:chOff x="0" y="0"/>
          <a:chExt cx="0" cy="0"/>
        </a:xfrm>
      </p:grpSpPr>
      <p:pic>
        <p:nvPicPr>
          <p:cNvPr id="252" name="Google Shape;252;p15"/>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53" name="Google Shape;253;p15"/>
          <p:cNvPicPr preferRelativeResize="0"/>
          <p:nvPr/>
        </p:nvPicPr>
        <p:blipFill>
          <a:blip r:embed="rId3">
            <a:alphaModFix/>
          </a:blip>
          <a:stretch>
            <a:fillRect/>
          </a:stretch>
        </p:blipFill>
        <p:spPr>
          <a:xfrm>
            <a:off x="152400" y="152400"/>
            <a:ext cx="6498135" cy="4838699"/>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2">
  <p:cSld name="TITLE_1_1_3_2">
    <p:spTree>
      <p:nvGrpSpPr>
        <p:cNvPr id="254" name="Shape 254"/>
        <p:cNvGrpSpPr/>
        <p:nvPr/>
      </p:nvGrpSpPr>
      <p:grpSpPr>
        <a:xfrm>
          <a:off x="0" y="0"/>
          <a:ext cx="0" cy="0"/>
          <a:chOff x="0" y="0"/>
          <a:chExt cx="0" cy="0"/>
        </a:xfrm>
      </p:grpSpPr>
      <p:pic>
        <p:nvPicPr>
          <p:cNvPr id="255" name="Google Shape;255;p16"/>
          <p:cNvPicPr preferRelativeResize="0"/>
          <p:nvPr/>
        </p:nvPicPr>
        <p:blipFill>
          <a:blip r:embed="rId2">
            <a:alphaModFix/>
          </a:blip>
          <a:stretch>
            <a:fillRect/>
          </a:stretch>
        </p:blipFill>
        <p:spPr>
          <a:xfrm>
            <a:off x="7988976" y="381000"/>
            <a:ext cx="774026" cy="67612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1">
  <p:cSld name="TITLE_1_1_3_1">
    <p:spTree>
      <p:nvGrpSpPr>
        <p:cNvPr id="256" name="Shape 256"/>
        <p:cNvGrpSpPr/>
        <p:nvPr/>
      </p:nvGrpSpPr>
      <p:grpSpPr>
        <a:xfrm>
          <a:off x="0" y="0"/>
          <a:ext cx="0" cy="0"/>
          <a:chOff x="0" y="0"/>
          <a:chExt cx="0" cy="0"/>
        </a:xfrm>
      </p:grpSpPr>
      <p:pic>
        <p:nvPicPr>
          <p:cNvPr id="257" name="Google Shape;257;p17"/>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58" name="Google Shape;258;p17"/>
          <p:cNvPicPr preferRelativeResize="0"/>
          <p:nvPr/>
        </p:nvPicPr>
        <p:blipFill>
          <a:blip r:embed="rId3">
            <a:alphaModFix/>
          </a:blip>
          <a:stretch>
            <a:fillRect/>
          </a:stretch>
        </p:blipFill>
        <p:spPr>
          <a:xfrm>
            <a:off x="0" y="0"/>
            <a:ext cx="9144003" cy="5147963"/>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1 1">
  <p:cSld name="TITLE_1_1_3_1_1">
    <p:spTree>
      <p:nvGrpSpPr>
        <p:cNvPr id="259" name="Shape 259"/>
        <p:cNvGrpSpPr/>
        <p:nvPr/>
      </p:nvGrpSpPr>
      <p:grpSpPr>
        <a:xfrm>
          <a:off x="0" y="0"/>
          <a:ext cx="0" cy="0"/>
          <a:chOff x="0" y="0"/>
          <a:chExt cx="0" cy="0"/>
        </a:xfrm>
      </p:grpSpPr>
      <p:pic>
        <p:nvPicPr>
          <p:cNvPr id="260" name="Google Shape;260;p18"/>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61" name="Google Shape;261;p18"/>
          <p:cNvPicPr preferRelativeResize="0"/>
          <p:nvPr/>
        </p:nvPicPr>
        <p:blipFill>
          <a:blip r:embed="rId3">
            <a:alphaModFix/>
          </a:blip>
          <a:stretch>
            <a:fillRect/>
          </a:stretch>
        </p:blipFill>
        <p:spPr>
          <a:xfrm>
            <a:off x="0" y="0"/>
            <a:ext cx="9144003" cy="5147963"/>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2">
  <p:cSld name="TITLE_1_1_2">
    <p:spTree>
      <p:nvGrpSpPr>
        <p:cNvPr id="262" name="Shape 262"/>
        <p:cNvGrpSpPr/>
        <p:nvPr/>
      </p:nvGrpSpPr>
      <p:grpSpPr>
        <a:xfrm>
          <a:off x="0" y="0"/>
          <a:ext cx="0" cy="0"/>
          <a:chOff x="0" y="0"/>
          <a:chExt cx="0" cy="0"/>
        </a:xfrm>
      </p:grpSpPr>
      <p:pic>
        <p:nvPicPr>
          <p:cNvPr id="263" name="Google Shape;263;p19"/>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64" name="Google Shape;264;p19"/>
          <p:cNvPicPr preferRelativeResize="0"/>
          <p:nvPr/>
        </p:nvPicPr>
        <p:blipFill rotWithShape="1">
          <a:blip r:embed="rId3">
            <a:alphaModFix/>
          </a:blip>
          <a:srcRect b="7961" l="0" r="0" t="7961"/>
          <a:stretch/>
        </p:blipFill>
        <p:spPr>
          <a:xfrm>
            <a:off x="463900" y="0"/>
            <a:ext cx="8216202" cy="5143501"/>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p:cSld name="TITLE_1_1_1">
    <p:spTree>
      <p:nvGrpSpPr>
        <p:cNvPr id="265" name="Shape 265"/>
        <p:cNvGrpSpPr/>
        <p:nvPr/>
      </p:nvGrpSpPr>
      <p:grpSpPr>
        <a:xfrm>
          <a:off x="0" y="0"/>
          <a:ext cx="0" cy="0"/>
          <a:chOff x="0" y="0"/>
          <a:chExt cx="0" cy="0"/>
        </a:xfrm>
      </p:grpSpPr>
      <p:pic>
        <p:nvPicPr>
          <p:cNvPr id="266" name="Google Shape;266;p20"/>
          <p:cNvPicPr preferRelativeResize="0"/>
          <p:nvPr/>
        </p:nvPicPr>
        <p:blipFill>
          <a:blip r:embed="rId2">
            <a:alphaModFix/>
          </a:blip>
          <a:stretch>
            <a:fillRect/>
          </a:stretch>
        </p:blipFill>
        <p:spPr>
          <a:xfrm>
            <a:off x="381001" y="381000"/>
            <a:ext cx="774026" cy="676126"/>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p:cSld name="TITLE_1_1_1_1">
    <p:spTree>
      <p:nvGrpSpPr>
        <p:cNvPr id="267" name="Shape 267"/>
        <p:cNvGrpSpPr/>
        <p:nvPr/>
      </p:nvGrpSpPr>
      <p:grpSpPr>
        <a:xfrm>
          <a:off x="0" y="0"/>
          <a:ext cx="0" cy="0"/>
          <a:chOff x="0" y="0"/>
          <a:chExt cx="0" cy="0"/>
        </a:xfrm>
      </p:grpSpPr>
      <p:pic>
        <p:nvPicPr>
          <p:cNvPr id="268" name="Google Shape;268;p21"/>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69" name="Google Shape;269;p21"/>
          <p:cNvPicPr preferRelativeResize="0"/>
          <p:nvPr/>
        </p:nvPicPr>
        <p:blipFill rotWithShape="1">
          <a:blip r:embed="rId3">
            <a:alphaModFix/>
          </a:blip>
          <a:srcRect b="55713" l="45448" r="32991" t="28985"/>
          <a:stretch/>
        </p:blipFill>
        <p:spPr>
          <a:xfrm>
            <a:off x="6313950" y="3648075"/>
            <a:ext cx="2830049" cy="1495426"/>
          </a:xfrm>
          <a:prstGeom prst="rect">
            <a:avLst/>
          </a:prstGeom>
          <a:noFill/>
          <a:ln>
            <a:noFill/>
          </a:ln>
        </p:spPr>
      </p:pic>
      <p:pic>
        <p:nvPicPr>
          <p:cNvPr id="270" name="Google Shape;270;p21"/>
          <p:cNvPicPr preferRelativeResize="0"/>
          <p:nvPr/>
        </p:nvPicPr>
        <p:blipFill rotWithShape="1">
          <a:blip r:embed="rId3">
            <a:alphaModFix/>
          </a:blip>
          <a:srcRect b="51327" l="80799" r="11798" t="28985"/>
          <a:stretch/>
        </p:blipFill>
        <p:spPr>
          <a:xfrm rot="5400000">
            <a:off x="2400301" y="-476250"/>
            <a:ext cx="971551" cy="1924051"/>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1">
  <p:cSld name="TITLE_1_1_1_1_1">
    <p:spTree>
      <p:nvGrpSpPr>
        <p:cNvPr id="271" name="Shape 271"/>
        <p:cNvGrpSpPr/>
        <p:nvPr/>
      </p:nvGrpSpPr>
      <p:grpSpPr>
        <a:xfrm>
          <a:off x="0" y="0"/>
          <a:ext cx="0" cy="0"/>
          <a:chOff x="0" y="0"/>
          <a:chExt cx="0" cy="0"/>
        </a:xfrm>
      </p:grpSpPr>
      <p:pic>
        <p:nvPicPr>
          <p:cNvPr id="272" name="Google Shape;272;p22"/>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73" name="Google Shape;273;p22"/>
          <p:cNvPicPr preferRelativeResize="0"/>
          <p:nvPr/>
        </p:nvPicPr>
        <p:blipFill rotWithShape="1">
          <a:blip r:embed="rId3">
            <a:alphaModFix/>
          </a:blip>
          <a:srcRect b="-16223" l="-30377" r="16091" t="50381"/>
          <a:stretch/>
        </p:blipFill>
        <p:spPr>
          <a:xfrm rot="10800000">
            <a:off x="3" y="2197150"/>
            <a:ext cx="6867523" cy="294635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4" name="Shape 274"/>
        <p:cNvGrpSpPr/>
        <p:nvPr/>
      </p:nvGrpSpPr>
      <p:grpSpPr>
        <a:xfrm>
          <a:off x="0" y="0"/>
          <a:ext cx="0" cy="0"/>
          <a:chOff x="0" y="0"/>
          <a:chExt cx="0" cy="0"/>
        </a:xfrm>
      </p:grpSpPr>
      <p:sp>
        <p:nvSpPr>
          <p:cNvPr id="275" name="Google Shape;275;p2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76" name="Shape 276"/>
        <p:cNvGrpSpPr/>
        <p:nvPr/>
      </p:nvGrpSpPr>
      <p:grpSpPr>
        <a:xfrm>
          <a:off x="0" y="0"/>
          <a:ext cx="0" cy="0"/>
          <a:chOff x="0" y="0"/>
          <a:chExt cx="0" cy="0"/>
        </a:xfrm>
      </p:grpSpPr>
      <p:sp>
        <p:nvSpPr>
          <p:cNvPr id="277" name="Google Shape;277;p2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8" name="Google Shape;278;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9" name="Shape 279"/>
        <p:cNvGrpSpPr/>
        <p:nvPr/>
      </p:nvGrpSpPr>
      <p:grpSpPr>
        <a:xfrm>
          <a:off x="0" y="0"/>
          <a:ext cx="0" cy="0"/>
          <a:chOff x="0" y="0"/>
          <a:chExt cx="0" cy="0"/>
        </a:xfrm>
      </p:grpSpPr>
      <p:sp>
        <p:nvSpPr>
          <p:cNvPr id="280" name="Google Shape;280;p2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1" name="Google Shape;281;p2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2" name="Google Shape;282;p2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3" name="Shape 283"/>
        <p:cNvGrpSpPr/>
        <p:nvPr/>
      </p:nvGrpSpPr>
      <p:grpSpPr>
        <a:xfrm>
          <a:off x="0" y="0"/>
          <a:ext cx="0" cy="0"/>
          <a:chOff x="0" y="0"/>
          <a:chExt cx="0" cy="0"/>
        </a:xfrm>
      </p:grpSpPr>
      <p:sp>
        <p:nvSpPr>
          <p:cNvPr id="284" name="Google Shape;284;p2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5" name="Shape 285"/>
        <p:cNvGrpSpPr/>
        <p:nvPr/>
      </p:nvGrpSpPr>
      <p:grpSpPr>
        <a:xfrm>
          <a:off x="0" y="0"/>
          <a:ext cx="0" cy="0"/>
          <a:chOff x="0" y="0"/>
          <a:chExt cx="0" cy="0"/>
        </a:xfrm>
      </p:grpSpPr>
      <p:sp>
        <p:nvSpPr>
          <p:cNvPr id="286" name="Google Shape;286;p2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87" name="Google Shape;287;p27"/>
          <p:cNvSpPr txBox="1"/>
          <p:nvPr>
            <p:ph idx="1" type="body"/>
          </p:nvPr>
        </p:nvSpPr>
        <p:spPr>
          <a:xfrm>
            <a:off x="311700" y="1389600"/>
            <a:ext cx="6213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88" name="Shape 288"/>
        <p:cNvGrpSpPr/>
        <p:nvPr/>
      </p:nvGrpSpPr>
      <p:grpSpPr>
        <a:xfrm>
          <a:off x="0" y="0"/>
          <a:ext cx="0" cy="0"/>
          <a:chOff x="0" y="0"/>
          <a:chExt cx="0" cy="0"/>
        </a:xfrm>
      </p:grpSpPr>
      <p:sp>
        <p:nvSpPr>
          <p:cNvPr id="289" name="Google Shape;289;p2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90" name="Shape 290"/>
        <p:cNvGrpSpPr/>
        <p:nvPr/>
      </p:nvGrpSpPr>
      <p:grpSpPr>
        <a:xfrm>
          <a:off x="0" y="0"/>
          <a:ext cx="0" cy="0"/>
          <a:chOff x="0" y="0"/>
          <a:chExt cx="0" cy="0"/>
        </a:xfrm>
      </p:grpSpPr>
      <p:sp>
        <p:nvSpPr>
          <p:cNvPr id="291" name="Google Shape;291;p29"/>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92" name="Google Shape;292;p29"/>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2 1">
  <p:cSld name="TITLE_1_1_3_2_1">
    <p:spTree>
      <p:nvGrpSpPr>
        <p:cNvPr id="293" name="Shape 293"/>
        <p:cNvGrpSpPr/>
        <p:nvPr/>
      </p:nvGrpSpPr>
      <p:grpSpPr>
        <a:xfrm>
          <a:off x="0" y="0"/>
          <a:ext cx="0" cy="0"/>
          <a:chOff x="0" y="0"/>
          <a:chExt cx="0" cy="0"/>
        </a:xfrm>
      </p:grpSpPr>
      <p:pic>
        <p:nvPicPr>
          <p:cNvPr id="294" name="Google Shape;294;p30"/>
          <p:cNvPicPr preferRelativeResize="0"/>
          <p:nvPr/>
        </p:nvPicPr>
        <p:blipFill>
          <a:blip r:embed="rId2">
            <a:alphaModFix/>
          </a:blip>
          <a:stretch>
            <a:fillRect/>
          </a:stretch>
        </p:blipFill>
        <p:spPr>
          <a:xfrm>
            <a:off x="7988976" y="4114800"/>
            <a:ext cx="774026" cy="676126"/>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2">
  <p:cSld name="TITLE_1_1_1_1_2">
    <p:spTree>
      <p:nvGrpSpPr>
        <p:cNvPr id="295" name="Shape 295"/>
        <p:cNvGrpSpPr/>
        <p:nvPr/>
      </p:nvGrpSpPr>
      <p:grpSpPr>
        <a:xfrm>
          <a:off x="0" y="0"/>
          <a:ext cx="0" cy="0"/>
          <a:chOff x="0" y="0"/>
          <a:chExt cx="0" cy="0"/>
        </a:xfrm>
      </p:grpSpPr>
      <p:pic>
        <p:nvPicPr>
          <p:cNvPr id="296" name="Google Shape;296;p31"/>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297" name="Google Shape;297;p31"/>
          <p:cNvPicPr preferRelativeResize="0"/>
          <p:nvPr/>
        </p:nvPicPr>
        <p:blipFill rotWithShape="1">
          <a:blip r:embed="rId3">
            <a:alphaModFix/>
          </a:blip>
          <a:srcRect b="55713" l="45448" r="32991" t="28985"/>
          <a:stretch/>
        </p:blipFill>
        <p:spPr>
          <a:xfrm>
            <a:off x="6313950" y="3648075"/>
            <a:ext cx="2830049" cy="1495426"/>
          </a:xfrm>
          <a:prstGeom prst="rect">
            <a:avLst/>
          </a:prstGeom>
          <a:noFill/>
          <a:ln>
            <a:noFill/>
          </a:ln>
        </p:spPr>
      </p:pic>
      <p:pic>
        <p:nvPicPr>
          <p:cNvPr id="298" name="Google Shape;298;p31"/>
          <p:cNvPicPr preferRelativeResize="0"/>
          <p:nvPr/>
        </p:nvPicPr>
        <p:blipFill rotWithShape="1">
          <a:blip r:embed="rId3">
            <a:alphaModFix/>
          </a:blip>
          <a:srcRect b="51327" l="80799" r="11798" t="28985"/>
          <a:stretch/>
        </p:blipFill>
        <p:spPr>
          <a:xfrm rot="5400000">
            <a:off x="2400301" y="-476250"/>
            <a:ext cx="971551" cy="1924051"/>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99" name="Shape 299"/>
        <p:cNvGrpSpPr/>
        <p:nvPr/>
      </p:nvGrpSpPr>
      <p:grpSpPr>
        <a:xfrm>
          <a:off x="0" y="0"/>
          <a:ext cx="0" cy="0"/>
          <a:chOff x="0" y="0"/>
          <a:chExt cx="0" cy="0"/>
        </a:xfrm>
      </p:grpSpPr>
      <p:sp>
        <p:nvSpPr>
          <p:cNvPr id="300" name="Google Shape;300;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2">
  <p:cSld name="Title slide 1 1 4">
    <p:spTree>
      <p:nvGrpSpPr>
        <p:cNvPr id="301" name="Shape 301"/>
        <p:cNvGrpSpPr/>
        <p:nvPr/>
      </p:nvGrpSpPr>
      <p:grpSpPr>
        <a:xfrm>
          <a:off x="0" y="0"/>
          <a:ext cx="0" cy="0"/>
          <a:chOff x="0" y="0"/>
          <a:chExt cx="0" cy="0"/>
        </a:xfrm>
      </p:grpSpPr>
      <p:pic>
        <p:nvPicPr>
          <p:cNvPr id="302" name="Google Shape;302;p33"/>
          <p:cNvPicPr preferRelativeResize="0"/>
          <p:nvPr/>
        </p:nvPicPr>
        <p:blipFill rotWithShape="1">
          <a:blip r:embed="rId2">
            <a:alphaModFix/>
          </a:blip>
          <a:srcRect b="0" l="0" r="33537" t="0"/>
          <a:stretch/>
        </p:blipFill>
        <p:spPr>
          <a:xfrm flipH="1" rot="10800000">
            <a:off x="4356821" y="-62274"/>
            <a:ext cx="4787174" cy="5363299"/>
          </a:xfrm>
          <a:prstGeom prst="rect">
            <a:avLst/>
          </a:prstGeom>
          <a:noFill/>
          <a:ln>
            <a:noFill/>
          </a:ln>
        </p:spPr>
      </p:pic>
      <p:pic>
        <p:nvPicPr>
          <p:cNvPr id="303" name="Google Shape;303;p33"/>
          <p:cNvPicPr preferRelativeResize="0"/>
          <p:nvPr/>
        </p:nvPicPr>
        <p:blipFill rotWithShape="1">
          <a:blip r:embed="rId2">
            <a:alphaModFix/>
          </a:blip>
          <a:srcRect b="0" l="0" r="33532" t="0"/>
          <a:stretch/>
        </p:blipFill>
        <p:spPr>
          <a:xfrm flipH="1">
            <a:off x="26" y="-109900"/>
            <a:ext cx="4787174" cy="5363299"/>
          </a:xfrm>
          <a:prstGeom prst="rect">
            <a:avLst/>
          </a:prstGeom>
          <a:noFill/>
          <a:ln>
            <a:noFill/>
          </a:ln>
        </p:spPr>
      </p:pic>
      <p:pic>
        <p:nvPicPr>
          <p:cNvPr id="304" name="Google Shape;304;p33"/>
          <p:cNvPicPr preferRelativeResize="0"/>
          <p:nvPr/>
        </p:nvPicPr>
        <p:blipFill rotWithShape="1">
          <a:blip r:embed="rId3">
            <a:alphaModFix/>
          </a:blip>
          <a:srcRect b="0" l="0" r="0" t="0"/>
          <a:stretch/>
        </p:blipFill>
        <p:spPr>
          <a:xfrm>
            <a:off x="7988976" y="381000"/>
            <a:ext cx="774026" cy="676126"/>
          </a:xfrm>
          <a:prstGeom prst="rect">
            <a:avLst/>
          </a:prstGeom>
          <a:noFill/>
          <a:ln>
            <a:noFill/>
          </a:ln>
        </p:spPr>
      </p:pic>
      <p:sp>
        <p:nvSpPr>
          <p:cNvPr id="305" name="Google Shape;305;p33"/>
          <p:cNvSpPr/>
          <p:nvPr/>
        </p:nvSpPr>
        <p:spPr>
          <a:xfrm>
            <a:off x="5934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06" name="Google Shape;306;p33"/>
          <p:cNvGrpSpPr/>
          <p:nvPr/>
        </p:nvGrpSpPr>
        <p:grpSpPr>
          <a:xfrm>
            <a:off x="-75" y="57150"/>
            <a:ext cx="9153825" cy="5067300"/>
            <a:chOff x="-75" y="57150"/>
            <a:chExt cx="9153825" cy="5067300"/>
          </a:xfrm>
        </p:grpSpPr>
        <p:sp>
          <p:nvSpPr>
            <p:cNvPr id="307" name="Google Shape;307;p33"/>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08" name="Google Shape;308;p33"/>
            <p:cNvGrpSpPr/>
            <p:nvPr/>
          </p:nvGrpSpPr>
          <p:grpSpPr>
            <a:xfrm>
              <a:off x="-75" y="57150"/>
              <a:ext cx="9153825" cy="5067300"/>
              <a:chOff x="-75" y="57150"/>
              <a:chExt cx="9153825" cy="5067300"/>
            </a:xfrm>
          </p:grpSpPr>
          <p:sp>
            <p:nvSpPr>
              <p:cNvPr id="309" name="Google Shape;309;p33"/>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10" name="Google Shape;310;p33"/>
              <p:cNvGrpSpPr/>
              <p:nvPr/>
            </p:nvGrpSpPr>
            <p:grpSpPr>
              <a:xfrm>
                <a:off x="-75" y="57150"/>
                <a:ext cx="9153825" cy="5067300"/>
                <a:chOff x="-75" y="57150"/>
                <a:chExt cx="9153825" cy="5067300"/>
              </a:xfrm>
            </p:grpSpPr>
            <p:sp>
              <p:nvSpPr>
                <p:cNvPr id="311" name="Google Shape;311;p33"/>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12" name="Google Shape;312;p33"/>
                <p:cNvGrpSpPr/>
                <p:nvPr/>
              </p:nvGrpSpPr>
              <p:grpSpPr>
                <a:xfrm>
                  <a:off x="-75" y="57150"/>
                  <a:ext cx="9144075" cy="5067300"/>
                  <a:chOff x="-75" y="57150"/>
                  <a:chExt cx="9144075" cy="5067300"/>
                </a:xfrm>
              </p:grpSpPr>
              <p:sp>
                <p:nvSpPr>
                  <p:cNvPr id="313" name="Google Shape;313;p33"/>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14" name="Google Shape;314;p33"/>
                  <p:cNvGrpSpPr/>
                  <p:nvPr/>
                </p:nvGrpSpPr>
                <p:grpSpPr>
                  <a:xfrm>
                    <a:off x="-75" y="57150"/>
                    <a:ext cx="9144075" cy="5067300"/>
                    <a:chOff x="-75" y="57150"/>
                    <a:chExt cx="9144075" cy="5067300"/>
                  </a:xfrm>
                </p:grpSpPr>
                <p:sp>
                  <p:nvSpPr>
                    <p:cNvPr id="315" name="Google Shape;315;p33"/>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33"/>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17" name="Google Shape;317;p33"/>
                    <p:cNvGrpSpPr/>
                    <p:nvPr/>
                  </p:nvGrpSpPr>
                  <p:grpSpPr>
                    <a:xfrm>
                      <a:off x="-75" y="57150"/>
                      <a:ext cx="9144075" cy="5067300"/>
                      <a:chOff x="-75" y="57150"/>
                      <a:chExt cx="9144075" cy="5067300"/>
                    </a:xfrm>
                  </p:grpSpPr>
                  <p:sp>
                    <p:nvSpPr>
                      <p:cNvPr id="318" name="Google Shape;318;p33"/>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19" name="Google Shape;319;p33"/>
                      <p:cNvGrpSpPr/>
                      <p:nvPr/>
                    </p:nvGrpSpPr>
                    <p:grpSpPr>
                      <a:xfrm>
                        <a:off x="-75" y="57150"/>
                        <a:ext cx="9144075" cy="5067300"/>
                        <a:chOff x="-75" y="57150"/>
                        <a:chExt cx="9144075" cy="5067300"/>
                      </a:xfrm>
                    </p:grpSpPr>
                    <p:sp>
                      <p:nvSpPr>
                        <p:cNvPr id="320" name="Google Shape;320;p33"/>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p33"/>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22" name="Google Shape;322;p33"/>
                        <p:cNvGrpSpPr/>
                        <p:nvPr/>
                      </p:nvGrpSpPr>
                      <p:grpSpPr>
                        <a:xfrm>
                          <a:off x="-75" y="57150"/>
                          <a:ext cx="9144075" cy="5067300"/>
                          <a:chOff x="-75" y="57150"/>
                          <a:chExt cx="9144075" cy="5067300"/>
                        </a:xfrm>
                      </p:grpSpPr>
                      <p:sp>
                        <p:nvSpPr>
                          <p:cNvPr id="323" name="Google Shape;323;p33"/>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33"/>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33"/>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33"/>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33"/>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33"/>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33"/>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33"/>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33"/>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33"/>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33"/>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33"/>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33"/>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33"/>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33"/>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33"/>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33"/>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p33"/>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p33"/>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p33"/>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33"/>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grpSp>
            </p:grpSp>
          </p:grpSp>
        </p:gr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ONE_COLUMN_TEXT_1">
    <p:spTree>
      <p:nvGrpSpPr>
        <p:cNvPr id="344" name="Shape 344"/>
        <p:cNvGrpSpPr/>
        <p:nvPr/>
      </p:nvGrpSpPr>
      <p:grpSpPr>
        <a:xfrm>
          <a:off x="0" y="0"/>
          <a:ext cx="0" cy="0"/>
          <a:chOff x="0" y="0"/>
          <a:chExt cx="0" cy="0"/>
        </a:xfrm>
      </p:grpSpPr>
      <p:sp>
        <p:nvSpPr>
          <p:cNvPr id="345" name="Google Shape;345;p34"/>
          <p:cNvSpPr txBox="1"/>
          <p:nvPr>
            <p:ph type="title"/>
          </p:nvPr>
        </p:nvSpPr>
        <p:spPr>
          <a:xfrm>
            <a:off x="725975" y="529375"/>
            <a:ext cx="3663000" cy="594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46" name="Google Shape;346;p34"/>
          <p:cNvSpPr txBox="1"/>
          <p:nvPr>
            <p:ph idx="1" type="subTitle"/>
          </p:nvPr>
        </p:nvSpPr>
        <p:spPr>
          <a:xfrm>
            <a:off x="725975" y="1307600"/>
            <a:ext cx="3663000" cy="3306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rgbClr val="191919"/>
              </a:buClr>
              <a:buSzPts val="1800"/>
              <a:buFont typeface="Anaheim"/>
              <a:buChar char="●"/>
              <a:defRPr/>
            </a:lvl1pPr>
            <a:lvl2pPr lvl="1" algn="ctr">
              <a:lnSpc>
                <a:spcPct val="100000"/>
              </a:lnSpc>
              <a:spcBef>
                <a:spcPts val="0"/>
              </a:spcBef>
              <a:spcAft>
                <a:spcPts val="0"/>
              </a:spcAft>
              <a:buClr>
                <a:srgbClr val="191919"/>
              </a:buClr>
              <a:buSzPts val="1400"/>
              <a:buFont typeface="Anaheim"/>
              <a:buChar char="○"/>
              <a:defRPr/>
            </a:lvl2pPr>
            <a:lvl3pPr lvl="2" algn="ctr">
              <a:lnSpc>
                <a:spcPct val="100000"/>
              </a:lnSpc>
              <a:spcBef>
                <a:spcPts val="0"/>
              </a:spcBef>
              <a:spcAft>
                <a:spcPts val="0"/>
              </a:spcAft>
              <a:buClr>
                <a:srgbClr val="191919"/>
              </a:buClr>
              <a:buSzPts val="1400"/>
              <a:buFont typeface="Anaheim"/>
              <a:buChar char="■"/>
              <a:defRPr/>
            </a:lvl3pPr>
            <a:lvl4pPr lvl="3" algn="ctr">
              <a:lnSpc>
                <a:spcPct val="100000"/>
              </a:lnSpc>
              <a:spcBef>
                <a:spcPts val="0"/>
              </a:spcBef>
              <a:spcAft>
                <a:spcPts val="0"/>
              </a:spcAft>
              <a:buClr>
                <a:srgbClr val="191919"/>
              </a:buClr>
              <a:buSzPts val="1400"/>
              <a:buFont typeface="Anaheim"/>
              <a:buChar char="●"/>
              <a:defRPr/>
            </a:lvl4pPr>
            <a:lvl5pPr lvl="4" algn="ctr">
              <a:lnSpc>
                <a:spcPct val="100000"/>
              </a:lnSpc>
              <a:spcBef>
                <a:spcPts val="0"/>
              </a:spcBef>
              <a:spcAft>
                <a:spcPts val="0"/>
              </a:spcAft>
              <a:buClr>
                <a:srgbClr val="191919"/>
              </a:buClr>
              <a:buSzPts val="1400"/>
              <a:buFont typeface="Anaheim"/>
              <a:buChar char="○"/>
              <a:defRPr/>
            </a:lvl5pPr>
            <a:lvl6pPr lvl="5" algn="ctr">
              <a:lnSpc>
                <a:spcPct val="100000"/>
              </a:lnSpc>
              <a:spcBef>
                <a:spcPts val="0"/>
              </a:spcBef>
              <a:spcAft>
                <a:spcPts val="0"/>
              </a:spcAft>
              <a:buClr>
                <a:srgbClr val="191919"/>
              </a:buClr>
              <a:buSzPts val="1400"/>
              <a:buFont typeface="Anaheim"/>
              <a:buChar char="■"/>
              <a:defRPr/>
            </a:lvl6pPr>
            <a:lvl7pPr lvl="6" algn="ctr">
              <a:lnSpc>
                <a:spcPct val="100000"/>
              </a:lnSpc>
              <a:spcBef>
                <a:spcPts val="0"/>
              </a:spcBef>
              <a:spcAft>
                <a:spcPts val="0"/>
              </a:spcAft>
              <a:buClr>
                <a:srgbClr val="191919"/>
              </a:buClr>
              <a:buSzPts val="1400"/>
              <a:buFont typeface="Anaheim"/>
              <a:buChar char="●"/>
              <a:defRPr/>
            </a:lvl7pPr>
            <a:lvl8pPr lvl="7" algn="ctr">
              <a:lnSpc>
                <a:spcPct val="100000"/>
              </a:lnSpc>
              <a:spcBef>
                <a:spcPts val="0"/>
              </a:spcBef>
              <a:spcAft>
                <a:spcPts val="0"/>
              </a:spcAft>
              <a:buClr>
                <a:srgbClr val="191919"/>
              </a:buClr>
              <a:buSzPts val="1400"/>
              <a:buFont typeface="Anaheim"/>
              <a:buChar char="○"/>
              <a:defRPr/>
            </a:lvl8pPr>
            <a:lvl9pPr lvl="8" algn="ctr">
              <a:lnSpc>
                <a:spcPct val="100000"/>
              </a:lnSpc>
              <a:spcBef>
                <a:spcPts val="0"/>
              </a:spcBef>
              <a:spcAft>
                <a:spcPts val="0"/>
              </a:spcAft>
              <a:buClr>
                <a:srgbClr val="191919"/>
              </a:buClr>
              <a:buSzPts val="1400"/>
              <a:buFont typeface="Anaheim"/>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2">
  <p:cSld name="ONE_COLUMN_TEXT_2">
    <p:spTree>
      <p:nvGrpSpPr>
        <p:cNvPr id="347" name="Shape 347"/>
        <p:cNvGrpSpPr/>
        <p:nvPr/>
      </p:nvGrpSpPr>
      <p:grpSpPr>
        <a:xfrm>
          <a:off x="0" y="0"/>
          <a:ext cx="0" cy="0"/>
          <a:chOff x="0" y="0"/>
          <a:chExt cx="0" cy="0"/>
        </a:xfrm>
      </p:grpSpPr>
      <p:sp>
        <p:nvSpPr>
          <p:cNvPr id="348" name="Google Shape;348;p35"/>
          <p:cNvSpPr txBox="1"/>
          <p:nvPr>
            <p:ph type="title"/>
          </p:nvPr>
        </p:nvSpPr>
        <p:spPr>
          <a:xfrm>
            <a:off x="725975" y="529375"/>
            <a:ext cx="3663000" cy="594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49" name="Google Shape;349;p35"/>
          <p:cNvSpPr txBox="1"/>
          <p:nvPr>
            <p:ph idx="1" type="subTitle"/>
          </p:nvPr>
        </p:nvSpPr>
        <p:spPr>
          <a:xfrm>
            <a:off x="725975" y="1307600"/>
            <a:ext cx="3663000" cy="3306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rgbClr val="191919"/>
              </a:buClr>
              <a:buSzPts val="1800"/>
              <a:buFont typeface="Anaheim"/>
              <a:buChar char="●"/>
              <a:defRPr/>
            </a:lvl1pPr>
            <a:lvl2pPr lvl="1" algn="ctr">
              <a:lnSpc>
                <a:spcPct val="100000"/>
              </a:lnSpc>
              <a:spcBef>
                <a:spcPts val="0"/>
              </a:spcBef>
              <a:spcAft>
                <a:spcPts val="0"/>
              </a:spcAft>
              <a:buClr>
                <a:srgbClr val="191919"/>
              </a:buClr>
              <a:buSzPts val="1400"/>
              <a:buFont typeface="Anaheim"/>
              <a:buChar char="○"/>
              <a:defRPr/>
            </a:lvl2pPr>
            <a:lvl3pPr lvl="2" algn="ctr">
              <a:lnSpc>
                <a:spcPct val="100000"/>
              </a:lnSpc>
              <a:spcBef>
                <a:spcPts val="0"/>
              </a:spcBef>
              <a:spcAft>
                <a:spcPts val="0"/>
              </a:spcAft>
              <a:buClr>
                <a:srgbClr val="191919"/>
              </a:buClr>
              <a:buSzPts val="1400"/>
              <a:buFont typeface="Anaheim"/>
              <a:buChar char="■"/>
              <a:defRPr/>
            </a:lvl3pPr>
            <a:lvl4pPr lvl="3" algn="ctr">
              <a:lnSpc>
                <a:spcPct val="100000"/>
              </a:lnSpc>
              <a:spcBef>
                <a:spcPts val="0"/>
              </a:spcBef>
              <a:spcAft>
                <a:spcPts val="0"/>
              </a:spcAft>
              <a:buClr>
                <a:srgbClr val="191919"/>
              </a:buClr>
              <a:buSzPts val="1400"/>
              <a:buFont typeface="Anaheim"/>
              <a:buChar char="●"/>
              <a:defRPr/>
            </a:lvl4pPr>
            <a:lvl5pPr lvl="4" algn="ctr">
              <a:lnSpc>
                <a:spcPct val="100000"/>
              </a:lnSpc>
              <a:spcBef>
                <a:spcPts val="0"/>
              </a:spcBef>
              <a:spcAft>
                <a:spcPts val="0"/>
              </a:spcAft>
              <a:buClr>
                <a:srgbClr val="191919"/>
              </a:buClr>
              <a:buSzPts val="1400"/>
              <a:buFont typeface="Anaheim"/>
              <a:buChar char="○"/>
              <a:defRPr/>
            </a:lvl5pPr>
            <a:lvl6pPr lvl="5" algn="ctr">
              <a:lnSpc>
                <a:spcPct val="100000"/>
              </a:lnSpc>
              <a:spcBef>
                <a:spcPts val="0"/>
              </a:spcBef>
              <a:spcAft>
                <a:spcPts val="0"/>
              </a:spcAft>
              <a:buClr>
                <a:srgbClr val="191919"/>
              </a:buClr>
              <a:buSzPts val="1400"/>
              <a:buFont typeface="Anaheim"/>
              <a:buChar char="■"/>
              <a:defRPr/>
            </a:lvl6pPr>
            <a:lvl7pPr lvl="6" algn="ctr">
              <a:lnSpc>
                <a:spcPct val="100000"/>
              </a:lnSpc>
              <a:spcBef>
                <a:spcPts val="0"/>
              </a:spcBef>
              <a:spcAft>
                <a:spcPts val="0"/>
              </a:spcAft>
              <a:buClr>
                <a:srgbClr val="191919"/>
              </a:buClr>
              <a:buSzPts val="1400"/>
              <a:buFont typeface="Anaheim"/>
              <a:buChar char="●"/>
              <a:defRPr/>
            </a:lvl7pPr>
            <a:lvl8pPr lvl="7" algn="ctr">
              <a:lnSpc>
                <a:spcPct val="100000"/>
              </a:lnSpc>
              <a:spcBef>
                <a:spcPts val="0"/>
              </a:spcBef>
              <a:spcAft>
                <a:spcPts val="0"/>
              </a:spcAft>
              <a:buClr>
                <a:srgbClr val="191919"/>
              </a:buClr>
              <a:buSzPts val="1400"/>
              <a:buFont typeface="Anaheim"/>
              <a:buChar char="○"/>
              <a:defRPr/>
            </a:lvl8pPr>
            <a:lvl9pPr lvl="8" algn="ctr">
              <a:lnSpc>
                <a:spcPct val="100000"/>
              </a:lnSpc>
              <a:spcBef>
                <a:spcPts val="0"/>
              </a:spcBef>
              <a:spcAft>
                <a:spcPts val="0"/>
              </a:spcAft>
              <a:buClr>
                <a:srgbClr val="191919"/>
              </a:buClr>
              <a:buSzPts val="1400"/>
              <a:buFont typeface="Anaheim"/>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50" name="Shape 350"/>
        <p:cNvGrpSpPr/>
        <p:nvPr/>
      </p:nvGrpSpPr>
      <p:grpSpPr>
        <a:xfrm>
          <a:off x="0" y="0"/>
          <a:ext cx="0" cy="0"/>
          <a:chOff x="0" y="0"/>
          <a:chExt cx="0" cy="0"/>
        </a:xfrm>
      </p:grpSpPr>
      <p:sp>
        <p:nvSpPr>
          <p:cNvPr id="351" name="Google Shape;351;p36"/>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8B122F"/>
              </a:buClr>
              <a:buSzPts val="3300"/>
              <a:buFont typeface="Calibri"/>
              <a:buNone/>
              <a:defRPr>
                <a:solidFill>
                  <a:srgbClr val="8B122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52" name="Google Shape;352;p36"/>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SzPts val="2400"/>
              <a:buNone/>
              <a:defRPr b="1" sz="2400"/>
            </a:lvl1pPr>
            <a:lvl2pPr indent="-228600" lvl="1" marL="914400" algn="l">
              <a:lnSpc>
                <a:spcPct val="90000"/>
              </a:lnSpc>
              <a:spcBef>
                <a:spcPts val="1200"/>
              </a:spcBef>
              <a:spcAft>
                <a:spcPts val="0"/>
              </a:spcAft>
              <a:buSzPts val="1500"/>
              <a:buNone/>
              <a:defRPr b="1" sz="1500"/>
            </a:lvl2pPr>
            <a:lvl3pPr indent="-228600" lvl="2" marL="1371600" algn="l">
              <a:lnSpc>
                <a:spcPct val="90000"/>
              </a:lnSpc>
              <a:spcBef>
                <a:spcPts val="1200"/>
              </a:spcBef>
              <a:spcAft>
                <a:spcPts val="0"/>
              </a:spcAft>
              <a:buSzPts val="1400"/>
              <a:buNone/>
              <a:defRPr b="1" sz="1400"/>
            </a:lvl3pPr>
            <a:lvl4pPr indent="-228600" lvl="3" marL="1828800" algn="l">
              <a:lnSpc>
                <a:spcPct val="90000"/>
              </a:lnSpc>
              <a:spcBef>
                <a:spcPts val="1200"/>
              </a:spcBef>
              <a:spcAft>
                <a:spcPts val="0"/>
              </a:spcAft>
              <a:buSzPts val="1200"/>
              <a:buNone/>
              <a:defRPr b="1" sz="1200"/>
            </a:lvl4pPr>
            <a:lvl5pPr indent="-228600" lvl="4" marL="2286000" algn="l">
              <a:lnSpc>
                <a:spcPct val="90000"/>
              </a:lnSpc>
              <a:spcBef>
                <a:spcPts val="1200"/>
              </a:spcBef>
              <a:spcAft>
                <a:spcPts val="0"/>
              </a:spcAft>
              <a:buSzPts val="1200"/>
              <a:buNone/>
              <a:defRPr b="1" sz="1200"/>
            </a:lvl5pPr>
            <a:lvl6pPr indent="-228600" lvl="5" marL="2743200" algn="l">
              <a:lnSpc>
                <a:spcPct val="90000"/>
              </a:lnSpc>
              <a:spcBef>
                <a:spcPts val="1200"/>
              </a:spcBef>
              <a:spcAft>
                <a:spcPts val="0"/>
              </a:spcAft>
              <a:buClr>
                <a:schemeClr val="dk1"/>
              </a:buClr>
              <a:buSzPts val="1200"/>
              <a:buNone/>
              <a:defRPr b="1" sz="1200"/>
            </a:lvl6pPr>
            <a:lvl7pPr indent="-228600" lvl="6" marL="3200400" algn="l">
              <a:lnSpc>
                <a:spcPct val="90000"/>
              </a:lnSpc>
              <a:spcBef>
                <a:spcPts val="1200"/>
              </a:spcBef>
              <a:spcAft>
                <a:spcPts val="0"/>
              </a:spcAft>
              <a:buClr>
                <a:schemeClr val="dk1"/>
              </a:buClr>
              <a:buSzPts val="1200"/>
              <a:buNone/>
              <a:defRPr b="1" sz="1200"/>
            </a:lvl7pPr>
            <a:lvl8pPr indent="-228600" lvl="7" marL="3657600" algn="l">
              <a:lnSpc>
                <a:spcPct val="90000"/>
              </a:lnSpc>
              <a:spcBef>
                <a:spcPts val="1200"/>
              </a:spcBef>
              <a:spcAft>
                <a:spcPts val="0"/>
              </a:spcAft>
              <a:buClr>
                <a:schemeClr val="dk1"/>
              </a:buClr>
              <a:buSzPts val="1200"/>
              <a:buNone/>
              <a:defRPr b="1" sz="1200"/>
            </a:lvl8pPr>
            <a:lvl9pPr indent="-228600" lvl="8" marL="4114800" algn="l">
              <a:lnSpc>
                <a:spcPct val="90000"/>
              </a:lnSpc>
              <a:spcBef>
                <a:spcPts val="1200"/>
              </a:spcBef>
              <a:spcAft>
                <a:spcPts val="1200"/>
              </a:spcAft>
              <a:buClr>
                <a:schemeClr val="dk1"/>
              </a:buClr>
              <a:buSzPts val="1200"/>
              <a:buNone/>
              <a:defRPr b="1" sz="1200"/>
            </a:lvl9pPr>
          </a:lstStyle>
          <a:p/>
        </p:txBody>
      </p:sp>
      <p:sp>
        <p:nvSpPr>
          <p:cNvPr id="353" name="Google Shape;353;p36"/>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SzPts val="1400"/>
              <a:buChar char="●"/>
              <a:defRPr/>
            </a:lvl1pPr>
            <a:lvl2pPr indent="-317500" lvl="1" marL="914400" algn="l">
              <a:lnSpc>
                <a:spcPct val="90000"/>
              </a:lnSpc>
              <a:spcBef>
                <a:spcPts val="1200"/>
              </a:spcBef>
              <a:spcAft>
                <a:spcPts val="0"/>
              </a:spcAft>
              <a:buSzPts val="1400"/>
              <a:buChar char="○"/>
              <a:defRPr/>
            </a:lvl2pPr>
            <a:lvl3pPr indent="-317500" lvl="2" marL="1371600" algn="l">
              <a:lnSpc>
                <a:spcPct val="90000"/>
              </a:lnSpc>
              <a:spcBef>
                <a:spcPts val="1200"/>
              </a:spcBef>
              <a:spcAft>
                <a:spcPts val="0"/>
              </a:spcAft>
              <a:buSzPts val="1400"/>
              <a:buChar char="■"/>
              <a:defRPr/>
            </a:lvl3pPr>
            <a:lvl4pPr indent="-317500" lvl="3" marL="1828800" algn="l">
              <a:lnSpc>
                <a:spcPct val="90000"/>
              </a:lnSpc>
              <a:spcBef>
                <a:spcPts val="1200"/>
              </a:spcBef>
              <a:spcAft>
                <a:spcPts val="0"/>
              </a:spcAft>
              <a:buSzPts val="1400"/>
              <a:buChar char="●"/>
              <a:defRPr/>
            </a:lvl4pPr>
            <a:lvl5pPr indent="-317500" lvl="4" marL="2286000" algn="l">
              <a:lnSpc>
                <a:spcPct val="90000"/>
              </a:lnSpc>
              <a:spcBef>
                <a:spcPts val="1200"/>
              </a:spcBef>
              <a:spcAft>
                <a:spcPts val="0"/>
              </a:spcAft>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354" name="Google Shape;354;p36"/>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SzPts val="2400"/>
              <a:buNone/>
              <a:defRPr b="1" sz="2400"/>
            </a:lvl1pPr>
            <a:lvl2pPr indent="-228600" lvl="1" marL="914400" algn="l">
              <a:lnSpc>
                <a:spcPct val="90000"/>
              </a:lnSpc>
              <a:spcBef>
                <a:spcPts val="1200"/>
              </a:spcBef>
              <a:spcAft>
                <a:spcPts val="0"/>
              </a:spcAft>
              <a:buSzPts val="1500"/>
              <a:buNone/>
              <a:defRPr b="1" sz="1500"/>
            </a:lvl2pPr>
            <a:lvl3pPr indent="-228600" lvl="2" marL="1371600" algn="l">
              <a:lnSpc>
                <a:spcPct val="90000"/>
              </a:lnSpc>
              <a:spcBef>
                <a:spcPts val="1200"/>
              </a:spcBef>
              <a:spcAft>
                <a:spcPts val="0"/>
              </a:spcAft>
              <a:buSzPts val="1400"/>
              <a:buNone/>
              <a:defRPr b="1" sz="1400"/>
            </a:lvl3pPr>
            <a:lvl4pPr indent="-228600" lvl="3" marL="1828800" algn="l">
              <a:lnSpc>
                <a:spcPct val="90000"/>
              </a:lnSpc>
              <a:spcBef>
                <a:spcPts val="1200"/>
              </a:spcBef>
              <a:spcAft>
                <a:spcPts val="0"/>
              </a:spcAft>
              <a:buSzPts val="1200"/>
              <a:buNone/>
              <a:defRPr b="1" sz="1200"/>
            </a:lvl4pPr>
            <a:lvl5pPr indent="-228600" lvl="4" marL="2286000" algn="l">
              <a:lnSpc>
                <a:spcPct val="90000"/>
              </a:lnSpc>
              <a:spcBef>
                <a:spcPts val="1200"/>
              </a:spcBef>
              <a:spcAft>
                <a:spcPts val="0"/>
              </a:spcAft>
              <a:buSzPts val="1200"/>
              <a:buNone/>
              <a:defRPr b="1" sz="1200"/>
            </a:lvl5pPr>
            <a:lvl6pPr indent="-228600" lvl="5" marL="2743200" algn="l">
              <a:lnSpc>
                <a:spcPct val="90000"/>
              </a:lnSpc>
              <a:spcBef>
                <a:spcPts val="1200"/>
              </a:spcBef>
              <a:spcAft>
                <a:spcPts val="0"/>
              </a:spcAft>
              <a:buClr>
                <a:schemeClr val="dk1"/>
              </a:buClr>
              <a:buSzPts val="1200"/>
              <a:buNone/>
              <a:defRPr b="1" sz="1200"/>
            </a:lvl6pPr>
            <a:lvl7pPr indent="-228600" lvl="6" marL="3200400" algn="l">
              <a:lnSpc>
                <a:spcPct val="90000"/>
              </a:lnSpc>
              <a:spcBef>
                <a:spcPts val="1200"/>
              </a:spcBef>
              <a:spcAft>
                <a:spcPts val="0"/>
              </a:spcAft>
              <a:buClr>
                <a:schemeClr val="dk1"/>
              </a:buClr>
              <a:buSzPts val="1200"/>
              <a:buNone/>
              <a:defRPr b="1" sz="1200"/>
            </a:lvl7pPr>
            <a:lvl8pPr indent="-228600" lvl="7" marL="3657600" algn="l">
              <a:lnSpc>
                <a:spcPct val="90000"/>
              </a:lnSpc>
              <a:spcBef>
                <a:spcPts val="1200"/>
              </a:spcBef>
              <a:spcAft>
                <a:spcPts val="0"/>
              </a:spcAft>
              <a:buClr>
                <a:schemeClr val="dk1"/>
              </a:buClr>
              <a:buSzPts val="1200"/>
              <a:buNone/>
              <a:defRPr b="1" sz="1200"/>
            </a:lvl8pPr>
            <a:lvl9pPr indent="-228600" lvl="8" marL="4114800" algn="l">
              <a:lnSpc>
                <a:spcPct val="90000"/>
              </a:lnSpc>
              <a:spcBef>
                <a:spcPts val="1200"/>
              </a:spcBef>
              <a:spcAft>
                <a:spcPts val="1200"/>
              </a:spcAft>
              <a:buClr>
                <a:schemeClr val="dk1"/>
              </a:buClr>
              <a:buSzPts val="1200"/>
              <a:buNone/>
              <a:defRPr b="1" sz="1200"/>
            </a:lvl9pPr>
          </a:lstStyle>
          <a:p/>
        </p:txBody>
      </p:sp>
      <p:sp>
        <p:nvSpPr>
          <p:cNvPr id="355" name="Google Shape;355;p36"/>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SzPts val="1400"/>
              <a:buChar char="●"/>
              <a:defRPr/>
            </a:lvl1pPr>
            <a:lvl2pPr indent="-317500" lvl="1" marL="914400" algn="l">
              <a:lnSpc>
                <a:spcPct val="90000"/>
              </a:lnSpc>
              <a:spcBef>
                <a:spcPts val="1200"/>
              </a:spcBef>
              <a:spcAft>
                <a:spcPts val="0"/>
              </a:spcAft>
              <a:buSzPts val="1400"/>
              <a:buChar char="○"/>
              <a:defRPr/>
            </a:lvl2pPr>
            <a:lvl3pPr indent="-317500" lvl="2" marL="1371600" algn="l">
              <a:lnSpc>
                <a:spcPct val="90000"/>
              </a:lnSpc>
              <a:spcBef>
                <a:spcPts val="1200"/>
              </a:spcBef>
              <a:spcAft>
                <a:spcPts val="0"/>
              </a:spcAft>
              <a:buSzPts val="1400"/>
              <a:buChar char="■"/>
              <a:defRPr/>
            </a:lvl3pPr>
            <a:lvl4pPr indent="-317500" lvl="3" marL="1828800" algn="l">
              <a:lnSpc>
                <a:spcPct val="90000"/>
              </a:lnSpc>
              <a:spcBef>
                <a:spcPts val="1200"/>
              </a:spcBef>
              <a:spcAft>
                <a:spcPts val="0"/>
              </a:spcAft>
              <a:buSzPts val="1400"/>
              <a:buChar char="●"/>
              <a:defRPr/>
            </a:lvl4pPr>
            <a:lvl5pPr indent="-317500" lvl="4" marL="2286000" algn="l">
              <a:lnSpc>
                <a:spcPct val="90000"/>
              </a:lnSpc>
              <a:spcBef>
                <a:spcPts val="1200"/>
              </a:spcBef>
              <a:spcAft>
                <a:spcPts val="0"/>
              </a:spcAft>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estions">
  <p:cSld name="Questions">
    <p:spTree>
      <p:nvGrpSpPr>
        <p:cNvPr id="356" name="Shape 356"/>
        <p:cNvGrpSpPr/>
        <p:nvPr/>
      </p:nvGrpSpPr>
      <p:grpSpPr>
        <a:xfrm>
          <a:off x="0" y="0"/>
          <a:ext cx="0" cy="0"/>
          <a:chOff x="0" y="0"/>
          <a:chExt cx="0" cy="0"/>
        </a:xfrm>
      </p:grpSpPr>
      <p:sp>
        <p:nvSpPr>
          <p:cNvPr id="357" name="Google Shape;357;p37"/>
          <p:cNvSpPr txBox="1"/>
          <p:nvPr>
            <p:ph type="title"/>
          </p:nvPr>
        </p:nvSpPr>
        <p:spPr>
          <a:xfrm>
            <a:off x="629841" y="342900"/>
            <a:ext cx="7868100" cy="1011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rgbClr val="8B122F"/>
              </a:buClr>
              <a:buSzPts val="6000"/>
              <a:buFont typeface="Calibri"/>
              <a:buNone/>
              <a:defRPr sz="6000">
                <a:solidFill>
                  <a:srgbClr val="8B122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58" name="Google Shape;358;p37"/>
          <p:cNvSpPr txBox="1"/>
          <p:nvPr>
            <p:ph idx="1" type="body"/>
          </p:nvPr>
        </p:nvSpPr>
        <p:spPr>
          <a:xfrm>
            <a:off x="629841" y="1543050"/>
            <a:ext cx="7868100" cy="2504700"/>
          </a:xfrm>
          <a:prstGeom prst="rect">
            <a:avLst/>
          </a:prstGeom>
          <a:noFill/>
          <a:ln>
            <a:noFill/>
          </a:ln>
        </p:spPr>
        <p:txBody>
          <a:bodyPr anchorCtr="0" anchor="t" bIns="34275" lIns="68575" spcFirstLastPara="1" rIns="68575" wrap="square" tIns="34275">
            <a:normAutofit/>
          </a:bodyPr>
          <a:lstStyle>
            <a:lvl1pPr indent="-228600" lvl="0" marL="457200" marR="0" algn="l">
              <a:lnSpc>
                <a:spcPct val="100000"/>
              </a:lnSpc>
              <a:spcBef>
                <a:spcPts val="800"/>
              </a:spcBef>
              <a:spcAft>
                <a:spcPts val="0"/>
              </a:spcAft>
              <a:buClr>
                <a:srgbClr val="8B122F"/>
              </a:buClr>
              <a:buSzPts val="2400"/>
              <a:buFont typeface="Arial"/>
              <a:buNone/>
              <a:defRPr sz="2400">
                <a:solidFill>
                  <a:schemeClr val="dk1"/>
                </a:solidFill>
              </a:defRPr>
            </a:lvl1pPr>
            <a:lvl2pPr indent="-228600" lvl="1" marL="914400" algn="l">
              <a:lnSpc>
                <a:spcPct val="90000"/>
              </a:lnSpc>
              <a:spcBef>
                <a:spcPts val="400"/>
              </a:spcBef>
              <a:spcAft>
                <a:spcPts val="0"/>
              </a:spcAft>
              <a:buSzPts val="1100"/>
              <a:buNone/>
              <a:defRPr sz="1100"/>
            </a:lvl2pPr>
            <a:lvl3pPr indent="-228600" lvl="2" marL="1371600" algn="l">
              <a:lnSpc>
                <a:spcPct val="90000"/>
              </a:lnSpc>
              <a:spcBef>
                <a:spcPts val="1200"/>
              </a:spcBef>
              <a:spcAft>
                <a:spcPts val="0"/>
              </a:spcAft>
              <a:buSzPts val="900"/>
              <a:buNone/>
              <a:defRPr sz="900"/>
            </a:lvl3pPr>
            <a:lvl4pPr indent="-228600" lvl="3" marL="1828800" algn="l">
              <a:lnSpc>
                <a:spcPct val="90000"/>
              </a:lnSpc>
              <a:spcBef>
                <a:spcPts val="1200"/>
              </a:spcBef>
              <a:spcAft>
                <a:spcPts val="0"/>
              </a:spcAft>
              <a:buSzPts val="800"/>
              <a:buNone/>
              <a:defRPr sz="800"/>
            </a:lvl4pPr>
            <a:lvl5pPr indent="-228600" lvl="4" marL="2286000" algn="l">
              <a:lnSpc>
                <a:spcPct val="90000"/>
              </a:lnSpc>
              <a:spcBef>
                <a:spcPts val="1200"/>
              </a:spcBef>
              <a:spcAft>
                <a:spcPts val="0"/>
              </a:spcAft>
              <a:buSzPts val="800"/>
              <a:buNone/>
              <a:defRPr sz="800"/>
            </a:lvl5pPr>
            <a:lvl6pPr indent="-228600" lvl="5" marL="2743200" algn="l">
              <a:lnSpc>
                <a:spcPct val="90000"/>
              </a:lnSpc>
              <a:spcBef>
                <a:spcPts val="1200"/>
              </a:spcBef>
              <a:spcAft>
                <a:spcPts val="0"/>
              </a:spcAft>
              <a:buClr>
                <a:schemeClr val="dk1"/>
              </a:buClr>
              <a:buSzPts val="800"/>
              <a:buNone/>
              <a:defRPr sz="800"/>
            </a:lvl6pPr>
            <a:lvl7pPr indent="-228600" lvl="6" marL="3200400" algn="l">
              <a:lnSpc>
                <a:spcPct val="90000"/>
              </a:lnSpc>
              <a:spcBef>
                <a:spcPts val="1200"/>
              </a:spcBef>
              <a:spcAft>
                <a:spcPts val="0"/>
              </a:spcAft>
              <a:buClr>
                <a:schemeClr val="dk1"/>
              </a:buClr>
              <a:buSzPts val="800"/>
              <a:buNone/>
              <a:defRPr sz="800"/>
            </a:lvl7pPr>
            <a:lvl8pPr indent="-228600" lvl="7" marL="3657600" algn="l">
              <a:lnSpc>
                <a:spcPct val="90000"/>
              </a:lnSpc>
              <a:spcBef>
                <a:spcPts val="1200"/>
              </a:spcBef>
              <a:spcAft>
                <a:spcPts val="0"/>
              </a:spcAft>
              <a:buClr>
                <a:schemeClr val="dk1"/>
              </a:buClr>
              <a:buSzPts val="800"/>
              <a:buNone/>
              <a:defRPr sz="800"/>
            </a:lvl8pPr>
            <a:lvl9pPr indent="-228600" lvl="8" marL="4114800" algn="l">
              <a:lnSpc>
                <a:spcPct val="90000"/>
              </a:lnSpc>
              <a:spcBef>
                <a:spcPts val="1200"/>
              </a:spcBef>
              <a:spcAft>
                <a:spcPts val="1200"/>
              </a:spcAft>
              <a:buClr>
                <a:schemeClr val="dk1"/>
              </a:buClr>
              <a:buSzPts val="800"/>
              <a:buNone/>
              <a:defRPr sz="800"/>
            </a:lvl9pPr>
          </a:lstStyle>
          <a:p/>
        </p:txBody>
      </p:sp>
      <p:sp>
        <p:nvSpPr>
          <p:cNvPr id="359" name="Google Shape;359;p37"/>
          <p:cNvSpPr txBox="1"/>
          <p:nvPr/>
        </p:nvSpPr>
        <p:spPr>
          <a:xfrm>
            <a:off x="2882213" y="1742302"/>
            <a:ext cx="1386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60" name="Shape 360"/>
        <p:cNvGrpSpPr/>
        <p:nvPr/>
      </p:nvGrpSpPr>
      <p:grpSpPr>
        <a:xfrm>
          <a:off x="0" y="0"/>
          <a:ext cx="0" cy="0"/>
          <a:chOff x="0" y="0"/>
          <a:chExt cx="0" cy="0"/>
        </a:xfrm>
      </p:grpSpPr>
      <p:sp>
        <p:nvSpPr>
          <p:cNvPr id="361" name="Google Shape;361;p38"/>
          <p:cNvSpPr txBox="1"/>
          <p:nvPr>
            <p:ph type="title"/>
          </p:nvPr>
        </p:nvSpPr>
        <p:spPr>
          <a:xfrm>
            <a:off x="628650" y="273844"/>
            <a:ext cx="7886700" cy="994200"/>
          </a:xfrm>
          <a:prstGeom prst="rect">
            <a:avLst/>
          </a:prstGeom>
          <a:noFill/>
          <a:ln>
            <a:noFill/>
          </a:ln>
        </p:spPr>
        <p:txBody>
          <a:bodyPr anchorCtr="0" anchor="ctr" bIns="91425" lIns="91425" spcFirstLastPara="1" rIns="91425" wrap="square" tIns="91425">
            <a:normAutofit/>
          </a:bodyPr>
          <a:lstStyle>
            <a:lvl1pPr indent="0" lvl="0" marL="0" marR="0" algn="l">
              <a:lnSpc>
                <a:spcPct val="90000"/>
              </a:lnSpc>
              <a:spcBef>
                <a:spcPts val="0"/>
              </a:spcBef>
              <a:spcAft>
                <a:spcPts val="0"/>
              </a:spcAft>
              <a:buClr>
                <a:schemeClr val="dk1"/>
              </a:buClr>
              <a:buSzPts val="28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2800"/>
              <a:buNone/>
              <a:defRPr sz="1800"/>
            </a:lvl2pPr>
            <a:lvl3pPr indent="0" lvl="2">
              <a:spcBef>
                <a:spcPts val="0"/>
              </a:spcBef>
              <a:spcAft>
                <a:spcPts val="0"/>
              </a:spcAft>
              <a:buSzPts val="2800"/>
              <a:buNone/>
              <a:defRPr sz="1800"/>
            </a:lvl3pPr>
            <a:lvl4pPr indent="0" lvl="3">
              <a:spcBef>
                <a:spcPts val="0"/>
              </a:spcBef>
              <a:spcAft>
                <a:spcPts val="0"/>
              </a:spcAft>
              <a:buSzPts val="2800"/>
              <a:buNone/>
              <a:defRPr sz="1800"/>
            </a:lvl4pPr>
            <a:lvl5pPr indent="0" lvl="4">
              <a:spcBef>
                <a:spcPts val="0"/>
              </a:spcBef>
              <a:spcAft>
                <a:spcPts val="0"/>
              </a:spcAft>
              <a:buSzPts val="2800"/>
              <a:buNone/>
              <a:defRPr sz="1800"/>
            </a:lvl5pPr>
            <a:lvl6pPr indent="0" lvl="5">
              <a:spcBef>
                <a:spcPts val="0"/>
              </a:spcBef>
              <a:spcAft>
                <a:spcPts val="0"/>
              </a:spcAft>
              <a:buSzPts val="2800"/>
              <a:buNone/>
              <a:defRPr sz="1800"/>
            </a:lvl6pPr>
            <a:lvl7pPr indent="0" lvl="6">
              <a:spcBef>
                <a:spcPts val="0"/>
              </a:spcBef>
              <a:spcAft>
                <a:spcPts val="0"/>
              </a:spcAft>
              <a:buSzPts val="2800"/>
              <a:buNone/>
              <a:defRPr sz="1800"/>
            </a:lvl7pPr>
            <a:lvl8pPr indent="0" lvl="7">
              <a:spcBef>
                <a:spcPts val="0"/>
              </a:spcBef>
              <a:spcAft>
                <a:spcPts val="0"/>
              </a:spcAft>
              <a:buSzPts val="2800"/>
              <a:buNone/>
              <a:defRPr sz="1800"/>
            </a:lvl8pPr>
            <a:lvl9pPr indent="0" lvl="8">
              <a:spcBef>
                <a:spcPts val="0"/>
              </a:spcBef>
              <a:spcAft>
                <a:spcPts val="0"/>
              </a:spcAft>
              <a:buSzPts val="2800"/>
              <a:buNone/>
              <a:defRPr sz="1800"/>
            </a:lvl9pPr>
          </a:lstStyle>
          <a:p/>
        </p:txBody>
      </p:sp>
      <p:sp>
        <p:nvSpPr>
          <p:cNvPr id="362" name="Google Shape;362;p38"/>
          <p:cNvSpPr txBox="1"/>
          <p:nvPr>
            <p:ph idx="1" type="body"/>
          </p:nvPr>
        </p:nvSpPr>
        <p:spPr>
          <a:xfrm>
            <a:off x="628650" y="1369219"/>
            <a:ext cx="7886700" cy="3263400"/>
          </a:xfrm>
          <a:prstGeom prst="rect">
            <a:avLst/>
          </a:prstGeom>
          <a:noFill/>
          <a:ln>
            <a:noFill/>
          </a:ln>
        </p:spPr>
        <p:txBody>
          <a:bodyPr anchorCtr="0" anchor="t" bIns="91425" lIns="91425" spcFirstLastPara="1" rIns="91425" wrap="square" tIns="91425">
            <a:norm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12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12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12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12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12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12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1200"/>
              </a:spcBef>
              <a:spcAft>
                <a:spcPts val="120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3" name="Google Shape;363;p38"/>
          <p:cNvSpPr txBox="1"/>
          <p:nvPr>
            <p:ph idx="10" type="dt"/>
          </p:nvPr>
        </p:nvSpPr>
        <p:spPr>
          <a:xfrm>
            <a:off x="628650" y="4767263"/>
            <a:ext cx="2057400" cy="273900"/>
          </a:xfrm>
          <a:prstGeom prst="rect">
            <a:avLst/>
          </a:prstGeom>
          <a:noFill/>
          <a:ln>
            <a:noFill/>
          </a:ln>
        </p:spPr>
        <p:txBody>
          <a:bodyPr anchorCtr="0" anchor="ctr" bIns="91425" lIns="91425" spcFirstLastPara="1" rIns="91425" wrap="square" tIns="91425">
            <a:noAutofit/>
          </a:bodyPr>
          <a:lstStyle>
            <a:lvl1pPr indent="0" lvl="0" mar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4" name="Google Shape;364;p38"/>
          <p:cNvSpPr txBox="1"/>
          <p:nvPr>
            <p:ph idx="11" type="ftr"/>
          </p:nvPr>
        </p:nvSpPr>
        <p:spPr>
          <a:xfrm>
            <a:off x="3028950" y="4767263"/>
            <a:ext cx="3086100" cy="273900"/>
          </a:xfrm>
          <a:prstGeom prst="rect">
            <a:avLst/>
          </a:prstGeom>
          <a:noFill/>
          <a:ln>
            <a:noFill/>
          </a:ln>
        </p:spPr>
        <p:txBody>
          <a:bodyPr anchorCtr="0" anchor="ctr" bIns="91425" lIns="91425" spcFirstLastPara="1" rIns="91425" wrap="square" tIns="91425">
            <a:noAutofit/>
          </a:bodyPr>
          <a:lstStyle>
            <a:lvl1pPr indent="0" lvl="0" mar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5" name="Google Shape;365;p38"/>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rmAutofit lnSpcReduction="10000"/>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366" name="Shape 366"/>
        <p:cNvGrpSpPr/>
        <p:nvPr/>
      </p:nvGrpSpPr>
      <p:grpSpPr>
        <a:xfrm>
          <a:off x="0" y="0"/>
          <a:ext cx="0" cy="0"/>
          <a:chOff x="0" y="0"/>
          <a:chExt cx="0" cy="0"/>
        </a:xfrm>
      </p:grpSpPr>
      <p:sp>
        <p:nvSpPr>
          <p:cNvPr id="367" name="Google Shape;367;p39"/>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68" name="Google Shape;368;p3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69" name="Google Shape;369;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background">
  <p:cSld name="BLANK_1">
    <p:bg>
      <p:bgPr>
        <a:solidFill>
          <a:srgbClr val="000000"/>
        </a:solidFill>
      </p:bgPr>
    </p:bg>
    <p:spTree>
      <p:nvGrpSpPr>
        <p:cNvPr id="370" name="Shape 370"/>
        <p:cNvGrpSpPr/>
        <p:nvPr/>
      </p:nvGrpSpPr>
      <p:grpSpPr>
        <a:xfrm>
          <a:off x="0" y="0"/>
          <a:ext cx="0" cy="0"/>
          <a:chOff x="0" y="0"/>
          <a:chExt cx="0" cy="0"/>
        </a:xfrm>
      </p:grpSpPr>
      <p:sp>
        <p:nvSpPr>
          <p:cNvPr id="371" name="Google Shape;371;p40"/>
          <p:cNvSpPr txBox="1"/>
          <p:nvPr>
            <p:ph idx="12" type="sldNum"/>
          </p:nvPr>
        </p:nvSpPr>
        <p:spPr>
          <a:xfrm>
            <a:off x="8480584"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372" name="Google Shape;372;p40"/>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10">
    <p:spTree>
      <p:nvGrpSpPr>
        <p:cNvPr id="373" name="Shape 373"/>
        <p:cNvGrpSpPr/>
        <p:nvPr/>
      </p:nvGrpSpPr>
      <p:grpSpPr>
        <a:xfrm>
          <a:off x="0" y="0"/>
          <a:ext cx="0" cy="0"/>
          <a:chOff x="0" y="0"/>
          <a:chExt cx="0" cy="0"/>
        </a:xfrm>
      </p:grpSpPr>
      <p:sp>
        <p:nvSpPr>
          <p:cNvPr id="374" name="Google Shape;374;p41"/>
          <p:cNvSpPr/>
          <p:nvPr/>
        </p:nvSpPr>
        <p:spPr>
          <a:xfrm>
            <a:off x="-261097" y="-394100"/>
            <a:ext cx="3003533" cy="3657362"/>
          </a:xfrm>
          <a:custGeom>
            <a:rect b="b" l="l" r="r" t="t"/>
            <a:pathLst>
              <a:path extrusionOk="0" h="4876482" w="4004711">
                <a:moveTo>
                  <a:pt x="153725" y="3744710"/>
                </a:moveTo>
                <a:cubicBezTo>
                  <a:pt x="117530" y="3092248"/>
                  <a:pt x="-150460" y="2203537"/>
                  <a:pt x="118444" y="1627153"/>
                </a:cubicBezTo>
                <a:cubicBezTo>
                  <a:pt x="387348" y="1050769"/>
                  <a:pt x="1285637" y="557169"/>
                  <a:pt x="1767148" y="286407"/>
                </a:cubicBezTo>
                <a:cubicBezTo>
                  <a:pt x="2248659" y="15645"/>
                  <a:pt x="2683777" y="-10206"/>
                  <a:pt x="3007509" y="2581"/>
                </a:cubicBezTo>
                <a:cubicBezTo>
                  <a:pt x="3331241" y="15368"/>
                  <a:pt x="3545067" y="224934"/>
                  <a:pt x="3709538" y="363130"/>
                </a:cubicBezTo>
                <a:cubicBezTo>
                  <a:pt x="3874009" y="501326"/>
                  <a:pt x="4049580" y="641260"/>
                  <a:pt x="3994335" y="831760"/>
                </a:cubicBezTo>
                <a:cubicBezTo>
                  <a:pt x="3977191" y="891767"/>
                  <a:pt x="3939091" y="944155"/>
                  <a:pt x="3897180" y="990827"/>
                </a:cubicBezTo>
                <a:cubicBezTo>
                  <a:pt x="3727635" y="1178470"/>
                  <a:pt x="3486653" y="1285150"/>
                  <a:pt x="3243766" y="1354683"/>
                </a:cubicBezTo>
                <a:cubicBezTo>
                  <a:pt x="3000878" y="1424215"/>
                  <a:pt x="2749418" y="1461363"/>
                  <a:pt x="2507483" y="1536610"/>
                </a:cubicBezTo>
                <a:cubicBezTo>
                  <a:pt x="2217923" y="1627097"/>
                  <a:pt x="1938840" y="1776640"/>
                  <a:pt x="1741673" y="2007145"/>
                </a:cubicBezTo>
                <a:cubicBezTo>
                  <a:pt x="1544505" y="2237650"/>
                  <a:pt x="1470350" y="2466312"/>
                  <a:pt x="1506405" y="2852965"/>
                </a:cubicBezTo>
                <a:cubicBezTo>
                  <a:pt x="1542460" y="3239618"/>
                  <a:pt x="2086658" y="3992946"/>
                  <a:pt x="1958002" y="4327062"/>
                </a:cubicBezTo>
                <a:cubicBezTo>
                  <a:pt x="1829346" y="4661178"/>
                  <a:pt x="1035183" y="4954719"/>
                  <a:pt x="734470" y="4857660"/>
                </a:cubicBezTo>
                <a:cubicBezTo>
                  <a:pt x="433757" y="4760601"/>
                  <a:pt x="189920" y="4397172"/>
                  <a:pt x="153725" y="3744710"/>
                </a:cubicBez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5" name="Google Shape;375;p41"/>
          <p:cNvSpPr/>
          <p:nvPr/>
        </p:nvSpPr>
        <p:spPr>
          <a:xfrm>
            <a:off x="3751729" y="-67235"/>
            <a:ext cx="5392500" cy="37653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376" name="Google Shape;376;p41"/>
          <p:cNvSpPr/>
          <p:nvPr/>
        </p:nvSpPr>
        <p:spPr>
          <a:xfrm>
            <a:off x="325041" y="-132872"/>
            <a:ext cx="8416129" cy="5655509"/>
          </a:xfrm>
          <a:custGeom>
            <a:rect b="b" l="l" r="r" t="t"/>
            <a:pathLst>
              <a:path extrusionOk="0" h="6834452" w="7958514">
                <a:moveTo>
                  <a:pt x="1477342" y="179222"/>
                </a:moveTo>
                <a:cubicBezTo>
                  <a:pt x="1542844" y="351264"/>
                  <a:pt x="1370013" y="513046"/>
                  <a:pt x="1223225" y="624321"/>
                </a:cubicBezTo>
                <a:cubicBezTo>
                  <a:pt x="902027" y="868179"/>
                  <a:pt x="609240" y="1149917"/>
                  <a:pt x="354334" y="1462433"/>
                </a:cubicBezTo>
                <a:cubicBezTo>
                  <a:pt x="128628" y="1738647"/>
                  <a:pt x="-78138" y="2094569"/>
                  <a:pt x="29191" y="2434707"/>
                </a:cubicBezTo>
                <a:cubicBezTo>
                  <a:pt x="104953" y="2674618"/>
                  <a:pt x="321978" y="2842714"/>
                  <a:pt x="544527" y="2961092"/>
                </a:cubicBezTo>
                <a:cubicBezTo>
                  <a:pt x="767077" y="3078680"/>
                  <a:pt x="1010145" y="3164701"/>
                  <a:pt x="1209020" y="3318592"/>
                </a:cubicBezTo>
                <a:cubicBezTo>
                  <a:pt x="1309246" y="3396721"/>
                  <a:pt x="1402369" y="3503261"/>
                  <a:pt x="1407894" y="3630319"/>
                </a:cubicBezTo>
                <a:cubicBezTo>
                  <a:pt x="1411050" y="3712394"/>
                  <a:pt x="1377116" y="3791312"/>
                  <a:pt x="1340024" y="3865496"/>
                </a:cubicBezTo>
                <a:cubicBezTo>
                  <a:pt x="1130101" y="4291654"/>
                  <a:pt x="829423" y="4668884"/>
                  <a:pt x="616343" y="5093464"/>
                </a:cubicBezTo>
                <a:cubicBezTo>
                  <a:pt x="403264" y="5518045"/>
                  <a:pt x="281730" y="6026279"/>
                  <a:pt x="459296" y="6467432"/>
                </a:cubicBezTo>
                <a:cubicBezTo>
                  <a:pt x="527955" y="6639474"/>
                  <a:pt x="660537" y="6805991"/>
                  <a:pt x="843628" y="6831245"/>
                </a:cubicBezTo>
                <a:cubicBezTo>
                  <a:pt x="1014881" y="6854921"/>
                  <a:pt x="1182187" y="6744435"/>
                  <a:pt x="1280046" y="6601593"/>
                </a:cubicBezTo>
                <a:cubicBezTo>
                  <a:pt x="1377905" y="6458751"/>
                  <a:pt x="1420521" y="6286709"/>
                  <a:pt x="1467082" y="6119402"/>
                </a:cubicBezTo>
                <a:cubicBezTo>
                  <a:pt x="1710940" y="5255247"/>
                  <a:pt x="2183661" y="4368994"/>
                  <a:pt x="3014670" y="4029646"/>
                </a:cubicBezTo>
                <a:cubicBezTo>
                  <a:pt x="3163037" y="3968879"/>
                  <a:pt x="3324030" y="3927841"/>
                  <a:pt x="3481867" y="3953884"/>
                </a:cubicBezTo>
                <a:cubicBezTo>
                  <a:pt x="3639703" y="3979927"/>
                  <a:pt x="3791226" y="4087256"/>
                  <a:pt x="3833053" y="4241147"/>
                </a:cubicBezTo>
                <a:cubicBezTo>
                  <a:pt x="3855939" y="4324800"/>
                  <a:pt x="3844891" y="4413189"/>
                  <a:pt x="3829896" y="4498421"/>
                </a:cubicBezTo>
                <a:cubicBezTo>
                  <a:pt x="3787280" y="4736754"/>
                  <a:pt x="3709151" y="4968773"/>
                  <a:pt x="3679952" y="5209474"/>
                </a:cubicBezTo>
                <a:cubicBezTo>
                  <a:pt x="3650752" y="5450175"/>
                  <a:pt x="3674427" y="5709816"/>
                  <a:pt x="3817270" y="5905534"/>
                </a:cubicBezTo>
                <a:cubicBezTo>
                  <a:pt x="4023246" y="6188851"/>
                  <a:pt x="4443881" y="6262244"/>
                  <a:pt x="4766657" y="6125716"/>
                </a:cubicBezTo>
                <a:cubicBezTo>
                  <a:pt x="5089433" y="5989187"/>
                  <a:pt x="5317506" y="5682195"/>
                  <a:pt x="5431149" y="5349949"/>
                </a:cubicBezTo>
                <a:cubicBezTo>
                  <a:pt x="5494284" y="5166069"/>
                  <a:pt x="5527429" y="4971141"/>
                  <a:pt x="5614239" y="4796732"/>
                </a:cubicBezTo>
                <a:cubicBezTo>
                  <a:pt x="5719990" y="4582863"/>
                  <a:pt x="5906237" y="4409243"/>
                  <a:pt x="6126419" y="4317697"/>
                </a:cubicBezTo>
                <a:cubicBezTo>
                  <a:pt x="6457087" y="4181169"/>
                  <a:pt x="6831159" y="4230098"/>
                  <a:pt x="7186292" y="4182747"/>
                </a:cubicBezTo>
                <a:cubicBezTo>
                  <a:pt x="7540635" y="4135396"/>
                  <a:pt x="7932859" y="3919949"/>
                  <a:pt x="7957324" y="3563239"/>
                </a:cubicBezTo>
                <a:cubicBezTo>
                  <a:pt x="7980210" y="3229414"/>
                  <a:pt x="7669272" y="2969773"/>
                  <a:pt x="7363858" y="2834033"/>
                </a:cubicBezTo>
                <a:cubicBezTo>
                  <a:pt x="7108163" y="2720391"/>
                  <a:pt x="6832738" y="2650943"/>
                  <a:pt x="6553367" y="2628057"/>
                </a:cubicBezTo>
                <a:cubicBezTo>
                  <a:pt x="6127997" y="2593333"/>
                  <a:pt x="5694736" y="2668305"/>
                  <a:pt x="5275680" y="2587019"/>
                </a:cubicBezTo>
                <a:cubicBezTo>
                  <a:pt x="4998677" y="2533355"/>
                  <a:pt x="4706679" y="2379464"/>
                  <a:pt x="4633285" y="2107196"/>
                </a:cubicBezTo>
                <a:cubicBezTo>
                  <a:pt x="4562258" y="1844398"/>
                  <a:pt x="4719306" y="1579232"/>
                  <a:pt x="4868462" y="1351948"/>
                </a:cubicBezTo>
                <a:cubicBezTo>
                  <a:pt x="4997098" y="1156230"/>
                  <a:pt x="5125735" y="960513"/>
                  <a:pt x="5255161" y="764796"/>
                </a:cubicBezTo>
                <a:cubicBezTo>
                  <a:pt x="5360911" y="603802"/>
                  <a:pt x="5471397" y="404928"/>
                  <a:pt x="5392479" y="228940"/>
                </a:cubicBezTo>
                <a:cubicBezTo>
                  <a:pt x="5305669" y="38747"/>
                  <a:pt x="5053920" y="866"/>
                  <a:pt x="4843997" y="77"/>
                </a:cubicBezTo>
                <a:cubicBezTo>
                  <a:pt x="4533848" y="-1501"/>
                  <a:pt x="4223699" y="21385"/>
                  <a:pt x="3914339" y="43482"/>
                </a:cubicBezTo>
                <a:cubicBezTo>
                  <a:pt x="3097535" y="102671"/>
                  <a:pt x="2281519" y="162649"/>
                  <a:pt x="1465504" y="221838"/>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7" name="Google Shape;377;p41"/>
          <p:cNvSpPr/>
          <p:nvPr/>
        </p:nvSpPr>
        <p:spPr>
          <a:xfrm flipH="1" rot="-1662250">
            <a:off x="1349848" y="226248"/>
            <a:ext cx="7426492" cy="5071545"/>
          </a:xfrm>
          <a:custGeom>
            <a:rect b="b" l="l" r="r" t="t"/>
            <a:pathLst>
              <a:path extrusionOk="0" h="3827104" w="5502190">
                <a:moveTo>
                  <a:pt x="3327831" y="52"/>
                </a:moveTo>
                <a:cubicBezTo>
                  <a:pt x="3246660" y="-1092"/>
                  <a:pt x="3237853" y="17247"/>
                  <a:pt x="3085925" y="27260"/>
                </a:cubicBezTo>
                <a:cubicBezTo>
                  <a:pt x="2933997" y="37273"/>
                  <a:pt x="2629634" y="38777"/>
                  <a:pt x="2416265" y="60130"/>
                </a:cubicBezTo>
                <a:cubicBezTo>
                  <a:pt x="2202896" y="81483"/>
                  <a:pt x="1968589" y="17267"/>
                  <a:pt x="1805712" y="155380"/>
                </a:cubicBezTo>
                <a:cubicBezTo>
                  <a:pt x="1662837" y="278252"/>
                  <a:pt x="1612355" y="474467"/>
                  <a:pt x="1550442" y="652585"/>
                </a:cubicBezTo>
                <a:cubicBezTo>
                  <a:pt x="1488530" y="830702"/>
                  <a:pt x="1387564" y="1021202"/>
                  <a:pt x="1206589" y="1074542"/>
                </a:cubicBezTo>
                <a:cubicBezTo>
                  <a:pt x="946557" y="1150742"/>
                  <a:pt x="687477" y="902140"/>
                  <a:pt x="417919" y="932620"/>
                </a:cubicBezTo>
                <a:cubicBezTo>
                  <a:pt x="176937" y="960242"/>
                  <a:pt x="12154" y="1212655"/>
                  <a:pt x="725" y="1454590"/>
                </a:cubicBezTo>
                <a:cubicBezTo>
                  <a:pt x="-9753" y="1696525"/>
                  <a:pt x="95022" y="1927982"/>
                  <a:pt x="204560" y="2144200"/>
                </a:cubicBezTo>
                <a:cubicBezTo>
                  <a:pt x="346482" y="2423282"/>
                  <a:pt x="517932" y="2714747"/>
                  <a:pt x="802730" y="2846192"/>
                </a:cubicBezTo>
                <a:cubicBezTo>
                  <a:pt x="1023710" y="2948110"/>
                  <a:pt x="1278980" y="2938585"/>
                  <a:pt x="1514247" y="3001450"/>
                </a:cubicBezTo>
                <a:cubicBezTo>
                  <a:pt x="1731417" y="3059552"/>
                  <a:pt x="1931442" y="3183377"/>
                  <a:pt x="2080985" y="3351017"/>
                </a:cubicBezTo>
                <a:cubicBezTo>
                  <a:pt x="2192427" y="3475795"/>
                  <a:pt x="2278152" y="3626290"/>
                  <a:pt x="2414360" y="3724397"/>
                </a:cubicBezTo>
                <a:cubicBezTo>
                  <a:pt x="2652485" y="3896800"/>
                  <a:pt x="3023007" y="3846317"/>
                  <a:pt x="3206840" y="3616765"/>
                </a:cubicBezTo>
                <a:cubicBezTo>
                  <a:pt x="3236606" y="3579618"/>
                  <a:pt x="3261118" y="3540000"/>
                  <a:pt x="3281597" y="3498466"/>
                </a:cubicBezTo>
                <a:lnTo>
                  <a:pt x="3286653" y="3485484"/>
                </a:lnTo>
                <a:lnTo>
                  <a:pt x="3341255" y="3415332"/>
                </a:lnTo>
                <a:cubicBezTo>
                  <a:pt x="3367091" y="3382144"/>
                  <a:pt x="3393345" y="3349342"/>
                  <a:pt x="3421205" y="3318147"/>
                </a:cubicBezTo>
                <a:cubicBezTo>
                  <a:pt x="3570748" y="3150507"/>
                  <a:pt x="3770773" y="3026682"/>
                  <a:pt x="3987943" y="2968580"/>
                </a:cubicBezTo>
                <a:cubicBezTo>
                  <a:pt x="4223210" y="2905715"/>
                  <a:pt x="4478480" y="2915240"/>
                  <a:pt x="4699460" y="2813322"/>
                </a:cubicBezTo>
                <a:cubicBezTo>
                  <a:pt x="4984258" y="2681877"/>
                  <a:pt x="5155708" y="2390412"/>
                  <a:pt x="5297630" y="2111330"/>
                </a:cubicBezTo>
                <a:cubicBezTo>
                  <a:pt x="5407168" y="1895112"/>
                  <a:pt x="5511943" y="1663655"/>
                  <a:pt x="5501465" y="1421720"/>
                </a:cubicBezTo>
                <a:cubicBezTo>
                  <a:pt x="5490036" y="1179785"/>
                  <a:pt x="5325253" y="927372"/>
                  <a:pt x="5084271" y="899750"/>
                </a:cubicBezTo>
                <a:cubicBezTo>
                  <a:pt x="4814713" y="869270"/>
                  <a:pt x="4555633" y="1117872"/>
                  <a:pt x="4295601" y="1041672"/>
                </a:cubicBezTo>
                <a:cubicBezTo>
                  <a:pt x="4114626" y="988332"/>
                  <a:pt x="4013660" y="797832"/>
                  <a:pt x="3951748" y="619715"/>
                </a:cubicBezTo>
                <a:cubicBezTo>
                  <a:pt x="3889835" y="441597"/>
                  <a:pt x="3839353" y="245382"/>
                  <a:pt x="3696478" y="122510"/>
                </a:cubicBezTo>
                <a:cubicBezTo>
                  <a:pt x="3594680" y="36189"/>
                  <a:pt x="3463116" y="1959"/>
                  <a:pt x="3327831" y="52"/>
                </a:cubicBezTo>
                <a:close/>
              </a:path>
            </a:pathLst>
          </a:custGeom>
          <a:solidFill>
            <a:schemeClr val="accent5"/>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8" name="Google Shape;378;p41"/>
          <p:cNvSpPr/>
          <p:nvPr/>
        </p:nvSpPr>
        <p:spPr>
          <a:xfrm rot="-10317056">
            <a:off x="6198759" y="1598819"/>
            <a:ext cx="3003083" cy="3656813"/>
          </a:xfrm>
          <a:custGeom>
            <a:rect b="b" l="l" r="r" t="t"/>
            <a:pathLst>
              <a:path extrusionOk="0" h="4876482" w="4004711">
                <a:moveTo>
                  <a:pt x="153725" y="3744710"/>
                </a:moveTo>
                <a:cubicBezTo>
                  <a:pt x="117530" y="3092248"/>
                  <a:pt x="-150460" y="2203537"/>
                  <a:pt x="118444" y="1627153"/>
                </a:cubicBezTo>
                <a:cubicBezTo>
                  <a:pt x="387348" y="1050769"/>
                  <a:pt x="1285637" y="557169"/>
                  <a:pt x="1767148" y="286407"/>
                </a:cubicBezTo>
                <a:cubicBezTo>
                  <a:pt x="2248659" y="15645"/>
                  <a:pt x="2683777" y="-10206"/>
                  <a:pt x="3007509" y="2581"/>
                </a:cubicBezTo>
                <a:cubicBezTo>
                  <a:pt x="3331241" y="15368"/>
                  <a:pt x="3545067" y="224934"/>
                  <a:pt x="3709538" y="363130"/>
                </a:cubicBezTo>
                <a:cubicBezTo>
                  <a:pt x="3874009" y="501326"/>
                  <a:pt x="4049580" y="641260"/>
                  <a:pt x="3994335" y="831760"/>
                </a:cubicBezTo>
                <a:cubicBezTo>
                  <a:pt x="3977191" y="891767"/>
                  <a:pt x="3939091" y="944155"/>
                  <a:pt x="3897180" y="990827"/>
                </a:cubicBezTo>
                <a:cubicBezTo>
                  <a:pt x="3727635" y="1178470"/>
                  <a:pt x="3486653" y="1285150"/>
                  <a:pt x="3243766" y="1354683"/>
                </a:cubicBezTo>
                <a:cubicBezTo>
                  <a:pt x="3000878" y="1424215"/>
                  <a:pt x="2749418" y="1461363"/>
                  <a:pt x="2507483" y="1536610"/>
                </a:cubicBezTo>
                <a:cubicBezTo>
                  <a:pt x="2217923" y="1627097"/>
                  <a:pt x="1938840" y="1776640"/>
                  <a:pt x="1741673" y="2007145"/>
                </a:cubicBezTo>
                <a:cubicBezTo>
                  <a:pt x="1544505" y="2237650"/>
                  <a:pt x="1470350" y="2466312"/>
                  <a:pt x="1506405" y="2852965"/>
                </a:cubicBezTo>
                <a:cubicBezTo>
                  <a:pt x="1542460" y="3239618"/>
                  <a:pt x="2086658" y="3992946"/>
                  <a:pt x="1958002" y="4327062"/>
                </a:cubicBezTo>
                <a:cubicBezTo>
                  <a:pt x="1829346" y="4661178"/>
                  <a:pt x="1035183" y="4954719"/>
                  <a:pt x="734470" y="4857660"/>
                </a:cubicBezTo>
                <a:cubicBezTo>
                  <a:pt x="433757" y="4760601"/>
                  <a:pt x="189920" y="4397172"/>
                  <a:pt x="153725" y="3744710"/>
                </a:cubicBez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9" name="Google Shape;379;p41"/>
          <p:cNvSpPr/>
          <p:nvPr/>
        </p:nvSpPr>
        <p:spPr>
          <a:xfrm>
            <a:off x="-862331" y="-256622"/>
            <a:ext cx="4347464" cy="2214842"/>
          </a:xfrm>
          <a:custGeom>
            <a:rect b="b" l="l" r="r" t="t"/>
            <a:pathLst>
              <a:path extrusionOk="0" h="2953123" w="5796619">
                <a:moveTo>
                  <a:pt x="95767" y="2924949"/>
                </a:moveTo>
                <a:cubicBezTo>
                  <a:pt x="67192" y="2928759"/>
                  <a:pt x="42427" y="2909709"/>
                  <a:pt x="32902" y="2883039"/>
                </a:cubicBezTo>
                <a:cubicBezTo>
                  <a:pt x="22425" y="2850654"/>
                  <a:pt x="32902" y="2816364"/>
                  <a:pt x="43380" y="2785884"/>
                </a:cubicBezTo>
                <a:cubicBezTo>
                  <a:pt x="61477" y="2733497"/>
                  <a:pt x="83385" y="2681109"/>
                  <a:pt x="108150" y="2631579"/>
                </a:cubicBezTo>
                <a:cubicBezTo>
                  <a:pt x="155775" y="2535377"/>
                  <a:pt x="214830" y="2442984"/>
                  <a:pt x="282457" y="2360117"/>
                </a:cubicBezTo>
                <a:cubicBezTo>
                  <a:pt x="420570" y="2190572"/>
                  <a:pt x="602497" y="2030551"/>
                  <a:pt x="819667" y="1984831"/>
                </a:cubicBezTo>
                <a:cubicBezTo>
                  <a:pt x="939682" y="1959114"/>
                  <a:pt x="1063507" y="1964829"/>
                  <a:pt x="1185427" y="1963876"/>
                </a:cubicBezTo>
                <a:cubicBezTo>
                  <a:pt x="1292107" y="1962924"/>
                  <a:pt x="1397835" y="1955304"/>
                  <a:pt x="1503562" y="1941017"/>
                </a:cubicBezTo>
                <a:cubicBezTo>
                  <a:pt x="1712160" y="1912442"/>
                  <a:pt x="1916947" y="1858149"/>
                  <a:pt x="2113162" y="1779092"/>
                </a:cubicBezTo>
                <a:cubicBezTo>
                  <a:pt x="2306520" y="1700987"/>
                  <a:pt x="2491305" y="1600021"/>
                  <a:pt x="2659898" y="1477149"/>
                </a:cubicBezTo>
                <a:cubicBezTo>
                  <a:pt x="2838967" y="1347609"/>
                  <a:pt x="2995177" y="1194256"/>
                  <a:pt x="3139005" y="1026616"/>
                </a:cubicBezTo>
                <a:cubicBezTo>
                  <a:pt x="3291405" y="849451"/>
                  <a:pt x="3430470" y="660856"/>
                  <a:pt x="3581917" y="483691"/>
                </a:cubicBezTo>
                <a:cubicBezTo>
                  <a:pt x="3653355" y="400824"/>
                  <a:pt x="3728602" y="309384"/>
                  <a:pt x="3837187" y="277951"/>
                </a:cubicBezTo>
                <a:cubicBezTo>
                  <a:pt x="3952440" y="244614"/>
                  <a:pt x="4074360" y="273189"/>
                  <a:pt x="4189612" y="294144"/>
                </a:cubicBezTo>
                <a:cubicBezTo>
                  <a:pt x="4676340" y="380821"/>
                  <a:pt x="5158305" y="246519"/>
                  <a:pt x="5615505" y="88404"/>
                </a:cubicBezTo>
                <a:cubicBezTo>
                  <a:pt x="5672655" y="68401"/>
                  <a:pt x="5729805" y="48399"/>
                  <a:pt x="5786955" y="28396"/>
                </a:cubicBezTo>
                <a:cubicBezTo>
                  <a:pt x="5804100" y="22681"/>
                  <a:pt x="5796480" y="-4941"/>
                  <a:pt x="5779335" y="774"/>
                </a:cubicBezTo>
                <a:cubicBezTo>
                  <a:pt x="5304037" y="169366"/>
                  <a:pt x="4799212" y="346531"/>
                  <a:pt x="4286768" y="280809"/>
                </a:cubicBezTo>
                <a:cubicBezTo>
                  <a:pt x="4169610" y="265569"/>
                  <a:pt x="4053405" y="232231"/>
                  <a:pt x="3935295" y="235089"/>
                </a:cubicBezTo>
                <a:cubicBezTo>
                  <a:pt x="3823852" y="237946"/>
                  <a:pt x="3732412" y="283666"/>
                  <a:pt x="3654308" y="361771"/>
                </a:cubicBezTo>
                <a:cubicBezTo>
                  <a:pt x="3570487" y="444639"/>
                  <a:pt x="3496192" y="540841"/>
                  <a:pt x="3422850" y="632281"/>
                </a:cubicBezTo>
                <a:cubicBezTo>
                  <a:pt x="3346650" y="726579"/>
                  <a:pt x="3272355" y="821829"/>
                  <a:pt x="3195202" y="916126"/>
                </a:cubicBezTo>
                <a:cubicBezTo>
                  <a:pt x="3048517" y="1094244"/>
                  <a:pt x="2892308" y="1262837"/>
                  <a:pt x="2710380" y="1404759"/>
                </a:cubicBezTo>
                <a:cubicBezTo>
                  <a:pt x="2535120" y="1540967"/>
                  <a:pt x="2340810" y="1654314"/>
                  <a:pt x="2136022" y="1740039"/>
                </a:cubicBezTo>
                <a:cubicBezTo>
                  <a:pt x="1934092" y="1823859"/>
                  <a:pt x="1721685" y="1882914"/>
                  <a:pt x="1505467" y="1912442"/>
                </a:cubicBezTo>
                <a:cubicBezTo>
                  <a:pt x="1394025" y="1927681"/>
                  <a:pt x="1281630" y="1934349"/>
                  <a:pt x="1169235" y="1935301"/>
                </a:cubicBezTo>
                <a:cubicBezTo>
                  <a:pt x="1048267" y="1936254"/>
                  <a:pt x="925395" y="1932444"/>
                  <a:pt x="806332" y="1958162"/>
                </a:cubicBezTo>
                <a:cubicBezTo>
                  <a:pt x="589162" y="2005787"/>
                  <a:pt x="406282" y="2163902"/>
                  <a:pt x="268170" y="2330589"/>
                </a:cubicBezTo>
                <a:cubicBezTo>
                  <a:pt x="199590" y="2413456"/>
                  <a:pt x="140535" y="2502991"/>
                  <a:pt x="91957" y="2598241"/>
                </a:cubicBezTo>
                <a:cubicBezTo>
                  <a:pt x="68145" y="2645866"/>
                  <a:pt x="46237" y="2694444"/>
                  <a:pt x="27187" y="2744927"/>
                </a:cubicBezTo>
                <a:cubicBezTo>
                  <a:pt x="9090" y="2791599"/>
                  <a:pt x="-11865" y="2846844"/>
                  <a:pt x="8137" y="2896374"/>
                </a:cubicBezTo>
                <a:cubicBezTo>
                  <a:pt x="22425" y="2930664"/>
                  <a:pt x="56715" y="2957334"/>
                  <a:pt x="94815" y="2952572"/>
                </a:cubicBezTo>
                <a:cubicBezTo>
                  <a:pt x="113865" y="2950666"/>
                  <a:pt x="113865" y="2922091"/>
                  <a:pt x="95767" y="2924949"/>
                </a:cubicBezTo>
                <a:lnTo>
                  <a:pt x="95767" y="2924949"/>
                </a:ln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0" name="Google Shape;380;p41"/>
          <p:cNvSpPr/>
          <p:nvPr/>
        </p:nvSpPr>
        <p:spPr>
          <a:xfrm>
            <a:off x="-748031" y="-142322"/>
            <a:ext cx="4347464" cy="2214842"/>
          </a:xfrm>
          <a:custGeom>
            <a:rect b="b" l="l" r="r" t="t"/>
            <a:pathLst>
              <a:path extrusionOk="0" h="2953123" w="5796619">
                <a:moveTo>
                  <a:pt x="95767" y="2924949"/>
                </a:moveTo>
                <a:cubicBezTo>
                  <a:pt x="67192" y="2928759"/>
                  <a:pt x="42427" y="2909709"/>
                  <a:pt x="32902" y="2883039"/>
                </a:cubicBezTo>
                <a:cubicBezTo>
                  <a:pt x="22425" y="2850654"/>
                  <a:pt x="32902" y="2816364"/>
                  <a:pt x="43380" y="2785884"/>
                </a:cubicBezTo>
                <a:cubicBezTo>
                  <a:pt x="61477" y="2733497"/>
                  <a:pt x="83385" y="2681109"/>
                  <a:pt x="108150" y="2631579"/>
                </a:cubicBezTo>
                <a:cubicBezTo>
                  <a:pt x="155775" y="2535377"/>
                  <a:pt x="214830" y="2442984"/>
                  <a:pt x="282457" y="2360117"/>
                </a:cubicBezTo>
                <a:cubicBezTo>
                  <a:pt x="420570" y="2190572"/>
                  <a:pt x="602497" y="2030551"/>
                  <a:pt x="819667" y="1984831"/>
                </a:cubicBezTo>
                <a:cubicBezTo>
                  <a:pt x="939682" y="1959114"/>
                  <a:pt x="1063507" y="1964829"/>
                  <a:pt x="1185427" y="1963876"/>
                </a:cubicBezTo>
                <a:cubicBezTo>
                  <a:pt x="1292107" y="1962924"/>
                  <a:pt x="1397835" y="1955304"/>
                  <a:pt x="1503562" y="1941017"/>
                </a:cubicBezTo>
                <a:cubicBezTo>
                  <a:pt x="1712160" y="1912442"/>
                  <a:pt x="1916947" y="1858149"/>
                  <a:pt x="2113162" y="1779092"/>
                </a:cubicBezTo>
                <a:cubicBezTo>
                  <a:pt x="2306520" y="1700987"/>
                  <a:pt x="2491305" y="1600021"/>
                  <a:pt x="2659898" y="1477149"/>
                </a:cubicBezTo>
                <a:cubicBezTo>
                  <a:pt x="2838967" y="1347609"/>
                  <a:pt x="2995177" y="1194256"/>
                  <a:pt x="3139005" y="1026616"/>
                </a:cubicBezTo>
                <a:cubicBezTo>
                  <a:pt x="3291405" y="849451"/>
                  <a:pt x="3430470" y="660856"/>
                  <a:pt x="3581917" y="483691"/>
                </a:cubicBezTo>
                <a:cubicBezTo>
                  <a:pt x="3653355" y="400824"/>
                  <a:pt x="3728602" y="309384"/>
                  <a:pt x="3837187" y="277951"/>
                </a:cubicBezTo>
                <a:cubicBezTo>
                  <a:pt x="3952440" y="244614"/>
                  <a:pt x="4074360" y="273189"/>
                  <a:pt x="4189612" y="294144"/>
                </a:cubicBezTo>
                <a:cubicBezTo>
                  <a:pt x="4676340" y="380821"/>
                  <a:pt x="5158305" y="246519"/>
                  <a:pt x="5615505" y="88404"/>
                </a:cubicBezTo>
                <a:cubicBezTo>
                  <a:pt x="5672655" y="68401"/>
                  <a:pt x="5729805" y="48399"/>
                  <a:pt x="5786955" y="28396"/>
                </a:cubicBezTo>
                <a:cubicBezTo>
                  <a:pt x="5804100" y="22681"/>
                  <a:pt x="5796480" y="-4941"/>
                  <a:pt x="5779335" y="774"/>
                </a:cubicBezTo>
                <a:cubicBezTo>
                  <a:pt x="5304037" y="169366"/>
                  <a:pt x="4799212" y="346531"/>
                  <a:pt x="4286768" y="280809"/>
                </a:cubicBezTo>
                <a:cubicBezTo>
                  <a:pt x="4169610" y="265569"/>
                  <a:pt x="4053405" y="232231"/>
                  <a:pt x="3935295" y="235089"/>
                </a:cubicBezTo>
                <a:cubicBezTo>
                  <a:pt x="3823852" y="237946"/>
                  <a:pt x="3732412" y="283666"/>
                  <a:pt x="3654308" y="361771"/>
                </a:cubicBezTo>
                <a:cubicBezTo>
                  <a:pt x="3570487" y="444639"/>
                  <a:pt x="3496192" y="540841"/>
                  <a:pt x="3422850" y="632281"/>
                </a:cubicBezTo>
                <a:cubicBezTo>
                  <a:pt x="3346650" y="726579"/>
                  <a:pt x="3272355" y="821829"/>
                  <a:pt x="3195202" y="916126"/>
                </a:cubicBezTo>
                <a:cubicBezTo>
                  <a:pt x="3048517" y="1094244"/>
                  <a:pt x="2892308" y="1262837"/>
                  <a:pt x="2710380" y="1404759"/>
                </a:cubicBezTo>
                <a:cubicBezTo>
                  <a:pt x="2535120" y="1540967"/>
                  <a:pt x="2340810" y="1654314"/>
                  <a:pt x="2136022" y="1740039"/>
                </a:cubicBezTo>
                <a:cubicBezTo>
                  <a:pt x="1934092" y="1823859"/>
                  <a:pt x="1721685" y="1882914"/>
                  <a:pt x="1505467" y="1912442"/>
                </a:cubicBezTo>
                <a:cubicBezTo>
                  <a:pt x="1394025" y="1927681"/>
                  <a:pt x="1281630" y="1934349"/>
                  <a:pt x="1169235" y="1935301"/>
                </a:cubicBezTo>
                <a:cubicBezTo>
                  <a:pt x="1048267" y="1936254"/>
                  <a:pt x="925395" y="1932444"/>
                  <a:pt x="806332" y="1958162"/>
                </a:cubicBezTo>
                <a:cubicBezTo>
                  <a:pt x="589162" y="2005787"/>
                  <a:pt x="406282" y="2163902"/>
                  <a:pt x="268170" y="2330589"/>
                </a:cubicBezTo>
                <a:cubicBezTo>
                  <a:pt x="199590" y="2413456"/>
                  <a:pt x="140535" y="2502991"/>
                  <a:pt x="91957" y="2598241"/>
                </a:cubicBezTo>
                <a:cubicBezTo>
                  <a:pt x="68145" y="2645866"/>
                  <a:pt x="46237" y="2694444"/>
                  <a:pt x="27187" y="2744927"/>
                </a:cubicBezTo>
                <a:cubicBezTo>
                  <a:pt x="9090" y="2791599"/>
                  <a:pt x="-11865" y="2846844"/>
                  <a:pt x="8137" y="2896374"/>
                </a:cubicBezTo>
                <a:cubicBezTo>
                  <a:pt x="22425" y="2930664"/>
                  <a:pt x="56715" y="2957334"/>
                  <a:pt x="94815" y="2952572"/>
                </a:cubicBezTo>
                <a:cubicBezTo>
                  <a:pt x="113865" y="2950666"/>
                  <a:pt x="113865" y="2922091"/>
                  <a:pt x="95767" y="2924949"/>
                </a:cubicBezTo>
                <a:lnTo>
                  <a:pt x="95767" y="2924949"/>
                </a:ln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1" name="Google Shape;381;p41"/>
          <p:cNvSpPr/>
          <p:nvPr/>
        </p:nvSpPr>
        <p:spPr>
          <a:xfrm>
            <a:off x="-633731" y="-28022"/>
            <a:ext cx="4347464" cy="2214842"/>
          </a:xfrm>
          <a:custGeom>
            <a:rect b="b" l="l" r="r" t="t"/>
            <a:pathLst>
              <a:path extrusionOk="0" h="2953123" w="5796619">
                <a:moveTo>
                  <a:pt x="95767" y="2924949"/>
                </a:moveTo>
                <a:cubicBezTo>
                  <a:pt x="67192" y="2928759"/>
                  <a:pt x="42427" y="2909709"/>
                  <a:pt x="32902" y="2883039"/>
                </a:cubicBezTo>
                <a:cubicBezTo>
                  <a:pt x="22425" y="2850654"/>
                  <a:pt x="32902" y="2816364"/>
                  <a:pt x="43380" y="2785884"/>
                </a:cubicBezTo>
                <a:cubicBezTo>
                  <a:pt x="61477" y="2733497"/>
                  <a:pt x="83385" y="2681109"/>
                  <a:pt x="108150" y="2631579"/>
                </a:cubicBezTo>
                <a:cubicBezTo>
                  <a:pt x="155775" y="2535377"/>
                  <a:pt x="214830" y="2442984"/>
                  <a:pt x="282457" y="2360117"/>
                </a:cubicBezTo>
                <a:cubicBezTo>
                  <a:pt x="420570" y="2190572"/>
                  <a:pt x="602497" y="2030551"/>
                  <a:pt x="819667" y="1984831"/>
                </a:cubicBezTo>
                <a:cubicBezTo>
                  <a:pt x="939682" y="1959114"/>
                  <a:pt x="1063507" y="1964829"/>
                  <a:pt x="1185427" y="1963876"/>
                </a:cubicBezTo>
                <a:cubicBezTo>
                  <a:pt x="1292107" y="1962924"/>
                  <a:pt x="1397835" y="1955304"/>
                  <a:pt x="1503562" y="1941017"/>
                </a:cubicBezTo>
                <a:cubicBezTo>
                  <a:pt x="1712160" y="1912442"/>
                  <a:pt x="1916947" y="1858149"/>
                  <a:pt x="2113162" y="1779092"/>
                </a:cubicBezTo>
                <a:cubicBezTo>
                  <a:pt x="2306520" y="1700987"/>
                  <a:pt x="2491305" y="1600021"/>
                  <a:pt x="2659898" y="1477149"/>
                </a:cubicBezTo>
                <a:cubicBezTo>
                  <a:pt x="2838967" y="1347609"/>
                  <a:pt x="2995177" y="1194256"/>
                  <a:pt x="3139005" y="1026616"/>
                </a:cubicBezTo>
                <a:cubicBezTo>
                  <a:pt x="3291405" y="849451"/>
                  <a:pt x="3430470" y="660856"/>
                  <a:pt x="3581917" y="483691"/>
                </a:cubicBezTo>
                <a:cubicBezTo>
                  <a:pt x="3653355" y="400824"/>
                  <a:pt x="3728602" y="309384"/>
                  <a:pt x="3837187" y="277951"/>
                </a:cubicBezTo>
                <a:cubicBezTo>
                  <a:pt x="3952440" y="244614"/>
                  <a:pt x="4074360" y="273189"/>
                  <a:pt x="4189612" y="294144"/>
                </a:cubicBezTo>
                <a:cubicBezTo>
                  <a:pt x="4676340" y="380821"/>
                  <a:pt x="5158305" y="246519"/>
                  <a:pt x="5615505" y="88404"/>
                </a:cubicBezTo>
                <a:cubicBezTo>
                  <a:pt x="5672655" y="68401"/>
                  <a:pt x="5729805" y="48399"/>
                  <a:pt x="5786955" y="28396"/>
                </a:cubicBezTo>
                <a:cubicBezTo>
                  <a:pt x="5804100" y="22681"/>
                  <a:pt x="5796480" y="-4941"/>
                  <a:pt x="5779335" y="774"/>
                </a:cubicBezTo>
                <a:cubicBezTo>
                  <a:pt x="5304037" y="169366"/>
                  <a:pt x="4799212" y="346531"/>
                  <a:pt x="4286768" y="280809"/>
                </a:cubicBezTo>
                <a:cubicBezTo>
                  <a:pt x="4169610" y="265569"/>
                  <a:pt x="4053405" y="232231"/>
                  <a:pt x="3935295" y="235089"/>
                </a:cubicBezTo>
                <a:cubicBezTo>
                  <a:pt x="3823852" y="237946"/>
                  <a:pt x="3732412" y="283666"/>
                  <a:pt x="3654308" y="361771"/>
                </a:cubicBezTo>
                <a:cubicBezTo>
                  <a:pt x="3570487" y="444639"/>
                  <a:pt x="3496192" y="540841"/>
                  <a:pt x="3422850" y="632281"/>
                </a:cubicBezTo>
                <a:cubicBezTo>
                  <a:pt x="3346650" y="726579"/>
                  <a:pt x="3272355" y="821829"/>
                  <a:pt x="3195202" y="916126"/>
                </a:cubicBezTo>
                <a:cubicBezTo>
                  <a:pt x="3048517" y="1094244"/>
                  <a:pt x="2892308" y="1262837"/>
                  <a:pt x="2710380" y="1404759"/>
                </a:cubicBezTo>
                <a:cubicBezTo>
                  <a:pt x="2535120" y="1540967"/>
                  <a:pt x="2340810" y="1654314"/>
                  <a:pt x="2136022" y="1740039"/>
                </a:cubicBezTo>
                <a:cubicBezTo>
                  <a:pt x="1934092" y="1823859"/>
                  <a:pt x="1721685" y="1882914"/>
                  <a:pt x="1505467" y="1912442"/>
                </a:cubicBezTo>
                <a:cubicBezTo>
                  <a:pt x="1394025" y="1927681"/>
                  <a:pt x="1281630" y="1934349"/>
                  <a:pt x="1169235" y="1935301"/>
                </a:cubicBezTo>
                <a:cubicBezTo>
                  <a:pt x="1048267" y="1936254"/>
                  <a:pt x="925395" y="1932444"/>
                  <a:pt x="806332" y="1958162"/>
                </a:cubicBezTo>
                <a:cubicBezTo>
                  <a:pt x="589162" y="2005787"/>
                  <a:pt x="406282" y="2163902"/>
                  <a:pt x="268170" y="2330589"/>
                </a:cubicBezTo>
                <a:cubicBezTo>
                  <a:pt x="199590" y="2413456"/>
                  <a:pt x="140535" y="2502991"/>
                  <a:pt x="91957" y="2598241"/>
                </a:cubicBezTo>
                <a:cubicBezTo>
                  <a:pt x="68145" y="2645866"/>
                  <a:pt x="46237" y="2694444"/>
                  <a:pt x="27187" y="2744927"/>
                </a:cubicBezTo>
                <a:cubicBezTo>
                  <a:pt x="9090" y="2791599"/>
                  <a:pt x="-11865" y="2846844"/>
                  <a:pt x="8137" y="2896374"/>
                </a:cubicBezTo>
                <a:cubicBezTo>
                  <a:pt x="22425" y="2930664"/>
                  <a:pt x="56715" y="2957334"/>
                  <a:pt x="94815" y="2952572"/>
                </a:cubicBezTo>
                <a:cubicBezTo>
                  <a:pt x="113865" y="2950666"/>
                  <a:pt x="113865" y="2922091"/>
                  <a:pt x="95767" y="2924949"/>
                </a:cubicBezTo>
                <a:lnTo>
                  <a:pt x="95767" y="2924949"/>
                </a:ln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382" name="Google Shape;382;p41"/>
          <p:cNvGrpSpPr/>
          <p:nvPr/>
        </p:nvGrpSpPr>
        <p:grpSpPr>
          <a:xfrm>
            <a:off x="7615126" y="2136779"/>
            <a:ext cx="1827941" cy="1683029"/>
            <a:chOff x="4876277" y="2305179"/>
            <a:chExt cx="2437255" cy="2244038"/>
          </a:xfrm>
        </p:grpSpPr>
        <p:sp>
          <p:nvSpPr>
            <p:cNvPr id="383" name="Google Shape;383;p41"/>
            <p:cNvSpPr/>
            <p:nvPr/>
          </p:nvSpPr>
          <p:spPr>
            <a:xfrm>
              <a:off x="5319601" y="2340661"/>
              <a:ext cx="1713528" cy="2115492"/>
            </a:xfrm>
            <a:custGeom>
              <a:rect b="b" l="l" r="r" t="t"/>
              <a:pathLst>
                <a:path extrusionOk="0" h="2115492" w="1713528">
                  <a:moveTo>
                    <a:pt x="132509" y="13918"/>
                  </a:moveTo>
                  <a:cubicBezTo>
                    <a:pt x="101076" y="-23229"/>
                    <a:pt x="57261" y="22491"/>
                    <a:pt x="42973" y="52018"/>
                  </a:cubicBezTo>
                  <a:cubicBezTo>
                    <a:pt x="33448" y="73926"/>
                    <a:pt x="29638" y="98691"/>
                    <a:pt x="24876" y="121551"/>
                  </a:cubicBezTo>
                  <a:cubicBezTo>
                    <a:pt x="20113" y="146316"/>
                    <a:pt x="16303" y="171081"/>
                    <a:pt x="12493" y="195846"/>
                  </a:cubicBezTo>
                  <a:cubicBezTo>
                    <a:pt x="-842" y="295858"/>
                    <a:pt x="-3699" y="396823"/>
                    <a:pt x="4873" y="496836"/>
                  </a:cubicBezTo>
                  <a:cubicBezTo>
                    <a:pt x="22018" y="697813"/>
                    <a:pt x="80121" y="894028"/>
                    <a:pt x="170609" y="1074051"/>
                  </a:cubicBezTo>
                  <a:cubicBezTo>
                    <a:pt x="262048" y="1255978"/>
                    <a:pt x="386826" y="1418856"/>
                    <a:pt x="536369" y="1557921"/>
                  </a:cubicBezTo>
                  <a:cubicBezTo>
                    <a:pt x="685911" y="1696986"/>
                    <a:pt x="857361" y="1811286"/>
                    <a:pt x="1041194" y="1900821"/>
                  </a:cubicBezTo>
                  <a:cubicBezTo>
                    <a:pt x="1225026" y="1990356"/>
                    <a:pt x="1420289" y="2056078"/>
                    <a:pt x="1620314" y="2099893"/>
                  </a:cubicBezTo>
                  <a:cubicBezTo>
                    <a:pt x="1645079" y="2105608"/>
                    <a:pt x="1670796" y="2110371"/>
                    <a:pt x="1695561" y="2115133"/>
                  </a:cubicBezTo>
                  <a:cubicBezTo>
                    <a:pt x="1713658" y="2118943"/>
                    <a:pt x="1721279" y="2091321"/>
                    <a:pt x="1703181" y="2087511"/>
                  </a:cubicBezTo>
                  <a:cubicBezTo>
                    <a:pt x="1507919" y="2051316"/>
                    <a:pt x="1316466" y="1994166"/>
                    <a:pt x="1135491" y="1914156"/>
                  </a:cubicBezTo>
                  <a:cubicBezTo>
                    <a:pt x="955469" y="1834146"/>
                    <a:pt x="784019" y="1732228"/>
                    <a:pt x="632571" y="1605546"/>
                  </a:cubicBezTo>
                  <a:cubicBezTo>
                    <a:pt x="481123" y="1479816"/>
                    <a:pt x="350631" y="1330273"/>
                    <a:pt x="250619" y="1160728"/>
                  </a:cubicBezTo>
                  <a:cubicBezTo>
                    <a:pt x="150606" y="992136"/>
                    <a:pt x="81073" y="806398"/>
                    <a:pt x="48688" y="613993"/>
                  </a:cubicBezTo>
                  <a:cubicBezTo>
                    <a:pt x="32496" y="518743"/>
                    <a:pt x="25828" y="421588"/>
                    <a:pt x="30591" y="324433"/>
                  </a:cubicBezTo>
                  <a:cubicBezTo>
                    <a:pt x="32496" y="275856"/>
                    <a:pt x="37258" y="228231"/>
                    <a:pt x="44878" y="179653"/>
                  </a:cubicBezTo>
                  <a:cubicBezTo>
                    <a:pt x="48688" y="154888"/>
                    <a:pt x="53451" y="131076"/>
                    <a:pt x="58213" y="107263"/>
                  </a:cubicBezTo>
                  <a:cubicBezTo>
                    <a:pt x="62976" y="86308"/>
                    <a:pt x="65833" y="65353"/>
                    <a:pt x="80121" y="47256"/>
                  </a:cubicBezTo>
                  <a:cubicBezTo>
                    <a:pt x="87741" y="37731"/>
                    <a:pt x="102028" y="21538"/>
                    <a:pt x="113458" y="33921"/>
                  </a:cubicBezTo>
                  <a:cubicBezTo>
                    <a:pt x="124888" y="48208"/>
                    <a:pt x="144891" y="28206"/>
                    <a:pt x="132509" y="13918"/>
                  </a:cubicBezTo>
                  <a:lnTo>
                    <a:pt x="132509" y="13918"/>
                  </a:ln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4" name="Google Shape;384;p41"/>
            <p:cNvSpPr/>
            <p:nvPr/>
          </p:nvSpPr>
          <p:spPr>
            <a:xfrm>
              <a:off x="4876277" y="2305179"/>
              <a:ext cx="1483703" cy="2244038"/>
            </a:xfrm>
            <a:custGeom>
              <a:rect b="b" l="l" r="r" t="t"/>
              <a:pathLst>
                <a:path extrusionOk="0" h="2244038" w="1483703">
                  <a:moveTo>
                    <a:pt x="22430" y="10348"/>
                  </a:moveTo>
                  <a:cubicBezTo>
                    <a:pt x="-22338" y="217993"/>
                    <a:pt x="4332" y="433258"/>
                    <a:pt x="63387" y="635188"/>
                  </a:cubicBezTo>
                  <a:cubicBezTo>
                    <a:pt x="116727" y="817116"/>
                    <a:pt x="193880" y="992376"/>
                    <a:pt x="284367" y="1158111"/>
                  </a:cubicBezTo>
                  <a:cubicBezTo>
                    <a:pt x="369140" y="1313368"/>
                    <a:pt x="468200" y="1460053"/>
                    <a:pt x="581547" y="1595308"/>
                  </a:cubicBezTo>
                  <a:cubicBezTo>
                    <a:pt x="692990" y="1729611"/>
                    <a:pt x="818720" y="1851531"/>
                    <a:pt x="957785" y="1958211"/>
                  </a:cubicBezTo>
                  <a:cubicBezTo>
                    <a:pt x="1095897" y="2063938"/>
                    <a:pt x="1246392" y="2152521"/>
                    <a:pt x="1406412" y="2219196"/>
                  </a:cubicBezTo>
                  <a:cubicBezTo>
                    <a:pt x="1426415" y="2227768"/>
                    <a:pt x="1446417" y="2235388"/>
                    <a:pt x="1466420" y="2243008"/>
                  </a:cubicBezTo>
                  <a:cubicBezTo>
                    <a:pt x="1483565" y="2249676"/>
                    <a:pt x="1491185" y="2222053"/>
                    <a:pt x="1474040" y="2215386"/>
                  </a:cubicBezTo>
                  <a:cubicBezTo>
                    <a:pt x="1314020" y="2155378"/>
                    <a:pt x="1162572" y="2071558"/>
                    <a:pt x="1023507" y="1971546"/>
                  </a:cubicBezTo>
                  <a:cubicBezTo>
                    <a:pt x="884442" y="1871533"/>
                    <a:pt x="757760" y="1753423"/>
                    <a:pt x="644412" y="1624836"/>
                  </a:cubicBezTo>
                  <a:cubicBezTo>
                    <a:pt x="530112" y="1495296"/>
                    <a:pt x="429147" y="1352421"/>
                    <a:pt x="342470" y="1202878"/>
                  </a:cubicBezTo>
                  <a:cubicBezTo>
                    <a:pt x="251982" y="1045716"/>
                    <a:pt x="174830" y="879981"/>
                    <a:pt x="116727" y="707578"/>
                  </a:cubicBezTo>
                  <a:cubicBezTo>
                    <a:pt x="50052" y="510411"/>
                    <a:pt x="10047" y="300861"/>
                    <a:pt x="36717" y="93216"/>
                  </a:cubicBezTo>
                  <a:cubicBezTo>
                    <a:pt x="39575" y="67498"/>
                    <a:pt x="44337" y="42733"/>
                    <a:pt x="50052" y="17968"/>
                  </a:cubicBezTo>
                  <a:cubicBezTo>
                    <a:pt x="53862" y="-129"/>
                    <a:pt x="26240" y="-7749"/>
                    <a:pt x="22430" y="10348"/>
                  </a:cubicBezTo>
                  <a:lnTo>
                    <a:pt x="22430" y="10348"/>
                  </a:ln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5" name="Google Shape;385;p41"/>
            <p:cNvSpPr/>
            <p:nvPr/>
          </p:nvSpPr>
          <p:spPr>
            <a:xfrm>
              <a:off x="5903324" y="3239520"/>
              <a:ext cx="1410208" cy="919185"/>
            </a:xfrm>
            <a:custGeom>
              <a:rect b="b" l="l" r="r" t="t"/>
              <a:pathLst>
                <a:path extrusionOk="0" h="919185" w="1410208">
                  <a:moveTo>
                    <a:pt x="3128" y="10409"/>
                  </a:moveTo>
                  <a:cubicBezTo>
                    <a:pt x="-11160" y="74227"/>
                    <a:pt x="25988" y="131377"/>
                    <a:pt x="64088" y="179002"/>
                  </a:cubicBezTo>
                  <a:cubicBezTo>
                    <a:pt x="99330" y="223769"/>
                    <a:pt x="136478" y="266632"/>
                    <a:pt x="175530" y="308542"/>
                  </a:cubicBezTo>
                  <a:cubicBezTo>
                    <a:pt x="252683" y="390457"/>
                    <a:pt x="336503" y="464752"/>
                    <a:pt x="426990" y="532379"/>
                  </a:cubicBezTo>
                  <a:cubicBezTo>
                    <a:pt x="607013" y="667634"/>
                    <a:pt x="808943" y="772409"/>
                    <a:pt x="1023255" y="840037"/>
                  </a:cubicBezTo>
                  <a:cubicBezTo>
                    <a:pt x="1145175" y="879089"/>
                    <a:pt x="1269953" y="904807"/>
                    <a:pt x="1396635" y="919095"/>
                  </a:cubicBezTo>
                  <a:cubicBezTo>
                    <a:pt x="1414733" y="920999"/>
                    <a:pt x="1414733" y="892424"/>
                    <a:pt x="1396635" y="890520"/>
                  </a:cubicBezTo>
                  <a:cubicBezTo>
                    <a:pt x="1179466" y="865754"/>
                    <a:pt x="967058" y="802889"/>
                    <a:pt x="769890" y="707639"/>
                  </a:cubicBezTo>
                  <a:cubicBezTo>
                    <a:pt x="572723" y="612389"/>
                    <a:pt x="390795" y="483802"/>
                    <a:pt x="235538" y="328545"/>
                  </a:cubicBezTo>
                  <a:cubicBezTo>
                    <a:pt x="192675" y="285682"/>
                    <a:pt x="150765" y="239962"/>
                    <a:pt x="111713" y="192337"/>
                  </a:cubicBezTo>
                  <a:cubicBezTo>
                    <a:pt x="72660" y="144712"/>
                    <a:pt x="15510" y="83752"/>
                    <a:pt x="29798" y="17077"/>
                  </a:cubicBezTo>
                  <a:cubicBezTo>
                    <a:pt x="34560" y="-68"/>
                    <a:pt x="6938" y="-7688"/>
                    <a:pt x="3128" y="10409"/>
                  </a:cubicBezTo>
                  <a:lnTo>
                    <a:pt x="3128" y="10409"/>
                  </a:ln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386" name="Google Shape;386;p41"/>
          <p:cNvGrpSpPr/>
          <p:nvPr/>
        </p:nvGrpSpPr>
        <p:grpSpPr>
          <a:xfrm>
            <a:off x="7632967" y="3950976"/>
            <a:ext cx="1161147" cy="930306"/>
            <a:chOff x="10177290" y="5267968"/>
            <a:chExt cx="1548196" cy="1240407"/>
          </a:xfrm>
        </p:grpSpPr>
        <p:sp>
          <p:nvSpPr>
            <p:cNvPr id="387" name="Google Shape;387;p41"/>
            <p:cNvSpPr/>
            <p:nvPr/>
          </p:nvSpPr>
          <p:spPr>
            <a:xfrm>
              <a:off x="10777725" y="5988729"/>
              <a:ext cx="387748" cy="519646"/>
            </a:xfrm>
            <a:custGeom>
              <a:rect b="b" l="l" r="r" t="t"/>
              <a:pathLst>
                <a:path extrusionOk="0" h="519646" w="387748">
                  <a:moveTo>
                    <a:pt x="188595" y="38466"/>
                  </a:moveTo>
                  <a:cubicBezTo>
                    <a:pt x="173355" y="-586"/>
                    <a:pt x="119063" y="-10111"/>
                    <a:pt x="82868" y="10844"/>
                  </a:cubicBezTo>
                  <a:cubicBezTo>
                    <a:pt x="46673" y="31799"/>
                    <a:pt x="28575" y="72756"/>
                    <a:pt x="19050" y="112761"/>
                  </a:cubicBezTo>
                  <a:cubicBezTo>
                    <a:pt x="-7620" y="225156"/>
                    <a:pt x="21908" y="349934"/>
                    <a:pt x="97155" y="437564"/>
                  </a:cubicBezTo>
                  <a:cubicBezTo>
                    <a:pt x="125730" y="471854"/>
                    <a:pt x="162878" y="501381"/>
                    <a:pt x="205740" y="513764"/>
                  </a:cubicBezTo>
                  <a:cubicBezTo>
                    <a:pt x="248603" y="526146"/>
                    <a:pt x="299085" y="519479"/>
                    <a:pt x="331470" y="488999"/>
                  </a:cubicBezTo>
                  <a:cubicBezTo>
                    <a:pt x="350520" y="471854"/>
                    <a:pt x="361950" y="448041"/>
                    <a:pt x="370523" y="424229"/>
                  </a:cubicBezTo>
                  <a:cubicBezTo>
                    <a:pt x="426720" y="270876"/>
                    <a:pt x="340043" y="80376"/>
                    <a:pt x="188595" y="22274"/>
                  </a:cubicBezTo>
                  <a:cubicBezTo>
                    <a:pt x="153353" y="8939"/>
                    <a:pt x="115253" y="1319"/>
                    <a:pt x="79058" y="9891"/>
                  </a:cubicBezTo>
                  <a:cubicBezTo>
                    <a:pt x="42863" y="18464"/>
                    <a:pt x="9525" y="45134"/>
                    <a:pt x="0" y="81329"/>
                  </a:cubicBezTo>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8" name="Google Shape;388;p41"/>
            <p:cNvSpPr/>
            <p:nvPr/>
          </p:nvSpPr>
          <p:spPr>
            <a:xfrm rot="10438560">
              <a:off x="10512423" y="5289779"/>
              <a:ext cx="442826" cy="516183"/>
            </a:xfrm>
            <a:custGeom>
              <a:rect b="b" l="l" r="r" t="t"/>
              <a:pathLst>
                <a:path extrusionOk="0" h="515912" w="442594">
                  <a:moveTo>
                    <a:pt x="81055" y="37103"/>
                  </a:moveTo>
                  <a:cubicBezTo>
                    <a:pt x="50575" y="30435"/>
                    <a:pt x="21047" y="54248"/>
                    <a:pt x="8665" y="81871"/>
                  </a:cubicBezTo>
                  <a:cubicBezTo>
                    <a:pt x="-2765" y="110446"/>
                    <a:pt x="-860" y="142831"/>
                    <a:pt x="2950" y="173311"/>
                  </a:cubicBezTo>
                  <a:cubicBezTo>
                    <a:pt x="13427" y="263798"/>
                    <a:pt x="35335" y="357143"/>
                    <a:pt x="93437" y="427628"/>
                  </a:cubicBezTo>
                  <a:cubicBezTo>
                    <a:pt x="151540" y="498113"/>
                    <a:pt x="253457" y="539071"/>
                    <a:pt x="337277" y="501923"/>
                  </a:cubicBezTo>
                  <a:cubicBezTo>
                    <a:pt x="431575" y="460013"/>
                    <a:pt x="463960" y="333331"/>
                    <a:pt x="428717" y="236176"/>
                  </a:cubicBezTo>
                  <a:cubicBezTo>
                    <a:pt x="393475" y="139021"/>
                    <a:pt x="308702" y="69488"/>
                    <a:pt x="218215" y="19958"/>
                  </a:cubicBezTo>
                  <a:cubicBezTo>
                    <a:pt x="193450" y="6623"/>
                    <a:pt x="163922" y="-6712"/>
                    <a:pt x="138205" y="3766"/>
                  </a:cubicBezTo>
                  <a:cubicBezTo>
                    <a:pt x="117250" y="12338"/>
                    <a:pt x="104867" y="33293"/>
                    <a:pt x="94390" y="52343"/>
                  </a:cubicBezTo>
                  <a:cubicBezTo>
                    <a:pt x="68672" y="98063"/>
                    <a:pt x="42955" y="143783"/>
                    <a:pt x="16285" y="189503"/>
                  </a:cubicBezTo>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9" name="Google Shape;389;p41"/>
            <p:cNvSpPr/>
            <p:nvPr/>
          </p:nvSpPr>
          <p:spPr>
            <a:xfrm>
              <a:off x="11305196" y="5530008"/>
              <a:ext cx="420290" cy="491773"/>
            </a:xfrm>
            <a:custGeom>
              <a:rect b="b" l="l" r="r" t="t"/>
              <a:pathLst>
                <a:path extrusionOk="0" h="491773" w="420290">
                  <a:moveTo>
                    <a:pt x="42029" y="138078"/>
                  </a:moveTo>
                  <a:cubicBezTo>
                    <a:pt x="53459" y="124742"/>
                    <a:pt x="25837" y="106645"/>
                    <a:pt x="12502" y="118075"/>
                  </a:cubicBezTo>
                  <a:cubicBezTo>
                    <a:pt x="-1786" y="129505"/>
                    <a:pt x="-833" y="149507"/>
                    <a:pt x="1072" y="167605"/>
                  </a:cubicBezTo>
                  <a:cubicBezTo>
                    <a:pt x="10597" y="263807"/>
                    <a:pt x="36314" y="363820"/>
                    <a:pt x="105847" y="431448"/>
                  </a:cubicBezTo>
                  <a:cubicBezTo>
                    <a:pt x="175379" y="499075"/>
                    <a:pt x="299204" y="517173"/>
                    <a:pt x="365879" y="447640"/>
                  </a:cubicBezTo>
                  <a:cubicBezTo>
                    <a:pt x="390644" y="421923"/>
                    <a:pt x="404932" y="388585"/>
                    <a:pt x="413504" y="354295"/>
                  </a:cubicBezTo>
                  <a:cubicBezTo>
                    <a:pt x="438269" y="244757"/>
                    <a:pt x="393502" y="123790"/>
                    <a:pt x="307777" y="51400"/>
                  </a:cubicBezTo>
                  <a:cubicBezTo>
                    <a:pt x="281107" y="28540"/>
                    <a:pt x="248722" y="9490"/>
                    <a:pt x="214432" y="2822"/>
                  </a:cubicBezTo>
                  <a:cubicBezTo>
                    <a:pt x="119182" y="-17180"/>
                    <a:pt x="18217" y="72355"/>
                    <a:pt x="25837" y="169510"/>
                  </a:cubicBezTo>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0" name="Google Shape;390;p41"/>
            <p:cNvSpPr/>
            <p:nvPr/>
          </p:nvSpPr>
          <p:spPr>
            <a:xfrm>
              <a:off x="10177290" y="5878132"/>
              <a:ext cx="427235" cy="584051"/>
            </a:xfrm>
            <a:custGeom>
              <a:rect b="b" l="l" r="r" t="t"/>
              <a:pathLst>
                <a:path extrusionOk="0" h="584051" w="427235">
                  <a:moveTo>
                    <a:pt x="76110" y="62890"/>
                  </a:moveTo>
                  <a:cubicBezTo>
                    <a:pt x="8483" y="111467"/>
                    <a:pt x="-8662" y="206717"/>
                    <a:pt x="3720" y="289585"/>
                  </a:cubicBezTo>
                  <a:cubicBezTo>
                    <a:pt x="15150" y="366737"/>
                    <a:pt x="48488" y="440080"/>
                    <a:pt x="97065" y="500087"/>
                  </a:cubicBezTo>
                  <a:cubicBezTo>
                    <a:pt x="135165" y="546760"/>
                    <a:pt x="188505" y="586765"/>
                    <a:pt x="248513" y="583907"/>
                  </a:cubicBezTo>
                  <a:cubicBezTo>
                    <a:pt x="289470" y="582002"/>
                    <a:pt x="326618" y="560095"/>
                    <a:pt x="355193" y="530567"/>
                  </a:cubicBezTo>
                  <a:cubicBezTo>
                    <a:pt x="424725" y="460082"/>
                    <a:pt x="442823" y="348640"/>
                    <a:pt x="414248" y="254342"/>
                  </a:cubicBezTo>
                  <a:cubicBezTo>
                    <a:pt x="385673" y="160045"/>
                    <a:pt x="316140" y="80987"/>
                    <a:pt x="234225" y="26695"/>
                  </a:cubicBezTo>
                  <a:cubicBezTo>
                    <a:pt x="214223" y="13360"/>
                    <a:pt x="192315" y="977"/>
                    <a:pt x="168503" y="25"/>
                  </a:cubicBezTo>
                  <a:cubicBezTo>
                    <a:pt x="131355" y="-928"/>
                    <a:pt x="98970" y="25742"/>
                    <a:pt x="81825" y="58127"/>
                  </a:cubicBezTo>
                  <a:cubicBezTo>
                    <a:pt x="64680" y="90512"/>
                    <a:pt x="60870" y="128612"/>
                    <a:pt x="57060" y="164807"/>
                  </a:cubicBezTo>
                </a:path>
              </a:pathLst>
            </a:custGeom>
            <a:solidFill>
              <a:schemeClr val="accent4"/>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391" name="Google Shape;391;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392" name="Google Shape;392;p41"/>
          <p:cNvSpPr/>
          <p:nvPr/>
        </p:nvSpPr>
        <p:spPr>
          <a:xfrm flipH="1">
            <a:off x="432975" y="445031"/>
            <a:ext cx="8308200" cy="4332900"/>
          </a:xfrm>
          <a:prstGeom prst="rect">
            <a:avLst/>
          </a:prstGeom>
          <a:solidFill>
            <a:srgbClr val="FFFFFF"/>
          </a:solidFill>
          <a:ln>
            <a:noFill/>
          </a:ln>
          <a:effectLst>
            <a:outerShdw blurRad="50800" rotWithShape="0" algn="tl" dir="2700000" dist="127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 sz="1400">
                <a:solidFill>
                  <a:srgbClr val="FFFFFF"/>
                </a:solidFill>
                <a:latin typeface="Calibri"/>
                <a:ea typeface="Calibri"/>
                <a:cs typeface="Calibri"/>
                <a:sym typeface="Calibri"/>
              </a:rPr>
              <a:t>c</a:t>
            </a:r>
            <a:endParaRPr sz="1400">
              <a:solidFill>
                <a:srgbClr val="FFFFFF"/>
              </a:solidFill>
              <a:latin typeface="Calibri"/>
              <a:ea typeface="Calibri"/>
              <a:cs typeface="Calibri"/>
              <a:sym typeface="Calibri"/>
            </a:endParaRPr>
          </a:p>
        </p:txBody>
      </p:sp>
      <p:sp>
        <p:nvSpPr>
          <p:cNvPr id="393" name="Google Shape;393;p41"/>
          <p:cNvSpPr txBox="1"/>
          <p:nvPr>
            <p:ph idx="1" type="body"/>
          </p:nvPr>
        </p:nvSpPr>
        <p:spPr>
          <a:xfrm>
            <a:off x="654600" y="1633838"/>
            <a:ext cx="7818000" cy="293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394" name="Google Shape;394;p41"/>
          <p:cNvSpPr txBox="1"/>
          <p:nvPr>
            <p:ph type="title"/>
          </p:nvPr>
        </p:nvSpPr>
        <p:spPr>
          <a:xfrm>
            <a:off x="654600" y="673631"/>
            <a:ext cx="7755600" cy="572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3600"/>
              <a:buNone/>
              <a:defRPr sz="3600">
                <a:solidFill>
                  <a:schemeClr val="dk1"/>
                </a:solidFill>
              </a:defRPr>
            </a:lvl1pPr>
            <a:lvl2pPr lvl="1">
              <a:spcBef>
                <a:spcPts val="0"/>
              </a:spcBef>
              <a:spcAft>
                <a:spcPts val="0"/>
              </a:spcAft>
              <a:buClr>
                <a:schemeClr val="dk1"/>
              </a:buClr>
              <a:buSzPts val="3600"/>
              <a:buNone/>
              <a:defRPr sz="3600">
                <a:solidFill>
                  <a:schemeClr val="dk1"/>
                </a:solidFill>
              </a:defRPr>
            </a:lvl2pPr>
            <a:lvl3pPr lvl="2">
              <a:spcBef>
                <a:spcPts val="0"/>
              </a:spcBef>
              <a:spcAft>
                <a:spcPts val="0"/>
              </a:spcAft>
              <a:buClr>
                <a:schemeClr val="dk1"/>
              </a:buClr>
              <a:buSzPts val="3600"/>
              <a:buNone/>
              <a:defRPr sz="3600">
                <a:solidFill>
                  <a:schemeClr val="dk1"/>
                </a:solidFill>
              </a:defRPr>
            </a:lvl3pPr>
            <a:lvl4pPr lvl="3">
              <a:spcBef>
                <a:spcPts val="0"/>
              </a:spcBef>
              <a:spcAft>
                <a:spcPts val="0"/>
              </a:spcAft>
              <a:buClr>
                <a:schemeClr val="dk1"/>
              </a:buClr>
              <a:buSzPts val="3600"/>
              <a:buNone/>
              <a:defRPr sz="3600">
                <a:solidFill>
                  <a:schemeClr val="dk1"/>
                </a:solidFill>
              </a:defRPr>
            </a:lvl4pPr>
            <a:lvl5pPr lvl="4">
              <a:spcBef>
                <a:spcPts val="0"/>
              </a:spcBef>
              <a:spcAft>
                <a:spcPts val="0"/>
              </a:spcAft>
              <a:buClr>
                <a:schemeClr val="dk1"/>
              </a:buClr>
              <a:buSzPts val="3600"/>
              <a:buNone/>
              <a:defRPr sz="3600">
                <a:solidFill>
                  <a:schemeClr val="dk1"/>
                </a:solidFill>
              </a:defRPr>
            </a:lvl5pPr>
            <a:lvl6pPr lvl="5">
              <a:spcBef>
                <a:spcPts val="0"/>
              </a:spcBef>
              <a:spcAft>
                <a:spcPts val="0"/>
              </a:spcAft>
              <a:buClr>
                <a:schemeClr val="dk1"/>
              </a:buClr>
              <a:buSzPts val="3600"/>
              <a:buNone/>
              <a:defRPr sz="3600">
                <a:solidFill>
                  <a:schemeClr val="dk1"/>
                </a:solidFill>
              </a:defRPr>
            </a:lvl6pPr>
            <a:lvl7pPr lvl="6">
              <a:spcBef>
                <a:spcPts val="0"/>
              </a:spcBef>
              <a:spcAft>
                <a:spcPts val="0"/>
              </a:spcAft>
              <a:buClr>
                <a:schemeClr val="dk1"/>
              </a:buClr>
              <a:buSzPts val="3600"/>
              <a:buNone/>
              <a:defRPr sz="3600">
                <a:solidFill>
                  <a:schemeClr val="dk1"/>
                </a:solidFill>
              </a:defRPr>
            </a:lvl7pPr>
            <a:lvl8pPr lvl="7">
              <a:spcBef>
                <a:spcPts val="0"/>
              </a:spcBef>
              <a:spcAft>
                <a:spcPts val="0"/>
              </a:spcAft>
              <a:buClr>
                <a:schemeClr val="dk1"/>
              </a:buClr>
              <a:buSzPts val="3600"/>
              <a:buNone/>
              <a:defRPr sz="3600">
                <a:solidFill>
                  <a:schemeClr val="dk1"/>
                </a:solidFill>
              </a:defRPr>
            </a:lvl8pPr>
            <a:lvl9pPr lvl="8">
              <a:spcBef>
                <a:spcPts val="0"/>
              </a:spcBef>
              <a:spcAft>
                <a:spcPts val="0"/>
              </a:spcAft>
              <a:buClr>
                <a:schemeClr val="dk1"/>
              </a:buClr>
              <a:buSzPts val="3600"/>
              <a:buNone/>
              <a:defRPr sz="3600">
                <a:solidFill>
                  <a:schemeClr val="dk1"/>
                </a:solidFill>
              </a:defRPr>
            </a:lvl9pPr>
          </a:lstStyle>
          <a:p/>
        </p:txBody>
      </p:sp>
      <p:grpSp>
        <p:nvGrpSpPr>
          <p:cNvPr id="395" name="Google Shape;395;p41"/>
          <p:cNvGrpSpPr/>
          <p:nvPr/>
        </p:nvGrpSpPr>
        <p:grpSpPr>
          <a:xfrm rot="10280109">
            <a:off x="-46514" y="3488079"/>
            <a:ext cx="1686156" cy="1687850"/>
            <a:chOff x="1219199" y="2184509"/>
            <a:chExt cx="2248026" cy="2250330"/>
          </a:xfrm>
        </p:grpSpPr>
        <p:sp>
          <p:nvSpPr>
            <p:cNvPr id="396" name="Google Shape;396;p41"/>
            <p:cNvSpPr/>
            <p:nvPr/>
          </p:nvSpPr>
          <p:spPr>
            <a:xfrm>
              <a:off x="1316461" y="2549982"/>
              <a:ext cx="907732" cy="314690"/>
            </a:xfrm>
            <a:custGeom>
              <a:rect b="b" l="l" r="r" t="t"/>
              <a:pathLst>
                <a:path extrusionOk="0" h="314690" w="907732">
                  <a:moveTo>
                    <a:pt x="864870" y="229866"/>
                  </a:moveTo>
                  <a:cubicBezTo>
                    <a:pt x="720090" y="290826"/>
                    <a:pt x="561023" y="327021"/>
                    <a:pt x="404812" y="310828"/>
                  </a:cubicBezTo>
                  <a:cubicBezTo>
                    <a:pt x="248602" y="294636"/>
                    <a:pt x="94297" y="222246"/>
                    <a:pt x="0" y="96516"/>
                  </a:cubicBezTo>
                  <a:cubicBezTo>
                    <a:pt x="128588" y="49843"/>
                    <a:pt x="262890" y="19363"/>
                    <a:pt x="399097" y="5076"/>
                  </a:cubicBezTo>
                  <a:cubicBezTo>
                    <a:pt x="445770" y="313"/>
                    <a:pt x="492443" y="-2544"/>
                    <a:pt x="539115" y="3171"/>
                  </a:cubicBezTo>
                  <a:cubicBezTo>
                    <a:pt x="680085" y="20316"/>
                    <a:pt x="798195" y="112708"/>
                    <a:pt x="907733" y="202243"/>
                  </a:cubicBezTo>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7" name="Google Shape;397;p41"/>
            <p:cNvSpPr/>
            <p:nvPr/>
          </p:nvSpPr>
          <p:spPr>
            <a:xfrm>
              <a:off x="3014641" y="2560582"/>
              <a:ext cx="452584" cy="799911"/>
            </a:xfrm>
            <a:custGeom>
              <a:rect b="b" l="l" r="r" t="t"/>
              <a:pathLst>
                <a:path extrusionOk="0" h="799911" w="452584">
                  <a:moveTo>
                    <a:pt x="10477" y="11242"/>
                  </a:moveTo>
                  <a:cubicBezTo>
                    <a:pt x="-15240" y="330329"/>
                    <a:pt x="167640" y="656084"/>
                    <a:pt x="452438" y="799912"/>
                  </a:cubicBezTo>
                  <a:cubicBezTo>
                    <a:pt x="456247" y="570359"/>
                    <a:pt x="385763" y="339854"/>
                    <a:pt x="253365" y="152212"/>
                  </a:cubicBezTo>
                  <a:cubicBezTo>
                    <a:pt x="203835" y="81727"/>
                    <a:pt x="138113" y="12194"/>
                    <a:pt x="52388" y="764"/>
                  </a:cubicBezTo>
                  <a:cubicBezTo>
                    <a:pt x="31433" y="-2093"/>
                    <a:pt x="5715" y="2669"/>
                    <a:pt x="0" y="21719"/>
                  </a:cubicBezTo>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8" name="Google Shape;398;p41"/>
            <p:cNvSpPr/>
            <p:nvPr/>
          </p:nvSpPr>
          <p:spPr>
            <a:xfrm>
              <a:off x="1499482" y="3009893"/>
              <a:ext cx="770330" cy="495068"/>
            </a:xfrm>
            <a:custGeom>
              <a:rect b="b" l="l" r="r" t="t"/>
              <a:pathLst>
                <a:path extrusionOk="0" h="495068" w="770330">
                  <a:moveTo>
                    <a:pt x="770330" y="6435"/>
                  </a:moveTo>
                  <a:cubicBezTo>
                    <a:pt x="608405" y="-4043"/>
                    <a:pt x="436955" y="-11663"/>
                    <a:pt x="295032" y="67395"/>
                  </a:cubicBezTo>
                  <a:cubicBezTo>
                    <a:pt x="235024" y="100732"/>
                    <a:pt x="184542" y="149310"/>
                    <a:pt x="137869" y="199792"/>
                  </a:cubicBezTo>
                  <a:cubicBezTo>
                    <a:pt x="62622" y="281707"/>
                    <a:pt x="-7863" y="383625"/>
                    <a:pt x="709" y="495068"/>
                  </a:cubicBezTo>
                  <a:cubicBezTo>
                    <a:pt x="65479" y="480780"/>
                    <a:pt x="124534" y="447443"/>
                    <a:pt x="181684" y="414105"/>
                  </a:cubicBezTo>
                  <a:cubicBezTo>
                    <a:pt x="320749" y="333142"/>
                    <a:pt x="461719" y="252180"/>
                    <a:pt x="585545" y="149310"/>
                  </a:cubicBezTo>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9" name="Google Shape;399;p41"/>
            <p:cNvSpPr/>
            <p:nvPr/>
          </p:nvSpPr>
          <p:spPr>
            <a:xfrm>
              <a:off x="1219199" y="3429537"/>
              <a:ext cx="741045" cy="462377"/>
            </a:xfrm>
            <a:custGeom>
              <a:rect b="b" l="l" r="r" t="t"/>
              <a:pathLst>
                <a:path extrusionOk="0" h="462377" w="741045">
                  <a:moveTo>
                    <a:pt x="741045" y="415"/>
                  </a:moveTo>
                  <a:cubicBezTo>
                    <a:pt x="585788" y="-4348"/>
                    <a:pt x="427673" y="31847"/>
                    <a:pt x="294323" y="110905"/>
                  </a:cubicBezTo>
                  <a:cubicBezTo>
                    <a:pt x="160973" y="189962"/>
                    <a:pt x="52388" y="315692"/>
                    <a:pt x="0" y="462377"/>
                  </a:cubicBezTo>
                  <a:cubicBezTo>
                    <a:pt x="63818" y="427135"/>
                    <a:pt x="136208" y="414752"/>
                    <a:pt x="206693" y="393797"/>
                  </a:cubicBezTo>
                  <a:cubicBezTo>
                    <a:pt x="415290" y="331885"/>
                    <a:pt x="600075" y="194725"/>
                    <a:pt x="721043" y="13750"/>
                  </a:cubicBezTo>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0" name="Google Shape;400;p41"/>
            <p:cNvSpPr/>
            <p:nvPr/>
          </p:nvSpPr>
          <p:spPr>
            <a:xfrm>
              <a:off x="1842181" y="3485196"/>
              <a:ext cx="368906" cy="949643"/>
            </a:xfrm>
            <a:custGeom>
              <a:rect b="b" l="l" r="r" t="t"/>
              <a:pathLst>
                <a:path extrusionOk="0" h="949643" w="368906">
                  <a:moveTo>
                    <a:pt x="332377" y="0"/>
                  </a:moveTo>
                  <a:cubicBezTo>
                    <a:pt x="170452" y="83820"/>
                    <a:pt x="85679" y="265748"/>
                    <a:pt x="38054" y="441008"/>
                  </a:cubicBezTo>
                  <a:cubicBezTo>
                    <a:pt x="-7666" y="610553"/>
                    <a:pt x="-27668" y="802958"/>
                    <a:pt x="68534" y="949643"/>
                  </a:cubicBezTo>
                  <a:cubicBezTo>
                    <a:pt x="163784" y="814388"/>
                    <a:pt x="246652" y="669608"/>
                    <a:pt x="294277" y="511493"/>
                  </a:cubicBezTo>
                  <a:cubicBezTo>
                    <a:pt x="341902" y="353378"/>
                    <a:pt x="397146" y="210503"/>
                    <a:pt x="352379" y="52388"/>
                  </a:cubicBezTo>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1" name="Google Shape;401;p41"/>
            <p:cNvSpPr/>
            <p:nvPr/>
          </p:nvSpPr>
          <p:spPr>
            <a:xfrm>
              <a:off x="2401752" y="2940244"/>
              <a:ext cx="379701" cy="849752"/>
            </a:xfrm>
            <a:custGeom>
              <a:rect b="b" l="l" r="r" t="t"/>
              <a:pathLst>
                <a:path extrusionOk="0" h="849752" w="379701">
                  <a:moveTo>
                    <a:pt x="343352" y="16315"/>
                  </a:moveTo>
                  <a:cubicBezTo>
                    <a:pt x="350020" y="12505"/>
                    <a:pt x="345257" y="1075"/>
                    <a:pt x="338590" y="123"/>
                  </a:cubicBezTo>
                  <a:cubicBezTo>
                    <a:pt x="330970" y="-830"/>
                    <a:pt x="324302" y="3933"/>
                    <a:pt x="318588" y="8695"/>
                  </a:cubicBezTo>
                  <a:cubicBezTo>
                    <a:pt x="79510" y="209673"/>
                    <a:pt x="-41457" y="542095"/>
                    <a:pt x="12835" y="849753"/>
                  </a:cubicBezTo>
                  <a:cubicBezTo>
                    <a:pt x="59507" y="842133"/>
                    <a:pt x="92845" y="801175"/>
                    <a:pt x="119515" y="762123"/>
                  </a:cubicBezTo>
                  <a:cubicBezTo>
                    <a:pt x="238577" y="586863"/>
                    <a:pt x="324302" y="389695"/>
                    <a:pt x="369070" y="183003"/>
                  </a:cubicBezTo>
                  <a:cubicBezTo>
                    <a:pt x="382405" y="122043"/>
                    <a:pt x="390025" y="51558"/>
                    <a:pt x="349068" y="4885"/>
                  </a:cubicBezTo>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2" name="Google Shape;402;p41"/>
            <p:cNvSpPr/>
            <p:nvPr/>
          </p:nvSpPr>
          <p:spPr>
            <a:xfrm>
              <a:off x="2790925" y="3149916"/>
              <a:ext cx="336131" cy="766762"/>
            </a:xfrm>
            <a:custGeom>
              <a:rect b="b" l="l" r="r" t="t"/>
              <a:pathLst>
                <a:path extrusionOk="0" h="766762" w="336131">
                  <a:moveTo>
                    <a:pt x="32284" y="0"/>
                  </a:moveTo>
                  <a:cubicBezTo>
                    <a:pt x="-11531" y="77153"/>
                    <a:pt x="-3911" y="172403"/>
                    <a:pt x="15139" y="259080"/>
                  </a:cubicBezTo>
                  <a:cubicBezTo>
                    <a:pt x="58954" y="460058"/>
                    <a:pt x="161824" y="657225"/>
                    <a:pt x="336132" y="766763"/>
                  </a:cubicBezTo>
                  <a:cubicBezTo>
                    <a:pt x="335179" y="624840"/>
                    <a:pt x="318034" y="482917"/>
                    <a:pt x="268504" y="349567"/>
                  </a:cubicBezTo>
                  <a:cubicBezTo>
                    <a:pt x="218974" y="216217"/>
                    <a:pt x="135154" y="94298"/>
                    <a:pt x="17997" y="15240"/>
                  </a:cubicBezTo>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3" name="Google Shape;403;p41"/>
            <p:cNvSpPr/>
            <p:nvPr/>
          </p:nvSpPr>
          <p:spPr>
            <a:xfrm>
              <a:off x="2218979" y="2184509"/>
              <a:ext cx="538469" cy="247859"/>
            </a:xfrm>
            <a:custGeom>
              <a:rect b="b" l="l" r="r" t="t"/>
              <a:pathLst>
                <a:path extrusionOk="0" h="247859" w="538469">
                  <a:moveTo>
                    <a:pt x="538470" y="1162"/>
                  </a:moveTo>
                  <a:cubicBezTo>
                    <a:pt x="385117" y="-7410"/>
                    <a:pt x="228907" y="31642"/>
                    <a:pt x="97462" y="111652"/>
                  </a:cubicBezTo>
                  <a:cubicBezTo>
                    <a:pt x="46980" y="142132"/>
                    <a:pt x="-4455" y="188805"/>
                    <a:pt x="307" y="247860"/>
                  </a:cubicBezTo>
                  <a:cubicBezTo>
                    <a:pt x="184140" y="221190"/>
                    <a:pt x="384165" y="184995"/>
                    <a:pt x="505132" y="43072"/>
                  </a:cubicBezTo>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4" name="Google Shape;404;p41"/>
            <p:cNvSpPr/>
            <p:nvPr/>
          </p:nvSpPr>
          <p:spPr>
            <a:xfrm>
              <a:off x="2287081" y="2451886"/>
              <a:ext cx="393879" cy="285419"/>
            </a:xfrm>
            <a:custGeom>
              <a:rect b="b" l="l" r="r" t="t"/>
              <a:pathLst>
                <a:path extrusionOk="0" h="285419" w="393879">
                  <a:moveTo>
                    <a:pt x="17968" y="284645"/>
                  </a:moveTo>
                  <a:cubicBezTo>
                    <a:pt x="167510" y="239878"/>
                    <a:pt x="298956" y="146533"/>
                    <a:pt x="391348" y="20803"/>
                  </a:cubicBezTo>
                  <a:cubicBezTo>
                    <a:pt x="401826" y="5563"/>
                    <a:pt x="377060" y="-8725"/>
                    <a:pt x="366583" y="6515"/>
                  </a:cubicBezTo>
                  <a:cubicBezTo>
                    <a:pt x="278953" y="125578"/>
                    <a:pt x="152271" y="215113"/>
                    <a:pt x="10348" y="257023"/>
                  </a:cubicBezTo>
                  <a:cubicBezTo>
                    <a:pt x="-7749" y="262738"/>
                    <a:pt x="-130" y="290360"/>
                    <a:pt x="17968" y="284645"/>
                  </a:cubicBezTo>
                  <a:lnTo>
                    <a:pt x="17968" y="284645"/>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5" name="Google Shape;405;p41"/>
            <p:cNvSpPr/>
            <p:nvPr/>
          </p:nvSpPr>
          <p:spPr>
            <a:xfrm>
              <a:off x="2202307" y="2248396"/>
              <a:ext cx="643293" cy="1205823"/>
            </a:xfrm>
            <a:custGeom>
              <a:rect b="b" l="l" r="r" t="t"/>
              <a:pathLst>
                <a:path extrusionOk="0" h="1205823" w="643293">
                  <a:moveTo>
                    <a:pt x="616140" y="7123"/>
                  </a:moveTo>
                  <a:cubicBezTo>
                    <a:pt x="537082" y="160475"/>
                    <a:pt x="458025" y="313828"/>
                    <a:pt x="378967" y="467180"/>
                  </a:cubicBezTo>
                  <a:cubicBezTo>
                    <a:pt x="298957" y="620533"/>
                    <a:pt x="218947" y="772933"/>
                    <a:pt x="138937" y="925333"/>
                  </a:cubicBezTo>
                  <a:cubicBezTo>
                    <a:pt x="93217" y="1012011"/>
                    <a:pt x="47497" y="1097736"/>
                    <a:pt x="1777" y="1184413"/>
                  </a:cubicBezTo>
                  <a:cubicBezTo>
                    <a:pt x="-6795" y="1200606"/>
                    <a:pt x="17970" y="1214893"/>
                    <a:pt x="26542" y="1198700"/>
                  </a:cubicBezTo>
                  <a:cubicBezTo>
                    <a:pt x="107505" y="1046300"/>
                    <a:pt x="188467" y="893901"/>
                    <a:pt x="268477" y="741501"/>
                  </a:cubicBezTo>
                  <a:cubicBezTo>
                    <a:pt x="348487" y="589101"/>
                    <a:pt x="428497" y="435748"/>
                    <a:pt x="507555" y="282396"/>
                  </a:cubicBezTo>
                  <a:cubicBezTo>
                    <a:pt x="552322" y="195718"/>
                    <a:pt x="597090" y="109040"/>
                    <a:pt x="641857" y="21410"/>
                  </a:cubicBezTo>
                  <a:cubicBezTo>
                    <a:pt x="649477" y="5218"/>
                    <a:pt x="624712" y="-9070"/>
                    <a:pt x="616140" y="7123"/>
                  </a:cubicBezTo>
                  <a:lnTo>
                    <a:pt x="616140" y="7123"/>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6" name="Google Shape;406;p41"/>
            <p:cNvSpPr/>
            <p:nvPr/>
          </p:nvSpPr>
          <p:spPr>
            <a:xfrm>
              <a:off x="2746931" y="2185748"/>
              <a:ext cx="145232" cy="755709"/>
            </a:xfrm>
            <a:custGeom>
              <a:rect b="b" l="l" r="r" t="t"/>
              <a:pathLst>
                <a:path extrusionOk="0" h="755709" w="145232">
                  <a:moveTo>
                    <a:pt x="115330" y="13573"/>
                  </a:moveTo>
                  <a:cubicBezTo>
                    <a:pt x="122950" y="205026"/>
                    <a:pt x="101043" y="397431"/>
                    <a:pt x="50560" y="583168"/>
                  </a:cubicBezTo>
                  <a:cubicBezTo>
                    <a:pt x="36273" y="635556"/>
                    <a:pt x="20080" y="687943"/>
                    <a:pt x="1030" y="738426"/>
                  </a:cubicBezTo>
                  <a:cubicBezTo>
                    <a:pt x="-5637" y="755571"/>
                    <a:pt x="21985" y="763191"/>
                    <a:pt x="28653" y="746046"/>
                  </a:cubicBezTo>
                  <a:cubicBezTo>
                    <a:pt x="95328" y="564118"/>
                    <a:pt x="133428" y="372666"/>
                    <a:pt x="142953" y="179308"/>
                  </a:cubicBezTo>
                  <a:cubicBezTo>
                    <a:pt x="145810" y="124063"/>
                    <a:pt x="145810" y="68818"/>
                    <a:pt x="143905" y="13573"/>
                  </a:cubicBezTo>
                  <a:cubicBezTo>
                    <a:pt x="142953" y="-4524"/>
                    <a:pt x="114378" y="-4524"/>
                    <a:pt x="115330" y="13573"/>
                  </a:cubicBezTo>
                  <a:lnTo>
                    <a:pt x="115330" y="13573"/>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7" name="Google Shape;407;p41"/>
            <p:cNvSpPr/>
            <p:nvPr/>
          </p:nvSpPr>
          <p:spPr>
            <a:xfrm>
              <a:off x="2893603" y="2364818"/>
              <a:ext cx="119181" cy="207969"/>
            </a:xfrm>
            <a:custGeom>
              <a:rect b="b" l="l" r="r" t="t"/>
              <a:pathLst>
                <a:path extrusionOk="0" h="207969" w="119181">
                  <a:moveTo>
                    <a:pt x="91" y="13573"/>
                  </a:moveTo>
                  <a:cubicBezTo>
                    <a:pt x="6759" y="86916"/>
                    <a:pt x="40096" y="155496"/>
                    <a:pt x="94389" y="204073"/>
                  </a:cubicBezTo>
                  <a:cubicBezTo>
                    <a:pt x="107724" y="216456"/>
                    <a:pt x="128679" y="196453"/>
                    <a:pt x="114391" y="184071"/>
                  </a:cubicBezTo>
                  <a:cubicBezTo>
                    <a:pt x="65814" y="140256"/>
                    <a:pt x="34381" y="79296"/>
                    <a:pt x="28666" y="13573"/>
                  </a:cubicBezTo>
                  <a:cubicBezTo>
                    <a:pt x="26761" y="-4524"/>
                    <a:pt x="-1814" y="-4524"/>
                    <a:pt x="91" y="13573"/>
                  </a:cubicBezTo>
                  <a:lnTo>
                    <a:pt x="91" y="13573"/>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408" name="Google Shape;408;p41"/>
          <p:cNvGrpSpPr/>
          <p:nvPr/>
        </p:nvGrpSpPr>
        <p:grpSpPr>
          <a:xfrm>
            <a:off x="7239656" y="-67237"/>
            <a:ext cx="1688179" cy="1761806"/>
            <a:chOff x="1219199" y="2085764"/>
            <a:chExt cx="2250905" cy="2349075"/>
          </a:xfrm>
        </p:grpSpPr>
        <p:sp>
          <p:nvSpPr>
            <p:cNvPr id="409" name="Google Shape;409;p41"/>
            <p:cNvSpPr/>
            <p:nvPr/>
          </p:nvSpPr>
          <p:spPr>
            <a:xfrm>
              <a:off x="1379342" y="2479579"/>
              <a:ext cx="907732" cy="314690"/>
            </a:xfrm>
            <a:custGeom>
              <a:rect b="b" l="l" r="r" t="t"/>
              <a:pathLst>
                <a:path extrusionOk="0" h="314690" w="907732">
                  <a:moveTo>
                    <a:pt x="864870" y="229866"/>
                  </a:moveTo>
                  <a:cubicBezTo>
                    <a:pt x="720090" y="290826"/>
                    <a:pt x="561023" y="327021"/>
                    <a:pt x="404812" y="310828"/>
                  </a:cubicBezTo>
                  <a:cubicBezTo>
                    <a:pt x="248602" y="294636"/>
                    <a:pt x="94297" y="222246"/>
                    <a:pt x="0" y="96516"/>
                  </a:cubicBezTo>
                  <a:cubicBezTo>
                    <a:pt x="128588" y="49843"/>
                    <a:pt x="262890" y="19363"/>
                    <a:pt x="399097" y="5076"/>
                  </a:cubicBezTo>
                  <a:cubicBezTo>
                    <a:pt x="445770" y="313"/>
                    <a:pt x="492443" y="-2544"/>
                    <a:pt x="539115" y="3171"/>
                  </a:cubicBezTo>
                  <a:cubicBezTo>
                    <a:pt x="680085" y="20316"/>
                    <a:pt x="798195" y="112708"/>
                    <a:pt x="907733" y="202243"/>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0" name="Google Shape;410;p41"/>
            <p:cNvSpPr/>
            <p:nvPr/>
          </p:nvSpPr>
          <p:spPr>
            <a:xfrm>
              <a:off x="3017520" y="2630993"/>
              <a:ext cx="452584" cy="799911"/>
            </a:xfrm>
            <a:custGeom>
              <a:rect b="b" l="l" r="r" t="t"/>
              <a:pathLst>
                <a:path extrusionOk="0" h="799911" w="452584">
                  <a:moveTo>
                    <a:pt x="10477" y="11242"/>
                  </a:moveTo>
                  <a:cubicBezTo>
                    <a:pt x="-15240" y="330329"/>
                    <a:pt x="167640" y="656084"/>
                    <a:pt x="452438" y="799912"/>
                  </a:cubicBezTo>
                  <a:cubicBezTo>
                    <a:pt x="456247" y="570359"/>
                    <a:pt x="385763" y="339854"/>
                    <a:pt x="253365" y="152212"/>
                  </a:cubicBezTo>
                  <a:cubicBezTo>
                    <a:pt x="203835" y="81727"/>
                    <a:pt x="138113" y="12194"/>
                    <a:pt x="52388" y="764"/>
                  </a:cubicBezTo>
                  <a:cubicBezTo>
                    <a:pt x="31433" y="-2093"/>
                    <a:pt x="5715" y="2669"/>
                    <a:pt x="0" y="21719"/>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1" name="Google Shape;411;p41"/>
            <p:cNvSpPr/>
            <p:nvPr/>
          </p:nvSpPr>
          <p:spPr>
            <a:xfrm>
              <a:off x="1621943" y="2940235"/>
              <a:ext cx="770330" cy="495068"/>
            </a:xfrm>
            <a:custGeom>
              <a:rect b="b" l="l" r="r" t="t"/>
              <a:pathLst>
                <a:path extrusionOk="0" h="495068" w="770330">
                  <a:moveTo>
                    <a:pt x="770330" y="6435"/>
                  </a:moveTo>
                  <a:cubicBezTo>
                    <a:pt x="608405" y="-4043"/>
                    <a:pt x="436955" y="-11663"/>
                    <a:pt x="295032" y="67395"/>
                  </a:cubicBezTo>
                  <a:cubicBezTo>
                    <a:pt x="235024" y="100732"/>
                    <a:pt x="184542" y="149310"/>
                    <a:pt x="137869" y="199792"/>
                  </a:cubicBezTo>
                  <a:cubicBezTo>
                    <a:pt x="62622" y="281707"/>
                    <a:pt x="-7863" y="383625"/>
                    <a:pt x="709" y="495068"/>
                  </a:cubicBezTo>
                  <a:cubicBezTo>
                    <a:pt x="65479" y="480780"/>
                    <a:pt x="124534" y="447443"/>
                    <a:pt x="181684" y="414105"/>
                  </a:cubicBezTo>
                  <a:cubicBezTo>
                    <a:pt x="320749" y="333142"/>
                    <a:pt x="461719" y="252180"/>
                    <a:pt x="585545" y="149310"/>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2" name="Google Shape;412;p41"/>
            <p:cNvSpPr/>
            <p:nvPr/>
          </p:nvSpPr>
          <p:spPr>
            <a:xfrm>
              <a:off x="1219199" y="3429537"/>
              <a:ext cx="741045" cy="462377"/>
            </a:xfrm>
            <a:custGeom>
              <a:rect b="b" l="l" r="r" t="t"/>
              <a:pathLst>
                <a:path extrusionOk="0" h="462377" w="741045">
                  <a:moveTo>
                    <a:pt x="741045" y="415"/>
                  </a:moveTo>
                  <a:cubicBezTo>
                    <a:pt x="585788" y="-4348"/>
                    <a:pt x="427673" y="31847"/>
                    <a:pt x="294323" y="110905"/>
                  </a:cubicBezTo>
                  <a:cubicBezTo>
                    <a:pt x="160973" y="189962"/>
                    <a:pt x="52388" y="315692"/>
                    <a:pt x="0" y="462377"/>
                  </a:cubicBezTo>
                  <a:cubicBezTo>
                    <a:pt x="63818" y="427135"/>
                    <a:pt x="136208" y="414752"/>
                    <a:pt x="206693" y="393797"/>
                  </a:cubicBezTo>
                  <a:cubicBezTo>
                    <a:pt x="415290" y="331885"/>
                    <a:pt x="600075" y="194725"/>
                    <a:pt x="721043" y="13750"/>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3" name="Google Shape;413;p41"/>
            <p:cNvSpPr/>
            <p:nvPr/>
          </p:nvSpPr>
          <p:spPr>
            <a:xfrm>
              <a:off x="1842181" y="3485196"/>
              <a:ext cx="368906" cy="949643"/>
            </a:xfrm>
            <a:custGeom>
              <a:rect b="b" l="l" r="r" t="t"/>
              <a:pathLst>
                <a:path extrusionOk="0" h="949643" w="368906">
                  <a:moveTo>
                    <a:pt x="332377" y="0"/>
                  </a:moveTo>
                  <a:cubicBezTo>
                    <a:pt x="170452" y="83820"/>
                    <a:pt x="85679" y="265748"/>
                    <a:pt x="38054" y="441008"/>
                  </a:cubicBezTo>
                  <a:cubicBezTo>
                    <a:pt x="-7666" y="610553"/>
                    <a:pt x="-27668" y="802958"/>
                    <a:pt x="68534" y="949643"/>
                  </a:cubicBezTo>
                  <a:cubicBezTo>
                    <a:pt x="163784" y="814388"/>
                    <a:pt x="246652" y="669608"/>
                    <a:pt x="294277" y="511493"/>
                  </a:cubicBezTo>
                  <a:cubicBezTo>
                    <a:pt x="341902" y="353378"/>
                    <a:pt x="397146" y="210503"/>
                    <a:pt x="352379" y="52388"/>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4" name="Google Shape;414;p41"/>
            <p:cNvSpPr/>
            <p:nvPr/>
          </p:nvSpPr>
          <p:spPr>
            <a:xfrm>
              <a:off x="2401752" y="2940244"/>
              <a:ext cx="379701" cy="849752"/>
            </a:xfrm>
            <a:custGeom>
              <a:rect b="b" l="l" r="r" t="t"/>
              <a:pathLst>
                <a:path extrusionOk="0" h="849752" w="379701">
                  <a:moveTo>
                    <a:pt x="343352" y="16315"/>
                  </a:moveTo>
                  <a:cubicBezTo>
                    <a:pt x="350020" y="12505"/>
                    <a:pt x="345257" y="1075"/>
                    <a:pt x="338590" y="123"/>
                  </a:cubicBezTo>
                  <a:cubicBezTo>
                    <a:pt x="330970" y="-830"/>
                    <a:pt x="324302" y="3933"/>
                    <a:pt x="318588" y="8695"/>
                  </a:cubicBezTo>
                  <a:cubicBezTo>
                    <a:pt x="79510" y="209673"/>
                    <a:pt x="-41457" y="542095"/>
                    <a:pt x="12835" y="849753"/>
                  </a:cubicBezTo>
                  <a:cubicBezTo>
                    <a:pt x="59507" y="842133"/>
                    <a:pt x="92845" y="801175"/>
                    <a:pt x="119515" y="762123"/>
                  </a:cubicBezTo>
                  <a:cubicBezTo>
                    <a:pt x="238577" y="586863"/>
                    <a:pt x="324302" y="389695"/>
                    <a:pt x="369070" y="183003"/>
                  </a:cubicBezTo>
                  <a:cubicBezTo>
                    <a:pt x="382405" y="122043"/>
                    <a:pt x="390025" y="51558"/>
                    <a:pt x="349068" y="4885"/>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5" name="Google Shape;415;p41"/>
            <p:cNvSpPr/>
            <p:nvPr/>
          </p:nvSpPr>
          <p:spPr>
            <a:xfrm>
              <a:off x="2790925" y="3149916"/>
              <a:ext cx="336131" cy="766762"/>
            </a:xfrm>
            <a:custGeom>
              <a:rect b="b" l="l" r="r" t="t"/>
              <a:pathLst>
                <a:path extrusionOk="0" h="766762" w="336131">
                  <a:moveTo>
                    <a:pt x="32284" y="0"/>
                  </a:moveTo>
                  <a:cubicBezTo>
                    <a:pt x="-11531" y="77153"/>
                    <a:pt x="-3911" y="172403"/>
                    <a:pt x="15139" y="259080"/>
                  </a:cubicBezTo>
                  <a:cubicBezTo>
                    <a:pt x="58954" y="460058"/>
                    <a:pt x="161824" y="657225"/>
                    <a:pt x="336132" y="766763"/>
                  </a:cubicBezTo>
                  <a:cubicBezTo>
                    <a:pt x="335179" y="624840"/>
                    <a:pt x="318034" y="482917"/>
                    <a:pt x="268504" y="349567"/>
                  </a:cubicBezTo>
                  <a:cubicBezTo>
                    <a:pt x="218974" y="216217"/>
                    <a:pt x="135154" y="94298"/>
                    <a:pt x="17997" y="15240"/>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6" name="Google Shape;416;p41"/>
            <p:cNvSpPr/>
            <p:nvPr/>
          </p:nvSpPr>
          <p:spPr>
            <a:xfrm>
              <a:off x="2062807" y="2085764"/>
              <a:ext cx="538469" cy="247859"/>
            </a:xfrm>
            <a:custGeom>
              <a:rect b="b" l="l" r="r" t="t"/>
              <a:pathLst>
                <a:path extrusionOk="0" h="247859" w="538469">
                  <a:moveTo>
                    <a:pt x="538470" y="1162"/>
                  </a:moveTo>
                  <a:cubicBezTo>
                    <a:pt x="385117" y="-7410"/>
                    <a:pt x="228907" y="31642"/>
                    <a:pt x="97462" y="111652"/>
                  </a:cubicBezTo>
                  <a:cubicBezTo>
                    <a:pt x="46980" y="142132"/>
                    <a:pt x="-4455" y="188805"/>
                    <a:pt x="307" y="247860"/>
                  </a:cubicBezTo>
                  <a:cubicBezTo>
                    <a:pt x="184140" y="221190"/>
                    <a:pt x="384165" y="184995"/>
                    <a:pt x="505132" y="43072"/>
                  </a:cubicBezTo>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7" name="Google Shape;417;p41"/>
            <p:cNvSpPr/>
            <p:nvPr/>
          </p:nvSpPr>
          <p:spPr>
            <a:xfrm>
              <a:off x="2287081" y="2451886"/>
              <a:ext cx="393879" cy="285419"/>
            </a:xfrm>
            <a:custGeom>
              <a:rect b="b" l="l" r="r" t="t"/>
              <a:pathLst>
                <a:path extrusionOk="0" h="285419" w="393879">
                  <a:moveTo>
                    <a:pt x="17968" y="284645"/>
                  </a:moveTo>
                  <a:cubicBezTo>
                    <a:pt x="167510" y="239878"/>
                    <a:pt x="298956" y="146533"/>
                    <a:pt x="391348" y="20803"/>
                  </a:cubicBezTo>
                  <a:cubicBezTo>
                    <a:pt x="401826" y="5563"/>
                    <a:pt x="377060" y="-8725"/>
                    <a:pt x="366583" y="6515"/>
                  </a:cubicBezTo>
                  <a:cubicBezTo>
                    <a:pt x="278953" y="125578"/>
                    <a:pt x="152271" y="215113"/>
                    <a:pt x="10348" y="257023"/>
                  </a:cubicBezTo>
                  <a:cubicBezTo>
                    <a:pt x="-7749" y="262738"/>
                    <a:pt x="-130" y="290360"/>
                    <a:pt x="17968" y="284645"/>
                  </a:cubicBezTo>
                  <a:lnTo>
                    <a:pt x="17968" y="284645"/>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8" name="Google Shape;418;p41"/>
            <p:cNvSpPr/>
            <p:nvPr/>
          </p:nvSpPr>
          <p:spPr>
            <a:xfrm>
              <a:off x="2202307" y="2248396"/>
              <a:ext cx="643293" cy="1205823"/>
            </a:xfrm>
            <a:custGeom>
              <a:rect b="b" l="l" r="r" t="t"/>
              <a:pathLst>
                <a:path extrusionOk="0" h="1205823" w="643293">
                  <a:moveTo>
                    <a:pt x="616140" y="7123"/>
                  </a:moveTo>
                  <a:cubicBezTo>
                    <a:pt x="537082" y="160475"/>
                    <a:pt x="458025" y="313828"/>
                    <a:pt x="378967" y="467180"/>
                  </a:cubicBezTo>
                  <a:cubicBezTo>
                    <a:pt x="298957" y="620533"/>
                    <a:pt x="218947" y="772933"/>
                    <a:pt x="138937" y="925333"/>
                  </a:cubicBezTo>
                  <a:cubicBezTo>
                    <a:pt x="93217" y="1012011"/>
                    <a:pt x="47497" y="1097736"/>
                    <a:pt x="1777" y="1184413"/>
                  </a:cubicBezTo>
                  <a:cubicBezTo>
                    <a:pt x="-6795" y="1200606"/>
                    <a:pt x="17970" y="1214893"/>
                    <a:pt x="26542" y="1198700"/>
                  </a:cubicBezTo>
                  <a:cubicBezTo>
                    <a:pt x="107505" y="1046300"/>
                    <a:pt x="188467" y="893901"/>
                    <a:pt x="268477" y="741501"/>
                  </a:cubicBezTo>
                  <a:cubicBezTo>
                    <a:pt x="348487" y="589101"/>
                    <a:pt x="428497" y="435748"/>
                    <a:pt x="507555" y="282396"/>
                  </a:cubicBezTo>
                  <a:cubicBezTo>
                    <a:pt x="552322" y="195718"/>
                    <a:pt x="597090" y="109040"/>
                    <a:pt x="641857" y="21410"/>
                  </a:cubicBezTo>
                  <a:cubicBezTo>
                    <a:pt x="649477" y="5218"/>
                    <a:pt x="624712" y="-9070"/>
                    <a:pt x="616140" y="7123"/>
                  </a:cubicBezTo>
                  <a:lnTo>
                    <a:pt x="616140" y="7123"/>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9" name="Google Shape;419;p41"/>
            <p:cNvSpPr/>
            <p:nvPr/>
          </p:nvSpPr>
          <p:spPr>
            <a:xfrm>
              <a:off x="2746931" y="2185748"/>
              <a:ext cx="145232" cy="755709"/>
            </a:xfrm>
            <a:custGeom>
              <a:rect b="b" l="l" r="r" t="t"/>
              <a:pathLst>
                <a:path extrusionOk="0" h="755709" w="145232">
                  <a:moveTo>
                    <a:pt x="115330" y="13573"/>
                  </a:moveTo>
                  <a:cubicBezTo>
                    <a:pt x="122950" y="205026"/>
                    <a:pt x="101043" y="397431"/>
                    <a:pt x="50560" y="583168"/>
                  </a:cubicBezTo>
                  <a:cubicBezTo>
                    <a:pt x="36273" y="635556"/>
                    <a:pt x="20080" y="687943"/>
                    <a:pt x="1030" y="738426"/>
                  </a:cubicBezTo>
                  <a:cubicBezTo>
                    <a:pt x="-5637" y="755571"/>
                    <a:pt x="21985" y="763191"/>
                    <a:pt x="28653" y="746046"/>
                  </a:cubicBezTo>
                  <a:cubicBezTo>
                    <a:pt x="95328" y="564118"/>
                    <a:pt x="133428" y="372666"/>
                    <a:pt x="142953" y="179308"/>
                  </a:cubicBezTo>
                  <a:cubicBezTo>
                    <a:pt x="145810" y="124063"/>
                    <a:pt x="145810" y="68818"/>
                    <a:pt x="143905" y="13573"/>
                  </a:cubicBezTo>
                  <a:cubicBezTo>
                    <a:pt x="142953" y="-4524"/>
                    <a:pt x="114378" y="-4524"/>
                    <a:pt x="115330" y="13573"/>
                  </a:cubicBezTo>
                  <a:lnTo>
                    <a:pt x="115330" y="13573"/>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0" name="Google Shape;420;p41"/>
            <p:cNvSpPr/>
            <p:nvPr/>
          </p:nvSpPr>
          <p:spPr>
            <a:xfrm>
              <a:off x="2893603" y="2364818"/>
              <a:ext cx="119181" cy="207969"/>
            </a:xfrm>
            <a:custGeom>
              <a:rect b="b" l="l" r="r" t="t"/>
              <a:pathLst>
                <a:path extrusionOk="0" h="207969" w="119181">
                  <a:moveTo>
                    <a:pt x="91" y="13573"/>
                  </a:moveTo>
                  <a:cubicBezTo>
                    <a:pt x="6759" y="86916"/>
                    <a:pt x="40096" y="155496"/>
                    <a:pt x="94389" y="204073"/>
                  </a:cubicBezTo>
                  <a:cubicBezTo>
                    <a:pt x="107724" y="216456"/>
                    <a:pt x="128679" y="196453"/>
                    <a:pt x="114391" y="184071"/>
                  </a:cubicBezTo>
                  <a:cubicBezTo>
                    <a:pt x="65814" y="140256"/>
                    <a:pt x="34381" y="79296"/>
                    <a:pt x="28666" y="13573"/>
                  </a:cubicBezTo>
                  <a:cubicBezTo>
                    <a:pt x="26761" y="-4524"/>
                    <a:pt x="-1814" y="-4524"/>
                    <a:pt x="91" y="13573"/>
                  </a:cubicBezTo>
                  <a:lnTo>
                    <a:pt x="91" y="13573"/>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cxnSp>
        <p:nvCxnSpPr>
          <p:cNvPr id="421" name="Google Shape;421;p41"/>
          <p:cNvCxnSpPr/>
          <p:nvPr/>
        </p:nvCxnSpPr>
        <p:spPr>
          <a:xfrm>
            <a:off x="-6721" y="254374"/>
            <a:ext cx="3375000" cy="0"/>
          </a:xfrm>
          <a:prstGeom prst="straightConnector1">
            <a:avLst/>
          </a:prstGeom>
          <a:noFill/>
          <a:ln cap="flat" cmpd="sng" w="19050">
            <a:solidFill>
              <a:srgbClr val="000000"/>
            </a:solidFill>
            <a:prstDash val="solid"/>
            <a:miter lim="800000"/>
            <a:headEnd len="sm" w="sm" type="none"/>
            <a:tailEnd len="sm" w="sm" type="none"/>
          </a:ln>
        </p:spPr>
      </p:cxnSp>
      <p:cxnSp>
        <p:nvCxnSpPr>
          <p:cNvPr id="422" name="Google Shape;422;p41"/>
          <p:cNvCxnSpPr/>
          <p:nvPr/>
        </p:nvCxnSpPr>
        <p:spPr>
          <a:xfrm rot="-5400000">
            <a:off x="-952939" y="1262462"/>
            <a:ext cx="2457000" cy="0"/>
          </a:xfrm>
          <a:prstGeom prst="straightConnector1">
            <a:avLst/>
          </a:prstGeom>
          <a:noFill/>
          <a:ln cap="flat" cmpd="sng" w="19050">
            <a:solidFill>
              <a:srgbClr val="000000"/>
            </a:solidFill>
            <a:prstDash val="solid"/>
            <a:miter lim="800000"/>
            <a:headEnd len="sm" w="sm" type="none"/>
            <a:tailEnd len="sm" w="sm" type="none"/>
          </a:ln>
        </p:spPr>
      </p:cxnSp>
      <p:cxnSp>
        <p:nvCxnSpPr>
          <p:cNvPr id="423" name="Google Shape;423;p41"/>
          <p:cNvCxnSpPr/>
          <p:nvPr/>
        </p:nvCxnSpPr>
        <p:spPr>
          <a:xfrm>
            <a:off x="5783675" y="4995226"/>
            <a:ext cx="3375000" cy="0"/>
          </a:xfrm>
          <a:prstGeom prst="straightConnector1">
            <a:avLst/>
          </a:prstGeom>
          <a:noFill/>
          <a:ln cap="flat" cmpd="sng" w="19050">
            <a:solidFill>
              <a:srgbClr val="000000"/>
            </a:solidFill>
            <a:prstDash val="solid"/>
            <a:miter lim="800000"/>
            <a:headEnd len="sm" w="sm" type="none"/>
            <a:tailEnd len="sm" w="sm" type="none"/>
          </a:ln>
        </p:spPr>
      </p:cxnSp>
      <p:cxnSp>
        <p:nvCxnSpPr>
          <p:cNvPr id="424" name="Google Shape;424;p41"/>
          <p:cNvCxnSpPr/>
          <p:nvPr/>
        </p:nvCxnSpPr>
        <p:spPr>
          <a:xfrm rot="-5400000">
            <a:off x="7715128" y="3999702"/>
            <a:ext cx="2457000" cy="0"/>
          </a:xfrm>
          <a:prstGeom prst="straightConnector1">
            <a:avLst/>
          </a:prstGeom>
          <a:noFill/>
          <a:ln cap="flat" cmpd="sng" w="19050">
            <a:solidFill>
              <a:srgbClr val="000000"/>
            </a:solidFill>
            <a:prstDash val="solid"/>
            <a:miter lim="800000"/>
            <a:headEnd len="sm" w="sm" type="none"/>
            <a:tailEnd len="sm" w="sm" type="none"/>
          </a:ln>
        </p:spPr>
      </p:cxn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showMasterSp="0">
  <p:cSld name="1_BLANK">
    <p:spTree>
      <p:nvGrpSpPr>
        <p:cNvPr id="425" name="Shape 425"/>
        <p:cNvGrpSpPr/>
        <p:nvPr/>
      </p:nvGrpSpPr>
      <p:grpSpPr>
        <a:xfrm>
          <a:off x="0" y="0"/>
          <a:ext cx="0" cy="0"/>
          <a:chOff x="0" y="0"/>
          <a:chExt cx="0" cy="0"/>
        </a:xfrm>
      </p:grpSpPr>
      <p:sp>
        <p:nvSpPr>
          <p:cNvPr id="426" name="Google Shape;426;p42"/>
          <p:cNvSpPr txBox="1"/>
          <p:nvPr>
            <p:ph idx="12" type="sldNum"/>
          </p:nvPr>
        </p:nvSpPr>
        <p:spPr>
          <a:xfrm>
            <a:off x="8710613" y="4886325"/>
            <a:ext cx="866700" cy="115500"/>
          </a:xfrm>
          <a:prstGeom prst="rect">
            <a:avLst/>
          </a:prstGeom>
          <a:noFill/>
          <a:ln>
            <a:noFill/>
          </a:ln>
        </p:spPr>
        <p:txBody>
          <a:bodyPr anchorCtr="0" anchor="t" bIns="46550" lIns="93125" spcFirstLastPara="1" rIns="93125" wrap="square" tIns="46550">
            <a:normAutofit fontScale="25000" lnSpcReduction="10000"/>
          </a:bodyPr>
          <a:lstStyle>
            <a:lvl1pPr indent="0" lvl="0" marL="0" marR="0" algn="l">
              <a:lnSpc>
                <a:spcPct val="100000"/>
              </a:lnSpc>
              <a:spcBef>
                <a:spcPts val="0"/>
              </a:spcBef>
              <a:spcAft>
                <a:spcPts val="0"/>
              </a:spcAft>
              <a:buClr>
                <a:srgbClr val="000000"/>
              </a:buClr>
              <a:buSzPts val="600"/>
              <a:buFont typeface="Arial"/>
              <a:buNone/>
              <a:defRPr b="1" i="0" sz="600" u="none" cap="none" strike="noStrike">
                <a:solidFill>
                  <a:schemeClr val="accent2"/>
                </a:solidFill>
                <a:latin typeface="Roboto"/>
                <a:ea typeface="Roboto"/>
                <a:cs typeface="Roboto"/>
                <a:sym typeface="Roboto"/>
              </a:defRPr>
            </a:lvl1pPr>
            <a:lvl2pPr indent="0" lvl="1" marL="0" marR="0" algn="l">
              <a:lnSpc>
                <a:spcPct val="100000"/>
              </a:lnSpc>
              <a:spcBef>
                <a:spcPts val="0"/>
              </a:spcBef>
              <a:spcAft>
                <a:spcPts val="0"/>
              </a:spcAft>
              <a:buClr>
                <a:srgbClr val="000000"/>
              </a:buClr>
              <a:buSzPts val="600"/>
              <a:buFont typeface="Arial"/>
              <a:buNone/>
              <a:defRPr b="1" i="0" sz="600" u="none" cap="none" strike="noStrike">
                <a:solidFill>
                  <a:schemeClr val="accent2"/>
                </a:solidFill>
                <a:latin typeface="Roboto"/>
                <a:ea typeface="Roboto"/>
                <a:cs typeface="Roboto"/>
                <a:sym typeface="Roboto"/>
              </a:defRPr>
            </a:lvl2pPr>
            <a:lvl3pPr indent="0" lvl="2" marL="0" marR="0" algn="l">
              <a:lnSpc>
                <a:spcPct val="100000"/>
              </a:lnSpc>
              <a:spcBef>
                <a:spcPts val="0"/>
              </a:spcBef>
              <a:spcAft>
                <a:spcPts val="0"/>
              </a:spcAft>
              <a:buClr>
                <a:srgbClr val="000000"/>
              </a:buClr>
              <a:buSzPts val="600"/>
              <a:buFont typeface="Arial"/>
              <a:buNone/>
              <a:defRPr b="1" i="0" sz="600" u="none" cap="none" strike="noStrike">
                <a:solidFill>
                  <a:schemeClr val="accent2"/>
                </a:solidFill>
                <a:latin typeface="Roboto"/>
                <a:ea typeface="Roboto"/>
                <a:cs typeface="Roboto"/>
                <a:sym typeface="Roboto"/>
              </a:defRPr>
            </a:lvl3pPr>
            <a:lvl4pPr indent="0" lvl="3" marL="0" marR="0" algn="l">
              <a:lnSpc>
                <a:spcPct val="100000"/>
              </a:lnSpc>
              <a:spcBef>
                <a:spcPts val="0"/>
              </a:spcBef>
              <a:spcAft>
                <a:spcPts val="0"/>
              </a:spcAft>
              <a:buClr>
                <a:srgbClr val="000000"/>
              </a:buClr>
              <a:buSzPts val="600"/>
              <a:buFont typeface="Arial"/>
              <a:buNone/>
              <a:defRPr b="1" i="0" sz="600" u="none" cap="none" strike="noStrike">
                <a:solidFill>
                  <a:schemeClr val="accent2"/>
                </a:solidFill>
                <a:latin typeface="Roboto"/>
                <a:ea typeface="Roboto"/>
                <a:cs typeface="Roboto"/>
                <a:sym typeface="Roboto"/>
              </a:defRPr>
            </a:lvl4pPr>
            <a:lvl5pPr indent="0" lvl="4" marL="0" marR="0" algn="l">
              <a:lnSpc>
                <a:spcPct val="100000"/>
              </a:lnSpc>
              <a:spcBef>
                <a:spcPts val="0"/>
              </a:spcBef>
              <a:spcAft>
                <a:spcPts val="0"/>
              </a:spcAft>
              <a:buClr>
                <a:srgbClr val="000000"/>
              </a:buClr>
              <a:buSzPts val="600"/>
              <a:buFont typeface="Arial"/>
              <a:buNone/>
              <a:defRPr b="1" i="0" sz="600" u="none" cap="none" strike="noStrike">
                <a:solidFill>
                  <a:schemeClr val="accent2"/>
                </a:solidFill>
                <a:latin typeface="Roboto"/>
                <a:ea typeface="Roboto"/>
                <a:cs typeface="Roboto"/>
                <a:sym typeface="Roboto"/>
              </a:defRPr>
            </a:lvl5pPr>
            <a:lvl6pPr indent="0" lvl="5" marL="0" marR="0" algn="l">
              <a:lnSpc>
                <a:spcPct val="100000"/>
              </a:lnSpc>
              <a:spcBef>
                <a:spcPts val="0"/>
              </a:spcBef>
              <a:spcAft>
                <a:spcPts val="0"/>
              </a:spcAft>
              <a:buClr>
                <a:srgbClr val="000000"/>
              </a:buClr>
              <a:buSzPts val="600"/>
              <a:buFont typeface="Arial"/>
              <a:buNone/>
              <a:defRPr b="1" i="0" sz="600" u="none" cap="none" strike="noStrike">
                <a:solidFill>
                  <a:schemeClr val="accent2"/>
                </a:solidFill>
                <a:latin typeface="Roboto"/>
                <a:ea typeface="Roboto"/>
                <a:cs typeface="Roboto"/>
                <a:sym typeface="Roboto"/>
              </a:defRPr>
            </a:lvl6pPr>
            <a:lvl7pPr indent="0" lvl="6" marL="0" marR="0" algn="l">
              <a:lnSpc>
                <a:spcPct val="100000"/>
              </a:lnSpc>
              <a:spcBef>
                <a:spcPts val="0"/>
              </a:spcBef>
              <a:spcAft>
                <a:spcPts val="0"/>
              </a:spcAft>
              <a:buClr>
                <a:srgbClr val="000000"/>
              </a:buClr>
              <a:buSzPts val="600"/>
              <a:buFont typeface="Arial"/>
              <a:buNone/>
              <a:defRPr b="1" i="0" sz="600" u="none" cap="none" strike="noStrike">
                <a:solidFill>
                  <a:schemeClr val="accent2"/>
                </a:solidFill>
                <a:latin typeface="Roboto"/>
                <a:ea typeface="Roboto"/>
                <a:cs typeface="Roboto"/>
                <a:sym typeface="Roboto"/>
              </a:defRPr>
            </a:lvl7pPr>
            <a:lvl8pPr indent="0" lvl="7" marL="0" marR="0" algn="l">
              <a:lnSpc>
                <a:spcPct val="100000"/>
              </a:lnSpc>
              <a:spcBef>
                <a:spcPts val="0"/>
              </a:spcBef>
              <a:spcAft>
                <a:spcPts val="0"/>
              </a:spcAft>
              <a:buClr>
                <a:srgbClr val="000000"/>
              </a:buClr>
              <a:buSzPts val="600"/>
              <a:buFont typeface="Arial"/>
              <a:buNone/>
              <a:defRPr b="1" i="0" sz="600" u="none" cap="none" strike="noStrike">
                <a:solidFill>
                  <a:schemeClr val="accent2"/>
                </a:solidFill>
                <a:latin typeface="Roboto"/>
                <a:ea typeface="Roboto"/>
                <a:cs typeface="Roboto"/>
                <a:sym typeface="Roboto"/>
              </a:defRPr>
            </a:lvl8pPr>
            <a:lvl9pPr indent="0" lvl="8" marL="0" marR="0" algn="l">
              <a:lnSpc>
                <a:spcPct val="100000"/>
              </a:lnSpc>
              <a:spcBef>
                <a:spcPts val="0"/>
              </a:spcBef>
              <a:spcAft>
                <a:spcPts val="0"/>
              </a:spcAft>
              <a:buClr>
                <a:srgbClr val="000000"/>
              </a:buClr>
              <a:buSzPts val="600"/>
              <a:buFont typeface="Arial"/>
              <a:buNone/>
              <a:defRPr b="1" i="0" sz="600" u="none" cap="none" strike="noStrike">
                <a:solidFill>
                  <a:schemeClr val="accent2"/>
                </a:solidFill>
                <a:latin typeface="Roboto"/>
                <a:ea typeface="Roboto"/>
                <a:cs typeface="Roboto"/>
                <a:sym typeface="Robo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PTMON slide">
  <p:cSld name="PPTMON slide">
    <p:spTree>
      <p:nvGrpSpPr>
        <p:cNvPr id="427" name="Shape 427"/>
        <p:cNvGrpSpPr/>
        <p:nvPr/>
      </p:nvGrpSpPr>
      <p:grpSpPr>
        <a:xfrm>
          <a:off x="0" y="0"/>
          <a:ext cx="0" cy="0"/>
          <a:chOff x="0" y="0"/>
          <a:chExt cx="0" cy="0"/>
        </a:xfrm>
      </p:grpSpPr>
      <p:sp>
        <p:nvSpPr>
          <p:cNvPr id="428" name="Google Shape;428;p43"/>
          <p:cNvSpPr txBox="1"/>
          <p:nvPr/>
        </p:nvSpPr>
        <p:spPr>
          <a:xfrm>
            <a:off x="3054770" y="5283656"/>
            <a:ext cx="1144800" cy="1770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i="0" lang="en" sz="800" u="sng" cap="none" strike="noStrike">
                <a:solidFill>
                  <a:schemeClr val="hlink"/>
                </a:solidFill>
                <a:latin typeface="Arial"/>
                <a:ea typeface="Arial"/>
                <a:cs typeface="Arial"/>
                <a:sym typeface="Arial"/>
                <a:hlinkClick r:id="rId2"/>
              </a:rPr>
              <a:t>Presentation template by</a:t>
            </a:r>
            <a:endParaRPr sz="800" u="none">
              <a:solidFill>
                <a:schemeClr val="dk1"/>
              </a:solidFill>
              <a:latin typeface="Arial"/>
              <a:ea typeface="Arial"/>
              <a:cs typeface="Arial"/>
              <a:sym typeface="Arial"/>
            </a:endParaRPr>
          </a:p>
        </p:txBody>
      </p:sp>
      <p:pic>
        <p:nvPicPr>
          <p:cNvPr id="429" name="Google Shape;429;p43">
            <a:hlinkClick r:id="rId3"/>
          </p:cNvPr>
          <p:cNvPicPr preferRelativeResize="0"/>
          <p:nvPr/>
        </p:nvPicPr>
        <p:blipFill rotWithShape="1">
          <a:blip r:embed="rId4">
            <a:alphaModFix/>
          </a:blip>
          <a:srcRect b="0" l="0" r="0" t="0"/>
          <a:stretch/>
        </p:blipFill>
        <p:spPr>
          <a:xfrm>
            <a:off x="4235427" y="5297943"/>
            <a:ext cx="1853806" cy="142875"/>
          </a:xfrm>
          <a:prstGeom prst="rect">
            <a:avLst/>
          </a:prstGeom>
          <a:noFill/>
          <a:ln>
            <a:noFill/>
          </a:ln>
        </p:spPr>
      </p:pic>
      <p:sp>
        <p:nvSpPr>
          <p:cNvPr id="430" name="Google Shape;430;p43"/>
          <p:cNvSpPr/>
          <p:nvPr>
            <p:ph idx="2" type="pic"/>
          </p:nvPr>
        </p:nvSpPr>
        <p:spPr>
          <a:xfrm>
            <a:off x="1959309" y="1111585"/>
            <a:ext cx="1099200" cy="1099200"/>
          </a:xfrm>
          <a:prstGeom prst="ellipse">
            <a:avLst/>
          </a:prstGeom>
          <a:solidFill>
            <a:srgbClr val="F2F2F2"/>
          </a:solidFill>
          <a:ln cap="flat" cmpd="sng" w="63500">
            <a:solidFill>
              <a:srgbClr val="FFA73B"/>
            </a:solidFill>
            <a:prstDash val="solid"/>
            <a:round/>
            <a:headEnd len="sm" w="sm" type="none"/>
            <a:tailEnd len="sm" w="sm" type="none"/>
          </a:ln>
        </p:spPr>
        <p:txBody>
          <a:bodyPr anchorCtr="1" anchor="b" bIns="34275" lIns="68575" spcFirstLastPara="1" rIns="68575" wrap="square" tIns="34275">
            <a:noAutofit/>
          </a:bodyPr>
          <a:lstStyle>
            <a:lvl1pPr lvl="0" marR="0" algn="l">
              <a:lnSpc>
                <a:spcPct val="90000"/>
              </a:lnSpc>
              <a:spcBef>
                <a:spcPts val="800"/>
              </a:spcBef>
              <a:spcAft>
                <a:spcPts val="0"/>
              </a:spcAft>
              <a:buClr>
                <a:schemeClr val="dk1"/>
              </a:buClr>
              <a:buSzPts val="800"/>
              <a:buFont typeface="Arial"/>
              <a:buChar char="•"/>
              <a:defRPr b="0" i="0" sz="8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431" name="Google Shape;431;p43"/>
          <p:cNvSpPr/>
          <p:nvPr>
            <p:ph idx="3" type="pic"/>
          </p:nvPr>
        </p:nvSpPr>
        <p:spPr>
          <a:xfrm>
            <a:off x="4629541" y="1111585"/>
            <a:ext cx="1099200" cy="1099200"/>
          </a:xfrm>
          <a:prstGeom prst="ellipse">
            <a:avLst/>
          </a:prstGeom>
          <a:solidFill>
            <a:srgbClr val="F2F2F2"/>
          </a:solidFill>
          <a:ln cap="flat" cmpd="sng" w="63500">
            <a:solidFill>
              <a:srgbClr val="296FE2"/>
            </a:solidFill>
            <a:prstDash val="solid"/>
            <a:round/>
            <a:headEnd len="sm" w="sm" type="none"/>
            <a:tailEnd len="sm" w="sm" type="none"/>
          </a:ln>
        </p:spPr>
        <p:txBody>
          <a:bodyPr anchorCtr="1" anchor="b" bIns="34275" lIns="68575" spcFirstLastPara="1" rIns="68575" wrap="square" tIns="34275">
            <a:noAutofit/>
          </a:bodyPr>
          <a:lstStyle>
            <a:lvl1pPr lvl="0" marR="0" algn="l">
              <a:lnSpc>
                <a:spcPct val="90000"/>
              </a:lnSpc>
              <a:spcBef>
                <a:spcPts val="800"/>
              </a:spcBef>
              <a:spcAft>
                <a:spcPts val="0"/>
              </a:spcAft>
              <a:buClr>
                <a:schemeClr val="dk1"/>
              </a:buClr>
              <a:buSzPts val="800"/>
              <a:buFont typeface="Arial"/>
              <a:buChar char="•"/>
              <a:defRPr b="0" i="0" sz="8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432" name="Google Shape;432;p43"/>
          <p:cNvSpPr/>
          <p:nvPr>
            <p:ph idx="4" type="pic"/>
          </p:nvPr>
        </p:nvSpPr>
        <p:spPr>
          <a:xfrm>
            <a:off x="7299774" y="1111585"/>
            <a:ext cx="1099200" cy="1099200"/>
          </a:xfrm>
          <a:prstGeom prst="ellipse">
            <a:avLst/>
          </a:prstGeom>
          <a:solidFill>
            <a:srgbClr val="F2F2F2"/>
          </a:solidFill>
          <a:ln cap="flat" cmpd="sng" w="63500">
            <a:solidFill>
              <a:srgbClr val="4815AA"/>
            </a:solidFill>
            <a:prstDash val="solid"/>
            <a:round/>
            <a:headEnd len="sm" w="sm" type="none"/>
            <a:tailEnd len="sm" w="sm" type="none"/>
          </a:ln>
        </p:spPr>
        <p:txBody>
          <a:bodyPr anchorCtr="1" anchor="b" bIns="34275" lIns="68575" spcFirstLastPara="1" rIns="68575" wrap="square" tIns="34275">
            <a:noAutofit/>
          </a:bodyPr>
          <a:lstStyle>
            <a:lvl1pPr lvl="0" marR="0" algn="l">
              <a:lnSpc>
                <a:spcPct val="90000"/>
              </a:lnSpc>
              <a:spcBef>
                <a:spcPts val="800"/>
              </a:spcBef>
              <a:spcAft>
                <a:spcPts val="0"/>
              </a:spcAft>
              <a:buClr>
                <a:schemeClr val="dk1"/>
              </a:buClr>
              <a:buSzPts val="800"/>
              <a:buFont typeface="Arial"/>
              <a:buChar char="•"/>
              <a:defRPr b="0" i="0" sz="8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433" name="Google Shape;433;p43"/>
          <p:cNvSpPr/>
          <p:nvPr>
            <p:ph idx="5" type="pic"/>
          </p:nvPr>
        </p:nvSpPr>
        <p:spPr>
          <a:xfrm>
            <a:off x="711874" y="2966953"/>
            <a:ext cx="1099200" cy="1099200"/>
          </a:xfrm>
          <a:prstGeom prst="ellipse">
            <a:avLst/>
          </a:prstGeom>
          <a:solidFill>
            <a:srgbClr val="F2F2F2"/>
          </a:solidFill>
          <a:ln cap="flat" cmpd="sng" w="63500">
            <a:solidFill>
              <a:srgbClr val="FD1371"/>
            </a:solidFill>
            <a:prstDash val="solid"/>
            <a:round/>
            <a:headEnd len="sm" w="sm" type="none"/>
            <a:tailEnd len="sm" w="sm" type="none"/>
          </a:ln>
        </p:spPr>
        <p:txBody>
          <a:bodyPr anchorCtr="1" anchor="b" bIns="34275" lIns="68575" spcFirstLastPara="1" rIns="68575" wrap="square" tIns="34275">
            <a:noAutofit/>
          </a:bodyPr>
          <a:lstStyle>
            <a:lvl1pPr lvl="0" marR="0" algn="l">
              <a:lnSpc>
                <a:spcPct val="90000"/>
              </a:lnSpc>
              <a:spcBef>
                <a:spcPts val="800"/>
              </a:spcBef>
              <a:spcAft>
                <a:spcPts val="0"/>
              </a:spcAft>
              <a:buClr>
                <a:schemeClr val="dk1"/>
              </a:buClr>
              <a:buSzPts val="800"/>
              <a:buFont typeface="Arial"/>
              <a:buChar char="•"/>
              <a:defRPr b="0" i="0" sz="8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434" name="Google Shape;434;p43"/>
          <p:cNvSpPr/>
          <p:nvPr>
            <p:ph idx="6" type="pic"/>
          </p:nvPr>
        </p:nvSpPr>
        <p:spPr>
          <a:xfrm>
            <a:off x="3382106" y="2966953"/>
            <a:ext cx="1099200" cy="1099200"/>
          </a:xfrm>
          <a:prstGeom prst="ellipse">
            <a:avLst/>
          </a:prstGeom>
          <a:solidFill>
            <a:srgbClr val="F2F2F2"/>
          </a:solidFill>
          <a:ln cap="flat" cmpd="sng" w="63500">
            <a:solidFill>
              <a:srgbClr val="0AC8C3"/>
            </a:solidFill>
            <a:prstDash val="solid"/>
            <a:round/>
            <a:headEnd len="sm" w="sm" type="none"/>
            <a:tailEnd len="sm" w="sm" type="none"/>
          </a:ln>
        </p:spPr>
        <p:txBody>
          <a:bodyPr anchorCtr="1" anchor="b" bIns="34275" lIns="68575" spcFirstLastPara="1" rIns="68575" wrap="square" tIns="34275">
            <a:noAutofit/>
          </a:bodyPr>
          <a:lstStyle>
            <a:lvl1pPr lvl="0" marR="0" algn="l">
              <a:lnSpc>
                <a:spcPct val="90000"/>
              </a:lnSpc>
              <a:spcBef>
                <a:spcPts val="800"/>
              </a:spcBef>
              <a:spcAft>
                <a:spcPts val="0"/>
              </a:spcAft>
              <a:buClr>
                <a:schemeClr val="dk1"/>
              </a:buClr>
              <a:buSzPts val="800"/>
              <a:buFont typeface="Arial"/>
              <a:buChar char="•"/>
              <a:defRPr b="0" i="0" sz="8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435" name="Google Shape;435;p43"/>
          <p:cNvSpPr/>
          <p:nvPr>
            <p:ph idx="7" type="pic"/>
          </p:nvPr>
        </p:nvSpPr>
        <p:spPr>
          <a:xfrm>
            <a:off x="6052339" y="2966953"/>
            <a:ext cx="1099200" cy="1099200"/>
          </a:xfrm>
          <a:prstGeom prst="ellipse">
            <a:avLst/>
          </a:prstGeom>
          <a:solidFill>
            <a:srgbClr val="F2F2F2"/>
          </a:solidFill>
          <a:ln cap="flat" cmpd="sng" w="63500">
            <a:solidFill>
              <a:srgbClr val="1549BD"/>
            </a:solidFill>
            <a:prstDash val="solid"/>
            <a:round/>
            <a:headEnd len="sm" w="sm" type="none"/>
            <a:tailEnd len="sm" w="sm" type="none"/>
          </a:ln>
        </p:spPr>
        <p:txBody>
          <a:bodyPr anchorCtr="1" anchor="b" bIns="34275" lIns="68575" spcFirstLastPara="1" rIns="68575" wrap="square" tIns="34275">
            <a:noAutofit/>
          </a:bodyPr>
          <a:lstStyle>
            <a:lvl1pPr lvl="0" marR="0" algn="l">
              <a:lnSpc>
                <a:spcPct val="90000"/>
              </a:lnSpc>
              <a:spcBef>
                <a:spcPts val="800"/>
              </a:spcBef>
              <a:spcAft>
                <a:spcPts val="0"/>
              </a:spcAft>
              <a:buClr>
                <a:schemeClr val="dk1"/>
              </a:buClr>
              <a:buSzPts val="800"/>
              <a:buFont typeface="Arial"/>
              <a:buChar char="•"/>
              <a:defRPr b="0" i="0" sz="8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1 3">
  <p:cSld name="TITLE_1_1_4_1_3">
    <p:spTree>
      <p:nvGrpSpPr>
        <p:cNvPr id="436" name="Shape 436"/>
        <p:cNvGrpSpPr/>
        <p:nvPr/>
      </p:nvGrpSpPr>
      <p:grpSpPr>
        <a:xfrm>
          <a:off x="0" y="0"/>
          <a:ext cx="0" cy="0"/>
          <a:chOff x="0" y="0"/>
          <a:chExt cx="0" cy="0"/>
        </a:xfrm>
      </p:grpSpPr>
      <p:pic>
        <p:nvPicPr>
          <p:cNvPr id="437" name="Google Shape;437;p44"/>
          <p:cNvPicPr preferRelativeResize="0"/>
          <p:nvPr/>
        </p:nvPicPr>
        <p:blipFill rotWithShape="1">
          <a:blip r:embed="rId2">
            <a:alphaModFix/>
          </a:blip>
          <a:srcRect b="0" l="0" r="33404" t="0"/>
          <a:stretch/>
        </p:blipFill>
        <p:spPr>
          <a:xfrm flipH="1" rot="10800000">
            <a:off x="4356825" y="-62274"/>
            <a:ext cx="4796698" cy="5363299"/>
          </a:xfrm>
          <a:prstGeom prst="rect">
            <a:avLst/>
          </a:prstGeom>
          <a:noFill/>
          <a:ln>
            <a:noFill/>
          </a:ln>
        </p:spPr>
      </p:pic>
      <p:pic>
        <p:nvPicPr>
          <p:cNvPr id="438" name="Google Shape;438;p44"/>
          <p:cNvPicPr preferRelativeResize="0"/>
          <p:nvPr/>
        </p:nvPicPr>
        <p:blipFill rotWithShape="1">
          <a:blip r:embed="rId2">
            <a:alphaModFix/>
          </a:blip>
          <a:srcRect b="0" l="0" r="33532" t="0"/>
          <a:stretch/>
        </p:blipFill>
        <p:spPr>
          <a:xfrm flipH="1">
            <a:off x="-76" y="-109900"/>
            <a:ext cx="4787277" cy="5363299"/>
          </a:xfrm>
          <a:prstGeom prst="rect">
            <a:avLst/>
          </a:prstGeom>
          <a:noFill/>
          <a:ln>
            <a:noFill/>
          </a:ln>
        </p:spPr>
      </p:pic>
      <p:pic>
        <p:nvPicPr>
          <p:cNvPr id="439" name="Google Shape;439;p44"/>
          <p:cNvPicPr preferRelativeResize="0"/>
          <p:nvPr/>
        </p:nvPicPr>
        <p:blipFill>
          <a:blip r:embed="rId3">
            <a:alphaModFix/>
          </a:blip>
          <a:stretch>
            <a:fillRect/>
          </a:stretch>
        </p:blipFill>
        <p:spPr>
          <a:xfrm>
            <a:off x="7988976" y="381000"/>
            <a:ext cx="774026" cy="676126"/>
          </a:xfrm>
          <a:prstGeom prst="rect">
            <a:avLst/>
          </a:prstGeom>
          <a:noFill/>
          <a:ln>
            <a:noFill/>
          </a:ln>
        </p:spPr>
      </p:pic>
      <p:grpSp>
        <p:nvGrpSpPr>
          <p:cNvPr id="440" name="Google Shape;440;p44"/>
          <p:cNvGrpSpPr/>
          <p:nvPr/>
        </p:nvGrpSpPr>
        <p:grpSpPr>
          <a:xfrm>
            <a:off x="-75" y="57150"/>
            <a:ext cx="9153825" cy="5067300"/>
            <a:chOff x="-75" y="57150"/>
            <a:chExt cx="9153825" cy="5067300"/>
          </a:xfrm>
        </p:grpSpPr>
        <p:sp>
          <p:nvSpPr>
            <p:cNvPr id="441" name="Google Shape;441;p44"/>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2" name="Google Shape;442;p44"/>
            <p:cNvGrpSpPr/>
            <p:nvPr/>
          </p:nvGrpSpPr>
          <p:grpSpPr>
            <a:xfrm>
              <a:off x="-75" y="57150"/>
              <a:ext cx="9153825" cy="5067300"/>
              <a:chOff x="-75" y="57150"/>
              <a:chExt cx="9153825" cy="5067300"/>
            </a:xfrm>
          </p:grpSpPr>
          <p:sp>
            <p:nvSpPr>
              <p:cNvPr id="443" name="Google Shape;443;p44"/>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4" name="Google Shape;444;p44"/>
              <p:cNvGrpSpPr/>
              <p:nvPr/>
            </p:nvGrpSpPr>
            <p:grpSpPr>
              <a:xfrm>
                <a:off x="-75" y="57150"/>
                <a:ext cx="9153825" cy="5067300"/>
                <a:chOff x="-75" y="57150"/>
                <a:chExt cx="9153825" cy="5067300"/>
              </a:xfrm>
            </p:grpSpPr>
            <p:sp>
              <p:nvSpPr>
                <p:cNvPr id="445" name="Google Shape;445;p44"/>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6" name="Google Shape;446;p44"/>
                <p:cNvGrpSpPr/>
                <p:nvPr/>
              </p:nvGrpSpPr>
              <p:grpSpPr>
                <a:xfrm>
                  <a:off x="-75" y="57150"/>
                  <a:ext cx="9144075" cy="5067300"/>
                  <a:chOff x="-75" y="57150"/>
                  <a:chExt cx="9144075" cy="5067300"/>
                </a:xfrm>
              </p:grpSpPr>
              <p:sp>
                <p:nvSpPr>
                  <p:cNvPr id="447" name="Google Shape;447;p44"/>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8" name="Google Shape;448;p44"/>
                  <p:cNvGrpSpPr/>
                  <p:nvPr/>
                </p:nvGrpSpPr>
                <p:grpSpPr>
                  <a:xfrm>
                    <a:off x="-75" y="57150"/>
                    <a:ext cx="9144075" cy="5067300"/>
                    <a:chOff x="-75" y="57150"/>
                    <a:chExt cx="9144075" cy="5067300"/>
                  </a:xfrm>
                </p:grpSpPr>
                <p:sp>
                  <p:nvSpPr>
                    <p:cNvPr id="449" name="Google Shape;449;p44"/>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44"/>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1" name="Google Shape;451;p44"/>
                    <p:cNvGrpSpPr/>
                    <p:nvPr/>
                  </p:nvGrpSpPr>
                  <p:grpSpPr>
                    <a:xfrm>
                      <a:off x="-75" y="57150"/>
                      <a:ext cx="9144075" cy="5067300"/>
                      <a:chOff x="-75" y="57150"/>
                      <a:chExt cx="9144075" cy="5067300"/>
                    </a:xfrm>
                  </p:grpSpPr>
                  <p:sp>
                    <p:nvSpPr>
                      <p:cNvPr id="452" name="Google Shape;452;p44"/>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3" name="Google Shape;453;p44"/>
                      <p:cNvGrpSpPr/>
                      <p:nvPr/>
                    </p:nvGrpSpPr>
                    <p:grpSpPr>
                      <a:xfrm>
                        <a:off x="-75" y="57150"/>
                        <a:ext cx="9144075" cy="5067300"/>
                        <a:chOff x="-75" y="57150"/>
                        <a:chExt cx="9144075" cy="5067300"/>
                      </a:xfrm>
                    </p:grpSpPr>
                    <p:sp>
                      <p:nvSpPr>
                        <p:cNvPr id="454" name="Google Shape;454;p44"/>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44"/>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6" name="Google Shape;456;p44"/>
                        <p:cNvGrpSpPr/>
                        <p:nvPr/>
                      </p:nvGrpSpPr>
                      <p:grpSpPr>
                        <a:xfrm>
                          <a:off x="-75" y="57150"/>
                          <a:ext cx="9144075" cy="5067300"/>
                          <a:chOff x="-75" y="57150"/>
                          <a:chExt cx="9144075" cy="5067300"/>
                        </a:xfrm>
                      </p:grpSpPr>
                      <p:sp>
                        <p:nvSpPr>
                          <p:cNvPr id="457" name="Google Shape;457;p44"/>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44"/>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44"/>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44"/>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44"/>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44"/>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44"/>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44"/>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44"/>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44"/>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4"/>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4"/>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44"/>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44"/>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44"/>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44"/>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44"/>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44"/>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44"/>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44"/>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4"/>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grpSp>
          </p:grpSp>
        </p:grpSp>
      </p:gr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482" name="Shape 482"/>
        <p:cNvGrpSpPr/>
        <p:nvPr/>
      </p:nvGrpSpPr>
      <p:grpSpPr>
        <a:xfrm>
          <a:off x="0" y="0"/>
          <a:ext cx="0" cy="0"/>
          <a:chOff x="0" y="0"/>
          <a:chExt cx="0" cy="0"/>
        </a:xfrm>
      </p:grpSpPr>
      <p:pic>
        <p:nvPicPr>
          <p:cNvPr id="483" name="Google Shape;483;p46"/>
          <p:cNvPicPr preferRelativeResize="0"/>
          <p:nvPr/>
        </p:nvPicPr>
        <p:blipFill rotWithShape="1">
          <a:blip r:embed="rId2">
            <a:alphaModFix/>
          </a:blip>
          <a:srcRect b="0" l="0" r="0" t="0"/>
          <a:stretch/>
        </p:blipFill>
        <p:spPr>
          <a:xfrm>
            <a:off x="381001" y="381000"/>
            <a:ext cx="774026" cy="676126"/>
          </a:xfrm>
          <a:prstGeom prst="rect">
            <a:avLst/>
          </a:prstGeom>
          <a:noFill/>
          <a:ln>
            <a:noFill/>
          </a:ln>
        </p:spPr>
      </p:pic>
      <p:pic>
        <p:nvPicPr>
          <p:cNvPr id="484" name="Google Shape;484;p46"/>
          <p:cNvPicPr preferRelativeResize="0"/>
          <p:nvPr/>
        </p:nvPicPr>
        <p:blipFill rotWithShape="1">
          <a:blip r:embed="rId3">
            <a:alphaModFix/>
          </a:blip>
          <a:srcRect b="21888" l="-6200" r="35419" t="1283"/>
          <a:stretch/>
        </p:blipFill>
        <p:spPr>
          <a:xfrm>
            <a:off x="2780650" y="0"/>
            <a:ext cx="6363351" cy="5143501"/>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2">
  <p:cSld name="TITLE_1_1_3_2">
    <p:spTree>
      <p:nvGrpSpPr>
        <p:cNvPr id="485" name="Shape 485"/>
        <p:cNvGrpSpPr/>
        <p:nvPr/>
      </p:nvGrpSpPr>
      <p:grpSpPr>
        <a:xfrm>
          <a:off x="0" y="0"/>
          <a:ext cx="0" cy="0"/>
          <a:chOff x="0" y="0"/>
          <a:chExt cx="0" cy="0"/>
        </a:xfrm>
      </p:grpSpPr>
      <p:pic>
        <p:nvPicPr>
          <p:cNvPr id="486" name="Google Shape;486;p47"/>
          <p:cNvPicPr preferRelativeResize="0"/>
          <p:nvPr/>
        </p:nvPicPr>
        <p:blipFill rotWithShape="1">
          <a:blip r:embed="rId2">
            <a:alphaModFix/>
          </a:blip>
          <a:srcRect b="0" l="0" r="0" t="0"/>
          <a:stretch/>
        </p:blipFill>
        <p:spPr>
          <a:xfrm>
            <a:off x="7988976" y="381000"/>
            <a:ext cx="774026" cy="676126"/>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1 2">
  <p:cSld name="TITLE_1_1_4_1_2">
    <p:spTree>
      <p:nvGrpSpPr>
        <p:cNvPr id="487" name="Shape 487"/>
        <p:cNvGrpSpPr/>
        <p:nvPr/>
      </p:nvGrpSpPr>
      <p:grpSpPr>
        <a:xfrm>
          <a:off x="0" y="0"/>
          <a:ext cx="0" cy="0"/>
          <a:chOff x="0" y="0"/>
          <a:chExt cx="0" cy="0"/>
        </a:xfrm>
      </p:grpSpPr>
      <p:pic>
        <p:nvPicPr>
          <p:cNvPr id="488" name="Google Shape;488;p48"/>
          <p:cNvPicPr preferRelativeResize="0"/>
          <p:nvPr/>
        </p:nvPicPr>
        <p:blipFill rotWithShape="1">
          <a:blip r:embed="rId2">
            <a:alphaModFix/>
          </a:blip>
          <a:srcRect b="0" l="0" r="33404" t="0"/>
          <a:stretch/>
        </p:blipFill>
        <p:spPr>
          <a:xfrm flipH="1" rot="10800000">
            <a:off x="4356825" y="-62274"/>
            <a:ext cx="4796698" cy="5363299"/>
          </a:xfrm>
          <a:prstGeom prst="rect">
            <a:avLst/>
          </a:prstGeom>
          <a:noFill/>
          <a:ln>
            <a:noFill/>
          </a:ln>
        </p:spPr>
      </p:pic>
      <p:pic>
        <p:nvPicPr>
          <p:cNvPr id="489" name="Google Shape;489;p48"/>
          <p:cNvPicPr preferRelativeResize="0"/>
          <p:nvPr/>
        </p:nvPicPr>
        <p:blipFill rotWithShape="1">
          <a:blip r:embed="rId2">
            <a:alphaModFix/>
          </a:blip>
          <a:srcRect b="0" l="0" r="33532" t="0"/>
          <a:stretch/>
        </p:blipFill>
        <p:spPr>
          <a:xfrm flipH="1">
            <a:off x="-76" y="-109900"/>
            <a:ext cx="4787277" cy="5363299"/>
          </a:xfrm>
          <a:prstGeom prst="rect">
            <a:avLst/>
          </a:prstGeom>
          <a:noFill/>
          <a:ln>
            <a:noFill/>
          </a:ln>
        </p:spPr>
      </p:pic>
      <p:grpSp>
        <p:nvGrpSpPr>
          <p:cNvPr id="490" name="Google Shape;490;p48"/>
          <p:cNvGrpSpPr/>
          <p:nvPr/>
        </p:nvGrpSpPr>
        <p:grpSpPr>
          <a:xfrm>
            <a:off x="-75" y="57150"/>
            <a:ext cx="9153825" cy="5067300"/>
            <a:chOff x="-75" y="57150"/>
            <a:chExt cx="9153825" cy="5067300"/>
          </a:xfrm>
        </p:grpSpPr>
        <p:sp>
          <p:nvSpPr>
            <p:cNvPr id="491" name="Google Shape;491;p48"/>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92" name="Google Shape;492;p48"/>
            <p:cNvGrpSpPr/>
            <p:nvPr/>
          </p:nvGrpSpPr>
          <p:grpSpPr>
            <a:xfrm>
              <a:off x="-75" y="57150"/>
              <a:ext cx="9153825" cy="5067300"/>
              <a:chOff x="-75" y="57150"/>
              <a:chExt cx="9153825" cy="5067300"/>
            </a:xfrm>
          </p:grpSpPr>
          <p:sp>
            <p:nvSpPr>
              <p:cNvPr id="493" name="Google Shape;493;p48"/>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94" name="Google Shape;494;p48"/>
              <p:cNvGrpSpPr/>
              <p:nvPr/>
            </p:nvGrpSpPr>
            <p:grpSpPr>
              <a:xfrm>
                <a:off x="-75" y="57150"/>
                <a:ext cx="9153825" cy="5067300"/>
                <a:chOff x="-75" y="57150"/>
                <a:chExt cx="9153825" cy="5067300"/>
              </a:xfrm>
            </p:grpSpPr>
            <p:sp>
              <p:nvSpPr>
                <p:cNvPr id="495" name="Google Shape;495;p48"/>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96" name="Google Shape;496;p48"/>
                <p:cNvGrpSpPr/>
                <p:nvPr/>
              </p:nvGrpSpPr>
              <p:grpSpPr>
                <a:xfrm>
                  <a:off x="-75" y="57150"/>
                  <a:ext cx="9144075" cy="5067300"/>
                  <a:chOff x="-75" y="57150"/>
                  <a:chExt cx="9144075" cy="5067300"/>
                </a:xfrm>
              </p:grpSpPr>
              <p:sp>
                <p:nvSpPr>
                  <p:cNvPr id="497" name="Google Shape;497;p48"/>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98" name="Google Shape;498;p48"/>
                  <p:cNvGrpSpPr/>
                  <p:nvPr/>
                </p:nvGrpSpPr>
                <p:grpSpPr>
                  <a:xfrm>
                    <a:off x="-75" y="57150"/>
                    <a:ext cx="9144075" cy="5067300"/>
                    <a:chOff x="-75" y="57150"/>
                    <a:chExt cx="9144075" cy="5067300"/>
                  </a:xfrm>
                </p:grpSpPr>
                <p:sp>
                  <p:nvSpPr>
                    <p:cNvPr id="499" name="Google Shape;499;p48"/>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48"/>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01" name="Google Shape;501;p48"/>
                    <p:cNvGrpSpPr/>
                    <p:nvPr/>
                  </p:nvGrpSpPr>
                  <p:grpSpPr>
                    <a:xfrm>
                      <a:off x="-75" y="57150"/>
                      <a:ext cx="9144075" cy="5067300"/>
                      <a:chOff x="-75" y="57150"/>
                      <a:chExt cx="9144075" cy="5067300"/>
                    </a:xfrm>
                  </p:grpSpPr>
                  <p:sp>
                    <p:nvSpPr>
                      <p:cNvPr id="502" name="Google Shape;502;p48"/>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03" name="Google Shape;503;p48"/>
                      <p:cNvGrpSpPr/>
                      <p:nvPr/>
                    </p:nvGrpSpPr>
                    <p:grpSpPr>
                      <a:xfrm>
                        <a:off x="-75" y="57150"/>
                        <a:ext cx="9144075" cy="5067300"/>
                        <a:chOff x="-75" y="57150"/>
                        <a:chExt cx="9144075" cy="5067300"/>
                      </a:xfrm>
                    </p:grpSpPr>
                    <p:sp>
                      <p:nvSpPr>
                        <p:cNvPr id="504" name="Google Shape;504;p48"/>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48"/>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06" name="Google Shape;506;p48"/>
                        <p:cNvGrpSpPr/>
                        <p:nvPr/>
                      </p:nvGrpSpPr>
                      <p:grpSpPr>
                        <a:xfrm>
                          <a:off x="-75" y="57150"/>
                          <a:ext cx="9144075" cy="5067300"/>
                          <a:chOff x="-75" y="57150"/>
                          <a:chExt cx="9144075" cy="5067300"/>
                        </a:xfrm>
                      </p:grpSpPr>
                      <p:sp>
                        <p:nvSpPr>
                          <p:cNvPr id="507" name="Google Shape;507;p48"/>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48"/>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48"/>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48"/>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p48"/>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48"/>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48"/>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48"/>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48"/>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p48"/>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p48"/>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48"/>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9" name="Google Shape;519;p48"/>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0" name="Google Shape;520;p48"/>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1" name="Google Shape;521;p48"/>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2" name="Google Shape;522;p48"/>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3" name="Google Shape;523;p48"/>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4" name="Google Shape;524;p48"/>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p48"/>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6" name="Google Shape;526;p48"/>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48"/>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grpSp>
            </p:grpSp>
          </p:grpSp>
        </p:grpSp>
      </p:grpSp>
      <p:pic>
        <p:nvPicPr>
          <p:cNvPr id="528" name="Google Shape;528;p48"/>
          <p:cNvPicPr preferRelativeResize="0"/>
          <p:nvPr/>
        </p:nvPicPr>
        <p:blipFill rotWithShape="1">
          <a:blip r:embed="rId3">
            <a:alphaModFix/>
          </a:blip>
          <a:srcRect b="0" l="0" r="0" t="0"/>
          <a:stretch/>
        </p:blipFill>
        <p:spPr>
          <a:xfrm>
            <a:off x="7988976" y="381000"/>
            <a:ext cx="774026" cy="676126"/>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p:cSld name="TITLE_1_1_3">
    <p:spTree>
      <p:nvGrpSpPr>
        <p:cNvPr id="529" name="Shape 529"/>
        <p:cNvGrpSpPr/>
        <p:nvPr/>
      </p:nvGrpSpPr>
      <p:grpSpPr>
        <a:xfrm>
          <a:off x="0" y="0"/>
          <a:ext cx="0" cy="0"/>
          <a:chOff x="0" y="0"/>
          <a:chExt cx="0" cy="0"/>
        </a:xfrm>
      </p:grpSpPr>
      <p:pic>
        <p:nvPicPr>
          <p:cNvPr id="530" name="Google Shape;530;p49"/>
          <p:cNvPicPr preferRelativeResize="0"/>
          <p:nvPr/>
        </p:nvPicPr>
        <p:blipFill rotWithShape="1">
          <a:blip r:embed="rId2">
            <a:alphaModFix/>
          </a:blip>
          <a:srcRect b="0" l="0" r="0" t="0"/>
          <a:stretch/>
        </p:blipFill>
        <p:spPr>
          <a:xfrm>
            <a:off x="7988976" y="381000"/>
            <a:ext cx="774026" cy="676126"/>
          </a:xfrm>
          <a:prstGeom prst="rect">
            <a:avLst/>
          </a:prstGeom>
          <a:noFill/>
          <a:ln>
            <a:noFill/>
          </a:ln>
        </p:spPr>
      </p:pic>
      <p:pic>
        <p:nvPicPr>
          <p:cNvPr id="531" name="Google Shape;531;p49"/>
          <p:cNvPicPr preferRelativeResize="0"/>
          <p:nvPr/>
        </p:nvPicPr>
        <p:blipFill rotWithShape="1">
          <a:blip r:embed="rId3">
            <a:alphaModFix/>
          </a:blip>
          <a:srcRect b="64959" l="0" r="67752" t="12401"/>
          <a:stretch/>
        </p:blipFill>
        <p:spPr>
          <a:xfrm>
            <a:off x="1438275" y="0"/>
            <a:ext cx="2095498" cy="1095373"/>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4 1">
  <p:cSld name="TITLE_1_1_3_4_1">
    <p:spTree>
      <p:nvGrpSpPr>
        <p:cNvPr id="532" name="Shape 532"/>
        <p:cNvGrpSpPr/>
        <p:nvPr/>
      </p:nvGrpSpPr>
      <p:grpSpPr>
        <a:xfrm>
          <a:off x="0" y="0"/>
          <a:ext cx="0" cy="0"/>
          <a:chOff x="0" y="0"/>
          <a:chExt cx="0" cy="0"/>
        </a:xfrm>
      </p:grpSpPr>
      <p:pic>
        <p:nvPicPr>
          <p:cNvPr id="533" name="Google Shape;533;p50"/>
          <p:cNvPicPr preferRelativeResize="0"/>
          <p:nvPr/>
        </p:nvPicPr>
        <p:blipFill rotWithShape="1">
          <a:blip r:embed="rId2">
            <a:alphaModFix/>
          </a:blip>
          <a:srcRect b="37592" l="59045" r="31990" t="50369"/>
          <a:stretch/>
        </p:blipFill>
        <p:spPr>
          <a:xfrm rot="10800000">
            <a:off x="4243384" y="80963"/>
            <a:ext cx="619126" cy="619123"/>
          </a:xfrm>
          <a:prstGeom prst="rect">
            <a:avLst/>
          </a:prstGeom>
          <a:noFill/>
          <a:ln>
            <a:noFill/>
          </a:ln>
        </p:spPr>
      </p:pic>
      <p:pic>
        <p:nvPicPr>
          <p:cNvPr id="534" name="Google Shape;534;p50"/>
          <p:cNvPicPr preferRelativeResize="0"/>
          <p:nvPr/>
        </p:nvPicPr>
        <p:blipFill rotWithShape="1">
          <a:blip r:embed="rId2">
            <a:alphaModFix/>
          </a:blip>
          <a:srcRect b="0" l="26226" r="0" t="0"/>
          <a:stretch/>
        </p:blipFill>
        <p:spPr>
          <a:xfrm rot="10800000">
            <a:off x="-3" y="-1"/>
            <a:ext cx="5095875" cy="5143501"/>
          </a:xfrm>
          <a:prstGeom prst="rect">
            <a:avLst/>
          </a:prstGeom>
          <a:noFill/>
          <a:ln>
            <a:noFill/>
          </a:ln>
        </p:spPr>
      </p:pic>
      <p:pic>
        <p:nvPicPr>
          <p:cNvPr id="535" name="Google Shape;535;p50"/>
          <p:cNvPicPr preferRelativeResize="0"/>
          <p:nvPr/>
        </p:nvPicPr>
        <p:blipFill rotWithShape="1">
          <a:blip r:embed="rId3">
            <a:alphaModFix/>
          </a:blip>
          <a:srcRect b="0" l="0" r="0" t="0"/>
          <a:stretch/>
        </p:blipFill>
        <p:spPr>
          <a:xfrm>
            <a:off x="7988976" y="381000"/>
            <a:ext cx="774026" cy="676126"/>
          </a:xfrm>
          <a:prstGeom prst="rect">
            <a:avLst/>
          </a:prstGeom>
          <a:noFill/>
          <a:ln>
            <a:noFill/>
          </a:ln>
        </p:spPr>
      </p:pic>
      <p:sp>
        <p:nvSpPr>
          <p:cNvPr id="536" name="Google Shape;536;p50"/>
          <p:cNvSpPr/>
          <p:nvPr/>
        </p:nvSpPr>
        <p:spPr>
          <a:xfrm>
            <a:off x="2847975" y="1971675"/>
            <a:ext cx="628800" cy="11907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50"/>
          <p:cNvSpPr/>
          <p:nvPr/>
        </p:nvSpPr>
        <p:spPr>
          <a:xfrm>
            <a:off x="4257600" y="1057125"/>
            <a:ext cx="628800" cy="11907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4">
  <p:cSld name="TITLE_1_1_3_4">
    <p:spTree>
      <p:nvGrpSpPr>
        <p:cNvPr id="538" name="Shape 538"/>
        <p:cNvGrpSpPr/>
        <p:nvPr/>
      </p:nvGrpSpPr>
      <p:grpSpPr>
        <a:xfrm>
          <a:off x="0" y="0"/>
          <a:ext cx="0" cy="0"/>
          <a:chOff x="0" y="0"/>
          <a:chExt cx="0" cy="0"/>
        </a:xfrm>
      </p:grpSpPr>
      <p:pic>
        <p:nvPicPr>
          <p:cNvPr id="539" name="Google Shape;539;p51"/>
          <p:cNvPicPr preferRelativeResize="0"/>
          <p:nvPr/>
        </p:nvPicPr>
        <p:blipFill rotWithShape="1">
          <a:blip r:embed="rId2">
            <a:alphaModFix/>
          </a:blip>
          <a:srcRect b="0" l="0" r="0" t="0"/>
          <a:stretch/>
        </p:blipFill>
        <p:spPr>
          <a:xfrm>
            <a:off x="7988976" y="381000"/>
            <a:ext cx="774026" cy="676126"/>
          </a:xfrm>
          <a:prstGeom prst="rect">
            <a:avLst/>
          </a:prstGeom>
          <a:noFill/>
          <a:ln>
            <a:noFill/>
          </a:ln>
        </p:spPr>
      </p:pic>
      <p:pic>
        <p:nvPicPr>
          <p:cNvPr id="540" name="Google Shape;540;p51"/>
          <p:cNvPicPr preferRelativeResize="0"/>
          <p:nvPr/>
        </p:nvPicPr>
        <p:blipFill rotWithShape="1">
          <a:blip r:embed="rId3">
            <a:alphaModFix/>
          </a:blip>
          <a:srcRect b="0" l="26411" r="0" t="0"/>
          <a:stretch/>
        </p:blipFill>
        <p:spPr>
          <a:xfrm rot="10800000">
            <a:off x="0" y="-1"/>
            <a:ext cx="5095875" cy="5156326"/>
          </a:xfrm>
          <a:prstGeom prst="rect">
            <a:avLst/>
          </a:prstGeom>
          <a:noFill/>
          <a:ln>
            <a:noFill/>
          </a:ln>
        </p:spPr>
      </p:pic>
      <p:sp>
        <p:nvSpPr>
          <p:cNvPr id="541" name="Google Shape;541;p51"/>
          <p:cNvSpPr/>
          <p:nvPr/>
        </p:nvSpPr>
        <p:spPr>
          <a:xfrm>
            <a:off x="2847975" y="1971675"/>
            <a:ext cx="628800" cy="11907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51"/>
          <p:cNvSpPr/>
          <p:nvPr/>
        </p:nvSpPr>
        <p:spPr>
          <a:xfrm>
            <a:off x="4257600" y="1057125"/>
            <a:ext cx="628800" cy="11907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43" name="Google Shape;543;p51"/>
          <p:cNvPicPr preferRelativeResize="0"/>
          <p:nvPr/>
        </p:nvPicPr>
        <p:blipFill rotWithShape="1">
          <a:blip r:embed="rId3">
            <a:alphaModFix/>
          </a:blip>
          <a:srcRect b="1477" l="77303" r="14305" t="85960"/>
          <a:stretch/>
        </p:blipFill>
        <p:spPr>
          <a:xfrm rot="10800000">
            <a:off x="4281490" y="66673"/>
            <a:ext cx="581023" cy="647702"/>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1 1">
  <p:cSld name="TITLE_1_1_4_1_1">
    <p:spTree>
      <p:nvGrpSpPr>
        <p:cNvPr id="544" name="Shape 544"/>
        <p:cNvGrpSpPr/>
        <p:nvPr/>
      </p:nvGrpSpPr>
      <p:grpSpPr>
        <a:xfrm>
          <a:off x="0" y="0"/>
          <a:ext cx="0" cy="0"/>
          <a:chOff x="0" y="0"/>
          <a:chExt cx="0" cy="0"/>
        </a:xfrm>
      </p:grpSpPr>
      <p:pic>
        <p:nvPicPr>
          <p:cNvPr id="545" name="Google Shape;545;p52"/>
          <p:cNvPicPr preferRelativeResize="0"/>
          <p:nvPr/>
        </p:nvPicPr>
        <p:blipFill rotWithShape="1">
          <a:blip r:embed="rId2">
            <a:alphaModFix/>
          </a:blip>
          <a:srcRect b="0" l="0" r="33532" t="0"/>
          <a:stretch/>
        </p:blipFill>
        <p:spPr>
          <a:xfrm flipH="1">
            <a:off x="-77" y="-109900"/>
            <a:ext cx="4787277" cy="5363299"/>
          </a:xfrm>
          <a:prstGeom prst="rect">
            <a:avLst/>
          </a:prstGeom>
          <a:noFill/>
          <a:ln>
            <a:noFill/>
          </a:ln>
        </p:spPr>
      </p:pic>
      <p:pic>
        <p:nvPicPr>
          <p:cNvPr id="546" name="Google Shape;546;p52"/>
          <p:cNvPicPr preferRelativeResize="0"/>
          <p:nvPr/>
        </p:nvPicPr>
        <p:blipFill rotWithShape="1">
          <a:blip r:embed="rId2">
            <a:alphaModFix/>
          </a:blip>
          <a:srcRect b="0" l="0" r="33404" t="0"/>
          <a:stretch/>
        </p:blipFill>
        <p:spPr>
          <a:xfrm flipH="1" rot="10800000">
            <a:off x="4356821" y="-62274"/>
            <a:ext cx="4796698" cy="5363299"/>
          </a:xfrm>
          <a:prstGeom prst="rect">
            <a:avLst/>
          </a:prstGeom>
          <a:noFill/>
          <a:ln>
            <a:noFill/>
          </a:ln>
        </p:spPr>
      </p:pic>
      <p:pic>
        <p:nvPicPr>
          <p:cNvPr id="547" name="Google Shape;547;p52"/>
          <p:cNvPicPr preferRelativeResize="0"/>
          <p:nvPr/>
        </p:nvPicPr>
        <p:blipFill rotWithShape="1">
          <a:blip r:embed="rId3">
            <a:alphaModFix/>
          </a:blip>
          <a:srcRect b="0" l="0" r="0" t="0"/>
          <a:stretch/>
        </p:blipFill>
        <p:spPr>
          <a:xfrm>
            <a:off x="7988976" y="381000"/>
            <a:ext cx="774026" cy="676126"/>
          </a:xfrm>
          <a:prstGeom prst="rect">
            <a:avLst/>
          </a:prstGeom>
          <a:noFill/>
          <a:ln>
            <a:noFill/>
          </a:ln>
        </p:spPr>
      </p:pic>
      <p:grpSp>
        <p:nvGrpSpPr>
          <p:cNvPr id="548" name="Google Shape;548;p52"/>
          <p:cNvGrpSpPr/>
          <p:nvPr/>
        </p:nvGrpSpPr>
        <p:grpSpPr>
          <a:xfrm>
            <a:off x="-75" y="57150"/>
            <a:ext cx="9153825" cy="5067300"/>
            <a:chOff x="-75" y="57150"/>
            <a:chExt cx="9153825" cy="5067300"/>
          </a:xfrm>
        </p:grpSpPr>
        <p:sp>
          <p:nvSpPr>
            <p:cNvPr id="549" name="Google Shape;549;p52"/>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50" name="Google Shape;550;p52"/>
            <p:cNvGrpSpPr/>
            <p:nvPr/>
          </p:nvGrpSpPr>
          <p:grpSpPr>
            <a:xfrm>
              <a:off x="-75" y="57150"/>
              <a:ext cx="9153825" cy="5067300"/>
              <a:chOff x="-75" y="57150"/>
              <a:chExt cx="9153825" cy="5067300"/>
            </a:xfrm>
          </p:grpSpPr>
          <p:sp>
            <p:nvSpPr>
              <p:cNvPr id="551" name="Google Shape;551;p52"/>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52" name="Google Shape;552;p52"/>
              <p:cNvGrpSpPr/>
              <p:nvPr/>
            </p:nvGrpSpPr>
            <p:grpSpPr>
              <a:xfrm>
                <a:off x="-75" y="57150"/>
                <a:ext cx="9153825" cy="5067300"/>
                <a:chOff x="-75" y="57150"/>
                <a:chExt cx="9153825" cy="5067300"/>
              </a:xfrm>
            </p:grpSpPr>
            <p:sp>
              <p:nvSpPr>
                <p:cNvPr id="553" name="Google Shape;553;p52"/>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54" name="Google Shape;554;p52"/>
                <p:cNvGrpSpPr/>
                <p:nvPr/>
              </p:nvGrpSpPr>
              <p:grpSpPr>
                <a:xfrm>
                  <a:off x="-75" y="57150"/>
                  <a:ext cx="9144075" cy="5067300"/>
                  <a:chOff x="-75" y="57150"/>
                  <a:chExt cx="9144075" cy="5067300"/>
                </a:xfrm>
              </p:grpSpPr>
              <p:sp>
                <p:nvSpPr>
                  <p:cNvPr id="555" name="Google Shape;555;p52"/>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56" name="Google Shape;556;p52"/>
                  <p:cNvGrpSpPr/>
                  <p:nvPr/>
                </p:nvGrpSpPr>
                <p:grpSpPr>
                  <a:xfrm>
                    <a:off x="-75" y="57150"/>
                    <a:ext cx="9144075" cy="5067300"/>
                    <a:chOff x="-75" y="57150"/>
                    <a:chExt cx="9144075" cy="5067300"/>
                  </a:xfrm>
                </p:grpSpPr>
                <p:sp>
                  <p:nvSpPr>
                    <p:cNvPr id="557" name="Google Shape;557;p52"/>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8" name="Google Shape;558;p52"/>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59" name="Google Shape;559;p52"/>
                    <p:cNvGrpSpPr/>
                    <p:nvPr/>
                  </p:nvGrpSpPr>
                  <p:grpSpPr>
                    <a:xfrm>
                      <a:off x="-75" y="57150"/>
                      <a:ext cx="9144075" cy="5067300"/>
                      <a:chOff x="-75" y="57150"/>
                      <a:chExt cx="9144075" cy="5067300"/>
                    </a:xfrm>
                  </p:grpSpPr>
                  <p:sp>
                    <p:nvSpPr>
                      <p:cNvPr id="560" name="Google Shape;560;p52"/>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61" name="Google Shape;561;p52"/>
                      <p:cNvGrpSpPr/>
                      <p:nvPr/>
                    </p:nvGrpSpPr>
                    <p:grpSpPr>
                      <a:xfrm>
                        <a:off x="-75" y="57150"/>
                        <a:ext cx="9144075" cy="5067300"/>
                        <a:chOff x="-75" y="57150"/>
                        <a:chExt cx="9144075" cy="5067300"/>
                      </a:xfrm>
                    </p:grpSpPr>
                    <p:sp>
                      <p:nvSpPr>
                        <p:cNvPr id="562" name="Google Shape;562;p52"/>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p52"/>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64" name="Google Shape;564;p52"/>
                        <p:cNvGrpSpPr/>
                        <p:nvPr/>
                      </p:nvGrpSpPr>
                      <p:grpSpPr>
                        <a:xfrm>
                          <a:off x="-75" y="57150"/>
                          <a:ext cx="9144075" cy="5067300"/>
                          <a:chOff x="-75" y="57150"/>
                          <a:chExt cx="9144075" cy="5067300"/>
                        </a:xfrm>
                      </p:grpSpPr>
                      <p:sp>
                        <p:nvSpPr>
                          <p:cNvPr id="565" name="Google Shape;565;p52"/>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6" name="Google Shape;566;p52"/>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p52"/>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8" name="Google Shape;568;p52"/>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9" name="Google Shape;569;p52"/>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0" name="Google Shape;570;p52"/>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1" name="Google Shape;571;p52"/>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2" name="Google Shape;572;p52"/>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p52"/>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4" name="Google Shape;574;p52"/>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p52"/>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p52"/>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p52"/>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p52"/>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9" name="Google Shape;579;p52"/>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0" name="Google Shape;580;p52"/>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1" name="Google Shape;581;p52"/>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2" name="Google Shape;582;p52"/>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3" name="Google Shape;583;p52"/>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4" name="Google Shape;584;p52"/>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5" name="Google Shape;585;p52"/>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grpSp>
            </p:grpSp>
          </p:grpSp>
        </p:grpSp>
      </p:gr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1 2 1">
  <p:cSld name="Title slide 1 1 4 1 2 1">
    <p:spTree>
      <p:nvGrpSpPr>
        <p:cNvPr id="586" name="Shape 586"/>
        <p:cNvGrpSpPr/>
        <p:nvPr/>
      </p:nvGrpSpPr>
      <p:grpSpPr>
        <a:xfrm>
          <a:off x="0" y="0"/>
          <a:ext cx="0" cy="0"/>
          <a:chOff x="0" y="0"/>
          <a:chExt cx="0" cy="0"/>
        </a:xfrm>
      </p:grpSpPr>
      <p:pic>
        <p:nvPicPr>
          <p:cNvPr id="587" name="Google Shape;587;p53"/>
          <p:cNvPicPr preferRelativeResize="0"/>
          <p:nvPr/>
        </p:nvPicPr>
        <p:blipFill rotWithShape="1">
          <a:blip r:embed="rId2">
            <a:alphaModFix/>
          </a:blip>
          <a:srcRect b="0" l="0" r="33404" t="0"/>
          <a:stretch/>
        </p:blipFill>
        <p:spPr>
          <a:xfrm flipH="1" rot="10800000">
            <a:off x="4356825" y="-62274"/>
            <a:ext cx="4796698" cy="5363299"/>
          </a:xfrm>
          <a:prstGeom prst="rect">
            <a:avLst/>
          </a:prstGeom>
          <a:noFill/>
          <a:ln>
            <a:noFill/>
          </a:ln>
        </p:spPr>
      </p:pic>
      <p:pic>
        <p:nvPicPr>
          <p:cNvPr id="588" name="Google Shape;588;p53"/>
          <p:cNvPicPr preferRelativeResize="0"/>
          <p:nvPr/>
        </p:nvPicPr>
        <p:blipFill rotWithShape="1">
          <a:blip r:embed="rId2">
            <a:alphaModFix/>
          </a:blip>
          <a:srcRect b="0" l="0" r="33532" t="0"/>
          <a:stretch/>
        </p:blipFill>
        <p:spPr>
          <a:xfrm flipH="1">
            <a:off x="-76" y="-109900"/>
            <a:ext cx="4787277" cy="5363299"/>
          </a:xfrm>
          <a:prstGeom prst="rect">
            <a:avLst/>
          </a:prstGeom>
          <a:noFill/>
          <a:ln>
            <a:noFill/>
          </a:ln>
        </p:spPr>
      </p:pic>
      <p:pic>
        <p:nvPicPr>
          <p:cNvPr id="589" name="Google Shape;589;p53"/>
          <p:cNvPicPr preferRelativeResize="0"/>
          <p:nvPr/>
        </p:nvPicPr>
        <p:blipFill rotWithShape="1">
          <a:blip r:embed="rId3">
            <a:alphaModFix/>
          </a:blip>
          <a:srcRect b="0" l="0" r="0" t="0"/>
          <a:stretch/>
        </p:blipFill>
        <p:spPr>
          <a:xfrm>
            <a:off x="7988976" y="381000"/>
            <a:ext cx="774026" cy="676126"/>
          </a:xfrm>
          <a:prstGeom prst="rect">
            <a:avLst/>
          </a:prstGeom>
          <a:noFill/>
          <a:ln>
            <a:noFill/>
          </a:ln>
        </p:spPr>
      </p:pic>
      <p:grpSp>
        <p:nvGrpSpPr>
          <p:cNvPr id="590" name="Google Shape;590;p53"/>
          <p:cNvGrpSpPr/>
          <p:nvPr/>
        </p:nvGrpSpPr>
        <p:grpSpPr>
          <a:xfrm>
            <a:off x="-75" y="57150"/>
            <a:ext cx="9153825" cy="5067300"/>
            <a:chOff x="-75" y="57150"/>
            <a:chExt cx="9153825" cy="5067300"/>
          </a:xfrm>
        </p:grpSpPr>
        <p:sp>
          <p:nvSpPr>
            <p:cNvPr id="591" name="Google Shape;591;p53"/>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92" name="Google Shape;592;p53"/>
            <p:cNvGrpSpPr/>
            <p:nvPr/>
          </p:nvGrpSpPr>
          <p:grpSpPr>
            <a:xfrm>
              <a:off x="-75" y="57150"/>
              <a:ext cx="9153825" cy="5067300"/>
              <a:chOff x="-75" y="57150"/>
              <a:chExt cx="9153825" cy="5067300"/>
            </a:xfrm>
          </p:grpSpPr>
          <p:sp>
            <p:nvSpPr>
              <p:cNvPr id="593" name="Google Shape;593;p53"/>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94" name="Google Shape;594;p53"/>
              <p:cNvGrpSpPr/>
              <p:nvPr/>
            </p:nvGrpSpPr>
            <p:grpSpPr>
              <a:xfrm>
                <a:off x="-75" y="57150"/>
                <a:ext cx="9153825" cy="5067300"/>
                <a:chOff x="-75" y="57150"/>
                <a:chExt cx="9153825" cy="5067300"/>
              </a:xfrm>
            </p:grpSpPr>
            <p:sp>
              <p:nvSpPr>
                <p:cNvPr id="595" name="Google Shape;595;p53"/>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96" name="Google Shape;596;p53"/>
                <p:cNvGrpSpPr/>
                <p:nvPr/>
              </p:nvGrpSpPr>
              <p:grpSpPr>
                <a:xfrm>
                  <a:off x="-75" y="57150"/>
                  <a:ext cx="9144075" cy="5067300"/>
                  <a:chOff x="-75" y="57150"/>
                  <a:chExt cx="9144075" cy="5067300"/>
                </a:xfrm>
              </p:grpSpPr>
              <p:sp>
                <p:nvSpPr>
                  <p:cNvPr id="597" name="Google Shape;597;p53"/>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98" name="Google Shape;598;p53"/>
                  <p:cNvGrpSpPr/>
                  <p:nvPr/>
                </p:nvGrpSpPr>
                <p:grpSpPr>
                  <a:xfrm>
                    <a:off x="-75" y="57150"/>
                    <a:ext cx="9144075" cy="5067300"/>
                    <a:chOff x="-75" y="57150"/>
                    <a:chExt cx="9144075" cy="5067300"/>
                  </a:xfrm>
                </p:grpSpPr>
                <p:sp>
                  <p:nvSpPr>
                    <p:cNvPr id="599" name="Google Shape;599;p53"/>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0" name="Google Shape;600;p53"/>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01" name="Google Shape;601;p53"/>
                    <p:cNvGrpSpPr/>
                    <p:nvPr/>
                  </p:nvGrpSpPr>
                  <p:grpSpPr>
                    <a:xfrm>
                      <a:off x="-75" y="57150"/>
                      <a:ext cx="9144075" cy="5067300"/>
                      <a:chOff x="-75" y="57150"/>
                      <a:chExt cx="9144075" cy="5067300"/>
                    </a:xfrm>
                  </p:grpSpPr>
                  <p:sp>
                    <p:nvSpPr>
                      <p:cNvPr id="602" name="Google Shape;602;p53"/>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03" name="Google Shape;603;p53"/>
                      <p:cNvGrpSpPr/>
                      <p:nvPr/>
                    </p:nvGrpSpPr>
                    <p:grpSpPr>
                      <a:xfrm>
                        <a:off x="-75" y="57150"/>
                        <a:ext cx="9144075" cy="5067300"/>
                        <a:chOff x="-75" y="57150"/>
                        <a:chExt cx="9144075" cy="5067300"/>
                      </a:xfrm>
                    </p:grpSpPr>
                    <p:sp>
                      <p:nvSpPr>
                        <p:cNvPr id="604" name="Google Shape;604;p53"/>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5" name="Google Shape;605;p53"/>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06" name="Google Shape;606;p53"/>
                        <p:cNvGrpSpPr/>
                        <p:nvPr/>
                      </p:nvGrpSpPr>
                      <p:grpSpPr>
                        <a:xfrm>
                          <a:off x="-75" y="57150"/>
                          <a:ext cx="9144075" cy="5067300"/>
                          <a:chOff x="-75" y="57150"/>
                          <a:chExt cx="9144075" cy="5067300"/>
                        </a:xfrm>
                      </p:grpSpPr>
                      <p:sp>
                        <p:nvSpPr>
                          <p:cNvPr id="607" name="Google Shape;607;p53"/>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8" name="Google Shape;608;p53"/>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9" name="Google Shape;609;p53"/>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0" name="Google Shape;610;p53"/>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1" name="Google Shape;611;p53"/>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p53"/>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3" name="Google Shape;613;p53"/>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4" name="Google Shape;614;p53"/>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5" name="Google Shape;615;p53"/>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6" name="Google Shape;616;p53"/>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7" name="Google Shape;617;p53"/>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8" name="Google Shape;618;p53"/>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9" name="Google Shape;619;p53"/>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0" name="Google Shape;620;p53"/>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1" name="Google Shape;621;p53"/>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2" name="Google Shape;622;p53"/>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3" name="Google Shape;623;p53"/>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4" name="Google Shape;624;p53"/>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 name="Google Shape;625;p53"/>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6" name="Google Shape;626;p53"/>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7" name="Google Shape;627;p53"/>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grpSp>
            </p:grpSp>
          </p:grpSp>
        </p:grpSp>
      </p:gr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p:cSld name="Title slide 1 1 4">
    <p:spTree>
      <p:nvGrpSpPr>
        <p:cNvPr id="628" name="Shape 628"/>
        <p:cNvGrpSpPr/>
        <p:nvPr/>
      </p:nvGrpSpPr>
      <p:grpSpPr>
        <a:xfrm>
          <a:off x="0" y="0"/>
          <a:ext cx="0" cy="0"/>
          <a:chOff x="0" y="0"/>
          <a:chExt cx="0" cy="0"/>
        </a:xfrm>
      </p:grpSpPr>
      <p:pic>
        <p:nvPicPr>
          <p:cNvPr id="629" name="Google Shape;629;p54"/>
          <p:cNvPicPr preferRelativeResize="0"/>
          <p:nvPr/>
        </p:nvPicPr>
        <p:blipFill rotWithShape="1">
          <a:blip r:embed="rId2">
            <a:alphaModFix/>
          </a:blip>
          <a:srcRect b="0" l="0" r="33537" t="0"/>
          <a:stretch/>
        </p:blipFill>
        <p:spPr>
          <a:xfrm flipH="1" rot="10800000">
            <a:off x="4356821" y="-62274"/>
            <a:ext cx="4787174" cy="5363299"/>
          </a:xfrm>
          <a:prstGeom prst="rect">
            <a:avLst/>
          </a:prstGeom>
          <a:noFill/>
          <a:ln>
            <a:noFill/>
          </a:ln>
        </p:spPr>
      </p:pic>
      <p:pic>
        <p:nvPicPr>
          <p:cNvPr id="630" name="Google Shape;630;p54"/>
          <p:cNvPicPr preferRelativeResize="0"/>
          <p:nvPr/>
        </p:nvPicPr>
        <p:blipFill rotWithShape="1">
          <a:blip r:embed="rId2">
            <a:alphaModFix/>
          </a:blip>
          <a:srcRect b="0" l="0" r="33532" t="0"/>
          <a:stretch/>
        </p:blipFill>
        <p:spPr>
          <a:xfrm flipH="1">
            <a:off x="26" y="-109900"/>
            <a:ext cx="4787174" cy="5363299"/>
          </a:xfrm>
          <a:prstGeom prst="rect">
            <a:avLst/>
          </a:prstGeom>
          <a:noFill/>
          <a:ln>
            <a:noFill/>
          </a:ln>
        </p:spPr>
      </p:pic>
      <p:pic>
        <p:nvPicPr>
          <p:cNvPr id="631" name="Google Shape;631;p54"/>
          <p:cNvPicPr preferRelativeResize="0"/>
          <p:nvPr/>
        </p:nvPicPr>
        <p:blipFill rotWithShape="1">
          <a:blip r:embed="rId3">
            <a:alphaModFix/>
          </a:blip>
          <a:srcRect b="0" l="0" r="0" t="0"/>
          <a:stretch/>
        </p:blipFill>
        <p:spPr>
          <a:xfrm>
            <a:off x="7988976" y="381000"/>
            <a:ext cx="774026" cy="676126"/>
          </a:xfrm>
          <a:prstGeom prst="rect">
            <a:avLst/>
          </a:prstGeom>
          <a:noFill/>
          <a:ln>
            <a:noFill/>
          </a:ln>
        </p:spPr>
      </p:pic>
      <p:sp>
        <p:nvSpPr>
          <p:cNvPr id="632" name="Google Shape;632;p54"/>
          <p:cNvSpPr/>
          <p:nvPr/>
        </p:nvSpPr>
        <p:spPr>
          <a:xfrm>
            <a:off x="5934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33" name="Google Shape;633;p54"/>
          <p:cNvGrpSpPr/>
          <p:nvPr/>
        </p:nvGrpSpPr>
        <p:grpSpPr>
          <a:xfrm>
            <a:off x="-75" y="57150"/>
            <a:ext cx="9153825" cy="5067300"/>
            <a:chOff x="-75" y="57150"/>
            <a:chExt cx="9153825" cy="5067300"/>
          </a:xfrm>
        </p:grpSpPr>
        <p:sp>
          <p:nvSpPr>
            <p:cNvPr id="634" name="Google Shape;634;p54"/>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35" name="Google Shape;635;p54"/>
            <p:cNvGrpSpPr/>
            <p:nvPr/>
          </p:nvGrpSpPr>
          <p:grpSpPr>
            <a:xfrm>
              <a:off x="-75" y="57150"/>
              <a:ext cx="9153825" cy="5067300"/>
              <a:chOff x="-75" y="57150"/>
              <a:chExt cx="9153825" cy="5067300"/>
            </a:xfrm>
          </p:grpSpPr>
          <p:sp>
            <p:nvSpPr>
              <p:cNvPr id="636" name="Google Shape;636;p54"/>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37" name="Google Shape;637;p54"/>
              <p:cNvGrpSpPr/>
              <p:nvPr/>
            </p:nvGrpSpPr>
            <p:grpSpPr>
              <a:xfrm>
                <a:off x="-75" y="57150"/>
                <a:ext cx="9153825" cy="5067300"/>
                <a:chOff x="-75" y="57150"/>
                <a:chExt cx="9153825" cy="5067300"/>
              </a:xfrm>
            </p:grpSpPr>
            <p:sp>
              <p:nvSpPr>
                <p:cNvPr id="638" name="Google Shape;638;p54"/>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39" name="Google Shape;639;p54"/>
                <p:cNvGrpSpPr/>
                <p:nvPr/>
              </p:nvGrpSpPr>
              <p:grpSpPr>
                <a:xfrm>
                  <a:off x="-75" y="57150"/>
                  <a:ext cx="9144075" cy="5067300"/>
                  <a:chOff x="-75" y="57150"/>
                  <a:chExt cx="9144075" cy="5067300"/>
                </a:xfrm>
              </p:grpSpPr>
              <p:sp>
                <p:nvSpPr>
                  <p:cNvPr id="640" name="Google Shape;640;p54"/>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41" name="Google Shape;641;p54"/>
                  <p:cNvGrpSpPr/>
                  <p:nvPr/>
                </p:nvGrpSpPr>
                <p:grpSpPr>
                  <a:xfrm>
                    <a:off x="-75" y="57150"/>
                    <a:ext cx="9144075" cy="5067300"/>
                    <a:chOff x="-75" y="57150"/>
                    <a:chExt cx="9144075" cy="5067300"/>
                  </a:xfrm>
                </p:grpSpPr>
                <p:sp>
                  <p:nvSpPr>
                    <p:cNvPr id="642" name="Google Shape;642;p54"/>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3" name="Google Shape;643;p54"/>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44" name="Google Shape;644;p54"/>
                    <p:cNvGrpSpPr/>
                    <p:nvPr/>
                  </p:nvGrpSpPr>
                  <p:grpSpPr>
                    <a:xfrm>
                      <a:off x="-75" y="57150"/>
                      <a:ext cx="9144075" cy="5067300"/>
                      <a:chOff x="-75" y="57150"/>
                      <a:chExt cx="9144075" cy="5067300"/>
                    </a:xfrm>
                  </p:grpSpPr>
                  <p:sp>
                    <p:nvSpPr>
                      <p:cNvPr id="645" name="Google Shape;645;p54"/>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46" name="Google Shape;646;p54"/>
                      <p:cNvGrpSpPr/>
                      <p:nvPr/>
                    </p:nvGrpSpPr>
                    <p:grpSpPr>
                      <a:xfrm>
                        <a:off x="-75" y="57150"/>
                        <a:ext cx="9144075" cy="5067300"/>
                        <a:chOff x="-75" y="57150"/>
                        <a:chExt cx="9144075" cy="5067300"/>
                      </a:xfrm>
                    </p:grpSpPr>
                    <p:sp>
                      <p:nvSpPr>
                        <p:cNvPr id="647" name="Google Shape;647;p54"/>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8" name="Google Shape;648;p54"/>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49" name="Google Shape;649;p54"/>
                        <p:cNvGrpSpPr/>
                        <p:nvPr/>
                      </p:nvGrpSpPr>
                      <p:grpSpPr>
                        <a:xfrm>
                          <a:off x="-75" y="57150"/>
                          <a:ext cx="9144075" cy="5067300"/>
                          <a:chOff x="-75" y="57150"/>
                          <a:chExt cx="9144075" cy="5067300"/>
                        </a:xfrm>
                      </p:grpSpPr>
                      <p:sp>
                        <p:nvSpPr>
                          <p:cNvPr id="650" name="Google Shape;650;p54"/>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1" name="Google Shape;651;p54"/>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2" name="Google Shape;652;p54"/>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3" name="Google Shape;653;p54"/>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4" name="Google Shape;654;p54"/>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5" name="Google Shape;655;p54"/>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6" name="Google Shape;656;p54"/>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7" name="Google Shape;657;p54"/>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8" name="Google Shape;658;p54"/>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9" name="Google Shape;659;p54"/>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0" name="Google Shape;660;p54"/>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1" name="Google Shape;661;p54"/>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2" name="Google Shape;662;p54"/>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3" name="Google Shape;663;p54"/>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4" name="Google Shape;664;p54"/>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5" name="Google Shape;665;p54"/>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6" name="Google Shape;666;p54"/>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7" name="Google Shape;667;p54"/>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8" name="Google Shape;668;p54"/>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9" name="Google Shape;669;p54"/>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0" name="Google Shape;670;p54"/>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grpSp>
            </p:grpSp>
          </p:grpSp>
        </p:grpSp>
      </p:gr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1">
  <p:cSld name="Title slide 1 1 4 1">
    <p:spTree>
      <p:nvGrpSpPr>
        <p:cNvPr id="671" name="Shape 671"/>
        <p:cNvGrpSpPr/>
        <p:nvPr/>
      </p:nvGrpSpPr>
      <p:grpSpPr>
        <a:xfrm>
          <a:off x="0" y="0"/>
          <a:ext cx="0" cy="0"/>
          <a:chOff x="0" y="0"/>
          <a:chExt cx="0" cy="0"/>
        </a:xfrm>
      </p:grpSpPr>
      <p:pic>
        <p:nvPicPr>
          <p:cNvPr id="672" name="Google Shape;672;p55"/>
          <p:cNvPicPr preferRelativeResize="0"/>
          <p:nvPr/>
        </p:nvPicPr>
        <p:blipFill rotWithShape="1">
          <a:blip r:embed="rId2">
            <a:alphaModFix/>
          </a:blip>
          <a:srcRect b="0" l="0" r="33404" t="0"/>
          <a:stretch/>
        </p:blipFill>
        <p:spPr>
          <a:xfrm flipH="1" rot="10800000">
            <a:off x="4356825" y="-62274"/>
            <a:ext cx="4796698" cy="5363299"/>
          </a:xfrm>
          <a:prstGeom prst="rect">
            <a:avLst/>
          </a:prstGeom>
          <a:noFill/>
          <a:ln>
            <a:noFill/>
          </a:ln>
        </p:spPr>
      </p:pic>
      <p:pic>
        <p:nvPicPr>
          <p:cNvPr id="673" name="Google Shape;673;p55"/>
          <p:cNvPicPr preferRelativeResize="0"/>
          <p:nvPr/>
        </p:nvPicPr>
        <p:blipFill rotWithShape="1">
          <a:blip r:embed="rId2">
            <a:alphaModFix/>
          </a:blip>
          <a:srcRect b="0" l="0" r="33532" t="0"/>
          <a:stretch/>
        </p:blipFill>
        <p:spPr>
          <a:xfrm flipH="1">
            <a:off x="-76" y="-109900"/>
            <a:ext cx="4787277" cy="5363299"/>
          </a:xfrm>
          <a:prstGeom prst="rect">
            <a:avLst/>
          </a:prstGeom>
          <a:noFill/>
          <a:ln>
            <a:noFill/>
          </a:ln>
        </p:spPr>
      </p:pic>
      <p:pic>
        <p:nvPicPr>
          <p:cNvPr id="674" name="Google Shape;674;p55"/>
          <p:cNvPicPr preferRelativeResize="0"/>
          <p:nvPr/>
        </p:nvPicPr>
        <p:blipFill rotWithShape="1">
          <a:blip r:embed="rId3">
            <a:alphaModFix/>
          </a:blip>
          <a:srcRect b="0" l="0" r="0" t="0"/>
          <a:stretch/>
        </p:blipFill>
        <p:spPr>
          <a:xfrm>
            <a:off x="7988976" y="381000"/>
            <a:ext cx="774026" cy="676126"/>
          </a:xfrm>
          <a:prstGeom prst="rect">
            <a:avLst/>
          </a:prstGeom>
          <a:noFill/>
          <a:ln>
            <a:noFill/>
          </a:ln>
        </p:spPr>
      </p:pic>
      <p:grpSp>
        <p:nvGrpSpPr>
          <p:cNvPr id="675" name="Google Shape;675;p55"/>
          <p:cNvGrpSpPr/>
          <p:nvPr/>
        </p:nvGrpSpPr>
        <p:grpSpPr>
          <a:xfrm>
            <a:off x="-75" y="57150"/>
            <a:ext cx="9153825" cy="5067300"/>
            <a:chOff x="-75" y="57150"/>
            <a:chExt cx="9153825" cy="5067300"/>
          </a:xfrm>
        </p:grpSpPr>
        <p:sp>
          <p:nvSpPr>
            <p:cNvPr id="676" name="Google Shape;676;p55"/>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77" name="Google Shape;677;p55"/>
            <p:cNvGrpSpPr/>
            <p:nvPr/>
          </p:nvGrpSpPr>
          <p:grpSpPr>
            <a:xfrm>
              <a:off x="-75" y="57150"/>
              <a:ext cx="9153825" cy="5067300"/>
              <a:chOff x="-75" y="57150"/>
              <a:chExt cx="9153825" cy="5067300"/>
            </a:xfrm>
          </p:grpSpPr>
          <p:sp>
            <p:nvSpPr>
              <p:cNvPr id="678" name="Google Shape;678;p55"/>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79" name="Google Shape;679;p55"/>
              <p:cNvGrpSpPr/>
              <p:nvPr/>
            </p:nvGrpSpPr>
            <p:grpSpPr>
              <a:xfrm>
                <a:off x="-75" y="57150"/>
                <a:ext cx="9153825" cy="5067300"/>
                <a:chOff x="-75" y="57150"/>
                <a:chExt cx="9153825" cy="5067300"/>
              </a:xfrm>
            </p:grpSpPr>
            <p:sp>
              <p:nvSpPr>
                <p:cNvPr id="680" name="Google Shape;680;p55"/>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81" name="Google Shape;681;p55"/>
                <p:cNvGrpSpPr/>
                <p:nvPr/>
              </p:nvGrpSpPr>
              <p:grpSpPr>
                <a:xfrm>
                  <a:off x="-75" y="57150"/>
                  <a:ext cx="9144075" cy="5067300"/>
                  <a:chOff x="-75" y="57150"/>
                  <a:chExt cx="9144075" cy="5067300"/>
                </a:xfrm>
              </p:grpSpPr>
              <p:sp>
                <p:nvSpPr>
                  <p:cNvPr id="682" name="Google Shape;682;p55"/>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83" name="Google Shape;683;p55"/>
                  <p:cNvGrpSpPr/>
                  <p:nvPr/>
                </p:nvGrpSpPr>
                <p:grpSpPr>
                  <a:xfrm>
                    <a:off x="-75" y="57150"/>
                    <a:ext cx="9144075" cy="5067300"/>
                    <a:chOff x="-75" y="57150"/>
                    <a:chExt cx="9144075" cy="5067300"/>
                  </a:xfrm>
                </p:grpSpPr>
                <p:sp>
                  <p:nvSpPr>
                    <p:cNvPr id="684" name="Google Shape;684;p55"/>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5" name="Google Shape;685;p55"/>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86" name="Google Shape;686;p55"/>
                    <p:cNvGrpSpPr/>
                    <p:nvPr/>
                  </p:nvGrpSpPr>
                  <p:grpSpPr>
                    <a:xfrm>
                      <a:off x="-75" y="57150"/>
                      <a:ext cx="9144075" cy="5067300"/>
                      <a:chOff x="-75" y="57150"/>
                      <a:chExt cx="9144075" cy="5067300"/>
                    </a:xfrm>
                  </p:grpSpPr>
                  <p:sp>
                    <p:nvSpPr>
                      <p:cNvPr id="687" name="Google Shape;687;p55"/>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88" name="Google Shape;688;p55"/>
                      <p:cNvGrpSpPr/>
                      <p:nvPr/>
                    </p:nvGrpSpPr>
                    <p:grpSpPr>
                      <a:xfrm>
                        <a:off x="-75" y="57150"/>
                        <a:ext cx="9144075" cy="5067300"/>
                        <a:chOff x="-75" y="57150"/>
                        <a:chExt cx="9144075" cy="5067300"/>
                      </a:xfrm>
                    </p:grpSpPr>
                    <p:sp>
                      <p:nvSpPr>
                        <p:cNvPr id="689" name="Google Shape;689;p55"/>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0" name="Google Shape;690;p55"/>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91" name="Google Shape;691;p55"/>
                        <p:cNvGrpSpPr/>
                        <p:nvPr/>
                      </p:nvGrpSpPr>
                      <p:grpSpPr>
                        <a:xfrm>
                          <a:off x="-75" y="57150"/>
                          <a:ext cx="9144075" cy="5067300"/>
                          <a:chOff x="-75" y="57150"/>
                          <a:chExt cx="9144075" cy="5067300"/>
                        </a:xfrm>
                      </p:grpSpPr>
                      <p:sp>
                        <p:nvSpPr>
                          <p:cNvPr id="692" name="Google Shape;692;p55"/>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3" name="Google Shape;693;p55"/>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4" name="Google Shape;694;p55"/>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5" name="Google Shape;695;p55"/>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6" name="Google Shape;696;p55"/>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7" name="Google Shape;697;p55"/>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8" name="Google Shape;698;p55"/>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9" name="Google Shape;699;p55"/>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0" name="Google Shape;700;p55"/>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1" name="Google Shape;701;p55"/>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2" name="Google Shape;702;p55"/>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3" name="Google Shape;703;p55"/>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4" name="Google Shape;704;p55"/>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5" name="Google Shape;705;p55"/>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6" name="Google Shape;706;p55"/>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7" name="Google Shape;707;p55"/>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8" name="Google Shape;708;p55"/>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9" name="Google Shape;709;p55"/>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0" name="Google Shape;710;p55"/>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1" name="Google Shape;711;p55"/>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2" name="Google Shape;712;p55"/>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grpSp>
            </p:grpSp>
          </p:grpSp>
        </p:grpSp>
      </p:gr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 slide 1 1">
    <p:spTree>
      <p:nvGrpSpPr>
        <p:cNvPr id="713" name="Shape 713"/>
        <p:cNvGrpSpPr/>
        <p:nvPr/>
      </p:nvGrpSpPr>
      <p:grpSpPr>
        <a:xfrm>
          <a:off x="0" y="0"/>
          <a:ext cx="0" cy="0"/>
          <a:chOff x="0" y="0"/>
          <a:chExt cx="0" cy="0"/>
        </a:xfrm>
      </p:grpSpPr>
      <p:pic>
        <p:nvPicPr>
          <p:cNvPr id="714" name="Google Shape;714;p56"/>
          <p:cNvPicPr preferRelativeResize="0"/>
          <p:nvPr/>
        </p:nvPicPr>
        <p:blipFill rotWithShape="1">
          <a:blip r:embed="rId2">
            <a:alphaModFix/>
          </a:blip>
          <a:srcRect b="0" l="0" r="0" t="0"/>
          <a:stretch/>
        </p:blipFill>
        <p:spPr>
          <a:xfrm>
            <a:off x="7988976" y="381000"/>
            <a:ext cx="774026" cy="676126"/>
          </a:xfrm>
          <a:prstGeom prst="rect">
            <a:avLst/>
          </a:prstGeom>
          <a:noFill/>
          <a:ln>
            <a:noFill/>
          </a:ln>
        </p:spPr>
      </p:pic>
      <p:pic>
        <p:nvPicPr>
          <p:cNvPr id="715" name="Google Shape;715;p56"/>
          <p:cNvPicPr preferRelativeResize="0"/>
          <p:nvPr/>
        </p:nvPicPr>
        <p:blipFill rotWithShape="1">
          <a:blip r:embed="rId3">
            <a:alphaModFix/>
          </a:blip>
          <a:srcRect b="21038" l="13457" r="0" t="2707"/>
          <a:stretch/>
        </p:blipFill>
        <p:spPr>
          <a:xfrm>
            <a:off x="0" y="0"/>
            <a:ext cx="7839073" cy="5143501"/>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5">
  <p:cSld name="Title slide 1 1 5">
    <p:spTree>
      <p:nvGrpSpPr>
        <p:cNvPr id="716" name="Shape 716"/>
        <p:cNvGrpSpPr/>
        <p:nvPr/>
      </p:nvGrpSpPr>
      <p:grpSpPr>
        <a:xfrm>
          <a:off x="0" y="0"/>
          <a:ext cx="0" cy="0"/>
          <a:chOff x="0" y="0"/>
          <a:chExt cx="0" cy="0"/>
        </a:xfrm>
      </p:grpSpPr>
      <p:pic>
        <p:nvPicPr>
          <p:cNvPr id="717" name="Google Shape;717;p57"/>
          <p:cNvPicPr preferRelativeResize="0"/>
          <p:nvPr/>
        </p:nvPicPr>
        <p:blipFill rotWithShape="1">
          <a:blip r:embed="rId2">
            <a:alphaModFix/>
          </a:blip>
          <a:srcRect b="20861" l="13672" r="8" t="0"/>
          <a:stretch/>
        </p:blipFill>
        <p:spPr>
          <a:xfrm>
            <a:off x="1" y="-211450"/>
            <a:ext cx="7838049" cy="5354950"/>
          </a:xfrm>
          <a:prstGeom prst="rect">
            <a:avLst/>
          </a:prstGeom>
          <a:noFill/>
          <a:ln>
            <a:noFill/>
          </a:ln>
        </p:spPr>
      </p:pic>
      <p:pic>
        <p:nvPicPr>
          <p:cNvPr id="718" name="Google Shape;718;p57"/>
          <p:cNvPicPr preferRelativeResize="0"/>
          <p:nvPr/>
        </p:nvPicPr>
        <p:blipFill rotWithShape="1">
          <a:blip r:embed="rId3">
            <a:alphaModFix/>
          </a:blip>
          <a:srcRect b="0" l="0" r="0" t="0"/>
          <a:stretch/>
        </p:blipFill>
        <p:spPr>
          <a:xfrm>
            <a:off x="7988976" y="381000"/>
            <a:ext cx="774026" cy="676126"/>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5 1">
  <p:cSld name="Title slide 1 1 5 1">
    <p:spTree>
      <p:nvGrpSpPr>
        <p:cNvPr id="719" name="Shape 719"/>
        <p:cNvGrpSpPr/>
        <p:nvPr/>
      </p:nvGrpSpPr>
      <p:grpSpPr>
        <a:xfrm>
          <a:off x="0" y="0"/>
          <a:ext cx="0" cy="0"/>
          <a:chOff x="0" y="0"/>
          <a:chExt cx="0" cy="0"/>
        </a:xfrm>
      </p:grpSpPr>
      <p:pic>
        <p:nvPicPr>
          <p:cNvPr id="720" name="Google Shape;720;p58"/>
          <p:cNvPicPr preferRelativeResize="0"/>
          <p:nvPr/>
        </p:nvPicPr>
        <p:blipFill rotWithShape="1">
          <a:blip r:embed="rId2">
            <a:alphaModFix/>
          </a:blip>
          <a:srcRect b="20842" l="13688" r="0" t="0"/>
          <a:stretch/>
        </p:blipFill>
        <p:spPr>
          <a:xfrm>
            <a:off x="0" y="-209550"/>
            <a:ext cx="7839073" cy="5353051"/>
          </a:xfrm>
          <a:prstGeom prst="rect">
            <a:avLst/>
          </a:prstGeom>
          <a:noFill/>
          <a:ln>
            <a:noFill/>
          </a:ln>
        </p:spPr>
      </p:pic>
      <p:pic>
        <p:nvPicPr>
          <p:cNvPr id="721" name="Google Shape;721;p58"/>
          <p:cNvPicPr preferRelativeResize="0"/>
          <p:nvPr/>
        </p:nvPicPr>
        <p:blipFill rotWithShape="1">
          <a:blip r:embed="rId3">
            <a:alphaModFix/>
          </a:blip>
          <a:srcRect b="0" l="0" r="0" t="0"/>
          <a:stretch/>
        </p:blipFill>
        <p:spPr>
          <a:xfrm>
            <a:off x="7988976" y="381000"/>
            <a:ext cx="774026" cy="676126"/>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p:cSld name="Title slide 1 1 1 1">
    <p:spTree>
      <p:nvGrpSpPr>
        <p:cNvPr id="722" name="Shape 722"/>
        <p:cNvGrpSpPr/>
        <p:nvPr/>
      </p:nvGrpSpPr>
      <p:grpSpPr>
        <a:xfrm>
          <a:off x="0" y="0"/>
          <a:ext cx="0" cy="0"/>
          <a:chOff x="0" y="0"/>
          <a:chExt cx="0" cy="0"/>
        </a:xfrm>
      </p:grpSpPr>
      <p:pic>
        <p:nvPicPr>
          <p:cNvPr id="723" name="Google Shape;723;p59"/>
          <p:cNvPicPr preferRelativeResize="0"/>
          <p:nvPr/>
        </p:nvPicPr>
        <p:blipFill rotWithShape="1">
          <a:blip r:embed="rId2">
            <a:alphaModFix/>
          </a:blip>
          <a:srcRect b="0" l="0" r="0" t="0"/>
          <a:stretch/>
        </p:blipFill>
        <p:spPr>
          <a:xfrm>
            <a:off x="7988976" y="381000"/>
            <a:ext cx="774026" cy="676126"/>
          </a:xfrm>
          <a:prstGeom prst="rect">
            <a:avLst/>
          </a:prstGeom>
          <a:noFill/>
          <a:ln>
            <a:noFill/>
          </a:ln>
        </p:spPr>
      </p:pic>
      <p:pic>
        <p:nvPicPr>
          <p:cNvPr id="724" name="Google Shape;724;p59"/>
          <p:cNvPicPr preferRelativeResize="0"/>
          <p:nvPr/>
        </p:nvPicPr>
        <p:blipFill rotWithShape="1">
          <a:blip r:embed="rId3">
            <a:alphaModFix/>
          </a:blip>
          <a:srcRect b="55712" l="45448" r="32990" t="28985"/>
          <a:stretch/>
        </p:blipFill>
        <p:spPr>
          <a:xfrm>
            <a:off x="6313950" y="3648075"/>
            <a:ext cx="2830049" cy="1495426"/>
          </a:xfrm>
          <a:prstGeom prst="rect">
            <a:avLst/>
          </a:prstGeom>
          <a:noFill/>
          <a:ln>
            <a:noFill/>
          </a:ln>
        </p:spPr>
      </p:pic>
      <p:pic>
        <p:nvPicPr>
          <p:cNvPr id="725" name="Google Shape;725;p59"/>
          <p:cNvPicPr preferRelativeResize="0"/>
          <p:nvPr/>
        </p:nvPicPr>
        <p:blipFill rotWithShape="1">
          <a:blip r:embed="rId3">
            <a:alphaModFix/>
          </a:blip>
          <a:srcRect b="51326" l="80799" r="11797" t="28984"/>
          <a:stretch/>
        </p:blipFill>
        <p:spPr>
          <a:xfrm rot="5400000">
            <a:off x="2400301" y="-476250"/>
            <a:ext cx="971551" cy="1924051"/>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1">
  <p:cSld name="Title slide 1 1 1 1 1">
    <p:spTree>
      <p:nvGrpSpPr>
        <p:cNvPr id="726" name="Shape 726"/>
        <p:cNvGrpSpPr/>
        <p:nvPr/>
      </p:nvGrpSpPr>
      <p:grpSpPr>
        <a:xfrm>
          <a:off x="0" y="0"/>
          <a:ext cx="0" cy="0"/>
          <a:chOff x="0" y="0"/>
          <a:chExt cx="0" cy="0"/>
        </a:xfrm>
      </p:grpSpPr>
      <p:pic>
        <p:nvPicPr>
          <p:cNvPr id="727" name="Google Shape;727;p60"/>
          <p:cNvPicPr preferRelativeResize="0"/>
          <p:nvPr/>
        </p:nvPicPr>
        <p:blipFill rotWithShape="1">
          <a:blip r:embed="rId2">
            <a:alphaModFix/>
          </a:blip>
          <a:srcRect b="0" l="0" r="0" t="0"/>
          <a:stretch/>
        </p:blipFill>
        <p:spPr>
          <a:xfrm>
            <a:off x="7988976" y="381000"/>
            <a:ext cx="774026" cy="676126"/>
          </a:xfrm>
          <a:prstGeom prst="rect">
            <a:avLst/>
          </a:prstGeom>
          <a:noFill/>
          <a:ln>
            <a:noFill/>
          </a:ln>
        </p:spPr>
      </p:pic>
      <p:pic>
        <p:nvPicPr>
          <p:cNvPr id="728" name="Google Shape;728;p60"/>
          <p:cNvPicPr preferRelativeResize="0"/>
          <p:nvPr/>
        </p:nvPicPr>
        <p:blipFill rotWithShape="1">
          <a:blip r:embed="rId3">
            <a:alphaModFix/>
          </a:blip>
          <a:srcRect b="-16223" l="-30377" r="16091" t="50381"/>
          <a:stretch/>
        </p:blipFill>
        <p:spPr>
          <a:xfrm rot="10800000">
            <a:off x="3" y="2197150"/>
            <a:ext cx="6867523" cy="2946350"/>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2">
  <p:cSld name="TITLE_1_1_2">
    <p:spTree>
      <p:nvGrpSpPr>
        <p:cNvPr id="729" name="Shape 729"/>
        <p:cNvGrpSpPr/>
        <p:nvPr/>
      </p:nvGrpSpPr>
      <p:grpSpPr>
        <a:xfrm>
          <a:off x="0" y="0"/>
          <a:ext cx="0" cy="0"/>
          <a:chOff x="0" y="0"/>
          <a:chExt cx="0" cy="0"/>
        </a:xfrm>
      </p:grpSpPr>
      <p:pic>
        <p:nvPicPr>
          <p:cNvPr id="730" name="Google Shape;730;p61"/>
          <p:cNvPicPr preferRelativeResize="0"/>
          <p:nvPr/>
        </p:nvPicPr>
        <p:blipFill rotWithShape="1">
          <a:blip r:embed="rId2">
            <a:alphaModFix/>
          </a:blip>
          <a:srcRect b="0" l="0" r="0" t="0"/>
          <a:stretch/>
        </p:blipFill>
        <p:spPr>
          <a:xfrm>
            <a:off x="7988976" y="381000"/>
            <a:ext cx="774026" cy="676126"/>
          </a:xfrm>
          <a:prstGeom prst="rect">
            <a:avLst/>
          </a:prstGeom>
          <a:noFill/>
          <a:ln>
            <a:noFill/>
          </a:ln>
        </p:spPr>
      </p:pic>
      <p:pic>
        <p:nvPicPr>
          <p:cNvPr id="731" name="Google Shape;731;p61"/>
          <p:cNvPicPr preferRelativeResize="0"/>
          <p:nvPr/>
        </p:nvPicPr>
        <p:blipFill rotWithShape="1">
          <a:blip r:embed="rId3">
            <a:alphaModFix/>
          </a:blip>
          <a:srcRect b="7961" l="0" r="0" t="7961"/>
          <a:stretch/>
        </p:blipFill>
        <p:spPr>
          <a:xfrm>
            <a:off x="463900" y="0"/>
            <a:ext cx="8216202" cy="5143501"/>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32" name="Shape 732"/>
        <p:cNvGrpSpPr/>
        <p:nvPr/>
      </p:nvGrpSpPr>
      <p:grpSpPr>
        <a:xfrm>
          <a:off x="0" y="0"/>
          <a:ext cx="0" cy="0"/>
          <a:chOff x="0" y="0"/>
          <a:chExt cx="0" cy="0"/>
        </a:xfrm>
      </p:grpSpPr>
      <p:sp>
        <p:nvSpPr>
          <p:cNvPr id="733" name="Google Shape;733;p6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34" name="Google Shape;734;p6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735" name="Google Shape;735;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3">
  <p:cSld name="TITLE_1_1_3_3">
    <p:spTree>
      <p:nvGrpSpPr>
        <p:cNvPr id="736" name="Shape 736"/>
        <p:cNvGrpSpPr/>
        <p:nvPr/>
      </p:nvGrpSpPr>
      <p:grpSpPr>
        <a:xfrm>
          <a:off x="0" y="0"/>
          <a:ext cx="0" cy="0"/>
          <a:chOff x="0" y="0"/>
          <a:chExt cx="0" cy="0"/>
        </a:xfrm>
      </p:grpSpPr>
      <p:pic>
        <p:nvPicPr>
          <p:cNvPr id="737" name="Google Shape;737;p63"/>
          <p:cNvPicPr preferRelativeResize="0"/>
          <p:nvPr/>
        </p:nvPicPr>
        <p:blipFill rotWithShape="1">
          <a:blip r:embed="rId2">
            <a:alphaModFix/>
          </a:blip>
          <a:srcRect b="0" l="0" r="0" t="0"/>
          <a:stretch/>
        </p:blipFill>
        <p:spPr>
          <a:xfrm>
            <a:off x="7988976" y="381000"/>
            <a:ext cx="774026" cy="676126"/>
          </a:xfrm>
          <a:prstGeom prst="rect">
            <a:avLst/>
          </a:prstGeom>
          <a:noFill/>
          <a:ln>
            <a:noFill/>
          </a:ln>
        </p:spPr>
      </p:pic>
      <p:pic>
        <p:nvPicPr>
          <p:cNvPr id="738" name="Google Shape;738;p63"/>
          <p:cNvPicPr preferRelativeResize="0"/>
          <p:nvPr/>
        </p:nvPicPr>
        <p:blipFill rotWithShape="1">
          <a:blip r:embed="rId3">
            <a:alphaModFix/>
          </a:blip>
          <a:srcRect b="0" l="0" r="0" t="0"/>
          <a:stretch/>
        </p:blipFill>
        <p:spPr>
          <a:xfrm>
            <a:off x="152400" y="152400"/>
            <a:ext cx="6498135" cy="4838699"/>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1">
  <p:cSld name="TITLE_1_1_3_1">
    <p:spTree>
      <p:nvGrpSpPr>
        <p:cNvPr id="739" name="Shape 739"/>
        <p:cNvGrpSpPr/>
        <p:nvPr/>
      </p:nvGrpSpPr>
      <p:grpSpPr>
        <a:xfrm>
          <a:off x="0" y="0"/>
          <a:ext cx="0" cy="0"/>
          <a:chOff x="0" y="0"/>
          <a:chExt cx="0" cy="0"/>
        </a:xfrm>
      </p:grpSpPr>
      <p:pic>
        <p:nvPicPr>
          <p:cNvPr id="740" name="Google Shape;740;p64"/>
          <p:cNvPicPr preferRelativeResize="0"/>
          <p:nvPr/>
        </p:nvPicPr>
        <p:blipFill rotWithShape="1">
          <a:blip r:embed="rId2">
            <a:alphaModFix/>
          </a:blip>
          <a:srcRect b="0" l="0" r="0" t="0"/>
          <a:stretch/>
        </p:blipFill>
        <p:spPr>
          <a:xfrm>
            <a:off x="7988976" y="381000"/>
            <a:ext cx="774026" cy="676126"/>
          </a:xfrm>
          <a:prstGeom prst="rect">
            <a:avLst/>
          </a:prstGeom>
          <a:noFill/>
          <a:ln>
            <a:noFill/>
          </a:ln>
        </p:spPr>
      </p:pic>
      <p:pic>
        <p:nvPicPr>
          <p:cNvPr id="741" name="Google Shape;741;p64"/>
          <p:cNvPicPr preferRelativeResize="0"/>
          <p:nvPr/>
        </p:nvPicPr>
        <p:blipFill rotWithShape="1">
          <a:blip r:embed="rId3">
            <a:alphaModFix/>
          </a:blip>
          <a:srcRect b="0" l="0" r="0" t="0"/>
          <a:stretch/>
        </p:blipFill>
        <p:spPr>
          <a:xfrm>
            <a:off x="0" y="0"/>
            <a:ext cx="9144003" cy="5147963"/>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1 1">
  <p:cSld name="TITLE_1_1_3_1_1">
    <p:spTree>
      <p:nvGrpSpPr>
        <p:cNvPr id="742" name="Shape 742"/>
        <p:cNvGrpSpPr/>
        <p:nvPr/>
      </p:nvGrpSpPr>
      <p:grpSpPr>
        <a:xfrm>
          <a:off x="0" y="0"/>
          <a:ext cx="0" cy="0"/>
          <a:chOff x="0" y="0"/>
          <a:chExt cx="0" cy="0"/>
        </a:xfrm>
      </p:grpSpPr>
      <p:pic>
        <p:nvPicPr>
          <p:cNvPr id="743" name="Google Shape;743;p65"/>
          <p:cNvPicPr preferRelativeResize="0"/>
          <p:nvPr/>
        </p:nvPicPr>
        <p:blipFill rotWithShape="1">
          <a:blip r:embed="rId2">
            <a:alphaModFix/>
          </a:blip>
          <a:srcRect b="0" l="0" r="0" t="0"/>
          <a:stretch/>
        </p:blipFill>
        <p:spPr>
          <a:xfrm>
            <a:off x="7988976" y="381000"/>
            <a:ext cx="774026" cy="676126"/>
          </a:xfrm>
          <a:prstGeom prst="rect">
            <a:avLst/>
          </a:prstGeom>
          <a:noFill/>
          <a:ln>
            <a:noFill/>
          </a:ln>
        </p:spPr>
      </p:pic>
      <p:pic>
        <p:nvPicPr>
          <p:cNvPr id="744" name="Google Shape;744;p65"/>
          <p:cNvPicPr preferRelativeResize="0"/>
          <p:nvPr/>
        </p:nvPicPr>
        <p:blipFill rotWithShape="1">
          <a:blip r:embed="rId3">
            <a:alphaModFix/>
          </a:blip>
          <a:srcRect b="0" l="0" r="0" t="0"/>
          <a:stretch/>
        </p:blipFill>
        <p:spPr>
          <a:xfrm>
            <a:off x="0" y="0"/>
            <a:ext cx="9144003" cy="5147963"/>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p:cSld name="TITLE_1_1_1">
    <p:spTree>
      <p:nvGrpSpPr>
        <p:cNvPr id="745" name="Shape 745"/>
        <p:cNvGrpSpPr/>
        <p:nvPr/>
      </p:nvGrpSpPr>
      <p:grpSpPr>
        <a:xfrm>
          <a:off x="0" y="0"/>
          <a:ext cx="0" cy="0"/>
          <a:chOff x="0" y="0"/>
          <a:chExt cx="0" cy="0"/>
        </a:xfrm>
      </p:grpSpPr>
      <p:pic>
        <p:nvPicPr>
          <p:cNvPr id="746" name="Google Shape;746;p66"/>
          <p:cNvPicPr preferRelativeResize="0"/>
          <p:nvPr/>
        </p:nvPicPr>
        <p:blipFill rotWithShape="1">
          <a:blip r:embed="rId2">
            <a:alphaModFix/>
          </a:blip>
          <a:srcRect b="0" l="0" r="0" t="0"/>
          <a:stretch/>
        </p:blipFill>
        <p:spPr>
          <a:xfrm>
            <a:off x="381001" y="381000"/>
            <a:ext cx="774026" cy="676126"/>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7" name="Shape 747"/>
        <p:cNvGrpSpPr/>
        <p:nvPr/>
      </p:nvGrpSpPr>
      <p:grpSpPr>
        <a:xfrm>
          <a:off x="0" y="0"/>
          <a:ext cx="0" cy="0"/>
          <a:chOff x="0" y="0"/>
          <a:chExt cx="0" cy="0"/>
        </a:xfrm>
      </p:grpSpPr>
      <p:sp>
        <p:nvSpPr>
          <p:cNvPr id="748" name="Google Shape;748;p6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49" name="Shape 749"/>
        <p:cNvGrpSpPr/>
        <p:nvPr/>
      </p:nvGrpSpPr>
      <p:grpSpPr>
        <a:xfrm>
          <a:off x="0" y="0"/>
          <a:ext cx="0" cy="0"/>
          <a:chOff x="0" y="0"/>
          <a:chExt cx="0" cy="0"/>
        </a:xfrm>
      </p:grpSpPr>
      <p:sp>
        <p:nvSpPr>
          <p:cNvPr id="750" name="Google Shape;750;p6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51" name="Google Shape;751;p6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52" name="Shape 752"/>
        <p:cNvGrpSpPr/>
        <p:nvPr/>
      </p:nvGrpSpPr>
      <p:grpSpPr>
        <a:xfrm>
          <a:off x="0" y="0"/>
          <a:ext cx="0" cy="0"/>
          <a:chOff x="0" y="0"/>
          <a:chExt cx="0" cy="0"/>
        </a:xfrm>
      </p:grpSpPr>
      <p:sp>
        <p:nvSpPr>
          <p:cNvPr id="753" name="Google Shape;753;p6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54" name="Google Shape;754;p6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55" name="Google Shape;755;p6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6" name="Shape 756"/>
        <p:cNvGrpSpPr/>
        <p:nvPr/>
      </p:nvGrpSpPr>
      <p:grpSpPr>
        <a:xfrm>
          <a:off x="0" y="0"/>
          <a:ext cx="0" cy="0"/>
          <a:chOff x="0" y="0"/>
          <a:chExt cx="0" cy="0"/>
        </a:xfrm>
      </p:grpSpPr>
      <p:sp>
        <p:nvSpPr>
          <p:cNvPr id="757" name="Google Shape;757;p7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58" name="Shape 758"/>
        <p:cNvGrpSpPr/>
        <p:nvPr/>
      </p:nvGrpSpPr>
      <p:grpSpPr>
        <a:xfrm>
          <a:off x="0" y="0"/>
          <a:ext cx="0" cy="0"/>
          <a:chOff x="0" y="0"/>
          <a:chExt cx="0" cy="0"/>
        </a:xfrm>
      </p:grpSpPr>
      <p:sp>
        <p:nvSpPr>
          <p:cNvPr id="759" name="Google Shape;759;p7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760" name="Google Shape;760;p71"/>
          <p:cNvSpPr txBox="1"/>
          <p:nvPr>
            <p:ph idx="1" type="body"/>
          </p:nvPr>
        </p:nvSpPr>
        <p:spPr>
          <a:xfrm>
            <a:off x="311700" y="1389600"/>
            <a:ext cx="6213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61" name="Shape 761"/>
        <p:cNvGrpSpPr/>
        <p:nvPr/>
      </p:nvGrpSpPr>
      <p:grpSpPr>
        <a:xfrm>
          <a:off x="0" y="0"/>
          <a:ext cx="0" cy="0"/>
          <a:chOff x="0" y="0"/>
          <a:chExt cx="0" cy="0"/>
        </a:xfrm>
      </p:grpSpPr>
      <p:sp>
        <p:nvSpPr>
          <p:cNvPr id="762" name="Google Shape;762;p7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63" name="Shape 763"/>
        <p:cNvGrpSpPr/>
        <p:nvPr/>
      </p:nvGrpSpPr>
      <p:grpSpPr>
        <a:xfrm>
          <a:off x="0" y="0"/>
          <a:ext cx="0" cy="0"/>
          <a:chOff x="0" y="0"/>
          <a:chExt cx="0" cy="0"/>
        </a:xfrm>
      </p:grpSpPr>
      <p:sp>
        <p:nvSpPr>
          <p:cNvPr id="764" name="Google Shape;764;p7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765" name="Google Shape;765;p7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0" name="Shape 770"/>
        <p:cNvGrpSpPr/>
        <p:nvPr/>
      </p:nvGrpSpPr>
      <p:grpSpPr>
        <a:xfrm>
          <a:off x="0" y="0"/>
          <a:ext cx="0" cy="0"/>
          <a:chOff x="0" y="0"/>
          <a:chExt cx="0" cy="0"/>
        </a:xfrm>
      </p:grpSpPr>
      <p:sp>
        <p:nvSpPr>
          <p:cNvPr id="771" name="Google Shape;771;p7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772" name="Google Shape;772;p7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773" name="Google Shape;773;p7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774" name="Shape 774"/>
        <p:cNvGrpSpPr/>
        <p:nvPr/>
      </p:nvGrpSpPr>
      <p:grpSpPr>
        <a:xfrm>
          <a:off x="0" y="0"/>
          <a:ext cx="0" cy="0"/>
          <a:chOff x="0" y="0"/>
          <a:chExt cx="0" cy="0"/>
        </a:xfrm>
      </p:grpSpPr>
      <p:pic>
        <p:nvPicPr>
          <p:cNvPr id="775" name="Google Shape;775;p76"/>
          <p:cNvPicPr preferRelativeResize="0"/>
          <p:nvPr/>
        </p:nvPicPr>
        <p:blipFill>
          <a:blip r:embed="rId2">
            <a:alphaModFix/>
          </a:blip>
          <a:stretch>
            <a:fillRect/>
          </a:stretch>
        </p:blipFill>
        <p:spPr>
          <a:xfrm>
            <a:off x="381001" y="381000"/>
            <a:ext cx="774026" cy="676126"/>
          </a:xfrm>
          <a:prstGeom prst="rect">
            <a:avLst/>
          </a:prstGeom>
          <a:noFill/>
          <a:ln>
            <a:noFill/>
          </a:ln>
        </p:spPr>
      </p:pic>
      <p:pic>
        <p:nvPicPr>
          <p:cNvPr id="776" name="Google Shape;776;p76"/>
          <p:cNvPicPr preferRelativeResize="0"/>
          <p:nvPr/>
        </p:nvPicPr>
        <p:blipFill rotWithShape="1">
          <a:blip r:embed="rId3">
            <a:alphaModFix/>
          </a:blip>
          <a:srcRect b="21888" l="-6200" r="35419" t="1283"/>
          <a:stretch/>
        </p:blipFill>
        <p:spPr>
          <a:xfrm>
            <a:off x="2780650" y="0"/>
            <a:ext cx="6363351" cy="5143501"/>
          </a:xfrm>
          <a:prstGeom prst="rect">
            <a:avLst/>
          </a:prstGeom>
          <a:noFill/>
          <a:ln>
            <a:noFill/>
          </a:ln>
        </p:spPr>
      </p:pic>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_1">
    <p:spTree>
      <p:nvGrpSpPr>
        <p:cNvPr id="777" name="Shape 777"/>
        <p:cNvGrpSpPr/>
        <p:nvPr/>
      </p:nvGrpSpPr>
      <p:grpSpPr>
        <a:xfrm>
          <a:off x="0" y="0"/>
          <a:ext cx="0" cy="0"/>
          <a:chOff x="0" y="0"/>
          <a:chExt cx="0" cy="0"/>
        </a:xfrm>
      </p:grpSpPr>
      <p:pic>
        <p:nvPicPr>
          <p:cNvPr id="778" name="Google Shape;778;p77"/>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779" name="Google Shape;779;p77"/>
          <p:cNvPicPr preferRelativeResize="0"/>
          <p:nvPr/>
        </p:nvPicPr>
        <p:blipFill rotWithShape="1">
          <a:blip r:embed="rId3">
            <a:alphaModFix/>
          </a:blip>
          <a:srcRect b="21038" l="13457" r="0" t="2707"/>
          <a:stretch/>
        </p:blipFill>
        <p:spPr>
          <a:xfrm>
            <a:off x="0" y="0"/>
            <a:ext cx="7839073" cy="5143501"/>
          </a:xfrm>
          <a:prstGeom prst="rect">
            <a:avLst/>
          </a:prstGeom>
          <a:noFill/>
          <a:ln>
            <a:noFill/>
          </a:ln>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5">
  <p:cSld name="TITLE_1_1_5">
    <p:spTree>
      <p:nvGrpSpPr>
        <p:cNvPr id="780" name="Shape 780"/>
        <p:cNvGrpSpPr/>
        <p:nvPr/>
      </p:nvGrpSpPr>
      <p:grpSpPr>
        <a:xfrm>
          <a:off x="0" y="0"/>
          <a:ext cx="0" cy="0"/>
          <a:chOff x="0" y="0"/>
          <a:chExt cx="0" cy="0"/>
        </a:xfrm>
      </p:grpSpPr>
      <p:pic>
        <p:nvPicPr>
          <p:cNvPr id="781" name="Google Shape;781;p78"/>
          <p:cNvPicPr preferRelativeResize="0"/>
          <p:nvPr/>
        </p:nvPicPr>
        <p:blipFill rotWithShape="1">
          <a:blip r:embed="rId2">
            <a:alphaModFix/>
          </a:blip>
          <a:srcRect b="20861" l="13672" r="8" t="0"/>
          <a:stretch/>
        </p:blipFill>
        <p:spPr>
          <a:xfrm>
            <a:off x="1" y="-211450"/>
            <a:ext cx="7838049" cy="5354950"/>
          </a:xfrm>
          <a:prstGeom prst="rect">
            <a:avLst/>
          </a:prstGeom>
          <a:noFill/>
          <a:ln>
            <a:noFill/>
          </a:ln>
        </p:spPr>
      </p:pic>
      <p:pic>
        <p:nvPicPr>
          <p:cNvPr id="782" name="Google Shape;782;p78"/>
          <p:cNvPicPr preferRelativeResize="0"/>
          <p:nvPr/>
        </p:nvPicPr>
        <p:blipFill>
          <a:blip r:embed="rId3">
            <a:alphaModFix/>
          </a:blip>
          <a:stretch>
            <a:fillRect/>
          </a:stretch>
        </p:blipFill>
        <p:spPr>
          <a:xfrm>
            <a:off x="7988976" y="381000"/>
            <a:ext cx="774026" cy="676126"/>
          </a:xfrm>
          <a:prstGeom prst="rect">
            <a:avLst/>
          </a:prstGeom>
          <a:noFill/>
          <a:ln>
            <a:noFill/>
          </a:ln>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5 1">
  <p:cSld name="TITLE_1_1_5_1">
    <p:spTree>
      <p:nvGrpSpPr>
        <p:cNvPr id="783" name="Shape 783"/>
        <p:cNvGrpSpPr/>
        <p:nvPr/>
      </p:nvGrpSpPr>
      <p:grpSpPr>
        <a:xfrm>
          <a:off x="0" y="0"/>
          <a:ext cx="0" cy="0"/>
          <a:chOff x="0" y="0"/>
          <a:chExt cx="0" cy="0"/>
        </a:xfrm>
      </p:grpSpPr>
      <p:pic>
        <p:nvPicPr>
          <p:cNvPr id="784" name="Google Shape;784;p79"/>
          <p:cNvPicPr preferRelativeResize="0"/>
          <p:nvPr/>
        </p:nvPicPr>
        <p:blipFill rotWithShape="1">
          <a:blip r:embed="rId2">
            <a:alphaModFix/>
          </a:blip>
          <a:srcRect b="20842" l="13688" r="0" t="0"/>
          <a:stretch/>
        </p:blipFill>
        <p:spPr>
          <a:xfrm>
            <a:off x="0" y="-209550"/>
            <a:ext cx="7839073" cy="5353051"/>
          </a:xfrm>
          <a:prstGeom prst="rect">
            <a:avLst/>
          </a:prstGeom>
          <a:noFill/>
          <a:ln>
            <a:noFill/>
          </a:ln>
        </p:spPr>
      </p:pic>
      <p:pic>
        <p:nvPicPr>
          <p:cNvPr id="785" name="Google Shape;785;p79"/>
          <p:cNvPicPr preferRelativeResize="0"/>
          <p:nvPr/>
        </p:nvPicPr>
        <p:blipFill>
          <a:blip r:embed="rId3">
            <a:alphaModFix/>
          </a:blip>
          <a:stretch>
            <a:fillRect/>
          </a:stretch>
        </p:blipFill>
        <p:spPr>
          <a:xfrm>
            <a:off x="7988976" y="381000"/>
            <a:ext cx="774026" cy="676126"/>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p:cSld name="TITLE_1_1_4">
    <p:spTree>
      <p:nvGrpSpPr>
        <p:cNvPr id="786" name="Shape 786"/>
        <p:cNvGrpSpPr/>
        <p:nvPr/>
      </p:nvGrpSpPr>
      <p:grpSpPr>
        <a:xfrm>
          <a:off x="0" y="0"/>
          <a:ext cx="0" cy="0"/>
          <a:chOff x="0" y="0"/>
          <a:chExt cx="0" cy="0"/>
        </a:xfrm>
      </p:grpSpPr>
      <p:pic>
        <p:nvPicPr>
          <p:cNvPr id="787" name="Google Shape;787;p80"/>
          <p:cNvPicPr preferRelativeResize="0"/>
          <p:nvPr/>
        </p:nvPicPr>
        <p:blipFill rotWithShape="1">
          <a:blip r:embed="rId2">
            <a:alphaModFix/>
          </a:blip>
          <a:srcRect b="0" l="0" r="33537" t="0"/>
          <a:stretch/>
        </p:blipFill>
        <p:spPr>
          <a:xfrm flipH="1" rot="10800000">
            <a:off x="4356821" y="-62274"/>
            <a:ext cx="4787174" cy="5363299"/>
          </a:xfrm>
          <a:prstGeom prst="rect">
            <a:avLst/>
          </a:prstGeom>
          <a:noFill/>
          <a:ln>
            <a:noFill/>
          </a:ln>
        </p:spPr>
      </p:pic>
      <p:pic>
        <p:nvPicPr>
          <p:cNvPr id="788" name="Google Shape;788;p80"/>
          <p:cNvPicPr preferRelativeResize="0"/>
          <p:nvPr/>
        </p:nvPicPr>
        <p:blipFill rotWithShape="1">
          <a:blip r:embed="rId2">
            <a:alphaModFix/>
          </a:blip>
          <a:srcRect b="0" l="0" r="33532" t="0"/>
          <a:stretch/>
        </p:blipFill>
        <p:spPr>
          <a:xfrm flipH="1">
            <a:off x="26" y="-109900"/>
            <a:ext cx="4787174" cy="5363299"/>
          </a:xfrm>
          <a:prstGeom prst="rect">
            <a:avLst/>
          </a:prstGeom>
          <a:noFill/>
          <a:ln>
            <a:noFill/>
          </a:ln>
        </p:spPr>
      </p:pic>
      <p:pic>
        <p:nvPicPr>
          <p:cNvPr id="789" name="Google Shape;789;p80"/>
          <p:cNvPicPr preferRelativeResize="0"/>
          <p:nvPr/>
        </p:nvPicPr>
        <p:blipFill>
          <a:blip r:embed="rId3">
            <a:alphaModFix/>
          </a:blip>
          <a:stretch>
            <a:fillRect/>
          </a:stretch>
        </p:blipFill>
        <p:spPr>
          <a:xfrm>
            <a:off x="7988976" y="381000"/>
            <a:ext cx="774026" cy="676126"/>
          </a:xfrm>
          <a:prstGeom prst="rect">
            <a:avLst/>
          </a:prstGeom>
          <a:noFill/>
          <a:ln>
            <a:noFill/>
          </a:ln>
        </p:spPr>
      </p:pic>
      <p:sp>
        <p:nvSpPr>
          <p:cNvPr id="790" name="Google Shape;790;p80"/>
          <p:cNvSpPr/>
          <p:nvPr/>
        </p:nvSpPr>
        <p:spPr>
          <a:xfrm>
            <a:off x="5934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1" name="Google Shape;791;p80"/>
          <p:cNvGrpSpPr/>
          <p:nvPr/>
        </p:nvGrpSpPr>
        <p:grpSpPr>
          <a:xfrm>
            <a:off x="-75" y="57150"/>
            <a:ext cx="9153825" cy="5067300"/>
            <a:chOff x="-75" y="57150"/>
            <a:chExt cx="9153825" cy="5067300"/>
          </a:xfrm>
        </p:grpSpPr>
        <p:sp>
          <p:nvSpPr>
            <p:cNvPr id="792" name="Google Shape;792;p80"/>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3" name="Google Shape;793;p80"/>
            <p:cNvGrpSpPr/>
            <p:nvPr/>
          </p:nvGrpSpPr>
          <p:grpSpPr>
            <a:xfrm>
              <a:off x="-75" y="57150"/>
              <a:ext cx="9153825" cy="5067300"/>
              <a:chOff x="-75" y="57150"/>
              <a:chExt cx="9153825" cy="5067300"/>
            </a:xfrm>
          </p:grpSpPr>
          <p:sp>
            <p:nvSpPr>
              <p:cNvPr id="794" name="Google Shape;794;p80"/>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5" name="Google Shape;795;p80"/>
              <p:cNvGrpSpPr/>
              <p:nvPr/>
            </p:nvGrpSpPr>
            <p:grpSpPr>
              <a:xfrm>
                <a:off x="-75" y="57150"/>
                <a:ext cx="9153825" cy="5067300"/>
                <a:chOff x="-75" y="57150"/>
                <a:chExt cx="9153825" cy="5067300"/>
              </a:xfrm>
            </p:grpSpPr>
            <p:sp>
              <p:nvSpPr>
                <p:cNvPr id="796" name="Google Shape;796;p80"/>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7" name="Google Shape;797;p80"/>
                <p:cNvGrpSpPr/>
                <p:nvPr/>
              </p:nvGrpSpPr>
              <p:grpSpPr>
                <a:xfrm>
                  <a:off x="-75" y="57150"/>
                  <a:ext cx="9144075" cy="5067300"/>
                  <a:chOff x="-75" y="57150"/>
                  <a:chExt cx="9144075" cy="5067300"/>
                </a:xfrm>
              </p:grpSpPr>
              <p:sp>
                <p:nvSpPr>
                  <p:cNvPr id="798" name="Google Shape;798;p80"/>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9" name="Google Shape;799;p80"/>
                  <p:cNvGrpSpPr/>
                  <p:nvPr/>
                </p:nvGrpSpPr>
                <p:grpSpPr>
                  <a:xfrm>
                    <a:off x="-75" y="57150"/>
                    <a:ext cx="9144075" cy="5067300"/>
                    <a:chOff x="-75" y="57150"/>
                    <a:chExt cx="9144075" cy="5067300"/>
                  </a:xfrm>
                </p:grpSpPr>
                <p:sp>
                  <p:nvSpPr>
                    <p:cNvPr id="800" name="Google Shape;800;p80"/>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80"/>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2" name="Google Shape;802;p80"/>
                    <p:cNvGrpSpPr/>
                    <p:nvPr/>
                  </p:nvGrpSpPr>
                  <p:grpSpPr>
                    <a:xfrm>
                      <a:off x="-75" y="57150"/>
                      <a:ext cx="9144075" cy="5067300"/>
                      <a:chOff x="-75" y="57150"/>
                      <a:chExt cx="9144075" cy="5067300"/>
                    </a:xfrm>
                  </p:grpSpPr>
                  <p:sp>
                    <p:nvSpPr>
                      <p:cNvPr id="803" name="Google Shape;803;p80"/>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4" name="Google Shape;804;p80"/>
                      <p:cNvGrpSpPr/>
                      <p:nvPr/>
                    </p:nvGrpSpPr>
                    <p:grpSpPr>
                      <a:xfrm>
                        <a:off x="-75" y="57150"/>
                        <a:ext cx="9144075" cy="5067300"/>
                        <a:chOff x="-75" y="57150"/>
                        <a:chExt cx="9144075" cy="5067300"/>
                      </a:xfrm>
                    </p:grpSpPr>
                    <p:sp>
                      <p:nvSpPr>
                        <p:cNvPr id="805" name="Google Shape;805;p80"/>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80"/>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7" name="Google Shape;807;p80"/>
                        <p:cNvGrpSpPr/>
                        <p:nvPr/>
                      </p:nvGrpSpPr>
                      <p:grpSpPr>
                        <a:xfrm>
                          <a:off x="-75" y="57150"/>
                          <a:ext cx="9144075" cy="5067300"/>
                          <a:chOff x="-75" y="57150"/>
                          <a:chExt cx="9144075" cy="5067300"/>
                        </a:xfrm>
                      </p:grpSpPr>
                      <p:sp>
                        <p:nvSpPr>
                          <p:cNvPr id="808" name="Google Shape;808;p80"/>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80"/>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80"/>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80"/>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80"/>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80"/>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80"/>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80"/>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80"/>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80"/>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80"/>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80"/>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80"/>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80"/>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80"/>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80"/>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80"/>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80"/>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80"/>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80"/>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80"/>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grpSp>
          </p:grpSp>
        </p:grpSp>
      </p:gr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1">
  <p:cSld name="TITLE_1_1_4_1">
    <p:spTree>
      <p:nvGrpSpPr>
        <p:cNvPr id="829" name="Shape 829"/>
        <p:cNvGrpSpPr/>
        <p:nvPr/>
      </p:nvGrpSpPr>
      <p:grpSpPr>
        <a:xfrm>
          <a:off x="0" y="0"/>
          <a:ext cx="0" cy="0"/>
          <a:chOff x="0" y="0"/>
          <a:chExt cx="0" cy="0"/>
        </a:xfrm>
      </p:grpSpPr>
      <p:pic>
        <p:nvPicPr>
          <p:cNvPr id="830" name="Google Shape;830;p81"/>
          <p:cNvPicPr preferRelativeResize="0"/>
          <p:nvPr/>
        </p:nvPicPr>
        <p:blipFill rotWithShape="1">
          <a:blip r:embed="rId2">
            <a:alphaModFix/>
          </a:blip>
          <a:srcRect b="0" l="0" r="33404" t="0"/>
          <a:stretch/>
        </p:blipFill>
        <p:spPr>
          <a:xfrm flipH="1" rot="10800000">
            <a:off x="4356825" y="-62274"/>
            <a:ext cx="4796698" cy="5363299"/>
          </a:xfrm>
          <a:prstGeom prst="rect">
            <a:avLst/>
          </a:prstGeom>
          <a:noFill/>
          <a:ln>
            <a:noFill/>
          </a:ln>
        </p:spPr>
      </p:pic>
      <p:pic>
        <p:nvPicPr>
          <p:cNvPr id="831" name="Google Shape;831;p81"/>
          <p:cNvPicPr preferRelativeResize="0"/>
          <p:nvPr/>
        </p:nvPicPr>
        <p:blipFill rotWithShape="1">
          <a:blip r:embed="rId2">
            <a:alphaModFix/>
          </a:blip>
          <a:srcRect b="0" l="0" r="33532" t="0"/>
          <a:stretch/>
        </p:blipFill>
        <p:spPr>
          <a:xfrm flipH="1">
            <a:off x="-76" y="-109900"/>
            <a:ext cx="4787277" cy="5363299"/>
          </a:xfrm>
          <a:prstGeom prst="rect">
            <a:avLst/>
          </a:prstGeom>
          <a:noFill/>
          <a:ln>
            <a:noFill/>
          </a:ln>
        </p:spPr>
      </p:pic>
      <p:pic>
        <p:nvPicPr>
          <p:cNvPr id="832" name="Google Shape;832;p81"/>
          <p:cNvPicPr preferRelativeResize="0"/>
          <p:nvPr/>
        </p:nvPicPr>
        <p:blipFill>
          <a:blip r:embed="rId3">
            <a:alphaModFix/>
          </a:blip>
          <a:stretch>
            <a:fillRect/>
          </a:stretch>
        </p:blipFill>
        <p:spPr>
          <a:xfrm>
            <a:off x="7988976" y="381000"/>
            <a:ext cx="774026" cy="676126"/>
          </a:xfrm>
          <a:prstGeom prst="rect">
            <a:avLst/>
          </a:prstGeom>
          <a:noFill/>
          <a:ln>
            <a:noFill/>
          </a:ln>
        </p:spPr>
      </p:pic>
      <p:grpSp>
        <p:nvGrpSpPr>
          <p:cNvPr id="833" name="Google Shape;833;p81"/>
          <p:cNvGrpSpPr/>
          <p:nvPr/>
        </p:nvGrpSpPr>
        <p:grpSpPr>
          <a:xfrm>
            <a:off x="-75" y="57150"/>
            <a:ext cx="9153825" cy="5067300"/>
            <a:chOff x="-75" y="57150"/>
            <a:chExt cx="9153825" cy="5067300"/>
          </a:xfrm>
        </p:grpSpPr>
        <p:sp>
          <p:nvSpPr>
            <p:cNvPr id="834" name="Google Shape;834;p81"/>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5" name="Google Shape;835;p81"/>
            <p:cNvGrpSpPr/>
            <p:nvPr/>
          </p:nvGrpSpPr>
          <p:grpSpPr>
            <a:xfrm>
              <a:off x="-75" y="57150"/>
              <a:ext cx="9153825" cy="5067300"/>
              <a:chOff x="-75" y="57150"/>
              <a:chExt cx="9153825" cy="5067300"/>
            </a:xfrm>
          </p:grpSpPr>
          <p:sp>
            <p:nvSpPr>
              <p:cNvPr id="836" name="Google Shape;836;p81"/>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7" name="Google Shape;837;p81"/>
              <p:cNvGrpSpPr/>
              <p:nvPr/>
            </p:nvGrpSpPr>
            <p:grpSpPr>
              <a:xfrm>
                <a:off x="-75" y="57150"/>
                <a:ext cx="9153825" cy="5067300"/>
                <a:chOff x="-75" y="57150"/>
                <a:chExt cx="9153825" cy="5067300"/>
              </a:xfrm>
            </p:grpSpPr>
            <p:sp>
              <p:nvSpPr>
                <p:cNvPr id="838" name="Google Shape;838;p81"/>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9" name="Google Shape;839;p81"/>
                <p:cNvGrpSpPr/>
                <p:nvPr/>
              </p:nvGrpSpPr>
              <p:grpSpPr>
                <a:xfrm>
                  <a:off x="-75" y="57150"/>
                  <a:ext cx="9144075" cy="5067300"/>
                  <a:chOff x="-75" y="57150"/>
                  <a:chExt cx="9144075" cy="5067300"/>
                </a:xfrm>
              </p:grpSpPr>
              <p:sp>
                <p:nvSpPr>
                  <p:cNvPr id="840" name="Google Shape;840;p81"/>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1" name="Google Shape;841;p81"/>
                  <p:cNvGrpSpPr/>
                  <p:nvPr/>
                </p:nvGrpSpPr>
                <p:grpSpPr>
                  <a:xfrm>
                    <a:off x="-75" y="57150"/>
                    <a:ext cx="9144075" cy="5067300"/>
                    <a:chOff x="-75" y="57150"/>
                    <a:chExt cx="9144075" cy="5067300"/>
                  </a:xfrm>
                </p:grpSpPr>
                <p:sp>
                  <p:nvSpPr>
                    <p:cNvPr id="842" name="Google Shape;842;p81"/>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81"/>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4" name="Google Shape;844;p81"/>
                    <p:cNvGrpSpPr/>
                    <p:nvPr/>
                  </p:nvGrpSpPr>
                  <p:grpSpPr>
                    <a:xfrm>
                      <a:off x="-75" y="57150"/>
                      <a:ext cx="9144075" cy="5067300"/>
                      <a:chOff x="-75" y="57150"/>
                      <a:chExt cx="9144075" cy="5067300"/>
                    </a:xfrm>
                  </p:grpSpPr>
                  <p:sp>
                    <p:nvSpPr>
                      <p:cNvPr id="845" name="Google Shape;845;p81"/>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6" name="Google Shape;846;p81"/>
                      <p:cNvGrpSpPr/>
                      <p:nvPr/>
                    </p:nvGrpSpPr>
                    <p:grpSpPr>
                      <a:xfrm>
                        <a:off x="-75" y="57150"/>
                        <a:ext cx="9144075" cy="5067300"/>
                        <a:chOff x="-75" y="57150"/>
                        <a:chExt cx="9144075" cy="5067300"/>
                      </a:xfrm>
                    </p:grpSpPr>
                    <p:sp>
                      <p:nvSpPr>
                        <p:cNvPr id="847" name="Google Shape;847;p81"/>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81"/>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9" name="Google Shape;849;p81"/>
                        <p:cNvGrpSpPr/>
                        <p:nvPr/>
                      </p:nvGrpSpPr>
                      <p:grpSpPr>
                        <a:xfrm>
                          <a:off x="-75" y="57150"/>
                          <a:ext cx="9144075" cy="5067300"/>
                          <a:chOff x="-75" y="57150"/>
                          <a:chExt cx="9144075" cy="5067300"/>
                        </a:xfrm>
                      </p:grpSpPr>
                      <p:sp>
                        <p:nvSpPr>
                          <p:cNvPr id="850" name="Google Shape;850;p81"/>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81"/>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81"/>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81"/>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81"/>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81"/>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81"/>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81"/>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81"/>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81"/>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81"/>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81"/>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81"/>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81"/>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81"/>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81"/>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81"/>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81"/>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81"/>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81"/>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81"/>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grpSp>
          </p:grpSp>
        </p:grpSp>
      </p:gr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1 2">
  <p:cSld name="TITLE_1_1_4_1_2">
    <p:spTree>
      <p:nvGrpSpPr>
        <p:cNvPr id="871" name="Shape 871"/>
        <p:cNvGrpSpPr/>
        <p:nvPr/>
      </p:nvGrpSpPr>
      <p:grpSpPr>
        <a:xfrm>
          <a:off x="0" y="0"/>
          <a:ext cx="0" cy="0"/>
          <a:chOff x="0" y="0"/>
          <a:chExt cx="0" cy="0"/>
        </a:xfrm>
      </p:grpSpPr>
      <p:pic>
        <p:nvPicPr>
          <p:cNvPr id="872" name="Google Shape;872;p82"/>
          <p:cNvPicPr preferRelativeResize="0"/>
          <p:nvPr/>
        </p:nvPicPr>
        <p:blipFill rotWithShape="1">
          <a:blip r:embed="rId2">
            <a:alphaModFix/>
          </a:blip>
          <a:srcRect b="0" l="0" r="33404" t="0"/>
          <a:stretch/>
        </p:blipFill>
        <p:spPr>
          <a:xfrm flipH="1" rot="10800000">
            <a:off x="4356825" y="-62274"/>
            <a:ext cx="4796698" cy="5363299"/>
          </a:xfrm>
          <a:prstGeom prst="rect">
            <a:avLst/>
          </a:prstGeom>
          <a:noFill/>
          <a:ln>
            <a:noFill/>
          </a:ln>
        </p:spPr>
      </p:pic>
      <p:pic>
        <p:nvPicPr>
          <p:cNvPr id="873" name="Google Shape;873;p82"/>
          <p:cNvPicPr preferRelativeResize="0"/>
          <p:nvPr/>
        </p:nvPicPr>
        <p:blipFill rotWithShape="1">
          <a:blip r:embed="rId2">
            <a:alphaModFix/>
          </a:blip>
          <a:srcRect b="0" l="0" r="33532" t="0"/>
          <a:stretch/>
        </p:blipFill>
        <p:spPr>
          <a:xfrm flipH="1">
            <a:off x="-76" y="-109900"/>
            <a:ext cx="4787277" cy="5363299"/>
          </a:xfrm>
          <a:prstGeom prst="rect">
            <a:avLst/>
          </a:prstGeom>
          <a:noFill/>
          <a:ln>
            <a:noFill/>
          </a:ln>
        </p:spPr>
      </p:pic>
      <p:grpSp>
        <p:nvGrpSpPr>
          <p:cNvPr id="874" name="Google Shape;874;p82"/>
          <p:cNvGrpSpPr/>
          <p:nvPr/>
        </p:nvGrpSpPr>
        <p:grpSpPr>
          <a:xfrm>
            <a:off x="-75" y="57150"/>
            <a:ext cx="9153825" cy="5067300"/>
            <a:chOff x="-75" y="57150"/>
            <a:chExt cx="9153825" cy="5067300"/>
          </a:xfrm>
        </p:grpSpPr>
        <p:sp>
          <p:nvSpPr>
            <p:cNvPr id="875" name="Google Shape;875;p82"/>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76" name="Google Shape;876;p82"/>
            <p:cNvGrpSpPr/>
            <p:nvPr/>
          </p:nvGrpSpPr>
          <p:grpSpPr>
            <a:xfrm>
              <a:off x="-75" y="57150"/>
              <a:ext cx="9153825" cy="5067300"/>
              <a:chOff x="-75" y="57150"/>
              <a:chExt cx="9153825" cy="5067300"/>
            </a:xfrm>
          </p:grpSpPr>
          <p:sp>
            <p:nvSpPr>
              <p:cNvPr id="877" name="Google Shape;877;p82"/>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78" name="Google Shape;878;p82"/>
              <p:cNvGrpSpPr/>
              <p:nvPr/>
            </p:nvGrpSpPr>
            <p:grpSpPr>
              <a:xfrm>
                <a:off x="-75" y="57150"/>
                <a:ext cx="9153825" cy="5067300"/>
                <a:chOff x="-75" y="57150"/>
                <a:chExt cx="9153825" cy="5067300"/>
              </a:xfrm>
            </p:grpSpPr>
            <p:sp>
              <p:nvSpPr>
                <p:cNvPr id="879" name="Google Shape;879;p82"/>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0" name="Google Shape;880;p82"/>
                <p:cNvGrpSpPr/>
                <p:nvPr/>
              </p:nvGrpSpPr>
              <p:grpSpPr>
                <a:xfrm>
                  <a:off x="-75" y="57150"/>
                  <a:ext cx="9144075" cy="5067300"/>
                  <a:chOff x="-75" y="57150"/>
                  <a:chExt cx="9144075" cy="5067300"/>
                </a:xfrm>
              </p:grpSpPr>
              <p:sp>
                <p:nvSpPr>
                  <p:cNvPr id="881" name="Google Shape;881;p82"/>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2" name="Google Shape;882;p82"/>
                  <p:cNvGrpSpPr/>
                  <p:nvPr/>
                </p:nvGrpSpPr>
                <p:grpSpPr>
                  <a:xfrm>
                    <a:off x="-75" y="57150"/>
                    <a:ext cx="9144075" cy="5067300"/>
                    <a:chOff x="-75" y="57150"/>
                    <a:chExt cx="9144075" cy="5067300"/>
                  </a:xfrm>
                </p:grpSpPr>
                <p:sp>
                  <p:nvSpPr>
                    <p:cNvPr id="883" name="Google Shape;883;p82"/>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82"/>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5" name="Google Shape;885;p82"/>
                    <p:cNvGrpSpPr/>
                    <p:nvPr/>
                  </p:nvGrpSpPr>
                  <p:grpSpPr>
                    <a:xfrm>
                      <a:off x="-75" y="57150"/>
                      <a:ext cx="9144075" cy="5067300"/>
                      <a:chOff x="-75" y="57150"/>
                      <a:chExt cx="9144075" cy="5067300"/>
                    </a:xfrm>
                  </p:grpSpPr>
                  <p:sp>
                    <p:nvSpPr>
                      <p:cNvPr id="886" name="Google Shape;886;p82"/>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7" name="Google Shape;887;p82"/>
                      <p:cNvGrpSpPr/>
                      <p:nvPr/>
                    </p:nvGrpSpPr>
                    <p:grpSpPr>
                      <a:xfrm>
                        <a:off x="-75" y="57150"/>
                        <a:ext cx="9144075" cy="5067300"/>
                        <a:chOff x="-75" y="57150"/>
                        <a:chExt cx="9144075" cy="5067300"/>
                      </a:xfrm>
                    </p:grpSpPr>
                    <p:sp>
                      <p:nvSpPr>
                        <p:cNvPr id="888" name="Google Shape;888;p82"/>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82"/>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0" name="Google Shape;890;p82"/>
                        <p:cNvGrpSpPr/>
                        <p:nvPr/>
                      </p:nvGrpSpPr>
                      <p:grpSpPr>
                        <a:xfrm>
                          <a:off x="-75" y="57150"/>
                          <a:ext cx="9144075" cy="5067300"/>
                          <a:chOff x="-75" y="57150"/>
                          <a:chExt cx="9144075" cy="5067300"/>
                        </a:xfrm>
                      </p:grpSpPr>
                      <p:sp>
                        <p:nvSpPr>
                          <p:cNvPr id="891" name="Google Shape;891;p82"/>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82"/>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82"/>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82"/>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82"/>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82"/>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82"/>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82"/>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82"/>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82"/>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82"/>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82"/>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82"/>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82"/>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82"/>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82"/>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82"/>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82"/>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82"/>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82"/>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82"/>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grpSp>
          </p:grpSp>
        </p:grpSp>
      </p:grpSp>
      <p:pic>
        <p:nvPicPr>
          <p:cNvPr id="912" name="Google Shape;912;p82"/>
          <p:cNvPicPr preferRelativeResize="0"/>
          <p:nvPr/>
        </p:nvPicPr>
        <p:blipFill>
          <a:blip r:embed="rId3">
            <a:alphaModFix/>
          </a:blip>
          <a:stretch>
            <a:fillRect/>
          </a:stretch>
        </p:blipFill>
        <p:spPr>
          <a:xfrm>
            <a:off x="7988976" y="381000"/>
            <a:ext cx="774026" cy="676126"/>
          </a:xfrm>
          <a:prstGeom prst="rect">
            <a:avLst/>
          </a:prstGeom>
          <a:noFill/>
          <a:ln>
            <a:noFill/>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1 2 1">
  <p:cSld name="TITLE_1_1_4_1_2_1">
    <p:spTree>
      <p:nvGrpSpPr>
        <p:cNvPr id="913" name="Shape 913"/>
        <p:cNvGrpSpPr/>
        <p:nvPr/>
      </p:nvGrpSpPr>
      <p:grpSpPr>
        <a:xfrm>
          <a:off x="0" y="0"/>
          <a:ext cx="0" cy="0"/>
          <a:chOff x="0" y="0"/>
          <a:chExt cx="0" cy="0"/>
        </a:xfrm>
      </p:grpSpPr>
      <p:pic>
        <p:nvPicPr>
          <p:cNvPr id="914" name="Google Shape;914;p83"/>
          <p:cNvPicPr preferRelativeResize="0"/>
          <p:nvPr/>
        </p:nvPicPr>
        <p:blipFill rotWithShape="1">
          <a:blip r:embed="rId2">
            <a:alphaModFix/>
          </a:blip>
          <a:srcRect b="0" l="0" r="33404" t="0"/>
          <a:stretch/>
        </p:blipFill>
        <p:spPr>
          <a:xfrm flipH="1" rot="10800000">
            <a:off x="4356825" y="-62274"/>
            <a:ext cx="4796698" cy="5363299"/>
          </a:xfrm>
          <a:prstGeom prst="rect">
            <a:avLst/>
          </a:prstGeom>
          <a:noFill/>
          <a:ln>
            <a:noFill/>
          </a:ln>
        </p:spPr>
      </p:pic>
      <p:pic>
        <p:nvPicPr>
          <p:cNvPr id="915" name="Google Shape;915;p83"/>
          <p:cNvPicPr preferRelativeResize="0"/>
          <p:nvPr/>
        </p:nvPicPr>
        <p:blipFill rotWithShape="1">
          <a:blip r:embed="rId2">
            <a:alphaModFix/>
          </a:blip>
          <a:srcRect b="0" l="0" r="33532" t="0"/>
          <a:stretch/>
        </p:blipFill>
        <p:spPr>
          <a:xfrm flipH="1">
            <a:off x="-76" y="-109900"/>
            <a:ext cx="4787277" cy="5363299"/>
          </a:xfrm>
          <a:prstGeom prst="rect">
            <a:avLst/>
          </a:prstGeom>
          <a:noFill/>
          <a:ln>
            <a:noFill/>
          </a:ln>
        </p:spPr>
      </p:pic>
      <p:pic>
        <p:nvPicPr>
          <p:cNvPr id="916" name="Google Shape;916;p83"/>
          <p:cNvPicPr preferRelativeResize="0"/>
          <p:nvPr/>
        </p:nvPicPr>
        <p:blipFill>
          <a:blip r:embed="rId3">
            <a:alphaModFix/>
          </a:blip>
          <a:stretch>
            <a:fillRect/>
          </a:stretch>
        </p:blipFill>
        <p:spPr>
          <a:xfrm>
            <a:off x="7988976" y="381000"/>
            <a:ext cx="774026" cy="676126"/>
          </a:xfrm>
          <a:prstGeom prst="rect">
            <a:avLst/>
          </a:prstGeom>
          <a:noFill/>
          <a:ln>
            <a:noFill/>
          </a:ln>
        </p:spPr>
      </p:pic>
      <p:grpSp>
        <p:nvGrpSpPr>
          <p:cNvPr id="917" name="Google Shape;917;p83"/>
          <p:cNvGrpSpPr/>
          <p:nvPr/>
        </p:nvGrpSpPr>
        <p:grpSpPr>
          <a:xfrm>
            <a:off x="-75" y="57150"/>
            <a:ext cx="9153825" cy="5067300"/>
            <a:chOff x="-75" y="57150"/>
            <a:chExt cx="9153825" cy="5067300"/>
          </a:xfrm>
        </p:grpSpPr>
        <p:sp>
          <p:nvSpPr>
            <p:cNvPr id="918" name="Google Shape;918;p83"/>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19" name="Google Shape;919;p83"/>
            <p:cNvGrpSpPr/>
            <p:nvPr/>
          </p:nvGrpSpPr>
          <p:grpSpPr>
            <a:xfrm>
              <a:off x="-75" y="57150"/>
              <a:ext cx="9153825" cy="5067300"/>
              <a:chOff x="-75" y="57150"/>
              <a:chExt cx="9153825" cy="5067300"/>
            </a:xfrm>
          </p:grpSpPr>
          <p:sp>
            <p:nvSpPr>
              <p:cNvPr id="920" name="Google Shape;920;p83"/>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1" name="Google Shape;921;p83"/>
              <p:cNvGrpSpPr/>
              <p:nvPr/>
            </p:nvGrpSpPr>
            <p:grpSpPr>
              <a:xfrm>
                <a:off x="-75" y="57150"/>
                <a:ext cx="9153825" cy="5067300"/>
                <a:chOff x="-75" y="57150"/>
                <a:chExt cx="9153825" cy="5067300"/>
              </a:xfrm>
            </p:grpSpPr>
            <p:sp>
              <p:nvSpPr>
                <p:cNvPr id="922" name="Google Shape;922;p83"/>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3" name="Google Shape;923;p83"/>
                <p:cNvGrpSpPr/>
                <p:nvPr/>
              </p:nvGrpSpPr>
              <p:grpSpPr>
                <a:xfrm>
                  <a:off x="-75" y="57150"/>
                  <a:ext cx="9144075" cy="5067300"/>
                  <a:chOff x="-75" y="57150"/>
                  <a:chExt cx="9144075" cy="5067300"/>
                </a:xfrm>
              </p:grpSpPr>
              <p:sp>
                <p:nvSpPr>
                  <p:cNvPr id="924" name="Google Shape;924;p83"/>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5" name="Google Shape;925;p83"/>
                  <p:cNvGrpSpPr/>
                  <p:nvPr/>
                </p:nvGrpSpPr>
                <p:grpSpPr>
                  <a:xfrm>
                    <a:off x="-75" y="57150"/>
                    <a:ext cx="9144075" cy="5067300"/>
                    <a:chOff x="-75" y="57150"/>
                    <a:chExt cx="9144075" cy="5067300"/>
                  </a:xfrm>
                </p:grpSpPr>
                <p:sp>
                  <p:nvSpPr>
                    <p:cNvPr id="926" name="Google Shape;926;p83"/>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83"/>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8" name="Google Shape;928;p83"/>
                    <p:cNvGrpSpPr/>
                    <p:nvPr/>
                  </p:nvGrpSpPr>
                  <p:grpSpPr>
                    <a:xfrm>
                      <a:off x="-75" y="57150"/>
                      <a:ext cx="9144075" cy="5067300"/>
                      <a:chOff x="-75" y="57150"/>
                      <a:chExt cx="9144075" cy="5067300"/>
                    </a:xfrm>
                  </p:grpSpPr>
                  <p:sp>
                    <p:nvSpPr>
                      <p:cNvPr id="929" name="Google Shape;929;p83"/>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0" name="Google Shape;930;p83"/>
                      <p:cNvGrpSpPr/>
                      <p:nvPr/>
                    </p:nvGrpSpPr>
                    <p:grpSpPr>
                      <a:xfrm>
                        <a:off x="-75" y="57150"/>
                        <a:ext cx="9144075" cy="5067300"/>
                        <a:chOff x="-75" y="57150"/>
                        <a:chExt cx="9144075" cy="5067300"/>
                      </a:xfrm>
                    </p:grpSpPr>
                    <p:sp>
                      <p:nvSpPr>
                        <p:cNvPr id="931" name="Google Shape;931;p83"/>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83"/>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3" name="Google Shape;933;p83"/>
                        <p:cNvGrpSpPr/>
                        <p:nvPr/>
                      </p:nvGrpSpPr>
                      <p:grpSpPr>
                        <a:xfrm>
                          <a:off x="-75" y="57150"/>
                          <a:ext cx="9144075" cy="5067300"/>
                          <a:chOff x="-75" y="57150"/>
                          <a:chExt cx="9144075" cy="5067300"/>
                        </a:xfrm>
                      </p:grpSpPr>
                      <p:sp>
                        <p:nvSpPr>
                          <p:cNvPr id="934" name="Google Shape;934;p83"/>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83"/>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83"/>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83"/>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83"/>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83"/>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83"/>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83"/>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83"/>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83"/>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83"/>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83"/>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83"/>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83"/>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83"/>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83"/>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83"/>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83"/>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83"/>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83"/>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83"/>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grpSp>
          </p:grpSp>
        </p:grpSp>
      </p:gr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1 1">
  <p:cSld name="TITLE_1_1_4_1_1">
    <p:spTree>
      <p:nvGrpSpPr>
        <p:cNvPr id="955" name="Shape 955"/>
        <p:cNvGrpSpPr/>
        <p:nvPr/>
      </p:nvGrpSpPr>
      <p:grpSpPr>
        <a:xfrm>
          <a:off x="0" y="0"/>
          <a:ext cx="0" cy="0"/>
          <a:chOff x="0" y="0"/>
          <a:chExt cx="0" cy="0"/>
        </a:xfrm>
      </p:grpSpPr>
      <p:pic>
        <p:nvPicPr>
          <p:cNvPr id="956" name="Google Shape;956;p84"/>
          <p:cNvPicPr preferRelativeResize="0"/>
          <p:nvPr/>
        </p:nvPicPr>
        <p:blipFill rotWithShape="1">
          <a:blip r:embed="rId2">
            <a:alphaModFix/>
          </a:blip>
          <a:srcRect b="0" l="0" r="33532" t="0"/>
          <a:stretch/>
        </p:blipFill>
        <p:spPr>
          <a:xfrm flipH="1">
            <a:off x="-77" y="-109900"/>
            <a:ext cx="4787277" cy="5363299"/>
          </a:xfrm>
          <a:prstGeom prst="rect">
            <a:avLst/>
          </a:prstGeom>
          <a:noFill/>
          <a:ln>
            <a:noFill/>
          </a:ln>
        </p:spPr>
      </p:pic>
      <p:pic>
        <p:nvPicPr>
          <p:cNvPr id="957" name="Google Shape;957;p84"/>
          <p:cNvPicPr preferRelativeResize="0"/>
          <p:nvPr/>
        </p:nvPicPr>
        <p:blipFill rotWithShape="1">
          <a:blip r:embed="rId2">
            <a:alphaModFix/>
          </a:blip>
          <a:srcRect b="0" l="0" r="33404" t="0"/>
          <a:stretch/>
        </p:blipFill>
        <p:spPr>
          <a:xfrm flipH="1" rot="10800000">
            <a:off x="4356821" y="-62274"/>
            <a:ext cx="4796698" cy="5363299"/>
          </a:xfrm>
          <a:prstGeom prst="rect">
            <a:avLst/>
          </a:prstGeom>
          <a:noFill/>
          <a:ln>
            <a:noFill/>
          </a:ln>
        </p:spPr>
      </p:pic>
      <p:pic>
        <p:nvPicPr>
          <p:cNvPr id="958" name="Google Shape;958;p84"/>
          <p:cNvPicPr preferRelativeResize="0"/>
          <p:nvPr/>
        </p:nvPicPr>
        <p:blipFill>
          <a:blip r:embed="rId3">
            <a:alphaModFix/>
          </a:blip>
          <a:stretch>
            <a:fillRect/>
          </a:stretch>
        </p:blipFill>
        <p:spPr>
          <a:xfrm>
            <a:off x="7988976" y="381000"/>
            <a:ext cx="774026" cy="676126"/>
          </a:xfrm>
          <a:prstGeom prst="rect">
            <a:avLst/>
          </a:prstGeom>
          <a:noFill/>
          <a:ln>
            <a:noFill/>
          </a:ln>
        </p:spPr>
      </p:pic>
      <p:grpSp>
        <p:nvGrpSpPr>
          <p:cNvPr id="959" name="Google Shape;959;p84"/>
          <p:cNvGrpSpPr/>
          <p:nvPr/>
        </p:nvGrpSpPr>
        <p:grpSpPr>
          <a:xfrm>
            <a:off x="-75" y="57150"/>
            <a:ext cx="9153825" cy="5067300"/>
            <a:chOff x="-75" y="57150"/>
            <a:chExt cx="9153825" cy="5067300"/>
          </a:xfrm>
        </p:grpSpPr>
        <p:sp>
          <p:nvSpPr>
            <p:cNvPr id="960" name="Google Shape;960;p84"/>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61" name="Google Shape;961;p84"/>
            <p:cNvGrpSpPr/>
            <p:nvPr/>
          </p:nvGrpSpPr>
          <p:grpSpPr>
            <a:xfrm>
              <a:off x="-75" y="57150"/>
              <a:ext cx="9153825" cy="5067300"/>
              <a:chOff x="-75" y="57150"/>
              <a:chExt cx="9153825" cy="5067300"/>
            </a:xfrm>
          </p:grpSpPr>
          <p:sp>
            <p:nvSpPr>
              <p:cNvPr id="962" name="Google Shape;962;p84"/>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63" name="Google Shape;963;p84"/>
              <p:cNvGrpSpPr/>
              <p:nvPr/>
            </p:nvGrpSpPr>
            <p:grpSpPr>
              <a:xfrm>
                <a:off x="-75" y="57150"/>
                <a:ext cx="9153825" cy="5067300"/>
                <a:chOff x="-75" y="57150"/>
                <a:chExt cx="9153825" cy="5067300"/>
              </a:xfrm>
            </p:grpSpPr>
            <p:sp>
              <p:nvSpPr>
                <p:cNvPr id="964" name="Google Shape;964;p84"/>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65" name="Google Shape;965;p84"/>
                <p:cNvGrpSpPr/>
                <p:nvPr/>
              </p:nvGrpSpPr>
              <p:grpSpPr>
                <a:xfrm>
                  <a:off x="-75" y="57150"/>
                  <a:ext cx="9144075" cy="5067300"/>
                  <a:chOff x="-75" y="57150"/>
                  <a:chExt cx="9144075" cy="5067300"/>
                </a:xfrm>
              </p:grpSpPr>
              <p:sp>
                <p:nvSpPr>
                  <p:cNvPr id="966" name="Google Shape;966;p84"/>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67" name="Google Shape;967;p84"/>
                  <p:cNvGrpSpPr/>
                  <p:nvPr/>
                </p:nvGrpSpPr>
                <p:grpSpPr>
                  <a:xfrm>
                    <a:off x="-75" y="57150"/>
                    <a:ext cx="9144075" cy="5067300"/>
                    <a:chOff x="-75" y="57150"/>
                    <a:chExt cx="9144075" cy="5067300"/>
                  </a:xfrm>
                </p:grpSpPr>
                <p:sp>
                  <p:nvSpPr>
                    <p:cNvPr id="968" name="Google Shape;968;p84"/>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84"/>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0" name="Google Shape;970;p84"/>
                    <p:cNvGrpSpPr/>
                    <p:nvPr/>
                  </p:nvGrpSpPr>
                  <p:grpSpPr>
                    <a:xfrm>
                      <a:off x="-75" y="57150"/>
                      <a:ext cx="9144075" cy="5067300"/>
                      <a:chOff x="-75" y="57150"/>
                      <a:chExt cx="9144075" cy="5067300"/>
                    </a:xfrm>
                  </p:grpSpPr>
                  <p:sp>
                    <p:nvSpPr>
                      <p:cNvPr id="971" name="Google Shape;971;p84"/>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2" name="Google Shape;972;p84"/>
                      <p:cNvGrpSpPr/>
                      <p:nvPr/>
                    </p:nvGrpSpPr>
                    <p:grpSpPr>
                      <a:xfrm>
                        <a:off x="-75" y="57150"/>
                        <a:ext cx="9144075" cy="5067300"/>
                        <a:chOff x="-75" y="57150"/>
                        <a:chExt cx="9144075" cy="5067300"/>
                      </a:xfrm>
                    </p:grpSpPr>
                    <p:sp>
                      <p:nvSpPr>
                        <p:cNvPr id="973" name="Google Shape;973;p84"/>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84"/>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5" name="Google Shape;975;p84"/>
                        <p:cNvGrpSpPr/>
                        <p:nvPr/>
                      </p:nvGrpSpPr>
                      <p:grpSpPr>
                        <a:xfrm>
                          <a:off x="-75" y="57150"/>
                          <a:ext cx="9144075" cy="5067300"/>
                          <a:chOff x="-75" y="57150"/>
                          <a:chExt cx="9144075" cy="5067300"/>
                        </a:xfrm>
                      </p:grpSpPr>
                      <p:sp>
                        <p:nvSpPr>
                          <p:cNvPr id="976" name="Google Shape;976;p84"/>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84"/>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84"/>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84"/>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84"/>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84"/>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84"/>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84"/>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84"/>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84"/>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84"/>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84"/>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84"/>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84"/>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84"/>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84"/>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84"/>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84"/>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84"/>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84"/>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84"/>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grpSp>
          </p:grpSp>
        </p:grpSp>
      </p:gr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p:cSld name="TITLE_1_1_3">
    <p:spTree>
      <p:nvGrpSpPr>
        <p:cNvPr id="997" name="Shape 997"/>
        <p:cNvGrpSpPr/>
        <p:nvPr/>
      </p:nvGrpSpPr>
      <p:grpSpPr>
        <a:xfrm>
          <a:off x="0" y="0"/>
          <a:ext cx="0" cy="0"/>
          <a:chOff x="0" y="0"/>
          <a:chExt cx="0" cy="0"/>
        </a:xfrm>
      </p:grpSpPr>
      <p:pic>
        <p:nvPicPr>
          <p:cNvPr id="998" name="Google Shape;998;p85"/>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999" name="Google Shape;999;p85"/>
          <p:cNvPicPr preferRelativeResize="0"/>
          <p:nvPr/>
        </p:nvPicPr>
        <p:blipFill rotWithShape="1">
          <a:blip r:embed="rId3">
            <a:alphaModFix/>
          </a:blip>
          <a:srcRect b="64960" l="0" r="67752" t="12401"/>
          <a:stretch/>
        </p:blipFill>
        <p:spPr>
          <a:xfrm>
            <a:off x="1438275" y="0"/>
            <a:ext cx="2095498" cy="1095373"/>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4">
  <p:cSld name="TITLE_1_1_3_4">
    <p:spTree>
      <p:nvGrpSpPr>
        <p:cNvPr id="1000" name="Shape 1000"/>
        <p:cNvGrpSpPr/>
        <p:nvPr/>
      </p:nvGrpSpPr>
      <p:grpSpPr>
        <a:xfrm>
          <a:off x="0" y="0"/>
          <a:ext cx="0" cy="0"/>
          <a:chOff x="0" y="0"/>
          <a:chExt cx="0" cy="0"/>
        </a:xfrm>
      </p:grpSpPr>
      <p:pic>
        <p:nvPicPr>
          <p:cNvPr id="1001" name="Google Shape;1001;p86"/>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1002" name="Google Shape;1002;p86"/>
          <p:cNvPicPr preferRelativeResize="0"/>
          <p:nvPr/>
        </p:nvPicPr>
        <p:blipFill rotWithShape="1">
          <a:blip r:embed="rId3">
            <a:alphaModFix/>
          </a:blip>
          <a:srcRect b="0" l="26411" r="0" t="0"/>
          <a:stretch/>
        </p:blipFill>
        <p:spPr>
          <a:xfrm rot="10800000">
            <a:off x="0" y="-1"/>
            <a:ext cx="5095875" cy="5156326"/>
          </a:xfrm>
          <a:prstGeom prst="rect">
            <a:avLst/>
          </a:prstGeom>
          <a:noFill/>
          <a:ln>
            <a:noFill/>
          </a:ln>
        </p:spPr>
      </p:pic>
      <p:sp>
        <p:nvSpPr>
          <p:cNvPr id="1003" name="Google Shape;1003;p86"/>
          <p:cNvSpPr/>
          <p:nvPr/>
        </p:nvSpPr>
        <p:spPr>
          <a:xfrm>
            <a:off x="2847975" y="1971675"/>
            <a:ext cx="628800" cy="1190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86"/>
          <p:cNvSpPr/>
          <p:nvPr/>
        </p:nvSpPr>
        <p:spPr>
          <a:xfrm>
            <a:off x="4257600" y="1057125"/>
            <a:ext cx="628800" cy="1190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5" name="Google Shape;1005;p86"/>
          <p:cNvPicPr preferRelativeResize="0"/>
          <p:nvPr/>
        </p:nvPicPr>
        <p:blipFill rotWithShape="1">
          <a:blip r:embed="rId3">
            <a:alphaModFix/>
          </a:blip>
          <a:srcRect b="1478" l="77304" r="14305" t="85960"/>
          <a:stretch/>
        </p:blipFill>
        <p:spPr>
          <a:xfrm rot="10800000">
            <a:off x="4281490" y="66673"/>
            <a:ext cx="581023" cy="647702"/>
          </a:xfrm>
          <a:prstGeom prst="rect">
            <a:avLst/>
          </a:prstGeom>
          <a:noFill/>
          <a:ln>
            <a:noFill/>
          </a:ln>
        </p:spPr>
      </p:pic>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4 1">
  <p:cSld name="TITLE_1_1_3_4_1">
    <p:spTree>
      <p:nvGrpSpPr>
        <p:cNvPr id="1006" name="Shape 1006"/>
        <p:cNvGrpSpPr/>
        <p:nvPr/>
      </p:nvGrpSpPr>
      <p:grpSpPr>
        <a:xfrm>
          <a:off x="0" y="0"/>
          <a:ext cx="0" cy="0"/>
          <a:chOff x="0" y="0"/>
          <a:chExt cx="0" cy="0"/>
        </a:xfrm>
      </p:grpSpPr>
      <p:pic>
        <p:nvPicPr>
          <p:cNvPr id="1007" name="Google Shape;1007;p87"/>
          <p:cNvPicPr preferRelativeResize="0"/>
          <p:nvPr/>
        </p:nvPicPr>
        <p:blipFill rotWithShape="1">
          <a:blip r:embed="rId2">
            <a:alphaModFix/>
          </a:blip>
          <a:srcRect b="37593" l="59045" r="31991" t="50369"/>
          <a:stretch/>
        </p:blipFill>
        <p:spPr>
          <a:xfrm rot="10800000">
            <a:off x="4243384" y="80963"/>
            <a:ext cx="619126" cy="619123"/>
          </a:xfrm>
          <a:prstGeom prst="rect">
            <a:avLst/>
          </a:prstGeom>
          <a:noFill/>
          <a:ln>
            <a:noFill/>
          </a:ln>
        </p:spPr>
      </p:pic>
      <p:pic>
        <p:nvPicPr>
          <p:cNvPr id="1008" name="Google Shape;1008;p87"/>
          <p:cNvPicPr preferRelativeResize="0"/>
          <p:nvPr/>
        </p:nvPicPr>
        <p:blipFill rotWithShape="1">
          <a:blip r:embed="rId2">
            <a:alphaModFix/>
          </a:blip>
          <a:srcRect b="0" l="26226" r="0" t="0"/>
          <a:stretch/>
        </p:blipFill>
        <p:spPr>
          <a:xfrm rot="10800000">
            <a:off x="-3" y="-1"/>
            <a:ext cx="5095875" cy="5143501"/>
          </a:xfrm>
          <a:prstGeom prst="rect">
            <a:avLst/>
          </a:prstGeom>
          <a:noFill/>
          <a:ln>
            <a:noFill/>
          </a:ln>
        </p:spPr>
      </p:pic>
      <p:pic>
        <p:nvPicPr>
          <p:cNvPr id="1009" name="Google Shape;1009;p87"/>
          <p:cNvPicPr preferRelativeResize="0"/>
          <p:nvPr/>
        </p:nvPicPr>
        <p:blipFill>
          <a:blip r:embed="rId3">
            <a:alphaModFix/>
          </a:blip>
          <a:stretch>
            <a:fillRect/>
          </a:stretch>
        </p:blipFill>
        <p:spPr>
          <a:xfrm>
            <a:off x="7988976" y="381000"/>
            <a:ext cx="774026" cy="676126"/>
          </a:xfrm>
          <a:prstGeom prst="rect">
            <a:avLst/>
          </a:prstGeom>
          <a:noFill/>
          <a:ln>
            <a:noFill/>
          </a:ln>
        </p:spPr>
      </p:pic>
      <p:sp>
        <p:nvSpPr>
          <p:cNvPr id="1010" name="Google Shape;1010;p87"/>
          <p:cNvSpPr/>
          <p:nvPr/>
        </p:nvSpPr>
        <p:spPr>
          <a:xfrm>
            <a:off x="2847975" y="1971675"/>
            <a:ext cx="628800" cy="1190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87"/>
          <p:cNvSpPr/>
          <p:nvPr/>
        </p:nvSpPr>
        <p:spPr>
          <a:xfrm>
            <a:off x="4257600" y="1057125"/>
            <a:ext cx="628800" cy="1190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3">
  <p:cSld name="TITLE_1_1_3_3">
    <p:spTree>
      <p:nvGrpSpPr>
        <p:cNvPr id="1012" name="Shape 1012"/>
        <p:cNvGrpSpPr/>
        <p:nvPr/>
      </p:nvGrpSpPr>
      <p:grpSpPr>
        <a:xfrm>
          <a:off x="0" y="0"/>
          <a:ext cx="0" cy="0"/>
          <a:chOff x="0" y="0"/>
          <a:chExt cx="0" cy="0"/>
        </a:xfrm>
      </p:grpSpPr>
      <p:pic>
        <p:nvPicPr>
          <p:cNvPr id="1013" name="Google Shape;1013;p88"/>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1014" name="Google Shape;1014;p88"/>
          <p:cNvPicPr preferRelativeResize="0"/>
          <p:nvPr/>
        </p:nvPicPr>
        <p:blipFill>
          <a:blip r:embed="rId3">
            <a:alphaModFix/>
          </a:blip>
          <a:stretch>
            <a:fillRect/>
          </a:stretch>
        </p:blipFill>
        <p:spPr>
          <a:xfrm>
            <a:off x="152400" y="152400"/>
            <a:ext cx="6498135" cy="4838699"/>
          </a:xfrm>
          <a:prstGeom prst="rect">
            <a:avLst/>
          </a:prstGeom>
          <a:noFill/>
          <a:ln>
            <a:noFill/>
          </a:ln>
        </p:spPr>
      </p:pic>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2">
  <p:cSld name="TITLE_1_1_3_2">
    <p:spTree>
      <p:nvGrpSpPr>
        <p:cNvPr id="1015" name="Shape 1015"/>
        <p:cNvGrpSpPr/>
        <p:nvPr/>
      </p:nvGrpSpPr>
      <p:grpSpPr>
        <a:xfrm>
          <a:off x="0" y="0"/>
          <a:ext cx="0" cy="0"/>
          <a:chOff x="0" y="0"/>
          <a:chExt cx="0" cy="0"/>
        </a:xfrm>
      </p:grpSpPr>
      <p:pic>
        <p:nvPicPr>
          <p:cNvPr id="1016" name="Google Shape;1016;p89"/>
          <p:cNvPicPr preferRelativeResize="0"/>
          <p:nvPr/>
        </p:nvPicPr>
        <p:blipFill>
          <a:blip r:embed="rId2">
            <a:alphaModFix/>
          </a:blip>
          <a:stretch>
            <a:fillRect/>
          </a:stretch>
        </p:blipFill>
        <p:spPr>
          <a:xfrm>
            <a:off x="7988976" y="381000"/>
            <a:ext cx="774026" cy="676126"/>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1">
  <p:cSld name="TITLE_1_1_3_1">
    <p:spTree>
      <p:nvGrpSpPr>
        <p:cNvPr id="1017" name="Shape 1017"/>
        <p:cNvGrpSpPr/>
        <p:nvPr/>
      </p:nvGrpSpPr>
      <p:grpSpPr>
        <a:xfrm>
          <a:off x="0" y="0"/>
          <a:ext cx="0" cy="0"/>
          <a:chOff x="0" y="0"/>
          <a:chExt cx="0" cy="0"/>
        </a:xfrm>
      </p:grpSpPr>
      <p:pic>
        <p:nvPicPr>
          <p:cNvPr id="1018" name="Google Shape;1018;p90"/>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1019" name="Google Shape;1019;p90"/>
          <p:cNvPicPr preferRelativeResize="0"/>
          <p:nvPr/>
        </p:nvPicPr>
        <p:blipFill>
          <a:blip r:embed="rId3">
            <a:alphaModFix/>
          </a:blip>
          <a:stretch>
            <a:fillRect/>
          </a:stretch>
        </p:blipFill>
        <p:spPr>
          <a:xfrm>
            <a:off x="0" y="0"/>
            <a:ext cx="9144003" cy="5147963"/>
          </a:xfrm>
          <a:prstGeom prst="rect">
            <a:avLst/>
          </a:prstGeom>
          <a:noFill/>
          <a:ln>
            <a:noFill/>
          </a:ln>
        </p:spPr>
      </p:pic>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1 1">
  <p:cSld name="TITLE_1_1_3_1_1">
    <p:spTree>
      <p:nvGrpSpPr>
        <p:cNvPr id="1020" name="Shape 1020"/>
        <p:cNvGrpSpPr/>
        <p:nvPr/>
      </p:nvGrpSpPr>
      <p:grpSpPr>
        <a:xfrm>
          <a:off x="0" y="0"/>
          <a:ext cx="0" cy="0"/>
          <a:chOff x="0" y="0"/>
          <a:chExt cx="0" cy="0"/>
        </a:xfrm>
      </p:grpSpPr>
      <p:pic>
        <p:nvPicPr>
          <p:cNvPr id="1021" name="Google Shape;1021;p91"/>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1022" name="Google Shape;1022;p91"/>
          <p:cNvPicPr preferRelativeResize="0"/>
          <p:nvPr/>
        </p:nvPicPr>
        <p:blipFill>
          <a:blip r:embed="rId3">
            <a:alphaModFix/>
          </a:blip>
          <a:stretch>
            <a:fillRect/>
          </a:stretch>
        </p:blipFill>
        <p:spPr>
          <a:xfrm>
            <a:off x="0" y="0"/>
            <a:ext cx="9144003" cy="5147963"/>
          </a:xfrm>
          <a:prstGeom prst="rect">
            <a:avLst/>
          </a:prstGeom>
          <a:noFill/>
          <a:ln>
            <a:noFill/>
          </a:ln>
        </p:spPr>
      </p:pic>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2">
  <p:cSld name="TITLE_1_1_2">
    <p:spTree>
      <p:nvGrpSpPr>
        <p:cNvPr id="1023" name="Shape 1023"/>
        <p:cNvGrpSpPr/>
        <p:nvPr/>
      </p:nvGrpSpPr>
      <p:grpSpPr>
        <a:xfrm>
          <a:off x="0" y="0"/>
          <a:ext cx="0" cy="0"/>
          <a:chOff x="0" y="0"/>
          <a:chExt cx="0" cy="0"/>
        </a:xfrm>
      </p:grpSpPr>
      <p:pic>
        <p:nvPicPr>
          <p:cNvPr id="1024" name="Google Shape;1024;p92"/>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1025" name="Google Shape;1025;p92"/>
          <p:cNvPicPr preferRelativeResize="0"/>
          <p:nvPr/>
        </p:nvPicPr>
        <p:blipFill rotWithShape="1">
          <a:blip r:embed="rId3">
            <a:alphaModFix/>
          </a:blip>
          <a:srcRect b="7961" l="0" r="0" t="7961"/>
          <a:stretch/>
        </p:blipFill>
        <p:spPr>
          <a:xfrm>
            <a:off x="463900" y="0"/>
            <a:ext cx="8216202" cy="5143501"/>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p:cSld name="TITLE_1_1_1">
    <p:spTree>
      <p:nvGrpSpPr>
        <p:cNvPr id="1026" name="Shape 1026"/>
        <p:cNvGrpSpPr/>
        <p:nvPr/>
      </p:nvGrpSpPr>
      <p:grpSpPr>
        <a:xfrm>
          <a:off x="0" y="0"/>
          <a:ext cx="0" cy="0"/>
          <a:chOff x="0" y="0"/>
          <a:chExt cx="0" cy="0"/>
        </a:xfrm>
      </p:grpSpPr>
      <p:pic>
        <p:nvPicPr>
          <p:cNvPr id="1027" name="Google Shape;1027;p93"/>
          <p:cNvPicPr preferRelativeResize="0"/>
          <p:nvPr/>
        </p:nvPicPr>
        <p:blipFill>
          <a:blip r:embed="rId2">
            <a:alphaModFix/>
          </a:blip>
          <a:stretch>
            <a:fillRect/>
          </a:stretch>
        </p:blipFill>
        <p:spPr>
          <a:xfrm>
            <a:off x="381001" y="381000"/>
            <a:ext cx="774026" cy="676126"/>
          </a:xfrm>
          <a:prstGeom prst="rect">
            <a:avLst/>
          </a:prstGeom>
          <a:noFill/>
          <a:ln>
            <a:noFill/>
          </a:ln>
        </p:spPr>
      </p:pic>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p:cSld name="TITLE_1_1_1_1">
    <p:spTree>
      <p:nvGrpSpPr>
        <p:cNvPr id="1028" name="Shape 1028"/>
        <p:cNvGrpSpPr/>
        <p:nvPr/>
      </p:nvGrpSpPr>
      <p:grpSpPr>
        <a:xfrm>
          <a:off x="0" y="0"/>
          <a:ext cx="0" cy="0"/>
          <a:chOff x="0" y="0"/>
          <a:chExt cx="0" cy="0"/>
        </a:xfrm>
      </p:grpSpPr>
      <p:pic>
        <p:nvPicPr>
          <p:cNvPr id="1029" name="Google Shape;1029;p94"/>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1030" name="Google Shape;1030;p94"/>
          <p:cNvPicPr preferRelativeResize="0"/>
          <p:nvPr/>
        </p:nvPicPr>
        <p:blipFill rotWithShape="1">
          <a:blip r:embed="rId3">
            <a:alphaModFix/>
          </a:blip>
          <a:srcRect b="55713" l="45448" r="32991" t="28985"/>
          <a:stretch/>
        </p:blipFill>
        <p:spPr>
          <a:xfrm>
            <a:off x="6313950" y="3648075"/>
            <a:ext cx="2830049" cy="1495426"/>
          </a:xfrm>
          <a:prstGeom prst="rect">
            <a:avLst/>
          </a:prstGeom>
          <a:noFill/>
          <a:ln>
            <a:noFill/>
          </a:ln>
        </p:spPr>
      </p:pic>
      <p:pic>
        <p:nvPicPr>
          <p:cNvPr id="1031" name="Google Shape;1031;p94"/>
          <p:cNvPicPr preferRelativeResize="0"/>
          <p:nvPr/>
        </p:nvPicPr>
        <p:blipFill rotWithShape="1">
          <a:blip r:embed="rId3">
            <a:alphaModFix/>
          </a:blip>
          <a:srcRect b="51327" l="80799" r="11798" t="28985"/>
          <a:stretch/>
        </p:blipFill>
        <p:spPr>
          <a:xfrm rot="5400000">
            <a:off x="2400301" y="-476250"/>
            <a:ext cx="971551" cy="1924051"/>
          </a:xfrm>
          <a:prstGeom prst="rect">
            <a:avLst/>
          </a:prstGeom>
          <a:noFill/>
          <a:ln>
            <a:noFill/>
          </a:ln>
        </p:spPr>
      </p:pic>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1">
  <p:cSld name="TITLE_1_1_1_1_1">
    <p:spTree>
      <p:nvGrpSpPr>
        <p:cNvPr id="1032" name="Shape 1032"/>
        <p:cNvGrpSpPr/>
        <p:nvPr/>
      </p:nvGrpSpPr>
      <p:grpSpPr>
        <a:xfrm>
          <a:off x="0" y="0"/>
          <a:ext cx="0" cy="0"/>
          <a:chOff x="0" y="0"/>
          <a:chExt cx="0" cy="0"/>
        </a:xfrm>
      </p:grpSpPr>
      <p:pic>
        <p:nvPicPr>
          <p:cNvPr id="1033" name="Google Shape;1033;p95"/>
          <p:cNvPicPr preferRelativeResize="0"/>
          <p:nvPr/>
        </p:nvPicPr>
        <p:blipFill>
          <a:blip r:embed="rId2">
            <a:alphaModFix/>
          </a:blip>
          <a:stretch>
            <a:fillRect/>
          </a:stretch>
        </p:blipFill>
        <p:spPr>
          <a:xfrm>
            <a:off x="7988976" y="381000"/>
            <a:ext cx="774026" cy="676126"/>
          </a:xfrm>
          <a:prstGeom prst="rect">
            <a:avLst/>
          </a:prstGeom>
          <a:noFill/>
          <a:ln>
            <a:noFill/>
          </a:ln>
        </p:spPr>
      </p:pic>
      <p:pic>
        <p:nvPicPr>
          <p:cNvPr id="1034" name="Google Shape;1034;p95"/>
          <p:cNvPicPr preferRelativeResize="0"/>
          <p:nvPr/>
        </p:nvPicPr>
        <p:blipFill rotWithShape="1">
          <a:blip r:embed="rId3">
            <a:alphaModFix/>
          </a:blip>
          <a:srcRect b="-16223" l="-30377" r="16091" t="50381"/>
          <a:stretch/>
        </p:blipFill>
        <p:spPr>
          <a:xfrm rot="10800000">
            <a:off x="3" y="2197150"/>
            <a:ext cx="6867523" cy="2946350"/>
          </a:xfrm>
          <a:prstGeom prst="rect">
            <a:avLst/>
          </a:prstGeom>
          <a:noFill/>
          <a:ln>
            <a:noFill/>
          </a:ln>
        </p:spPr>
      </p:pic>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35" name="Shape 1035"/>
        <p:cNvGrpSpPr/>
        <p:nvPr/>
      </p:nvGrpSpPr>
      <p:grpSpPr>
        <a:xfrm>
          <a:off x="0" y="0"/>
          <a:ext cx="0" cy="0"/>
          <a:chOff x="0" y="0"/>
          <a:chExt cx="0" cy="0"/>
        </a:xfrm>
      </p:grpSpPr>
      <p:sp>
        <p:nvSpPr>
          <p:cNvPr id="1036" name="Google Shape;1036;p9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37" name="Shape 1037"/>
        <p:cNvGrpSpPr/>
        <p:nvPr/>
      </p:nvGrpSpPr>
      <p:grpSpPr>
        <a:xfrm>
          <a:off x="0" y="0"/>
          <a:ext cx="0" cy="0"/>
          <a:chOff x="0" y="0"/>
          <a:chExt cx="0" cy="0"/>
        </a:xfrm>
      </p:grpSpPr>
      <p:sp>
        <p:nvSpPr>
          <p:cNvPr id="1038" name="Google Shape;1038;p9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39" name="Google Shape;1039;p9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40" name="Shape 1040"/>
        <p:cNvGrpSpPr/>
        <p:nvPr/>
      </p:nvGrpSpPr>
      <p:grpSpPr>
        <a:xfrm>
          <a:off x="0" y="0"/>
          <a:ext cx="0" cy="0"/>
          <a:chOff x="0" y="0"/>
          <a:chExt cx="0" cy="0"/>
        </a:xfrm>
      </p:grpSpPr>
      <p:sp>
        <p:nvSpPr>
          <p:cNvPr id="1041" name="Google Shape;1041;p9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2" name="Google Shape;1042;p9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43" name="Google Shape;1043;p9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44" name="Shape 1044"/>
        <p:cNvGrpSpPr/>
        <p:nvPr/>
      </p:nvGrpSpPr>
      <p:grpSpPr>
        <a:xfrm>
          <a:off x="0" y="0"/>
          <a:ext cx="0" cy="0"/>
          <a:chOff x="0" y="0"/>
          <a:chExt cx="0" cy="0"/>
        </a:xfrm>
      </p:grpSpPr>
      <p:sp>
        <p:nvSpPr>
          <p:cNvPr id="1045" name="Google Shape;1045;p9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46" name="Shape 1046"/>
        <p:cNvGrpSpPr/>
        <p:nvPr/>
      </p:nvGrpSpPr>
      <p:grpSpPr>
        <a:xfrm>
          <a:off x="0" y="0"/>
          <a:ext cx="0" cy="0"/>
          <a:chOff x="0" y="0"/>
          <a:chExt cx="0" cy="0"/>
        </a:xfrm>
      </p:grpSpPr>
      <p:sp>
        <p:nvSpPr>
          <p:cNvPr id="1047" name="Google Shape;1047;p100"/>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048" name="Google Shape;1048;p100"/>
          <p:cNvSpPr txBox="1"/>
          <p:nvPr>
            <p:ph idx="1" type="body"/>
          </p:nvPr>
        </p:nvSpPr>
        <p:spPr>
          <a:xfrm>
            <a:off x="311700" y="1389600"/>
            <a:ext cx="6213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49" name="Shape 1049"/>
        <p:cNvGrpSpPr/>
        <p:nvPr/>
      </p:nvGrpSpPr>
      <p:grpSpPr>
        <a:xfrm>
          <a:off x="0" y="0"/>
          <a:ext cx="0" cy="0"/>
          <a:chOff x="0" y="0"/>
          <a:chExt cx="0" cy="0"/>
        </a:xfrm>
      </p:grpSpPr>
      <p:sp>
        <p:nvSpPr>
          <p:cNvPr id="1050" name="Google Shape;1050;p101"/>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1" name="Shape 1051"/>
        <p:cNvGrpSpPr/>
        <p:nvPr/>
      </p:nvGrpSpPr>
      <p:grpSpPr>
        <a:xfrm>
          <a:off x="0" y="0"/>
          <a:ext cx="0" cy="0"/>
          <a:chOff x="0" y="0"/>
          <a:chExt cx="0" cy="0"/>
        </a:xfrm>
      </p:grpSpPr>
      <p:sp>
        <p:nvSpPr>
          <p:cNvPr id="1052" name="Google Shape;1052;p10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053" name="Google Shape;1053;p102"/>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2 1">
  <p:cSld name="TITLE_1_1_3_2_1">
    <p:spTree>
      <p:nvGrpSpPr>
        <p:cNvPr id="1054" name="Shape 1054"/>
        <p:cNvGrpSpPr/>
        <p:nvPr/>
      </p:nvGrpSpPr>
      <p:grpSpPr>
        <a:xfrm>
          <a:off x="0" y="0"/>
          <a:ext cx="0" cy="0"/>
          <a:chOff x="0" y="0"/>
          <a:chExt cx="0" cy="0"/>
        </a:xfrm>
      </p:grpSpPr>
      <p:pic>
        <p:nvPicPr>
          <p:cNvPr id="1055" name="Google Shape;1055;p103"/>
          <p:cNvPicPr preferRelativeResize="0"/>
          <p:nvPr/>
        </p:nvPicPr>
        <p:blipFill>
          <a:blip r:embed="rId2">
            <a:alphaModFix/>
          </a:blip>
          <a:stretch>
            <a:fillRect/>
          </a:stretch>
        </p:blipFill>
        <p:spPr>
          <a:xfrm>
            <a:off x="7988976" y="4114800"/>
            <a:ext cx="774026" cy="676126"/>
          </a:xfrm>
          <a:prstGeom prst="rect">
            <a:avLst/>
          </a:prstGeom>
          <a:noFill/>
          <a:ln>
            <a:noFill/>
          </a:ln>
        </p:spPr>
      </p:pic>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3 2 2">
  <p:cSld name="TITLE_1_1_3_2_2">
    <p:spTree>
      <p:nvGrpSpPr>
        <p:cNvPr id="1056" name="Shape 1056"/>
        <p:cNvGrpSpPr/>
        <p:nvPr/>
      </p:nvGrpSpPr>
      <p:grpSpPr>
        <a:xfrm>
          <a:off x="0" y="0"/>
          <a:ext cx="0" cy="0"/>
          <a:chOff x="0" y="0"/>
          <a:chExt cx="0" cy="0"/>
        </a:xfrm>
      </p:grpSpPr>
      <p:pic>
        <p:nvPicPr>
          <p:cNvPr id="1057" name="Google Shape;1057;p104"/>
          <p:cNvPicPr preferRelativeResize="0"/>
          <p:nvPr/>
        </p:nvPicPr>
        <p:blipFill>
          <a:blip r:embed="rId2">
            <a:alphaModFix/>
          </a:blip>
          <a:stretch>
            <a:fillRect/>
          </a:stretch>
        </p:blipFill>
        <p:spPr>
          <a:xfrm>
            <a:off x="7988976" y="381000"/>
            <a:ext cx="774026" cy="676126"/>
          </a:xfrm>
          <a:prstGeom prst="rect">
            <a:avLst/>
          </a:prstGeom>
          <a:noFill/>
          <a:ln>
            <a:noFill/>
          </a:ln>
        </p:spPr>
      </p:pic>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58" name="Shape 1058"/>
        <p:cNvGrpSpPr/>
        <p:nvPr/>
      </p:nvGrpSpPr>
      <p:grpSpPr>
        <a:xfrm>
          <a:off x="0" y="0"/>
          <a:ext cx="0" cy="0"/>
          <a:chOff x="0" y="0"/>
          <a:chExt cx="0" cy="0"/>
        </a:xfrm>
      </p:grpSpPr>
      <p:sp>
        <p:nvSpPr>
          <p:cNvPr id="1059" name="Google Shape;1059;p10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4 1 2 2">
  <p:cSld name="TITLE_1_1_4_1_2_2">
    <p:spTree>
      <p:nvGrpSpPr>
        <p:cNvPr id="1060" name="Shape 1060"/>
        <p:cNvGrpSpPr/>
        <p:nvPr/>
      </p:nvGrpSpPr>
      <p:grpSpPr>
        <a:xfrm>
          <a:off x="0" y="0"/>
          <a:ext cx="0" cy="0"/>
          <a:chOff x="0" y="0"/>
          <a:chExt cx="0" cy="0"/>
        </a:xfrm>
      </p:grpSpPr>
      <p:pic>
        <p:nvPicPr>
          <p:cNvPr id="1061" name="Google Shape;1061;p106"/>
          <p:cNvPicPr preferRelativeResize="0"/>
          <p:nvPr/>
        </p:nvPicPr>
        <p:blipFill rotWithShape="1">
          <a:blip r:embed="rId2">
            <a:alphaModFix/>
          </a:blip>
          <a:srcRect b="0" l="0" r="33404" t="0"/>
          <a:stretch/>
        </p:blipFill>
        <p:spPr>
          <a:xfrm flipH="1" rot="10800000">
            <a:off x="4356825" y="-62274"/>
            <a:ext cx="4796698" cy="5363299"/>
          </a:xfrm>
          <a:prstGeom prst="rect">
            <a:avLst/>
          </a:prstGeom>
          <a:noFill/>
          <a:ln>
            <a:noFill/>
          </a:ln>
        </p:spPr>
      </p:pic>
      <p:pic>
        <p:nvPicPr>
          <p:cNvPr id="1062" name="Google Shape;1062;p106"/>
          <p:cNvPicPr preferRelativeResize="0"/>
          <p:nvPr/>
        </p:nvPicPr>
        <p:blipFill rotWithShape="1">
          <a:blip r:embed="rId2">
            <a:alphaModFix/>
          </a:blip>
          <a:srcRect b="0" l="0" r="33532" t="0"/>
          <a:stretch/>
        </p:blipFill>
        <p:spPr>
          <a:xfrm flipH="1">
            <a:off x="-76" y="-109900"/>
            <a:ext cx="4787277" cy="5363299"/>
          </a:xfrm>
          <a:prstGeom prst="rect">
            <a:avLst/>
          </a:prstGeom>
          <a:noFill/>
          <a:ln>
            <a:noFill/>
          </a:ln>
        </p:spPr>
      </p:pic>
      <p:grpSp>
        <p:nvGrpSpPr>
          <p:cNvPr id="1063" name="Google Shape;1063;p106"/>
          <p:cNvGrpSpPr/>
          <p:nvPr/>
        </p:nvGrpSpPr>
        <p:grpSpPr>
          <a:xfrm>
            <a:off x="-75" y="57150"/>
            <a:ext cx="9153825" cy="5067300"/>
            <a:chOff x="-75" y="57150"/>
            <a:chExt cx="9153825" cy="5067300"/>
          </a:xfrm>
        </p:grpSpPr>
        <p:sp>
          <p:nvSpPr>
            <p:cNvPr id="1064" name="Google Shape;1064;p106"/>
            <p:cNvSpPr/>
            <p:nvPr/>
          </p:nvSpPr>
          <p:spPr>
            <a:xfrm>
              <a:off x="4029150" y="3705300"/>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65" name="Google Shape;1065;p106"/>
            <p:cNvGrpSpPr/>
            <p:nvPr/>
          </p:nvGrpSpPr>
          <p:grpSpPr>
            <a:xfrm>
              <a:off x="-75" y="57150"/>
              <a:ext cx="9153825" cy="5067300"/>
              <a:chOff x="-75" y="57150"/>
              <a:chExt cx="9153825" cy="5067300"/>
            </a:xfrm>
          </p:grpSpPr>
          <p:sp>
            <p:nvSpPr>
              <p:cNvPr id="1066" name="Google Shape;1066;p106"/>
              <p:cNvSpPr/>
              <p:nvPr/>
            </p:nvSpPr>
            <p:spPr>
              <a:xfrm>
                <a:off x="485775" y="22575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67" name="Google Shape;1067;p106"/>
              <p:cNvGrpSpPr/>
              <p:nvPr/>
            </p:nvGrpSpPr>
            <p:grpSpPr>
              <a:xfrm>
                <a:off x="-75" y="57150"/>
                <a:ext cx="9153825" cy="5067300"/>
                <a:chOff x="-75" y="57150"/>
                <a:chExt cx="9153825" cy="5067300"/>
              </a:xfrm>
            </p:grpSpPr>
            <p:sp>
              <p:nvSpPr>
                <p:cNvPr id="1068" name="Google Shape;1068;p106"/>
                <p:cNvSpPr/>
                <p:nvPr/>
              </p:nvSpPr>
              <p:spPr>
                <a:xfrm>
                  <a:off x="8667750" y="1514550"/>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69" name="Google Shape;1069;p106"/>
                <p:cNvGrpSpPr/>
                <p:nvPr/>
              </p:nvGrpSpPr>
              <p:grpSpPr>
                <a:xfrm>
                  <a:off x="-75" y="57150"/>
                  <a:ext cx="9144075" cy="5067300"/>
                  <a:chOff x="-75" y="57150"/>
                  <a:chExt cx="9144075" cy="5067300"/>
                </a:xfrm>
              </p:grpSpPr>
              <p:sp>
                <p:nvSpPr>
                  <p:cNvPr id="1070" name="Google Shape;1070;p106"/>
                  <p:cNvSpPr/>
                  <p:nvPr/>
                </p:nvSpPr>
                <p:spPr>
                  <a:xfrm>
                    <a:off x="5467350" y="3771975"/>
                    <a:ext cx="638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71" name="Google Shape;1071;p106"/>
                  <p:cNvGrpSpPr/>
                  <p:nvPr/>
                </p:nvGrpSpPr>
                <p:grpSpPr>
                  <a:xfrm>
                    <a:off x="-75" y="57150"/>
                    <a:ext cx="9144075" cy="5067300"/>
                    <a:chOff x="-75" y="57150"/>
                    <a:chExt cx="9144075" cy="5067300"/>
                  </a:xfrm>
                </p:grpSpPr>
                <p:sp>
                  <p:nvSpPr>
                    <p:cNvPr id="1072" name="Google Shape;1072;p106"/>
                    <p:cNvSpPr/>
                    <p:nvPr/>
                  </p:nvSpPr>
                  <p:spPr>
                    <a:xfrm>
                      <a:off x="2057325" y="22812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106"/>
                    <p:cNvSpPr/>
                    <p:nvPr/>
                  </p:nvSpPr>
                  <p:spPr>
                    <a:xfrm>
                      <a:off x="2133600" y="15335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74" name="Google Shape;1074;p106"/>
                    <p:cNvGrpSpPr/>
                    <p:nvPr/>
                  </p:nvGrpSpPr>
                  <p:grpSpPr>
                    <a:xfrm>
                      <a:off x="-75" y="57150"/>
                      <a:ext cx="9144075" cy="5067300"/>
                      <a:chOff x="-75" y="57150"/>
                      <a:chExt cx="9144075" cy="5067300"/>
                    </a:xfrm>
                  </p:grpSpPr>
                  <p:sp>
                    <p:nvSpPr>
                      <p:cNvPr id="1075" name="Google Shape;1075;p106"/>
                      <p:cNvSpPr/>
                      <p:nvPr/>
                    </p:nvSpPr>
                    <p:spPr>
                      <a:xfrm>
                        <a:off x="2505075" y="2981363"/>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76" name="Google Shape;1076;p106"/>
                      <p:cNvGrpSpPr/>
                      <p:nvPr/>
                    </p:nvGrpSpPr>
                    <p:grpSpPr>
                      <a:xfrm>
                        <a:off x="-75" y="57150"/>
                        <a:ext cx="9144075" cy="5067300"/>
                        <a:chOff x="-75" y="57150"/>
                        <a:chExt cx="9144075" cy="5067300"/>
                      </a:xfrm>
                    </p:grpSpPr>
                    <p:sp>
                      <p:nvSpPr>
                        <p:cNvPr id="1077" name="Google Shape;1077;p106"/>
                        <p:cNvSpPr/>
                        <p:nvPr/>
                      </p:nvSpPr>
                      <p:spPr>
                        <a:xfrm>
                          <a:off x="2457525" y="785850"/>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106"/>
                        <p:cNvSpPr/>
                        <p:nvPr/>
                      </p:nvSpPr>
                      <p:spPr>
                        <a:xfrm>
                          <a:off x="5133975" y="785900"/>
                          <a:ext cx="1247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79" name="Google Shape;1079;p106"/>
                        <p:cNvGrpSpPr/>
                        <p:nvPr/>
                      </p:nvGrpSpPr>
                      <p:grpSpPr>
                        <a:xfrm>
                          <a:off x="-75" y="57150"/>
                          <a:ext cx="9144075" cy="5067300"/>
                          <a:chOff x="-75" y="57150"/>
                          <a:chExt cx="9144075" cy="5067300"/>
                        </a:xfrm>
                      </p:grpSpPr>
                      <p:sp>
                        <p:nvSpPr>
                          <p:cNvPr id="1080" name="Google Shape;1080;p106"/>
                          <p:cNvSpPr/>
                          <p:nvPr/>
                        </p:nvSpPr>
                        <p:spPr>
                          <a:xfrm>
                            <a:off x="7947288" y="57150"/>
                            <a:ext cx="857400" cy="1371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106"/>
                          <p:cNvSpPr/>
                          <p:nvPr/>
                        </p:nvSpPr>
                        <p:spPr>
                          <a:xfrm>
                            <a:off x="8420100" y="781050"/>
                            <a:ext cx="723900" cy="73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106"/>
                          <p:cNvSpPr/>
                          <p:nvPr/>
                        </p:nvSpPr>
                        <p:spPr>
                          <a:xfrm>
                            <a:off x="2724150" y="1514550"/>
                            <a:ext cx="3924300" cy="215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106"/>
                          <p:cNvSpPr/>
                          <p:nvPr/>
                        </p:nvSpPr>
                        <p:spPr>
                          <a:xfrm>
                            <a:off x="4571925" y="4448175"/>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106"/>
                          <p:cNvSpPr/>
                          <p:nvPr/>
                        </p:nvSpPr>
                        <p:spPr>
                          <a:xfrm>
                            <a:off x="438150" y="151455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106"/>
                          <p:cNvSpPr/>
                          <p:nvPr/>
                        </p:nvSpPr>
                        <p:spPr>
                          <a:xfrm>
                            <a:off x="0" y="37053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106"/>
                          <p:cNvSpPr/>
                          <p:nvPr/>
                        </p:nvSpPr>
                        <p:spPr>
                          <a:xfrm>
                            <a:off x="3219450" y="5715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106"/>
                          <p:cNvSpPr/>
                          <p:nvPr/>
                        </p:nvSpPr>
                        <p:spPr>
                          <a:xfrm>
                            <a:off x="6753225" y="15145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106"/>
                          <p:cNvSpPr/>
                          <p:nvPr/>
                        </p:nvSpPr>
                        <p:spPr>
                          <a:xfrm>
                            <a:off x="-75" y="809700"/>
                            <a:ext cx="590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106"/>
                          <p:cNvSpPr/>
                          <p:nvPr/>
                        </p:nvSpPr>
                        <p:spPr>
                          <a:xfrm>
                            <a:off x="2057325" y="4448250"/>
                            <a:ext cx="1305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106"/>
                          <p:cNvSpPr/>
                          <p:nvPr/>
                        </p:nvSpPr>
                        <p:spPr>
                          <a:xfrm>
                            <a:off x="6000750" y="22527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106"/>
                          <p:cNvSpPr/>
                          <p:nvPr/>
                        </p:nvSpPr>
                        <p:spPr>
                          <a:xfrm>
                            <a:off x="1143000" y="3705288"/>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106"/>
                          <p:cNvSpPr/>
                          <p:nvPr/>
                        </p:nvSpPr>
                        <p:spPr>
                          <a:xfrm>
                            <a:off x="6950675" y="776400"/>
                            <a:ext cx="1038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106"/>
                          <p:cNvSpPr/>
                          <p:nvPr/>
                        </p:nvSpPr>
                        <p:spPr>
                          <a:xfrm>
                            <a:off x="7943850" y="2252700"/>
                            <a:ext cx="7239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106"/>
                          <p:cNvSpPr/>
                          <p:nvPr/>
                        </p:nvSpPr>
                        <p:spPr>
                          <a:xfrm>
                            <a:off x="-75" y="2981375"/>
                            <a:ext cx="4860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106"/>
                          <p:cNvSpPr/>
                          <p:nvPr/>
                        </p:nvSpPr>
                        <p:spPr>
                          <a:xfrm>
                            <a:off x="5772150" y="57225"/>
                            <a:ext cx="12192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106"/>
                          <p:cNvSpPr/>
                          <p:nvPr/>
                        </p:nvSpPr>
                        <p:spPr>
                          <a:xfrm>
                            <a:off x="6470375" y="2981375"/>
                            <a:ext cx="11496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106"/>
                          <p:cNvSpPr/>
                          <p:nvPr/>
                        </p:nvSpPr>
                        <p:spPr>
                          <a:xfrm>
                            <a:off x="276300" y="4429225"/>
                            <a:ext cx="7047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106"/>
                          <p:cNvSpPr/>
                          <p:nvPr/>
                        </p:nvSpPr>
                        <p:spPr>
                          <a:xfrm>
                            <a:off x="1085904" y="2993300"/>
                            <a:ext cx="13431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106"/>
                          <p:cNvSpPr/>
                          <p:nvPr/>
                        </p:nvSpPr>
                        <p:spPr>
                          <a:xfrm>
                            <a:off x="6785599" y="3714775"/>
                            <a:ext cx="17013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106"/>
                          <p:cNvSpPr/>
                          <p:nvPr/>
                        </p:nvSpPr>
                        <p:spPr>
                          <a:xfrm>
                            <a:off x="366551" y="771600"/>
                            <a:ext cx="857400" cy="676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grpSp>
          </p:grpSp>
        </p:grpSp>
      </p:grpSp>
      <p:pic>
        <p:nvPicPr>
          <p:cNvPr id="1101" name="Google Shape;1101;p106"/>
          <p:cNvPicPr preferRelativeResize="0"/>
          <p:nvPr/>
        </p:nvPicPr>
        <p:blipFill>
          <a:blip r:embed="rId3">
            <a:alphaModFix/>
          </a:blip>
          <a:stretch>
            <a:fillRect/>
          </a:stretch>
        </p:blipFill>
        <p:spPr>
          <a:xfrm>
            <a:off x="7988976" y="381000"/>
            <a:ext cx="774026" cy="676126"/>
          </a:xfrm>
          <a:prstGeom prst="rect">
            <a:avLst/>
          </a:prstGeom>
          <a:noFill/>
          <a:ln>
            <a:noFill/>
          </a:ln>
        </p:spPr>
      </p:pic>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2">
  <p:cSld name="TITLE_1_1_1_2">
    <p:spTree>
      <p:nvGrpSpPr>
        <p:cNvPr id="1102" name="Shape 1102"/>
        <p:cNvGrpSpPr/>
        <p:nvPr/>
      </p:nvGrpSpPr>
      <p:grpSpPr>
        <a:xfrm>
          <a:off x="0" y="0"/>
          <a:ext cx="0" cy="0"/>
          <a:chOff x="0" y="0"/>
          <a:chExt cx="0" cy="0"/>
        </a:xfrm>
      </p:grpSpPr>
      <p:pic>
        <p:nvPicPr>
          <p:cNvPr id="1103" name="Google Shape;1103;p107"/>
          <p:cNvPicPr preferRelativeResize="0"/>
          <p:nvPr/>
        </p:nvPicPr>
        <p:blipFill>
          <a:blip r:embed="rId2">
            <a:alphaModFix/>
          </a:blip>
          <a:stretch>
            <a:fillRect/>
          </a:stretch>
        </p:blipFill>
        <p:spPr>
          <a:xfrm>
            <a:off x="381001" y="381000"/>
            <a:ext cx="774026" cy="676126"/>
          </a:xfrm>
          <a:prstGeom prst="rect">
            <a:avLst/>
          </a:prstGeom>
          <a:noFill/>
          <a:ln>
            <a:noFill/>
          </a:ln>
        </p:spPr>
      </p:pic>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04" name="Shape 1104"/>
        <p:cNvGrpSpPr/>
        <p:nvPr/>
      </p:nvGrpSpPr>
      <p:grpSpPr>
        <a:xfrm>
          <a:off x="0" y="0"/>
          <a:ext cx="0" cy="0"/>
          <a:chOff x="0" y="0"/>
          <a:chExt cx="0" cy="0"/>
        </a:xfrm>
      </p:grpSpPr>
      <p:sp>
        <p:nvSpPr>
          <p:cNvPr id="1105" name="Google Shape;1105;p108"/>
          <p:cNvSpPr txBox="1"/>
          <p:nvPr>
            <p:ph type="title"/>
          </p:nvPr>
        </p:nvSpPr>
        <p:spPr>
          <a:xfrm>
            <a:off x="457200" y="528066"/>
            <a:ext cx="8229600" cy="8574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6" name="Google Shape;1106;p108"/>
          <p:cNvSpPr txBox="1"/>
          <p:nvPr>
            <p:ph idx="1" type="body"/>
          </p:nvPr>
        </p:nvSpPr>
        <p:spPr>
          <a:xfrm>
            <a:off x="457200" y="1451610"/>
            <a:ext cx="8229600" cy="3291900"/>
          </a:xfrm>
          <a:prstGeom prst="rect">
            <a:avLst/>
          </a:prstGeom>
          <a:noFill/>
          <a:ln>
            <a:noFill/>
          </a:ln>
        </p:spPr>
        <p:txBody>
          <a:bodyPr anchorCtr="0" anchor="t" bIns="45700" lIns="91425" spcFirstLastPara="1" rIns="91425" wrap="square" tIns="45700">
            <a:normAutofit/>
          </a:bodyPr>
          <a:lstStyle>
            <a:lvl1pPr indent="-337185" lvl="0" marL="457200" algn="l">
              <a:spcBef>
                <a:spcPts val="360"/>
              </a:spcBef>
              <a:spcAft>
                <a:spcPts val="0"/>
              </a:spcAft>
              <a:buSzPts val="1710"/>
              <a:buChar char="●"/>
              <a:defRPr/>
            </a:lvl1pPr>
            <a:lvl2pPr indent="-325755" lvl="1" marL="914400" algn="l">
              <a:spcBef>
                <a:spcPts val="1200"/>
              </a:spcBef>
              <a:spcAft>
                <a:spcPts val="0"/>
              </a:spcAft>
              <a:buSzPts val="1530"/>
              <a:buChar char="○"/>
              <a:defRPr/>
            </a:lvl2pPr>
            <a:lvl3pPr indent="-308610" lvl="2" marL="1371600" algn="l">
              <a:spcBef>
                <a:spcPts val="1200"/>
              </a:spcBef>
              <a:spcAft>
                <a:spcPts val="0"/>
              </a:spcAft>
              <a:buSzPts val="1260"/>
              <a:buChar char="■"/>
              <a:defRPr/>
            </a:lvl3pPr>
            <a:lvl4pPr indent="-302894" lvl="3" marL="1828800" algn="l">
              <a:spcBef>
                <a:spcPts val="1200"/>
              </a:spcBef>
              <a:spcAft>
                <a:spcPts val="0"/>
              </a:spcAft>
              <a:buSzPts val="1170"/>
              <a:buChar char="●"/>
              <a:defRPr/>
            </a:lvl4pPr>
            <a:lvl5pPr indent="-302895" lvl="4" marL="2286000" algn="l">
              <a:spcBef>
                <a:spcPts val="1200"/>
              </a:spcBef>
              <a:spcAft>
                <a:spcPts val="0"/>
              </a:spcAft>
              <a:buSzPts val="1170"/>
              <a:buChar char="○"/>
              <a:defRPr/>
            </a:lvl5pPr>
            <a:lvl6pPr indent="-320039" lvl="5" marL="2743200" algn="l">
              <a:spcBef>
                <a:spcPts val="1200"/>
              </a:spcBef>
              <a:spcAft>
                <a:spcPts val="0"/>
              </a:spcAft>
              <a:buSzPts val="1440"/>
              <a:buChar char="■"/>
              <a:defRPr/>
            </a:lvl6pPr>
            <a:lvl7pPr indent="-320039" lvl="6" marL="3200400" algn="l">
              <a:spcBef>
                <a:spcPts val="1200"/>
              </a:spcBef>
              <a:spcAft>
                <a:spcPts val="0"/>
              </a:spcAft>
              <a:buSzPts val="1440"/>
              <a:buChar char="●"/>
              <a:defRPr/>
            </a:lvl7pPr>
            <a:lvl8pPr indent="-342900" lvl="7" marL="3657600" algn="l">
              <a:spcBef>
                <a:spcPts val="1200"/>
              </a:spcBef>
              <a:spcAft>
                <a:spcPts val="0"/>
              </a:spcAft>
              <a:buSzPts val="1800"/>
              <a:buChar char="○"/>
              <a:defRPr/>
            </a:lvl8pPr>
            <a:lvl9pPr indent="-342900" lvl="8" marL="4114800" algn="l">
              <a:spcBef>
                <a:spcPts val="1200"/>
              </a:spcBef>
              <a:spcAft>
                <a:spcPts val="1200"/>
              </a:spcAft>
              <a:buSzPts val="1800"/>
              <a:buChar char="■"/>
              <a:defRPr/>
            </a:lvl9pPr>
          </a:lstStyle>
          <a:p/>
        </p:txBody>
      </p:sp>
      <p:sp>
        <p:nvSpPr>
          <p:cNvPr id="1107" name="Google Shape;1107;p108"/>
          <p:cNvSpPr txBox="1"/>
          <p:nvPr>
            <p:ph idx="10" type="dt"/>
          </p:nvPr>
        </p:nvSpPr>
        <p:spPr>
          <a:xfrm>
            <a:off x="457200" y="4767263"/>
            <a:ext cx="2133600" cy="2739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8" name="Google Shape;1108;p108"/>
          <p:cNvSpPr txBox="1"/>
          <p:nvPr>
            <p:ph idx="11" type="ftr"/>
          </p:nvPr>
        </p:nvSpPr>
        <p:spPr>
          <a:xfrm>
            <a:off x="2667000" y="4767263"/>
            <a:ext cx="3352800" cy="27390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9" name="Google Shape;1109;p108"/>
          <p:cNvSpPr txBox="1"/>
          <p:nvPr>
            <p:ph idx="12" type="sldNum"/>
          </p:nvPr>
        </p:nvSpPr>
        <p:spPr>
          <a:xfrm>
            <a:off x="7924800" y="4767263"/>
            <a:ext cx="762000" cy="273900"/>
          </a:xfrm>
          <a:prstGeom prst="rect">
            <a:avLst/>
          </a:prstGeom>
          <a:noFill/>
          <a:ln>
            <a:noFill/>
          </a:ln>
        </p:spPr>
        <p:txBody>
          <a:bodyPr anchorCtr="0" anchor="b" bIns="0" lIns="0" spcFirstLastPara="1" rIns="0" wrap="square" tIns="0">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ed list">
  <p:cSld name="Bulleted list">
    <p:spTree>
      <p:nvGrpSpPr>
        <p:cNvPr id="1110" name="Shape 1110"/>
        <p:cNvGrpSpPr/>
        <p:nvPr/>
      </p:nvGrpSpPr>
      <p:grpSpPr>
        <a:xfrm>
          <a:off x="0" y="0"/>
          <a:ext cx="0" cy="0"/>
          <a:chOff x="0" y="0"/>
          <a:chExt cx="0" cy="0"/>
        </a:xfrm>
      </p:grpSpPr>
      <p:sp>
        <p:nvSpPr>
          <p:cNvPr id="1111" name="Google Shape;1111;p10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marR="0" algn="l">
              <a:spcBef>
                <a:spcPts val="0"/>
              </a:spcBef>
              <a:spcAft>
                <a:spcPts val="0"/>
              </a:spcAft>
              <a:buClr>
                <a:schemeClr val="lt1"/>
              </a:buClr>
              <a:buSzPts val="4000"/>
              <a:buFont typeface="Franklin Gothic"/>
              <a:buNone/>
              <a:defRPr b="0" i="0" sz="4000" u="none" cap="none" strike="noStrike">
                <a:solidFill>
                  <a:schemeClr val="lt1"/>
                </a:solidFill>
                <a:latin typeface="Franklin Gothic"/>
                <a:ea typeface="Franklin Gothic"/>
                <a:cs typeface="Franklin Gothic"/>
                <a:sym typeface="Franklin Gothic"/>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p:txBody>
      </p:sp>
      <p:sp>
        <p:nvSpPr>
          <p:cNvPr id="1112" name="Google Shape;1112;p109"/>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normAutofit/>
          </a:bodyPr>
          <a:lstStyle>
            <a:lvl1pPr indent="-431800" lvl="0" marL="457200" marR="0" algn="l">
              <a:spcBef>
                <a:spcPts val="640"/>
              </a:spcBef>
              <a:spcAft>
                <a:spcPts val="0"/>
              </a:spcAft>
              <a:buClr>
                <a:srgbClr val="E0AA0F"/>
              </a:buClr>
              <a:buSzPts val="3200"/>
              <a:buFont typeface="Arial"/>
              <a:buChar char="•"/>
              <a:defRPr b="0" i="0" sz="3200" u="none" cap="none" strike="noStrike">
                <a:solidFill>
                  <a:schemeClr val="lt1"/>
                </a:solidFill>
                <a:latin typeface="Source Sans Pro"/>
                <a:ea typeface="Source Sans Pro"/>
                <a:cs typeface="Source Sans Pro"/>
                <a:sym typeface="Source Sans Pro"/>
              </a:defRPr>
            </a:lvl1pPr>
            <a:lvl2pPr indent="-406400" lvl="1" marL="914400" marR="0" algn="l">
              <a:spcBef>
                <a:spcPts val="1200"/>
              </a:spcBef>
              <a:spcAft>
                <a:spcPts val="0"/>
              </a:spcAft>
              <a:buClr>
                <a:srgbClr val="DCAE0F"/>
              </a:buClr>
              <a:buSzPts val="2800"/>
              <a:buFont typeface="Noto Sans Symbols"/>
              <a:buChar char="▪"/>
              <a:defRPr b="0" i="0" sz="2800" u="none" cap="none" strike="noStrike">
                <a:solidFill>
                  <a:schemeClr val="lt1"/>
                </a:solidFill>
                <a:latin typeface="Source Sans Pro"/>
                <a:ea typeface="Source Sans Pro"/>
                <a:cs typeface="Source Sans Pro"/>
                <a:sym typeface="Source Sans Pro"/>
              </a:defRPr>
            </a:lvl2pPr>
            <a:lvl3pPr indent="-381000" lvl="2" marL="1371600" marR="0" algn="l">
              <a:spcBef>
                <a:spcPts val="1200"/>
              </a:spcBef>
              <a:spcAft>
                <a:spcPts val="0"/>
              </a:spcAft>
              <a:buClr>
                <a:srgbClr val="E0AA0F"/>
              </a:buClr>
              <a:buSzPts val="2400"/>
              <a:buFont typeface="Courier New"/>
              <a:buChar char="o"/>
              <a:defRPr b="0" i="0" sz="2400" u="none" cap="none" strike="noStrike">
                <a:solidFill>
                  <a:schemeClr val="lt1"/>
                </a:solidFill>
                <a:latin typeface="Source Sans Pro"/>
                <a:ea typeface="Source Sans Pro"/>
                <a:cs typeface="Source Sans Pro"/>
                <a:sym typeface="Source Sans Pro"/>
              </a:defRPr>
            </a:lvl3pPr>
            <a:lvl4pPr indent="-355600" lvl="3" marL="1828800" marR="0" algn="l">
              <a:spcBef>
                <a:spcPts val="1200"/>
              </a:spcBef>
              <a:spcAft>
                <a:spcPts val="0"/>
              </a:spcAft>
              <a:buClr>
                <a:srgbClr val="DCAE0F"/>
              </a:buClr>
              <a:buSzPts val="2000"/>
              <a:buFont typeface="Arial"/>
              <a:buChar char="–"/>
              <a:defRPr b="0" i="0" sz="2000" u="none" cap="none" strike="noStrike">
                <a:solidFill>
                  <a:schemeClr val="lt1"/>
                </a:solidFill>
                <a:latin typeface="Source Sans Pro"/>
                <a:ea typeface="Source Sans Pro"/>
                <a:cs typeface="Source Sans Pro"/>
                <a:sym typeface="Source Sans Pro"/>
              </a:defRPr>
            </a:lvl4pPr>
            <a:lvl5pPr indent="-355600" lvl="4" marL="2286000" marR="0" algn="l">
              <a:spcBef>
                <a:spcPts val="1200"/>
              </a:spcBef>
              <a:spcAft>
                <a:spcPts val="0"/>
              </a:spcAft>
              <a:buClr>
                <a:srgbClr val="E0AA0F"/>
              </a:buClr>
              <a:buSzPts val="2000"/>
              <a:buFont typeface="Arial"/>
              <a:buChar char="»"/>
              <a:defRPr b="0" i="0" sz="2000" u="none" cap="none" strike="noStrike">
                <a:solidFill>
                  <a:schemeClr val="lt1"/>
                </a:solidFill>
                <a:latin typeface="Source Sans Pro"/>
                <a:ea typeface="Source Sans Pro"/>
                <a:cs typeface="Source Sans Pro"/>
                <a:sym typeface="Source Sans Pro"/>
              </a:defRPr>
            </a:lvl5pPr>
            <a:lvl6pPr indent="-355600" lvl="5" marL="2743200" marR="0" algn="l">
              <a:spcBef>
                <a:spcPts val="12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algn="l">
              <a:spcBef>
                <a:spcPts val="12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algn="l">
              <a:spcBef>
                <a:spcPts val="12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algn="l">
              <a:spcBef>
                <a:spcPts val="1200"/>
              </a:spcBef>
              <a:spcAft>
                <a:spcPts val="120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113" name="Google Shape;1113;p109"/>
          <p:cNvSpPr txBox="1"/>
          <p:nvPr>
            <p:ph idx="2" type="body"/>
          </p:nvPr>
        </p:nvSpPr>
        <p:spPr>
          <a:xfrm>
            <a:off x="5257800" y="4743450"/>
            <a:ext cx="2057400" cy="285900"/>
          </a:xfrm>
          <a:prstGeom prst="rect">
            <a:avLst/>
          </a:prstGeom>
          <a:noFill/>
          <a:ln>
            <a:noFill/>
          </a:ln>
        </p:spPr>
        <p:txBody>
          <a:bodyPr anchorCtr="0" anchor="t" bIns="45700" lIns="91425" spcFirstLastPara="1" rIns="91425" wrap="square" tIns="45700">
            <a:normAutofit/>
          </a:bodyPr>
          <a:lstStyle>
            <a:lvl1pPr indent="-228600" lvl="0" marL="457200" marR="0" algn="l">
              <a:spcBef>
                <a:spcPts val="360"/>
              </a:spcBef>
              <a:spcAft>
                <a:spcPts val="0"/>
              </a:spcAft>
              <a:buClr>
                <a:srgbClr val="E0AA0F"/>
              </a:buClr>
              <a:buSzPts val="1800"/>
              <a:buFont typeface="Arial"/>
              <a:buNone/>
              <a:defRPr b="0" i="0" sz="1800" u="none" cap="none" strike="noStrike">
                <a:solidFill>
                  <a:srgbClr val="22469C"/>
                </a:solidFill>
                <a:latin typeface="Source Sans Pro"/>
                <a:ea typeface="Source Sans Pro"/>
                <a:cs typeface="Source Sans Pro"/>
                <a:sym typeface="Source Sans Pro"/>
              </a:defRPr>
            </a:lvl1pPr>
            <a:lvl2pPr indent="-228600" lvl="1" marL="914400" marR="0" algn="l">
              <a:spcBef>
                <a:spcPts val="1200"/>
              </a:spcBef>
              <a:spcAft>
                <a:spcPts val="0"/>
              </a:spcAft>
              <a:buClr>
                <a:srgbClr val="DCAE0F"/>
              </a:buClr>
              <a:buSzPts val="1800"/>
              <a:buFont typeface="Noto Sans Symbols"/>
              <a:buNone/>
              <a:defRPr b="0" i="0" sz="1800" u="none" cap="none" strike="noStrike">
                <a:solidFill>
                  <a:srgbClr val="22469C"/>
                </a:solidFill>
                <a:latin typeface="Source Sans Pro"/>
                <a:ea typeface="Source Sans Pro"/>
                <a:cs typeface="Source Sans Pro"/>
                <a:sym typeface="Source Sans Pro"/>
              </a:defRPr>
            </a:lvl2pPr>
            <a:lvl3pPr indent="-228600" lvl="2" marL="1371600" marR="0" algn="l">
              <a:spcBef>
                <a:spcPts val="1200"/>
              </a:spcBef>
              <a:spcAft>
                <a:spcPts val="0"/>
              </a:spcAft>
              <a:buClr>
                <a:srgbClr val="E0AA0F"/>
              </a:buClr>
              <a:buSzPts val="1800"/>
              <a:buFont typeface="Courier New"/>
              <a:buNone/>
              <a:defRPr b="0" i="0" sz="1800" u="none" cap="none" strike="noStrike">
                <a:solidFill>
                  <a:srgbClr val="22469C"/>
                </a:solidFill>
                <a:latin typeface="Source Sans Pro"/>
                <a:ea typeface="Source Sans Pro"/>
                <a:cs typeface="Source Sans Pro"/>
                <a:sym typeface="Source Sans Pro"/>
              </a:defRPr>
            </a:lvl3pPr>
            <a:lvl4pPr indent="-228600" lvl="3" marL="1828800" marR="0" algn="l">
              <a:spcBef>
                <a:spcPts val="1200"/>
              </a:spcBef>
              <a:spcAft>
                <a:spcPts val="0"/>
              </a:spcAft>
              <a:buClr>
                <a:srgbClr val="DCAE0F"/>
              </a:buClr>
              <a:buSzPts val="1800"/>
              <a:buFont typeface="Arial"/>
              <a:buNone/>
              <a:defRPr b="0" i="0" sz="1800" u="none" cap="none" strike="noStrike">
                <a:solidFill>
                  <a:srgbClr val="22469C"/>
                </a:solidFill>
                <a:latin typeface="Source Sans Pro"/>
                <a:ea typeface="Source Sans Pro"/>
                <a:cs typeface="Source Sans Pro"/>
                <a:sym typeface="Source Sans Pro"/>
              </a:defRPr>
            </a:lvl4pPr>
            <a:lvl5pPr indent="-228600" lvl="4" marL="2286000" marR="0" algn="l">
              <a:spcBef>
                <a:spcPts val="1200"/>
              </a:spcBef>
              <a:spcAft>
                <a:spcPts val="0"/>
              </a:spcAft>
              <a:buClr>
                <a:srgbClr val="E0AA0F"/>
              </a:buClr>
              <a:buSzPts val="1800"/>
              <a:buFont typeface="Arial"/>
              <a:buNone/>
              <a:defRPr b="0" i="0" sz="1800" u="none" cap="none" strike="noStrike">
                <a:solidFill>
                  <a:srgbClr val="22469C"/>
                </a:solidFill>
                <a:latin typeface="Source Sans Pro"/>
                <a:ea typeface="Source Sans Pro"/>
                <a:cs typeface="Source Sans Pro"/>
                <a:sym typeface="Source Sans Pro"/>
              </a:defRPr>
            </a:lvl5pPr>
            <a:lvl6pPr indent="-355600" lvl="5" marL="2743200" marR="0" algn="l">
              <a:spcBef>
                <a:spcPts val="12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algn="l">
              <a:spcBef>
                <a:spcPts val="12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algn="l">
              <a:spcBef>
                <a:spcPts val="12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algn="l">
              <a:spcBef>
                <a:spcPts val="1200"/>
              </a:spcBef>
              <a:spcAft>
                <a:spcPts val="120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114" name="Google Shape;1114;p109"/>
          <p:cNvSpPr txBox="1"/>
          <p:nvPr>
            <p:ph idx="3" type="body"/>
          </p:nvPr>
        </p:nvSpPr>
        <p:spPr>
          <a:xfrm>
            <a:off x="7391400" y="4743450"/>
            <a:ext cx="1219200" cy="285900"/>
          </a:xfrm>
          <a:prstGeom prst="rect">
            <a:avLst/>
          </a:prstGeom>
          <a:noFill/>
          <a:ln>
            <a:noFill/>
          </a:ln>
        </p:spPr>
        <p:txBody>
          <a:bodyPr anchorCtr="0" anchor="t" bIns="45700" lIns="91425" spcFirstLastPara="1" rIns="91425" wrap="square" tIns="45700">
            <a:normAutofit/>
          </a:bodyPr>
          <a:lstStyle>
            <a:lvl1pPr indent="-228600" lvl="0" marL="457200" marR="0" algn="l">
              <a:spcBef>
                <a:spcPts val="360"/>
              </a:spcBef>
              <a:spcAft>
                <a:spcPts val="0"/>
              </a:spcAft>
              <a:buClr>
                <a:srgbClr val="E0AA0F"/>
              </a:buClr>
              <a:buSzPts val="1800"/>
              <a:buFont typeface="Arial"/>
              <a:buNone/>
              <a:defRPr b="0" i="0" sz="1800" u="none" cap="none" strike="noStrike">
                <a:solidFill>
                  <a:srgbClr val="22469C"/>
                </a:solidFill>
                <a:latin typeface="Source Sans Pro"/>
                <a:ea typeface="Source Sans Pro"/>
                <a:cs typeface="Source Sans Pro"/>
                <a:sym typeface="Source Sans Pro"/>
              </a:defRPr>
            </a:lvl1pPr>
            <a:lvl2pPr indent="-406400" lvl="1" marL="914400" marR="0" algn="l">
              <a:spcBef>
                <a:spcPts val="1200"/>
              </a:spcBef>
              <a:spcAft>
                <a:spcPts val="0"/>
              </a:spcAft>
              <a:buClr>
                <a:srgbClr val="DCAE0F"/>
              </a:buClr>
              <a:buSzPts val="2800"/>
              <a:buFont typeface="Noto Sans Symbols"/>
              <a:buChar char="▪"/>
              <a:defRPr b="0" i="0" sz="2800" u="none" cap="none" strike="noStrike">
                <a:solidFill>
                  <a:schemeClr val="lt1"/>
                </a:solidFill>
                <a:latin typeface="Source Sans Pro"/>
                <a:ea typeface="Source Sans Pro"/>
                <a:cs typeface="Source Sans Pro"/>
                <a:sym typeface="Source Sans Pro"/>
              </a:defRPr>
            </a:lvl2pPr>
            <a:lvl3pPr indent="-381000" lvl="2" marL="1371600" marR="0" algn="l">
              <a:spcBef>
                <a:spcPts val="1200"/>
              </a:spcBef>
              <a:spcAft>
                <a:spcPts val="0"/>
              </a:spcAft>
              <a:buClr>
                <a:srgbClr val="E0AA0F"/>
              </a:buClr>
              <a:buSzPts val="2400"/>
              <a:buFont typeface="Courier New"/>
              <a:buChar char="o"/>
              <a:defRPr b="0" i="0" sz="2400" u="none" cap="none" strike="noStrike">
                <a:solidFill>
                  <a:schemeClr val="lt1"/>
                </a:solidFill>
                <a:latin typeface="Source Sans Pro"/>
                <a:ea typeface="Source Sans Pro"/>
                <a:cs typeface="Source Sans Pro"/>
                <a:sym typeface="Source Sans Pro"/>
              </a:defRPr>
            </a:lvl3pPr>
            <a:lvl4pPr indent="-355600" lvl="3" marL="1828800" marR="0" algn="l">
              <a:spcBef>
                <a:spcPts val="1200"/>
              </a:spcBef>
              <a:spcAft>
                <a:spcPts val="0"/>
              </a:spcAft>
              <a:buClr>
                <a:srgbClr val="DCAE0F"/>
              </a:buClr>
              <a:buSzPts val="2000"/>
              <a:buFont typeface="Arial"/>
              <a:buChar char="–"/>
              <a:defRPr b="0" i="0" sz="2000" u="none" cap="none" strike="noStrike">
                <a:solidFill>
                  <a:schemeClr val="lt1"/>
                </a:solidFill>
                <a:latin typeface="Source Sans Pro"/>
                <a:ea typeface="Source Sans Pro"/>
                <a:cs typeface="Source Sans Pro"/>
                <a:sym typeface="Source Sans Pro"/>
              </a:defRPr>
            </a:lvl4pPr>
            <a:lvl5pPr indent="-355600" lvl="4" marL="2286000" marR="0" algn="l">
              <a:spcBef>
                <a:spcPts val="1200"/>
              </a:spcBef>
              <a:spcAft>
                <a:spcPts val="0"/>
              </a:spcAft>
              <a:buClr>
                <a:srgbClr val="E0AA0F"/>
              </a:buClr>
              <a:buSzPts val="2000"/>
              <a:buFont typeface="Arial"/>
              <a:buChar char="»"/>
              <a:defRPr b="0" i="0" sz="2000" u="none" cap="none" strike="noStrike">
                <a:solidFill>
                  <a:schemeClr val="lt1"/>
                </a:solidFill>
                <a:latin typeface="Source Sans Pro"/>
                <a:ea typeface="Source Sans Pro"/>
                <a:cs typeface="Source Sans Pro"/>
                <a:sym typeface="Source Sans Pro"/>
              </a:defRPr>
            </a:lvl5pPr>
            <a:lvl6pPr indent="-355600" lvl="5" marL="2743200" marR="0" algn="l">
              <a:spcBef>
                <a:spcPts val="12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algn="l">
              <a:spcBef>
                <a:spcPts val="12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algn="l">
              <a:spcBef>
                <a:spcPts val="12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algn="l">
              <a:spcBef>
                <a:spcPts val="1200"/>
              </a:spcBef>
              <a:spcAft>
                <a:spcPts val="120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1115" name="Shape 1115"/>
        <p:cNvGrpSpPr/>
        <p:nvPr/>
      </p:nvGrpSpPr>
      <p:grpSpPr>
        <a:xfrm>
          <a:off x="0" y="0"/>
          <a:ext cx="0" cy="0"/>
          <a:chOff x="0" y="0"/>
          <a:chExt cx="0" cy="0"/>
        </a:xfrm>
      </p:grpSpPr>
      <p:sp>
        <p:nvSpPr>
          <p:cNvPr id="1116" name="Google Shape;1116;p110"/>
          <p:cNvSpPr txBox="1"/>
          <p:nvPr>
            <p:ph type="title"/>
          </p:nvPr>
        </p:nvSpPr>
        <p:spPr>
          <a:xfrm>
            <a:off x="722313" y="3305175"/>
            <a:ext cx="7772700" cy="1021500"/>
          </a:xfrm>
          <a:prstGeom prst="rect">
            <a:avLst/>
          </a:prstGeom>
          <a:noFill/>
          <a:ln>
            <a:noFill/>
          </a:ln>
        </p:spPr>
        <p:txBody>
          <a:bodyPr anchorCtr="0" anchor="t" bIns="38325" lIns="76625" spcFirstLastPara="1" rIns="76625" wrap="square" tIns="38325">
            <a:normAutofit/>
          </a:bodyPr>
          <a:lstStyle>
            <a:lvl1pPr lvl="0" marR="0" algn="l">
              <a:lnSpc>
                <a:spcPct val="100000"/>
              </a:lnSpc>
              <a:spcBef>
                <a:spcPts val="0"/>
              </a:spcBef>
              <a:spcAft>
                <a:spcPts val="0"/>
              </a:spcAft>
              <a:buClr>
                <a:schemeClr val="dk1"/>
              </a:buClr>
              <a:buSzPts val="3500"/>
              <a:buFont typeface="Calibri"/>
              <a:buNone/>
              <a:defRPr b="1" i="0" sz="35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Clr>
                <a:srgbClr val="000000"/>
              </a:buClr>
              <a:buSzPts val="1200"/>
              <a:buFont typeface="Arial"/>
              <a:buNone/>
              <a:defRPr b="0" i="0" sz="15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200"/>
              <a:buFont typeface="Arial"/>
              <a:buNone/>
              <a:defRPr b="0" i="0" sz="15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200"/>
              <a:buFont typeface="Arial"/>
              <a:buNone/>
              <a:defRPr b="0" i="0" sz="15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200"/>
              <a:buFont typeface="Arial"/>
              <a:buNone/>
              <a:defRPr b="0" i="0" sz="15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200"/>
              <a:buFont typeface="Arial"/>
              <a:buNone/>
              <a:defRPr b="0" i="0" sz="15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200"/>
              <a:buFont typeface="Arial"/>
              <a:buNone/>
              <a:defRPr b="0" i="0" sz="15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200"/>
              <a:buFont typeface="Arial"/>
              <a:buNone/>
              <a:defRPr b="0" i="0" sz="15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200"/>
              <a:buFont typeface="Arial"/>
              <a:buNone/>
              <a:defRPr b="0" i="0" sz="1500" u="none" cap="none" strike="noStrike">
                <a:solidFill>
                  <a:srgbClr val="000000"/>
                </a:solidFill>
                <a:latin typeface="Arial"/>
                <a:ea typeface="Arial"/>
                <a:cs typeface="Arial"/>
                <a:sym typeface="Arial"/>
              </a:defRPr>
            </a:lvl9pPr>
          </a:lstStyle>
          <a:p/>
        </p:txBody>
      </p:sp>
      <p:sp>
        <p:nvSpPr>
          <p:cNvPr id="1117" name="Google Shape;1117;p110"/>
          <p:cNvSpPr txBox="1"/>
          <p:nvPr>
            <p:ph idx="1" type="body"/>
          </p:nvPr>
        </p:nvSpPr>
        <p:spPr>
          <a:xfrm>
            <a:off x="722313" y="2180035"/>
            <a:ext cx="7772700" cy="1125300"/>
          </a:xfrm>
          <a:prstGeom prst="rect">
            <a:avLst/>
          </a:prstGeom>
          <a:noFill/>
          <a:ln>
            <a:noFill/>
          </a:ln>
        </p:spPr>
        <p:txBody>
          <a:bodyPr anchorCtr="0" anchor="b" bIns="38325" lIns="76625" spcFirstLastPara="1" rIns="76625" wrap="square" tIns="38325">
            <a:normAutofit/>
          </a:bodyPr>
          <a:lstStyle>
            <a:lvl1pPr indent="-228600" lvl="0" marL="457200" marR="0" algn="l">
              <a:lnSpc>
                <a:spcPct val="100000"/>
              </a:lnSpc>
              <a:spcBef>
                <a:spcPts val="300"/>
              </a:spcBef>
              <a:spcAft>
                <a:spcPts val="0"/>
              </a:spcAft>
              <a:buClr>
                <a:srgbClr val="898989"/>
              </a:buClr>
              <a:buSzPts val="1700"/>
              <a:buFont typeface="Arial"/>
              <a:buNone/>
              <a:defRPr b="0" i="0" sz="1700" u="none" cap="none" strike="noStrike">
                <a:solidFill>
                  <a:srgbClr val="898989"/>
                </a:solidFill>
                <a:latin typeface="Calibri"/>
                <a:ea typeface="Calibri"/>
                <a:cs typeface="Calibri"/>
                <a:sym typeface="Calibri"/>
              </a:defRPr>
            </a:lvl1pPr>
            <a:lvl2pPr indent="-228600" lvl="1" marL="914400" marR="0" algn="l">
              <a:lnSpc>
                <a:spcPct val="100000"/>
              </a:lnSpc>
              <a:spcBef>
                <a:spcPts val="300"/>
              </a:spcBef>
              <a:spcAft>
                <a:spcPts val="0"/>
              </a:spcAft>
              <a:buClr>
                <a:srgbClr val="898989"/>
              </a:buClr>
              <a:buSzPts val="1500"/>
              <a:buFont typeface="Arial"/>
              <a:buNone/>
              <a:defRPr b="0" i="0" sz="1500" u="none" cap="none" strike="noStrike">
                <a:solidFill>
                  <a:srgbClr val="898989"/>
                </a:solidFill>
                <a:latin typeface="Calibri"/>
                <a:ea typeface="Calibri"/>
                <a:cs typeface="Calibri"/>
                <a:sym typeface="Calibri"/>
              </a:defRPr>
            </a:lvl2pPr>
            <a:lvl3pPr indent="-228600" lvl="2" marL="1371600" marR="0" algn="l">
              <a:lnSpc>
                <a:spcPct val="100000"/>
              </a:lnSpc>
              <a:spcBef>
                <a:spcPts val="300"/>
              </a:spcBef>
              <a:spcAft>
                <a:spcPts val="0"/>
              </a:spcAft>
              <a:buClr>
                <a:srgbClr val="898989"/>
              </a:buClr>
              <a:buSzPts val="1300"/>
              <a:buFont typeface="Arial"/>
              <a:buNone/>
              <a:defRPr b="0" i="0" sz="1300" u="none" cap="none" strike="noStrike">
                <a:solidFill>
                  <a:srgbClr val="898989"/>
                </a:solidFill>
                <a:latin typeface="Calibri"/>
                <a:ea typeface="Calibri"/>
                <a:cs typeface="Calibri"/>
                <a:sym typeface="Calibri"/>
              </a:defRPr>
            </a:lvl3pPr>
            <a:lvl4pPr indent="-228600" lvl="3" marL="1828800" marR="0" algn="l">
              <a:lnSpc>
                <a:spcPct val="100000"/>
              </a:lnSpc>
              <a:spcBef>
                <a:spcPts val="300"/>
              </a:spcBef>
              <a:spcAft>
                <a:spcPts val="0"/>
              </a:spcAft>
              <a:buClr>
                <a:srgbClr val="898989"/>
              </a:buClr>
              <a:buSzPts val="1200"/>
              <a:buFont typeface="Arial"/>
              <a:buNone/>
              <a:defRPr b="0" i="0" sz="1200" u="none" cap="none" strike="noStrike">
                <a:solidFill>
                  <a:srgbClr val="898989"/>
                </a:solidFill>
                <a:latin typeface="Calibri"/>
                <a:ea typeface="Calibri"/>
                <a:cs typeface="Calibri"/>
                <a:sym typeface="Calibri"/>
              </a:defRPr>
            </a:lvl4pPr>
            <a:lvl5pPr indent="-228600" lvl="4" marL="2286000" marR="0" algn="l">
              <a:lnSpc>
                <a:spcPct val="100000"/>
              </a:lnSpc>
              <a:spcBef>
                <a:spcPts val="300"/>
              </a:spcBef>
              <a:spcAft>
                <a:spcPts val="0"/>
              </a:spcAft>
              <a:buClr>
                <a:srgbClr val="898989"/>
              </a:buClr>
              <a:buSzPts val="1200"/>
              <a:buFont typeface="Arial"/>
              <a:buNone/>
              <a:defRPr b="0" i="0" sz="1200" u="none" cap="none" strike="noStrike">
                <a:solidFill>
                  <a:srgbClr val="898989"/>
                </a:solidFill>
                <a:latin typeface="Calibri"/>
                <a:ea typeface="Calibri"/>
                <a:cs typeface="Calibri"/>
                <a:sym typeface="Calibri"/>
              </a:defRPr>
            </a:lvl5pPr>
            <a:lvl6pPr indent="-228600" lvl="5" marL="2743200" marR="0" algn="l">
              <a:lnSpc>
                <a:spcPct val="100000"/>
              </a:lnSpc>
              <a:spcBef>
                <a:spcPts val="300"/>
              </a:spcBef>
              <a:spcAft>
                <a:spcPts val="0"/>
              </a:spcAft>
              <a:buClr>
                <a:srgbClr val="898989"/>
              </a:buClr>
              <a:buSzPts val="1200"/>
              <a:buFont typeface="Arial"/>
              <a:buNone/>
              <a:defRPr b="0" i="0" sz="1200" u="none" cap="none" strike="noStrike">
                <a:solidFill>
                  <a:srgbClr val="898989"/>
                </a:solidFill>
                <a:latin typeface="Calibri"/>
                <a:ea typeface="Calibri"/>
                <a:cs typeface="Calibri"/>
                <a:sym typeface="Calibri"/>
              </a:defRPr>
            </a:lvl6pPr>
            <a:lvl7pPr indent="-228600" lvl="6" marL="3200400" marR="0" algn="l">
              <a:lnSpc>
                <a:spcPct val="100000"/>
              </a:lnSpc>
              <a:spcBef>
                <a:spcPts val="300"/>
              </a:spcBef>
              <a:spcAft>
                <a:spcPts val="0"/>
              </a:spcAft>
              <a:buClr>
                <a:srgbClr val="898989"/>
              </a:buClr>
              <a:buSzPts val="1200"/>
              <a:buFont typeface="Arial"/>
              <a:buNone/>
              <a:defRPr b="0" i="0" sz="1200" u="none" cap="none" strike="noStrike">
                <a:solidFill>
                  <a:srgbClr val="898989"/>
                </a:solidFill>
                <a:latin typeface="Calibri"/>
                <a:ea typeface="Calibri"/>
                <a:cs typeface="Calibri"/>
                <a:sym typeface="Calibri"/>
              </a:defRPr>
            </a:lvl7pPr>
            <a:lvl8pPr indent="-228600" lvl="7" marL="3657600" marR="0" algn="l">
              <a:lnSpc>
                <a:spcPct val="100000"/>
              </a:lnSpc>
              <a:spcBef>
                <a:spcPts val="300"/>
              </a:spcBef>
              <a:spcAft>
                <a:spcPts val="0"/>
              </a:spcAft>
              <a:buClr>
                <a:srgbClr val="898989"/>
              </a:buClr>
              <a:buSzPts val="1200"/>
              <a:buFont typeface="Arial"/>
              <a:buNone/>
              <a:defRPr b="0" i="0" sz="1200" u="none" cap="none" strike="noStrike">
                <a:solidFill>
                  <a:srgbClr val="898989"/>
                </a:solidFill>
                <a:latin typeface="Calibri"/>
                <a:ea typeface="Calibri"/>
                <a:cs typeface="Calibri"/>
                <a:sym typeface="Calibri"/>
              </a:defRPr>
            </a:lvl8pPr>
            <a:lvl9pPr indent="-228600" lvl="8" marL="4114800" marR="0" algn="l">
              <a:lnSpc>
                <a:spcPct val="100000"/>
              </a:lnSpc>
              <a:spcBef>
                <a:spcPts val="300"/>
              </a:spcBef>
              <a:spcAft>
                <a:spcPts val="0"/>
              </a:spcAft>
              <a:buClr>
                <a:srgbClr val="898989"/>
              </a:buClr>
              <a:buSzPts val="1200"/>
              <a:buFont typeface="Arial"/>
              <a:buNone/>
              <a:defRPr b="0" i="0" sz="1200" u="none" cap="none" strike="noStrike">
                <a:solidFill>
                  <a:srgbClr val="898989"/>
                </a:solidFill>
                <a:latin typeface="Calibri"/>
                <a:ea typeface="Calibri"/>
                <a:cs typeface="Calibri"/>
                <a:sym typeface="Calibri"/>
              </a:defRPr>
            </a:lvl9pPr>
          </a:lstStyle>
          <a:p/>
        </p:txBody>
      </p:sp>
      <p:sp>
        <p:nvSpPr>
          <p:cNvPr id="1118" name="Google Shape;1118;p110"/>
          <p:cNvSpPr txBox="1"/>
          <p:nvPr>
            <p:ph idx="10" type="dt"/>
          </p:nvPr>
        </p:nvSpPr>
        <p:spPr>
          <a:xfrm>
            <a:off x="457200" y="4767263"/>
            <a:ext cx="2133900" cy="273900"/>
          </a:xfrm>
          <a:prstGeom prst="rect">
            <a:avLst/>
          </a:prstGeom>
          <a:noFill/>
          <a:ln>
            <a:noFill/>
          </a:ln>
        </p:spPr>
        <p:txBody>
          <a:bodyPr anchorCtr="0" anchor="t" bIns="38325" lIns="76625" spcFirstLastPara="1" rIns="76625" wrap="square" tIns="38325">
            <a:noAutofit/>
          </a:bodyPr>
          <a:lstStyle>
            <a:lvl1pPr lvl="0"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9pPr>
          </a:lstStyle>
          <a:p/>
        </p:txBody>
      </p:sp>
      <p:sp>
        <p:nvSpPr>
          <p:cNvPr id="1119" name="Google Shape;1119;p110"/>
          <p:cNvSpPr txBox="1"/>
          <p:nvPr>
            <p:ph idx="11" type="ftr"/>
          </p:nvPr>
        </p:nvSpPr>
        <p:spPr>
          <a:xfrm>
            <a:off x="3124200" y="4767263"/>
            <a:ext cx="2895900" cy="273900"/>
          </a:xfrm>
          <a:prstGeom prst="rect">
            <a:avLst/>
          </a:prstGeom>
          <a:noFill/>
          <a:ln>
            <a:noFill/>
          </a:ln>
        </p:spPr>
        <p:txBody>
          <a:bodyPr anchorCtr="0" anchor="t" bIns="38325" lIns="76625" spcFirstLastPara="1" rIns="76625" wrap="square" tIns="38325">
            <a:noAutofit/>
          </a:bodyPr>
          <a:lstStyle>
            <a:lvl1pPr lvl="0"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200"/>
              <a:buFont typeface="Arial"/>
              <a:buNone/>
              <a:defRPr b="0" i="0" sz="1500" u="none" cap="none" strike="noStrike">
                <a:solidFill>
                  <a:schemeClr val="dk1"/>
                </a:solidFill>
                <a:latin typeface="Calibri"/>
                <a:ea typeface="Calibri"/>
                <a:cs typeface="Calibri"/>
                <a:sym typeface="Calibri"/>
              </a:defRPr>
            </a:lvl9pPr>
          </a:lstStyle>
          <a:p/>
        </p:txBody>
      </p:sp>
      <p:sp>
        <p:nvSpPr>
          <p:cNvPr id="1120" name="Google Shape;1120;p110"/>
          <p:cNvSpPr txBox="1"/>
          <p:nvPr>
            <p:ph idx="12" type="sldNum"/>
          </p:nvPr>
        </p:nvSpPr>
        <p:spPr>
          <a:xfrm>
            <a:off x="6553200" y="4767263"/>
            <a:ext cx="2133900" cy="273900"/>
          </a:xfrm>
          <a:prstGeom prst="rect">
            <a:avLst/>
          </a:prstGeom>
          <a:noFill/>
          <a:ln>
            <a:noFill/>
          </a:ln>
        </p:spPr>
        <p:txBody>
          <a:bodyPr anchorCtr="0" anchor="t" bIns="38325" lIns="76625" spcFirstLastPara="1" rIns="76625" wrap="square" tIns="38325">
            <a:normAutofit lnSpcReduction="20000"/>
          </a:bodyPr>
          <a:lstStyle>
            <a:lvl1pPr indent="0" lvl="0" marL="0" marR="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Calibri"/>
                <a:ea typeface="Calibri"/>
                <a:cs typeface="Calibri"/>
                <a:sym typeface="Calibri"/>
              </a:defRPr>
            </a:lvl1pPr>
            <a:lvl2pPr indent="0" lvl="1" marL="0" marR="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Calibri"/>
                <a:ea typeface="Calibri"/>
                <a:cs typeface="Calibri"/>
                <a:sym typeface="Calibri"/>
              </a:defRPr>
            </a:lvl2pPr>
            <a:lvl3pPr indent="0" lvl="2" marL="0" marR="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Calibri"/>
                <a:ea typeface="Calibri"/>
                <a:cs typeface="Calibri"/>
                <a:sym typeface="Calibri"/>
              </a:defRPr>
            </a:lvl3pPr>
            <a:lvl4pPr indent="0" lvl="3" marL="0" marR="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Calibri"/>
                <a:ea typeface="Calibri"/>
                <a:cs typeface="Calibri"/>
                <a:sym typeface="Calibri"/>
              </a:defRPr>
            </a:lvl4pPr>
            <a:lvl5pPr indent="0" lvl="4" marL="0" marR="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Calibri"/>
                <a:ea typeface="Calibri"/>
                <a:cs typeface="Calibri"/>
                <a:sym typeface="Calibri"/>
              </a:defRPr>
            </a:lvl5pPr>
            <a:lvl6pPr indent="0" lvl="5" marL="0" marR="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Calibri"/>
                <a:ea typeface="Calibri"/>
                <a:cs typeface="Calibri"/>
                <a:sym typeface="Calibri"/>
              </a:defRPr>
            </a:lvl6pPr>
            <a:lvl7pPr indent="0" lvl="6" marL="0" marR="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Calibri"/>
                <a:ea typeface="Calibri"/>
                <a:cs typeface="Calibri"/>
                <a:sym typeface="Calibri"/>
              </a:defRPr>
            </a:lvl7pPr>
            <a:lvl8pPr indent="0" lvl="7" marL="0" marR="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Calibri"/>
                <a:ea typeface="Calibri"/>
                <a:cs typeface="Calibri"/>
                <a:sym typeface="Calibri"/>
              </a:defRPr>
            </a:lvl8pPr>
            <a:lvl9pPr indent="0" lvl="8" marL="0" marR="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theme" Target="../theme/theme1.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63.xml"/><Relationship Id="rId22" Type="http://schemas.openxmlformats.org/officeDocument/2006/relationships/slideLayout" Target="../slideLayouts/slideLayout65.xml"/><Relationship Id="rId21" Type="http://schemas.openxmlformats.org/officeDocument/2006/relationships/slideLayout" Target="../slideLayouts/slideLayout64.xml"/><Relationship Id="rId24" Type="http://schemas.openxmlformats.org/officeDocument/2006/relationships/slideLayout" Target="../slideLayouts/slideLayout67.xml"/><Relationship Id="rId23" Type="http://schemas.openxmlformats.org/officeDocument/2006/relationships/slideLayout" Target="../slideLayouts/slideLayout66.xml"/><Relationship Id="rId1" Type="http://schemas.openxmlformats.org/officeDocument/2006/relationships/slideLayout" Target="../slideLayouts/slideLayout44.xml"/><Relationship Id="rId2" Type="http://schemas.openxmlformats.org/officeDocument/2006/relationships/slideLayout" Target="../slideLayouts/slideLayout45.xml"/><Relationship Id="rId3" Type="http://schemas.openxmlformats.org/officeDocument/2006/relationships/slideLayout" Target="../slideLayouts/slideLayout46.xml"/><Relationship Id="rId4" Type="http://schemas.openxmlformats.org/officeDocument/2006/relationships/slideLayout" Target="../slideLayouts/slideLayout47.xml"/><Relationship Id="rId9" Type="http://schemas.openxmlformats.org/officeDocument/2006/relationships/slideLayout" Target="../slideLayouts/slideLayout52.xml"/><Relationship Id="rId26" Type="http://schemas.openxmlformats.org/officeDocument/2006/relationships/slideLayout" Target="../slideLayouts/slideLayout69.xml"/><Relationship Id="rId25" Type="http://schemas.openxmlformats.org/officeDocument/2006/relationships/slideLayout" Target="../slideLayouts/slideLayout68.xml"/><Relationship Id="rId28" Type="http://schemas.openxmlformats.org/officeDocument/2006/relationships/slideLayout" Target="../slideLayouts/slideLayout71.xml"/><Relationship Id="rId27" Type="http://schemas.openxmlformats.org/officeDocument/2006/relationships/slideLayout" Target="../slideLayouts/slideLayout70.xml"/><Relationship Id="rId5" Type="http://schemas.openxmlformats.org/officeDocument/2006/relationships/slideLayout" Target="../slideLayouts/slideLayout48.xml"/><Relationship Id="rId6" Type="http://schemas.openxmlformats.org/officeDocument/2006/relationships/slideLayout" Target="../slideLayouts/slideLayout49.xml"/><Relationship Id="rId29" Type="http://schemas.openxmlformats.org/officeDocument/2006/relationships/theme" Target="../theme/theme4.xml"/><Relationship Id="rId7" Type="http://schemas.openxmlformats.org/officeDocument/2006/relationships/slideLayout" Target="../slideLayouts/slideLayout50.xml"/><Relationship Id="rId8" Type="http://schemas.openxmlformats.org/officeDocument/2006/relationships/slideLayout" Target="../slideLayouts/slideLayout51.xml"/><Relationship Id="rId11" Type="http://schemas.openxmlformats.org/officeDocument/2006/relationships/slideLayout" Target="../slideLayouts/slideLayout54.xml"/><Relationship Id="rId10" Type="http://schemas.openxmlformats.org/officeDocument/2006/relationships/slideLayout" Target="../slideLayouts/slideLayout53.xml"/><Relationship Id="rId13" Type="http://schemas.openxmlformats.org/officeDocument/2006/relationships/slideLayout" Target="../slideLayouts/slideLayout56.xml"/><Relationship Id="rId12" Type="http://schemas.openxmlformats.org/officeDocument/2006/relationships/slideLayout" Target="../slideLayouts/slideLayout55.xml"/><Relationship Id="rId15" Type="http://schemas.openxmlformats.org/officeDocument/2006/relationships/slideLayout" Target="../slideLayouts/slideLayout58.xml"/><Relationship Id="rId14" Type="http://schemas.openxmlformats.org/officeDocument/2006/relationships/slideLayout" Target="../slideLayouts/slideLayout57.xml"/><Relationship Id="rId17" Type="http://schemas.openxmlformats.org/officeDocument/2006/relationships/slideLayout" Target="../slideLayouts/slideLayout60.xml"/><Relationship Id="rId16" Type="http://schemas.openxmlformats.org/officeDocument/2006/relationships/slideLayout" Target="../slideLayouts/slideLayout59.xml"/><Relationship Id="rId19" Type="http://schemas.openxmlformats.org/officeDocument/2006/relationships/slideLayout" Target="../slideLayouts/slideLayout62.xml"/><Relationship Id="rId18" Type="http://schemas.openxmlformats.org/officeDocument/2006/relationships/slideLayout" Target="../slideLayouts/slideLayout6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91.xml"/><Relationship Id="rId22" Type="http://schemas.openxmlformats.org/officeDocument/2006/relationships/slideLayout" Target="../slideLayouts/slideLayout93.xml"/><Relationship Id="rId21" Type="http://schemas.openxmlformats.org/officeDocument/2006/relationships/slideLayout" Target="../slideLayouts/slideLayout92.xml"/><Relationship Id="rId24" Type="http://schemas.openxmlformats.org/officeDocument/2006/relationships/slideLayout" Target="../slideLayouts/slideLayout95.xml"/><Relationship Id="rId23" Type="http://schemas.openxmlformats.org/officeDocument/2006/relationships/slideLayout" Target="../slideLayouts/slideLayout94.xml"/><Relationship Id="rId1" Type="http://schemas.openxmlformats.org/officeDocument/2006/relationships/slideLayout" Target="../slideLayouts/slideLayout72.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9" Type="http://schemas.openxmlformats.org/officeDocument/2006/relationships/slideLayout" Target="../slideLayouts/slideLayout80.xml"/><Relationship Id="rId26" Type="http://schemas.openxmlformats.org/officeDocument/2006/relationships/slideLayout" Target="../slideLayouts/slideLayout97.xml"/><Relationship Id="rId25" Type="http://schemas.openxmlformats.org/officeDocument/2006/relationships/slideLayout" Target="../slideLayouts/slideLayout96.xml"/><Relationship Id="rId28" Type="http://schemas.openxmlformats.org/officeDocument/2006/relationships/slideLayout" Target="../slideLayouts/slideLayout99.xml"/><Relationship Id="rId27" Type="http://schemas.openxmlformats.org/officeDocument/2006/relationships/slideLayout" Target="../slideLayouts/slideLayout98.xml"/><Relationship Id="rId5" Type="http://schemas.openxmlformats.org/officeDocument/2006/relationships/slideLayout" Target="../slideLayouts/slideLayout76.xml"/><Relationship Id="rId6" Type="http://schemas.openxmlformats.org/officeDocument/2006/relationships/slideLayout" Target="../slideLayouts/slideLayout77.xml"/><Relationship Id="rId29" Type="http://schemas.openxmlformats.org/officeDocument/2006/relationships/slideLayout" Target="../slideLayouts/slideLayout100.xml"/><Relationship Id="rId7" Type="http://schemas.openxmlformats.org/officeDocument/2006/relationships/slideLayout" Target="../slideLayouts/slideLayout78.xml"/><Relationship Id="rId8" Type="http://schemas.openxmlformats.org/officeDocument/2006/relationships/slideLayout" Target="../slideLayouts/slideLayout79.xml"/><Relationship Id="rId31" Type="http://schemas.openxmlformats.org/officeDocument/2006/relationships/slideLayout" Target="../slideLayouts/slideLayout102.xml"/><Relationship Id="rId30" Type="http://schemas.openxmlformats.org/officeDocument/2006/relationships/slideLayout" Target="../slideLayouts/slideLayout101.xml"/><Relationship Id="rId11" Type="http://schemas.openxmlformats.org/officeDocument/2006/relationships/slideLayout" Target="../slideLayouts/slideLayout82.xml"/><Relationship Id="rId33" Type="http://schemas.openxmlformats.org/officeDocument/2006/relationships/slideLayout" Target="../slideLayouts/slideLayout104.xml"/><Relationship Id="rId10" Type="http://schemas.openxmlformats.org/officeDocument/2006/relationships/slideLayout" Target="../slideLayouts/slideLayout81.xml"/><Relationship Id="rId32" Type="http://schemas.openxmlformats.org/officeDocument/2006/relationships/slideLayout" Target="../slideLayouts/slideLayout103.xml"/><Relationship Id="rId13" Type="http://schemas.openxmlformats.org/officeDocument/2006/relationships/slideLayout" Target="../slideLayouts/slideLayout84.xml"/><Relationship Id="rId35" Type="http://schemas.openxmlformats.org/officeDocument/2006/relationships/slideLayout" Target="../slideLayouts/slideLayout106.xml"/><Relationship Id="rId12" Type="http://schemas.openxmlformats.org/officeDocument/2006/relationships/slideLayout" Target="../slideLayouts/slideLayout83.xml"/><Relationship Id="rId34" Type="http://schemas.openxmlformats.org/officeDocument/2006/relationships/slideLayout" Target="../slideLayouts/slideLayout105.xml"/><Relationship Id="rId15" Type="http://schemas.openxmlformats.org/officeDocument/2006/relationships/slideLayout" Target="../slideLayouts/slideLayout86.xml"/><Relationship Id="rId37" Type="http://schemas.openxmlformats.org/officeDocument/2006/relationships/theme" Target="../theme/theme2.xml"/><Relationship Id="rId14" Type="http://schemas.openxmlformats.org/officeDocument/2006/relationships/slideLayout" Target="../slideLayouts/slideLayout85.xml"/><Relationship Id="rId36" Type="http://schemas.openxmlformats.org/officeDocument/2006/relationships/slideLayout" Target="../slideLayouts/slideLayout107.xml"/><Relationship Id="rId17" Type="http://schemas.openxmlformats.org/officeDocument/2006/relationships/slideLayout" Target="../slideLayouts/slideLayout88.xml"/><Relationship Id="rId16" Type="http://schemas.openxmlformats.org/officeDocument/2006/relationships/slideLayout" Target="../slideLayouts/slideLayout87.xml"/><Relationship Id="rId19" Type="http://schemas.openxmlformats.org/officeDocument/2006/relationships/slideLayout" Target="../slideLayouts/slideLayout90.xml"/><Relationship Id="rId18"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4"/>
              </a:buClr>
              <a:buSzPts val="2800"/>
              <a:buFont typeface="Fjalla One"/>
              <a:buNone/>
              <a:defRPr sz="2800">
                <a:solidFill>
                  <a:schemeClr val="accent4"/>
                </a:solidFill>
                <a:latin typeface="Fjalla One"/>
                <a:ea typeface="Fjalla One"/>
                <a:cs typeface="Fjalla One"/>
                <a:sym typeface="Fjalla On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5"/>
              </a:buClr>
              <a:buSzPts val="1800"/>
              <a:buFont typeface="Poppins"/>
              <a:buChar char="●"/>
              <a:defRPr sz="1800">
                <a:solidFill>
                  <a:schemeClr val="accent5"/>
                </a:solidFill>
                <a:latin typeface="Poppins"/>
                <a:ea typeface="Poppins"/>
                <a:cs typeface="Poppins"/>
                <a:sym typeface="Poppins"/>
              </a:defRPr>
            </a:lvl1pPr>
            <a:lvl2pPr indent="-317500" lvl="1" marL="9144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2pPr>
            <a:lvl3pPr indent="-317500" lvl="2" marL="13716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3pPr>
            <a:lvl4pPr indent="-317500" lvl="3" marL="18288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4pPr>
            <a:lvl5pPr indent="-317500" lvl="4" marL="22860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5pPr>
            <a:lvl6pPr indent="-317500" lvl="5" marL="27432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6pPr>
            <a:lvl7pPr indent="-317500" lvl="6" marL="32004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7pPr>
            <a:lvl8pPr indent="-317500" lvl="7" marL="36576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8pPr>
            <a:lvl9pPr indent="-317500" lvl="8" marL="41148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478" name="Shape 478"/>
        <p:cNvGrpSpPr/>
        <p:nvPr/>
      </p:nvGrpSpPr>
      <p:grpSpPr>
        <a:xfrm>
          <a:off x="0" y="0"/>
          <a:ext cx="0" cy="0"/>
          <a:chOff x="0" y="0"/>
          <a:chExt cx="0" cy="0"/>
        </a:xfrm>
      </p:grpSpPr>
      <p:sp>
        <p:nvSpPr>
          <p:cNvPr id="479" name="Google Shape;479;p4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algn="l">
              <a:lnSpc>
                <a:spcPct val="100000"/>
              </a:lnSpc>
              <a:spcBef>
                <a:spcPts val="0"/>
              </a:spcBef>
              <a:spcAft>
                <a:spcPts val="0"/>
              </a:spcAft>
              <a:buClr>
                <a:schemeClr val="accent4"/>
              </a:buClr>
              <a:buSzPts val="2800"/>
              <a:buFont typeface="Fjalla One"/>
              <a:buNone/>
              <a:defRPr b="0" i="0" sz="2800" u="none" cap="none" strike="noStrike">
                <a:solidFill>
                  <a:schemeClr val="accent4"/>
                </a:solidFill>
                <a:latin typeface="Fjalla One"/>
                <a:ea typeface="Fjalla One"/>
                <a:cs typeface="Fjalla One"/>
                <a:sym typeface="Fjalla One"/>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480" name="Google Shape;480;p4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Clr>
                <a:schemeClr val="accent5"/>
              </a:buClr>
              <a:buSzPts val="1800"/>
              <a:buFont typeface="Poppins"/>
              <a:buChar char="●"/>
              <a:defRPr b="0" i="0" sz="1800" u="none" cap="none" strike="noStrike">
                <a:solidFill>
                  <a:schemeClr val="accent5"/>
                </a:solidFill>
                <a:latin typeface="Poppins"/>
                <a:ea typeface="Poppins"/>
                <a:cs typeface="Poppins"/>
                <a:sym typeface="Poppins"/>
              </a:defRPr>
            </a:lvl1pPr>
            <a:lvl2pPr indent="-317500" lvl="1" marL="914400" marR="0" algn="l">
              <a:lnSpc>
                <a:spcPct val="115000"/>
              </a:lnSpc>
              <a:spcBef>
                <a:spcPts val="0"/>
              </a:spcBef>
              <a:spcAft>
                <a:spcPts val="0"/>
              </a:spcAft>
              <a:buClr>
                <a:schemeClr val="accent5"/>
              </a:buClr>
              <a:buSzPts val="1400"/>
              <a:buFont typeface="Poppins"/>
              <a:buChar char="○"/>
              <a:defRPr b="0" i="0" sz="1400" u="none" cap="none" strike="noStrike">
                <a:solidFill>
                  <a:schemeClr val="accent5"/>
                </a:solidFill>
                <a:latin typeface="Poppins"/>
                <a:ea typeface="Poppins"/>
                <a:cs typeface="Poppins"/>
                <a:sym typeface="Poppins"/>
              </a:defRPr>
            </a:lvl2pPr>
            <a:lvl3pPr indent="-317500" lvl="2" marL="1371600" marR="0" algn="l">
              <a:lnSpc>
                <a:spcPct val="115000"/>
              </a:lnSpc>
              <a:spcBef>
                <a:spcPts val="0"/>
              </a:spcBef>
              <a:spcAft>
                <a:spcPts val="0"/>
              </a:spcAft>
              <a:buClr>
                <a:schemeClr val="accent5"/>
              </a:buClr>
              <a:buSzPts val="1400"/>
              <a:buFont typeface="Poppins"/>
              <a:buChar char="■"/>
              <a:defRPr b="0" i="0" sz="1400" u="none" cap="none" strike="noStrike">
                <a:solidFill>
                  <a:schemeClr val="accent5"/>
                </a:solidFill>
                <a:latin typeface="Poppins"/>
                <a:ea typeface="Poppins"/>
                <a:cs typeface="Poppins"/>
                <a:sym typeface="Poppins"/>
              </a:defRPr>
            </a:lvl3pPr>
            <a:lvl4pPr indent="-317500" lvl="3" marL="1828800" marR="0" algn="l">
              <a:lnSpc>
                <a:spcPct val="115000"/>
              </a:lnSpc>
              <a:spcBef>
                <a:spcPts val="0"/>
              </a:spcBef>
              <a:spcAft>
                <a:spcPts val="0"/>
              </a:spcAft>
              <a:buClr>
                <a:schemeClr val="accent5"/>
              </a:buClr>
              <a:buSzPts val="1400"/>
              <a:buFont typeface="Poppins"/>
              <a:buChar char="●"/>
              <a:defRPr b="0" i="0" sz="1400" u="none" cap="none" strike="noStrike">
                <a:solidFill>
                  <a:schemeClr val="accent5"/>
                </a:solidFill>
                <a:latin typeface="Poppins"/>
                <a:ea typeface="Poppins"/>
                <a:cs typeface="Poppins"/>
                <a:sym typeface="Poppins"/>
              </a:defRPr>
            </a:lvl4pPr>
            <a:lvl5pPr indent="-317500" lvl="4" marL="2286000" marR="0" algn="l">
              <a:lnSpc>
                <a:spcPct val="115000"/>
              </a:lnSpc>
              <a:spcBef>
                <a:spcPts val="0"/>
              </a:spcBef>
              <a:spcAft>
                <a:spcPts val="0"/>
              </a:spcAft>
              <a:buClr>
                <a:schemeClr val="accent5"/>
              </a:buClr>
              <a:buSzPts val="1400"/>
              <a:buFont typeface="Poppins"/>
              <a:buChar char="○"/>
              <a:defRPr b="0" i="0" sz="1400" u="none" cap="none" strike="noStrike">
                <a:solidFill>
                  <a:schemeClr val="accent5"/>
                </a:solidFill>
                <a:latin typeface="Poppins"/>
                <a:ea typeface="Poppins"/>
                <a:cs typeface="Poppins"/>
                <a:sym typeface="Poppins"/>
              </a:defRPr>
            </a:lvl5pPr>
            <a:lvl6pPr indent="-317500" lvl="5" marL="2743200" marR="0" algn="l">
              <a:lnSpc>
                <a:spcPct val="115000"/>
              </a:lnSpc>
              <a:spcBef>
                <a:spcPts val="0"/>
              </a:spcBef>
              <a:spcAft>
                <a:spcPts val="0"/>
              </a:spcAft>
              <a:buClr>
                <a:schemeClr val="accent5"/>
              </a:buClr>
              <a:buSzPts val="1400"/>
              <a:buFont typeface="Poppins"/>
              <a:buChar char="■"/>
              <a:defRPr b="0" i="0" sz="1400" u="none" cap="none" strike="noStrike">
                <a:solidFill>
                  <a:schemeClr val="accent5"/>
                </a:solidFill>
                <a:latin typeface="Poppins"/>
                <a:ea typeface="Poppins"/>
                <a:cs typeface="Poppins"/>
                <a:sym typeface="Poppins"/>
              </a:defRPr>
            </a:lvl6pPr>
            <a:lvl7pPr indent="-317500" lvl="6" marL="3200400" marR="0" algn="l">
              <a:lnSpc>
                <a:spcPct val="115000"/>
              </a:lnSpc>
              <a:spcBef>
                <a:spcPts val="0"/>
              </a:spcBef>
              <a:spcAft>
                <a:spcPts val="0"/>
              </a:spcAft>
              <a:buClr>
                <a:schemeClr val="accent5"/>
              </a:buClr>
              <a:buSzPts val="1400"/>
              <a:buFont typeface="Poppins"/>
              <a:buChar char="●"/>
              <a:defRPr b="0" i="0" sz="1400" u="none" cap="none" strike="noStrike">
                <a:solidFill>
                  <a:schemeClr val="accent5"/>
                </a:solidFill>
                <a:latin typeface="Poppins"/>
                <a:ea typeface="Poppins"/>
                <a:cs typeface="Poppins"/>
                <a:sym typeface="Poppins"/>
              </a:defRPr>
            </a:lvl7pPr>
            <a:lvl8pPr indent="-317500" lvl="7" marL="3657600" marR="0" algn="l">
              <a:lnSpc>
                <a:spcPct val="115000"/>
              </a:lnSpc>
              <a:spcBef>
                <a:spcPts val="0"/>
              </a:spcBef>
              <a:spcAft>
                <a:spcPts val="0"/>
              </a:spcAft>
              <a:buClr>
                <a:schemeClr val="accent5"/>
              </a:buClr>
              <a:buSzPts val="1400"/>
              <a:buFont typeface="Poppins"/>
              <a:buChar char="○"/>
              <a:defRPr b="0" i="0" sz="1400" u="none" cap="none" strike="noStrike">
                <a:solidFill>
                  <a:schemeClr val="accent5"/>
                </a:solidFill>
                <a:latin typeface="Poppins"/>
                <a:ea typeface="Poppins"/>
                <a:cs typeface="Poppins"/>
                <a:sym typeface="Poppins"/>
              </a:defRPr>
            </a:lvl8pPr>
            <a:lvl9pPr indent="-317500" lvl="8" marL="4114800" marR="0" algn="l">
              <a:lnSpc>
                <a:spcPct val="115000"/>
              </a:lnSpc>
              <a:spcBef>
                <a:spcPts val="0"/>
              </a:spcBef>
              <a:spcAft>
                <a:spcPts val="0"/>
              </a:spcAft>
              <a:buClr>
                <a:schemeClr val="accent5"/>
              </a:buClr>
              <a:buSzPts val="1400"/>
              <a:buFont typeface="Poppins"/>
              <a:buChar char="■"/>
              <a:defRPr b="0" i="0" sz="1400" u="none" cap="none" strike="noStrike">
                <a:solidFill>
                  <a:schemeClr val="accent5"/>
                </a:solidFill>
                <a:latin typeface="Poppins"/>
                <a:ea typeface="Poppins"/>
                <a:cs typeface="Poppins"/>
                <a:sym typeface="Poppins"/>
              </a:defRPr>
            </a:lvl9pPr>
          </a:lstStyle>
          <a:p/>
        </p:txBody>
      </p:sp>
      <p:sp>
        <p:nvSpPr>
          <p:cNvPr id="481" name="Google Shape;481;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766" name="Shape 766"/>
        <p:cNvGrpSpPr/>
        <p:nvPr/>
      </p:nvGrpSpPr>
      <p:grpSpPr>
        <a:xfrm>
          <a:off x="0" y="0"/>
          <a:ext cx="0" cy="0"/>
          <a:chOff x="0" y="0"/>
          <a:chExt cx="0" cy="0"/>
        </a:xfrm>
      </p:grpSpPr>
      <p:sp>
        <p:nvSpPr>
          <p:cNvPr id="767" name="Google Shape;767;p7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4"/>
              </a:buClr>
              <a:buSzPts val="2800"/>
              <a:buFont typeface="Fjalla One"/>
              <a:buNone/>
              <a:defRPr sz="2800">
                <a:solidFill>
                  <a:schemeClr val="accent4"/>
                </a:solidFill>
                <a:latin typeface="Fjalla One"/>
                <a:ea typeface="Fjalla One"/>
                <a:cs typeface="Fjalla One"/>
                <a:sym typeface="Fjalla On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68" name="Google Shape;768;p7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5"/>
              </a:buClr>
              <a:buSzPts val="1800"/>
              <a:buFont typeface="Poppins"/>
              <a:buChar char="●"/>
              <a:defRPr sz="1800">
                <a:solidFill>
                  <a:schemeClr val="accent5"/>
                </a:solidFill>
                <a:latin typeface="Poppins"/>
                <a:ea typeface="Poppins"/>
                <a:cs typeface="Poppins"/>
                <a:sym typeface="Poppins"/>
              </a:defRPr>
            </a:lvl1pPr>
            <a:lvl2pPr indent="-317500" lvl="1" marL="9144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2pPr>
            <a:lvl3pPr indent="-317500" lvl="2" marL="13716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3pPr>
            <a:lvl4pPr indent="-317500" lvl="3" marL="18288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4pPr>
            <a:lvl5pPr indent="-317500" lvl="4" marL="22860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5pPr>
            <a:lvl6pPr indent="-317500" lvl="5" marL="27432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6pPr>
            <a:lvl7pPr indent="-317500" lvl="6" marL="32004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7pPr>
            <a:lvl8pPr indent="-317500" lvl="7" marL="36576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8pPr>
            <a:lvl9pPr indent="-317500" lvl="8" marL="4114800">
              <a:lnSpc>
                <a:spcPct val="115000"/>
              </a:lnSpc>
              <a:spcBef>
                <a:spcPts val="0"/>
              </a:spcBef>
              <a:spcAft>
                <a:spcPts val="0"/>
              </a:spcAft>
              <a:buClr>
                <a:schemeClr val="accent5"/>
              </a:buClr>
              <a:buSzPts val="1400"/>
              <a:buFont typeface="Poppins"/>
              <a:buChar char="■"/>
              <a:defRPr>
                <a:solidFill>
                  <a:schemeClr val="accent5"/>
                </a:solidFill>
                <a:latin typeface="Poppins"/>
                <a:ea typeface="Poppins"/>
                <a:cs typeface="Poppins"/>
                <a:sym typeface="Poppins"/>
              </a:defRPr>
            </a:lvl9pPr>
          </a:lstStyle>
          <a:p/>
        </p:txBody>
      </p:sp>
      <p:sp>
        <p:nvSpPr>
          <p:cNvPr id="769" name="Google Shape;769;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 id="2147483738" r:id="rId20"/>
    <p:sldLayoutId id="2147483739" r:id="rId21"/>
    <p:sldLayoutId id="2147483740" r:id="rId22"/>
    <p:sldLayoutId id="2147483741" r:id="rId23"/>
    <p:sldLayoutId id="2147483742" r:id="rId24"/>
    <p:sldLayoutId id="2147483743" r:id="rId25"/>
    <p:sldLayoutId id="2147483744" r:id="rId26"/>
    <p:sldLayoutId id="2147483745" r:id="rId27"/>
    <p:sldLayoutId id="2147483746" r:id="rId28"/>
    <p:sldLayoutId id="2147483747" r:id="rId29"/>
    <p:sldLayoutId id="2147483748" r:id="rId30"/>
    <p:sldLayoutId id="2147483749" r:id="rId31"/>
    <p:sldLayoutId id="2147483750" r:id="rId32"/>
    <p:sldLayoutId id="2147483751" r:id="rId33"/>
    <p:sldLayoutId id="2147483752" r:id="rId34"/>
    <p:sldLayoutId id="2147483753" r:id="rId35"/>
    <p:sldLayoutId id="2147483754" r:id="rId3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1.xml"/><Relationship Id="rId3" Type="http://schemas.openxmlformats.org/officeDocument/2006/relationships/image" Target="../media/image7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6.xml"/><Relationship Id="rId3" Type="http://schemas.openxmlformats.org/officeDocument/2006/relationships/image" Target="../media/image8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9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9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9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8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81.png"/><Relationship Id="rId5" Type="http://schemas.openxmlformats.org/officeDocument/2006/relationships/image" Target="../media/image92.png"/><Relationship Id="rId6" Type="http://schemas.openxmlformats.org/officeDocument/2006/relationships/image" Target="../media/image77.png"/><Relationship Id="rId7" Type="http://schemas.openxmlformats.org/officeDocument/2006/relationships/image" Target="../media/image85.png"/><Relationship Id="rId8" Type="http://schemas.openxmlformats.org/officeDocument/2006/relationships/image" Target="../media/image82.png"/><Relationship Id="rId11" Type="http://schemas.openxmlformats.org/officeDocument/2006/relationships/image" Target="../media/image83.png"/><Relationship Id="rId10" Type="http://schemas.openxmlformats.org/officeDocument/2006/relationships/image" Target="../media/image89.png"/><Relationship Id="rId13" Type="http://schemas.openxmlformats.org/officeDocument/2006/relationships/image" Target="../media/image87.png"/><Relationship Id="rId12" Type="http://schemas.openxmlformats.org/officeDocument/2006/relationships/image" Target="../media/image95.png"/><Relationship Id="rId14" Type="http://schemas.openxmlformats.org/officeDocument/2006/relationships/image" Target="../media/image8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9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97.jpg"/><Relationship Id="rId4" Type="http://schemas.openxmlformats.org/officeDocument/2006/relationships/image" Target="../media/image9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9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10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10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10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comments" Target="../comments/comment1.xml"/><Relationship Id="rId4" Type="http://schemas.openxmlformats.org/officeDocument/2006/relationships/image" Target="../media/image99.jpg"/><Relationship Id="rId5" Type="http://schemas.openxmlformats.org/officeDocument/2006/relationships/image" Target="../media/image87.png"/><Relationship Id="rId6" Type="http://schemas.openxmlformats.org/officeDocument/2006/relationships/image" Target="../media/image9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10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10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image" Target="../media/image10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107.jpg"/><Relationship Id="rId4" Type="http://schemas.openxmlformats.org/officeDocument/2006/relationships/image" Target="../media/image11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10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110.jpg"/><Relationship Id="rId4" Type="http://schemas.openxmlformats.org/officeDocument/2006/relationships/image" Target="../media/image80.png"/><Relationship Id="rId5" Type="http://schemas.openxmlformats.org/officeDocument/2006/relationships/image" Target="../media/image81.png"/><Relationship Id="rId6" Type="http://schemas.openxmlformats.org/officeDocument/2006/relationships/image" Target="../media/image8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 Id="rId3" Type="http://schemas.openxmlformats.org/officeDocument/2006/relationships/image" Target="../media/image113.jpg"/><Relationship Id="rId4" Type="http://schemas.openxmlformats.org/officeDocument/2006/relationships/image" Target="../media/image85.png"/><Relationship Id="rId5" Type="http://schemas.openxmlformats.org/officeDocument/2006/relationships/image" Target="../media/image88.png"/><Relationship Id="rId6" Type="http://schemas.openxmlformats.org/officeDocument/2006/relationships/image" Target="../media/image7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 Id="rId3" Type="http://schemas.openxmlformats.org/officeDocument/2006/relationships/comments" Target="../comments/comment2.xml"/><Relationship Id="rId4" Type="http://schemas.openxmlformats.org/officeDocument/2006/relationships/image" Target="../media/image115.jpg"/><Relationship Id="rId5" Type="http://schemas.openxmlformats.org/officeDocument/2006/relationships/image" Target="../media/image87.png"/><Relationship Id="rId6" Type="http://schemas.openxmlformats.org/officeDocument/2006/relationships/image" Target="../media/image92.png"/><Relationship Id="rId7" Type="http://schemas.openxmlformats.org/officeDocument/2006/relationships/image" Target="../media/image77.png"/><Relationship Id="rId8" Type="http://schemas.openxmlformats.org/officeDocument/2006/relationships/image" Target="../media/image8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 Id="rId3" Type="http://schemas.openxmlformats.org/officeDocument/2006/relationships/image" Target="../media/image10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 Id="rId3" Type="http://schemas.openxmlformats.org/officeDocument/2006/relationships/image" Target="../media/image10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12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5.xml"/><Relationship Id="rId3" Type="http://schemas.openxmlformats.org/officeDocument/2006/relationships/image" Target="../media/image11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6.xml"/><Relationship Id="rId3" Type="http://schemas.openxmlformats.org/officeDocument/2006/relationships/image" Target="../media/image10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7.xml"/><Relationship Id="rId3" Type="http://schemas.openxmlformats.org/officeDocument/2006/relationships/image" Target="../media/image1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8.xml"/><Relationship Id="rId3" Type="http://schemas.openxmlformats.org/officeDocument/2006/relationships/image" Target="../media/image11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9.xml"/><Relationship Id="rId3" Type="http://schemas.openxmlformats.org/officeDocument/2006/relationships/image" Target="../media/image135.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 Id="rId3" Type="http://schemas.openxmlformats.org/officeDocument/2006/relationships/image" Target="../media/image13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4.xml"/><Relationship Id="rId3" Type="http://schemas.openxmlformats.org/officeDocument/2006/relationships/image" Target="../media/image112.jpg"/><Relationship Id="rId4" Type="http://schemas.openxmlformats.org/officeDocument/2006/relationships/image" Target="../media/image129.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5.xml"/><Relationship Id="rId3" Type="http://schemas.openxmlformats.org/officeDocument/2006/relationships/image" Target="../media/image114.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6.xml"/><Relationship Id="rId3" Type="http://schemas.openxmlformats.org/officeDocument/2006/relationships/image" Target="../media/image137.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7.xml"/><Relationship Id="rId3" Type="http://schemas.openxmlformats.org/officeDocument/2006/relationships/image" Target="../media/image119.png"/><Relationship Id="rId4" Type="http://schemas.openxmlformats.org/officeDocument/2006/relationships/image" Target="../media/image118.png"/><Relationship Id="rId9" Type="http://schemas.openxmlformats.org/officeDocument/2006/relationships/image" Target="../media/image121.png"/><Relationship Id="rId5" Type="http://schemas.openxmlformats.org/officeDocument/2006/relationships/image" Target="../media/image125.png"/><Relationship Id="rId6" Type="http://schemas.openxmlformats.org/officeDocument/2006/relationships/image" Target="../media/image131.png"/><Relationship Id="rId7" Type="http://schemas.openxmlformats.org/officeDocument/2006/relationships/image" Target="../media/image123.png"/><Relationship Id="rId8" Type="http://schemas.openxmlformats.org/officeDocument/2006/relationships/image" Target="../media/image120.png"/><Relationship Id="rId11" Type="http://schemas.openxmlformats.org/officeDocument/2006/relationships/image" Target="../media/image124.png"/><Relationship Id="rId10" Type="http://schemas.openxmlformats.org/officeDocument/2006/relationships/image" Target="../media/image127.png"/><Relationship Id="rId13" Type="http://schemas.openxmlformats.org/officeDocument/2006/relationships/image" Target="../media/image122.png"/><Relationship Id="rId12" Type="http://schemas.openxmlformats.org/officeDocument/2006/relationships/image" Target="../media/image80.png"/><Relationship Id="rId15" Type="http://schemas.openxmlformats.org/officeDocument/2006/relationships/image" Target="../media/image130.png"/><Relationship Id="rId14" Type="http://schemas.openxmlformats.org/officeDocument/2006/relationships/image" Target="../media/image74.png"/><Relationship Id="rId17" Type="http://schemas.openxmlformats.org/officeDocument/2006/relationships/image" Target="../media/image132.png"/><Relationship Id="rId16" Type="http://schemas.openxmlformats.org/officeDocument/2006/relationships/image" Target="../media/image12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9.xml"/><Relationship Id="rId3" Type="http://schemas.openxmlformats.org/officeDocument/2006/relationships/image" Target="../media/image139.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0.xml"/><Relationship Id="rId3" Type="http://schemas.openxmlformats.org/officeDocument/2006/relationships/image" Target="../media/image138.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2.xml"/><Relationship Id="rId3" Type="http://schemas.openxmlformats.org/officeDocument/2006/relationships/image" Target="../media/image142.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4.xml"/><Relationship Id="rId3" Type="http://schemas.openxmlformats.org/officeDocument/2006/relationships/image" Target="../media/image150.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5.xml"/><Relationship Id="rId3" Type="http://schemas.openxmlformats.org/officeDocument/2006/relationships/image" Target="../media/image140.jpg"/><Relationship Id="rId4" Type="http://schemas.openxmlformats.org/officeDocument/2006/relationships/image" Target="../media/image80.png"/><Relationship Id="rId5" Type="http://schemas.openxmlformats.org/officeDocument/2006/relationships/image" Target="../media/image74.png"/><Relationship Id="rId6" Type="http://schemas.openxmlformats.org/officeDocument/2006/relationships/image" Target="../media/image11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6.xml"/><Relationship Id="rId3" Type="http://schemas.openxmlformats.org/officeDocument/2006/relationships/image" Target="../media/image147.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7.xml"/><Relationship Id="rId3" Type="http://schemas.openxmlformats.org/officeDocument/2006/relationships/image" Target="../media/image148.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8.xml"/><Relationship Id="rId3" Type="http://schemas.openxmlformats.org/officeDocument/2006/relationships/image" Target="../media/image146.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9.xml"/><Relationship Id="rId3" Type="http://schemas.openxmlformats.org/officeDocument/2006/relationships/comments" Target="../comments/comment3.xml"/><Relationship Id="rId4" Type="http://schemas.openxmlformats.org/officeDocument/2006/relationships/image" Target="../media/image143.jpg"/><Relationship Id="rId5" Type="http://schemas.openxmlformats.org/officeDocument/2006/relationships/image" Target="../media/image11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0.xml"/><Relationship Id="rId3" Type="http://schemas.openxmlformats.org/officeDocument/2006/relationships/image" Target="../media/image144.jpg"/><Relationship Id="rId4" Type="http://schemas.openxmlformats.org/officeDocument/2006/relationships/image" Target="../media/image119.png"/><Relationship Id="rId5" Type="http://schemas.openxmlformats.org/officeDocument/2006/relationships/image" Target="../media/image12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1.xml"/><Relationship Id="rId3" Type="http://schemas.openxmlformats.org/officeDocument/2006/relationships/image" Target="../media/image145.jpg"/><Relationship Id="rId4" Type="http://schemas.openxmlformats.org/officeDocument/2006/relationships/image" Target="../media/image74.png"/><Relationship Id="rId5" Type="http://schemas.openxmlformats.org/officeDocument/2006/relationships/image" Target="../media/image119.png"/><Relationship Id="rId6" Type="http://schemas.openxmlformats.org/officeDocument/2006/relationships/image" Target="../media/image12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2.xml"/><Relationship Id="rId3" Type="http://schemas.openxmlformats.org/officeDocument/2006/relationships/image" Target="../media/image141.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4.xml"/><Relationship Id="rId3" Type="http://schemas.openxmlformats.org/officeDocument/2006/relationships/image" Target="../media/image149.jpg"/><Relationship Id="rId4" Type="http://schemas.openxmlformats.org/officeDocument/2006/relationships/image" Target="../media/image133.jpg"/><Relationship Id="rId5" Type="http://schemas.openxmlformats.org/officeDocument/2006/relationships/image" Target="../media/image152.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5.xml"/><Relationship Id="rId3" Type="http://schemas.openxmlformats.org/officeDocument/2006/relationships/image" Target="../media/image153.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6.xml"/><Relationship Id="rId3" Type="http://schemas.openxmlformats.org/officeDocument/2006/relationships/image" Target="../media/image156.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7.xml"/><Relationship Id="rId3" Type="http://schemas.openxmlformats.org/officeDocument/2006/relationships/image" Target="../media/image154.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8.xml"/><Relationship Id="rId3" Type="http://schemas.openxmlformats.org/officeDocument/2006/relationships/image" Target="../media/image151.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9.xml"/><Relationship Id="rId3" Type="http://schemas.openxmlformats.org/officeDocument/2006/relationships/image" Target="../media/image159.jpg"/><Relationship Id="rId4" Type="http://schemas.openxmlformats.org/officeDocument/2006/relationships/image" Target="../media/image124.png"/><Relationship Id="rId5" Type="http://schemas.openxmlformats.org/officeDocument/2006/relationships/image" Target="../media/image12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0.xml"/><Relationship Id="rId3" Type="http://schemas.openxmlformats.org/officeDocument/2006/relationships/image" Target="../media/image157.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1.xml"/><Relationship Id="rId3" Type="http://schemas.openxmlformats.org/officeDocument/2006/relationships/image" Target="../media/image155.jpg"/><Relationship Id="rId4" Type="http://schemas.openxmlformats.org/officeDocument/2006/relationships/image" Target="../media/image130.png"/><Relationship Id="rId5" Type="http://schemas.openxmlformats.org/officeDocument/2006/relationships/image" Target="../media/image122.png"/><Relationship Id="rId6" Type="http://schemas.openxmlformats.org/officeDocument/2006/relationships/image" Target="../media/image119.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2.xml"/><Relationship Id="rId3" Type="http://schemas.openxmlformats.org/officeDocument/2006/relationships/image" Target="../media/image162.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4.xml"/><Relationship Id="rId3" Type="http://schemas.openxmlformats.org/officeDocument/2006/relationships/image" Target="../media/image163.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5.xml"/><Relationship Id="rId3" Type="http://schemas.openxmlformats.org/officeDocument/2006/relationships/image" Target="../media/image158.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6.xml"/><Relationship Id="rId3" Type="http://schemas.openxmlformats.org/officeDocument/2006/relationships/image" Target="../media/image164.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7.xml"/><Relationship Id="rId3" Type="http://schemas.openxmlformats.org/officeDocument/2006/relationships/image" Target="../media/image160.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8.xml"/><Relationship Id="rId3" Type="http://schemas.openxmlformats.org/officeDocument/2006/relationships/image" Target="../media/image167.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9.xml"/><Relationship Id="rId3" Type="http://schemas.openxmlformats.org/officeDocument/2006/relationships/image" Target="../media/image166.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81.xml"/><Relationship Id="rId3" Type="http://schemas.openxmlformats.org/officeDocument/2006/relationships/image" Target="../media/image161.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82.xml"/><Relationship Id="rId3" Type="http://schemas.openxmlformats.org/officeDocument/2006/relationships/image" Target="../media/image168.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83.xml"/><Relationship Id="rId3" Type="http://schemas.openxmlformats.org/officeDocument/2006/relationships/image" Target="../media/image165.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87.xml"/><Relationship Id="rId3"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pic>
        <p:nvPicPr>
          <p:cNvPr id="1125" name="Google Shape;1125;p111"/>
          <p:cNvPicPr preferRelativeResize="0"/>
          <p:nvPr/>
        </p:nvPicPr>
        <p:blipFill>
          <a:blip r:embed="rId3">
            <a:alphaModFix/>
          </a:blip>
          <a:stretch>
            <a:fillRect/>
          </a:stretch>
        </p:blipFill>
        <p:spPr>
          <a:xfrm>
            <a:off x="152400" y="152400"/>
            <a:ext cx="8602133" cy="4838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29" name="Shape 1129"/>
        <p:cNvGrpSpPr/>
        <p:nvPr/>
      </p:nvGrpSpPr>
      <p:grpSpPr>
        <a:xfrm>
          <a:off x="0" y="0"/>
          <a:ext cx="0" cy="0"/>
          <a:chOff x="0" y="0"/>
          <a:chExt cx="0" cy="0"/>
        </a:xfrm>
      </p:grpSpPr>
      <p:sp>
        <p:nvSpPr>
          <p:cNvPr id="1130" name="Google Shape;1130;p112"/>
          <p:cNvSpPr txBox="1"/>
          <p:nvPr>
            <p:ph idx="4294967295" type="ctrTitle"/>
          </p:nvPr>
        </p:nvSpPr>
        <p:spPr>
          <a:xfrm>
            <a:off x="397750" y="1209400"/>
            <a:ext cx="6083400" cy="147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chemeClr val="accent5"/>
                </a:solidFill>
              </a:rPr>
              <a:t>East Ridge High School</a:t>
            </a:r>
            <a:endParaRPr sz="3400">
              <a:solidFill>
                <a:schemeClr val="accent5"/>
              </a:solidFill>
            </a:endParaRPr>
          </a:p>
          <a:p>
            <a:pPr indent="0" lvl="0" marL="0" rtl="0" algn="l">
              <a:spcBef>
                <a:spcPts val="0"/>
              </a:spcBef>
              <a:spcAft>
                <a:spcPts val="0"/>
              </a:spcAft>
              <a:buNone/>
            </a:pPr>
            <a:r>
              <a:rPr lang="en" sz="3400">
                <a:solidFill>
                  <a:schemeClr val="accent5"/>
                </a:solidFill>
              </a:rPr>
              <a:t>Park High School </a:t>
            </a:r>
            <a:endParaRPr sz="3400">
              <a:solidFill>
                <a:schemeClr val="accent5"/>
              </a:solidFill>
            </a:endParaRPr>
          </a:p>
          <a:p>
            <a:pPr indent="0" lvl="0" marL="0" rtl="0" algn="l">
              <a:spcBef>
                <a:spcPts val="0"/>
              </a:spcBef>
              <a:spcAft>
                <a:spcPts val="0"/>
              </a:spcAft>
              <a:buNone/>
            </a:pPr>
            <a:r>
              <a:t/>
            </a:r>
            <a:endParaRPr sz="3400">
              <a:solidFill>
                <a:schemeClr val="accent5"/>
              </a:solidFill>
            </a:endParaRPr>
          </a:p>
          <a:p>
            <a:pPr indent="0" lvl="0" marL="0" rtl="0" algn="l">
              <a:spcBef>
                <a:spcPts val="0"/>
              </a:spcBef>
              <a:spcAft>
                <a:spcPts val="0"/>
              </a:spcAft>
              <a:buNone/>
            </a:pPr>
            <a:r>
              <a:rPr lang="en" sz="3400">
                <a:solidFill>
                  <a:schemeClr val="accent5"/>
                </a:solidFill>
              </a:rPr>
              <a:t>Construction Update</a:t>
            </a:r>
            <a:endParaRPr sz="2900">
              <a:solidFill>
                <a:schemeClr val="accent5"/>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4" name="Shape 1134"/>
        <p:cNvGrpSpPr/>
        <p:nvPr/>
      </p:nvGrpSpPr>
      <p:grpSpPr>
        <a:xfrm>
          <a:off x="0" y="0"/>
          <a:ext cx="0" cy="0"/>
          <a:chOff x="0" y="0"/>
          <a:chExt cx="0" cy="0"/>
        </a:xfrm>
      </p:grpSpPr>
      <p:sp>
        <p:nvSpPr>
          <p:cNvPr id="1135" name="Google Shape;1135;p113"/>
          <p:cNvSpPr txBox="1"/>
          <p:nvPr>
            <p:ph idx="4294967295" type="ctrTitle"/>
          </p:nvPr>
        </p:nvSpPr>
        <p:spPr>
          <a:xfrm>
            <a:off x="373025" y="277325"/>
            <a:ext cx="7436400" cy="65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accent5"/>
                </a:solidFill>
              </a:rPr>
              <a:t>Bond Summary</a:t>
            </a:r>
            <a:endParaRPr sz="3000">
              <a:solidFill>
                <a:schemeClr val="accent5"/>
              </a:solidFill>
              <a:latin typeface="Fjalla One"/>
              <a:ea typeface="Fjalla One"/>
              <a:cs typeface="Fjalla One"/>
              <a:sym typeface="Fjalla One"/>
            </a:endParaRPr>
          </a:p>
        </p:txBody>
      </p:sp>
      <p:graphicFrame>
        <p:nvGraphicFramePr>
          <p:cNvPr id="1136" name="Google Shape;1136;p113"/>
          <p:cNvGraphicFramePr/>
          <p:nvPr/>
        </p:nvGraphicFramePr>
        <p:xfrm>
          <a:off x="350613" y="1198888"/>
          <a:ext cx="3000000" cy="3000000"/>
        </p:xfrm>
        <a:graphic>
          <a:graphicData uri="http://schemas.openxmlformats.org/drawingml/2006/table">
            <a:tbl>
              <a:tblPr>
                <a:noFill/>
                <a:tableStyleId>{36F50FFD-0C56-4C1C-B1D8-11537C288C27}</a:tableStyleId>
              </a:tblPr>
              <a:tblGrid>
                <a:gridCol w="4508550"/>
                <a:gridCol w="3934225"/>
              </a:tblGrid>
              <a:tr h="337525">
                <a:tc>
                  <a:txBody>
                    <a:bodyPr/>
                    <a:lstStyle/>
                    <a:p>
                      <a:pPr indent="0" lvl="0" marL="0" rtl="0" algn="ctr">
                        <a:spcBef>
                          <a:spcPts val="0"/>
                        </a:spcBef>
                        <a:spcAft>
                          <a:spcPts val="0"/>
                        </a:spcAft>
                        <a:buNone/>
                      </a:pPr>
                      <a:r>
                        <a:rPr b="1" lang="en" sz="1200">
                          <a:solidFill>
                            <a:schemeClr val="accent6"/>
                          </a:solidFill>
                          <a:latin typeface="Poppins"/>
                          <a:ea typeface="Poppins"/>
                          <a:cs typeface="Poppins"/>
                          <a:sym typeface="Poppins"/>
                        </a:rPr>
                        <a:t>Question 1 ($160 million)</a:t>
                      </a:r>
                      <a:endParaRPr b="1" sz="1200">
                        <a:solidFill>
                          <a:schemeClr val="accent6"/>
                        </a:solidFill>
                        <a:latin typeface="Poppins"/>
                        <a:ea typeface="Poppins"/>
                        <a:cs typeface="Poppins"/>
                        <a:sym typeface="Poppins"/>
                      </a:endParaRPr>
                    </a:p>
                  </a:txBody>
                  <a:tcPr marT="91425" marB="91425" marR="91425" marL="91425">
                    <a:solidFill>
                      <a:schemeClr val="accent5"/>
                    </a:solidFill>
                  </a:tcPr>
                </a:tc>
                <a:tc>
                  <a:txBody>
                    <a:bodyPr/>
                    <a:lstStyle/>
                    <a:p>
                      <a:pPr indent="0" lvl="0" marL="0" rtl="0" algn="ctr">
                        <a:spcBef>
                          <a:spcPts val="0"/>
                        </a:spcBef>
                        <a:spcAft>
                          <a:spcPts val="0"/>
                        </a:spcAft>
                        <a:buNone/>
                      </a:pPr>
                      <a:r>
                        <a:rPr b="1" lang="en" sz="1200">
                          <a:solidFill>
                            <a:schemeClr val="accent6"/>
                          </a:solidFill>
                          <a:latin typeface="Poppins"/>
                          <a:ea typeface="Poppins"/>
                          <a:cs typeface="Poppins"/>
                          <a:sym typeface="Poppins"/>
                        </a:rPr>
                        <a:t>Question 2 ($40 million) </a:t>
                      </a:r>
                      <a:endParaRPr b="1" sz="1200">
                        <a:solidFill>
                          <a:schemeClr val="accent6"/>
                        </a:solidFill>
                        <a:latin typeface="Poppins"/>
                        <a:ea typeface="Poppins"/>
                        <a:cs typeface="Poppins"/>
                        <a:sym typeface="Poppins"/>
                      </a:endParaRPr>
                    </a:p>
                  </a:txBody>
                  <a:tcPr marT="91425" marB="91425" marR="91425" marL="91425">
                    <a:solidFill>
                      <a:schemeClr val="accent5"/>
                    </a:solidFill>
                  </a:tcPr>
                </a:tc>
              </a:tr>
              <a:tr h="3478050">
                <a:tc>
                  <a:txBody>
                    <a:bodyPr/>
                    <a:lstStyle/>
                    <a:p>
                      <a:pPr indent="0" lvl="0" marL="0" rtl="0" algn="l">
                        <a:lnSpc>
                          <a:spcPct val="115000"/>
                        </a:lnSpc>
                        <a:spcBef>
                          <a:spcPts val="0"/>
                        </a:spcBef>
                        <a:spcAft>
                          <a:spcPts val="0"/>
                        </a:spcAft>
                        <a:buNone/>
                      </a:pPr>
                      <a:r>
                        <a:rPr b="1" lang="en" sz="900">
                          <a:latin typeface="Poppins"/>
                          <a:ea typeface="Poppins"/>
                          <a:cs typeface="Poppins"/>
                          <a:sym typeface="Poppins"/>
                        </a:rPr>
                        <a:t>Cottage Grove Middle School</a:t>
                      </a:r>
                      <a:r>
                        <a:rPr lang="en" sz="900">
                          <a:latin typeface="Poppins"/>
                          <a:ea typeface="Poppins"/>
                          <a:cs typeface="Poppins"/>
                          <a:sym typeface="Poppins"/>
                        </a:rPr>
                        <a:t>: Secure front entry/office: $3.8 million</a:t>
                      </a:r>
                      <a:br>
                        <a:rPr lang="en" sz="900">
                          <a:latin typeface="Poppins"/>
                          <a:ea typeface="Poppins"/>
                          <a:cs typeface="Poppins"/>
                          <a:sym typeface="Poppins"/>
                        </a:rPr>
                      </a:br>
                      <a:endParaRPr sz="900">
                        <a:latin typeface="Poppins"/>
                        <a:ea typeface="Poppins"/>
                        <a:cs typeface="Poppins"/>
                        <a:sym typeface="Poppins"/>
                      </a:endParaRPr>
                    </a:p>
                    <a:p>
                      <a:pPr indent="0" lvl="0" marL="0" rtl="0" algn="l">
                        <a:lnSpc>
                          <a:spcPct val="115000"/>
                        </a:lnSpc>
                        <a:spcBef>
                          <a:spcPts val="0"/>
                        </a:spcBef>
                        <a:spcAft>
                          <a:spcPts val="0"/>
                        </a:spcAft>
                        <a:buNone/>
                      </a:pPr>
                      <a:r>
                        <a:rPr b="1" lang="en" sz="900">
                          <a:latin typeface="Poppins"/>
                          <a:ea typeface="Poppins"/>
                          <a:cs typeface="Poppins"/>
                          <a:sym typeface="Poppins"/>
                        </a:rPr>
                        <a:t>Lake Middle School:</a:t>
                      </a:r>
                      <a:r>
                        <a:rPr lang="en" sz="900">
                          <a:latin typeface="Poppins"/>
                          <a:ea typeface="Poppins"/>
                          <a:cs typeface="Poppins"/>
                          <a:sym typeface="Poppins"/>
                        </a:rPr>
                        <a:t> Secure front entry/office: $3.8 million</a:t>
                      </a:r>
                      <a:endParaRPr sz="900">
                        <a:latin typeface="Poppins"/>
                        <a:ea typeface="Poppins"/>
                        <a:cs typeface="Poppins"/>
                        <a:sym typeface="Poppins"/>
                      </a:endParaRPr>
                    </a:p>
                    <a:p>
                      <a:pPr indent="0" lvl="0" marL="0" rtl="0" algn="l">
                        <a:lnSpc>
                          <a:spcPct val="115000"/>
                        </a:lnSpc>
                        <a:spcBef>
                          <a:spcPts val="0"/>
                        </a:spcBef>
                        <a:spcAft>
                          <a:spcPts val="0"/>
                        </a:spcAft>
                        <a:buNone/>
                      </a:pPr>
                      <a:r>
                        <a:t/>
                      </a:r>
                      <a:endParaRPr sz="900">
                        <a:latin typeface="Poppins"/>
                        <a:ea typeface="Poppins"/>
                        <a:cs typeface="Poppins"/>
                        <a:sym typeface="Poppins"/>
                      </a:endParaRPr>
                    </a:p>
                    <a:p>
                      <a:pPr indent="0" lvl="0" marL="0" rtl="0" algn="l">
                        <a:lnSpc>
                          <a:spcPct val="115000"/>
                        </a:lnSpc>
                        <a:spcBef>
                          <a:spcPts val="0"/>
                        </a:spcBef>
                        <a:spcAft>
                          <a:spcPts val="0"/>
                        </a:spcAft>
                        <a:buNone/>
                      </a:pPr>
                      <a:r>
                        <a:rPr b="1" lang="en" sz="900">
                          <a:latin typeface="Poppins"/>
                          <a:ea typeface="Poppins"/>
                          <a:cs typeface="Poppins"/>
                          <a:sym typeface="Poppins"/>
                        </a:rPr>
                        <a:t>Oltman Middle School</a:t>
                      </a:r>
                      <a:r>
                        <a:rPr lang="en" sz="900">
                          <a:latin typeface="Poppins"/>
                          <a:ea typeface="Poppins"/>
                          <a:cs typeface="Poppins"/>
                          <a:sym typeface="Poppins"/>
                        </a:rPr>
                        <a:t>: Construction of classroom additions and cafeteria expansion: $25.8 million</a:t>
                      </a:r>
                      <a:endParaRPr sz="900">
                        <a:latin typeface="Poppins"/>
                        <a:ea typeface="Poppins"/>
                        <a:cs typeface="Poppins"/>
                        <a:sym typeface="Poppins"/>
                      </a:endParaRPr>
                    </a:p>
                    <a:p>
                      <a:pPr indent="0" lvl="0" marL="0" rtl="0" algn="l">
                        <a:lnSpc>
                          <a:spcPct val="115000"/>
                        </a:lnSpc>
                        <a:spcBef>
                          <a:spcPts val="0"/>
                        </a:spcBef>
                        <a:spcAft>
                          <a:spcPts val="0"/>
                        </a:spcAft>
                        <a:buNone/>
                      </a:pPr>
                      <a:r>
                        <a:t/>
                      </a:r>
                      <a:endParaRPr sz="900">
                        <a:latin typeface="Poppins"/>
                        <a:ea typeface="Poppins"/>
                        <a:cs typeface="Poppins"/>
                        <a:sym typeface="Poppins"/>
                      </a:endParaRPr>
                    </a:p>
                    <a:p>
                      <a:pPr indent="0" lvl="0" marL="0" rtl="0" algn="l">
                        <a:lnSpc>
                          <a:spcPct val="115000"/>
                        </a:lnSpc>
                        <a:spcBef>
                          <a:spcPts val="0"/>
                        </a:spcBef>
                        <a:spcAft>
                          <a:spcPts val="0"/>
                        </a:spcAft>
                        <a:buNone/>
                      </a:pPr>
                      <a:r>
                        <a:rPr b="1" lang="en" sz="900">
                          <a:latin typeface="Poppins"/>
                          <a:ea typeface="Poppins"/>
                          <a:cs typeface="Poppins"/>
                          <a:sym typeface="Poppins"/>
                        </a:rPr>
                        <a:t>Woodbury Middle School</a:t>
                      </a:r>
                      <a:r>
                        <a:rPr lang="en" sz="900">
                          <a:latin typeface="Poppins"/>
                          <a:ea typeface="Poppins"/>
                          <a:cs typeface="Poppins"/>
                          <a:sym typeface="Poppins"/>
                        </a:rPr>
                        <a:t>: Construction of new secure entry and new bus road and conversion of pool area to classroom space: $9.2 million</a:t>
                      </a:r>
                      <a:endParaRPr sz="900">
                        <a:latin typeface="Poppins"/>
                        <a:ea typeface="Poppins"/>
                        <a:cs typeface="Poppins"/>
                        <a:sym typeface="Poppins"/>
                      </a:endParaRPr>
                    </a:p>
                    <a:p>
                      <a:pPr indent="0" lvl="0" marL="0" rtl="0" algn="l">
                        <a:lnSpc>
                          <a:spcPct val="115000"/>
                        </a:lnSpc>
                        <a:spcBef>
                          <a:spcPts val="0"/>
                        </a:spcBef>
                        <a:spcAft>
                          <a:spcPts val="0"/>
                        </a:spcAft>
                        <a:buNone/>
                      </a:pPr>
                      <a:r>
                        <a:t/>
                      </a:r>
                      <a:endParaRPr sz="900">
                        <a:latin typeface="Poppins"/>
                        <a:ea typeface="Poppins"/>
                        <a:cs typeface="Poppins"/>
                        <a:sym typeface="Poppins"/>
                      </a:endParaRPr>
                    </a:p>
                    <a:p>
                      <a:pPr indent="0" lvl="0" marL="0" rtl="0" algn="l">
                        <a:lnSpc>
                          <a:spcPct val="115000"/>
                        </a:lnSpc>
                        <a:spcBef>
                          <a:spcPts val="0"/>
                        </a:spcBef>
                        <a:spcAft>
                          <a:spcPts val="0"/>
                        </a:spcAft>
                        <a:buNone/>
                      </a:pPr>
                      <a:r>
                        <a:rPr b="1" lang="en" sz="900">
                          <a:latin typeface="Poppins"/>
                          <a:ea typeface="Poppins"/>
                          <a:cs typeface="Poppins"/>
                          <a:sym typeface="Poppins"/>
                        </a:rPr>
                        <a:t>East Ridge:</a:t>
                      </a:r>
                      <a:r>
                        <a:rPr lang="en" sz="900">
                          <a:latin typeface="Poppins"/>
                          <a:ea typeface="Poppins"/>
                          <a:cs typeface="Poppins"/>
                          <a:sym typeface="Poppins"/>
                        </a:rPr>
                        <a:t> Construction of new classroom addition, cafeteria expansion, expansion of CTE, biomed and STEM spaces: $35.8 million</a:t>
                      </a:r>
                      <a:endParaRPr sz="900">
                        <a:latin typeface="Poppins"/>
                        <a:ea typeface="Poppins"/>
                        <a:cs typeface="Poppins"/>
                        <a:sym typeface="Poppins"/>
                      </a:endParaRPr>
                    </a:p>
                    <a:p>
                      <a:pPr indent="0" lvl="0" marL="0" rtl="0" algn="l">
                        <a:lnSpc>
                          <a:spcPct val="115000"/>
                        </a:lnSpc>
                        <a:spcBef>
                          <a:spcPts val="0"/>
                        </a:spcBef>
                        <a:spcAft>
                          <a:spcPts val="0"/>
                        </a:spcAft>
                        <a:buNone/>
                      </a:pPr>
                      <a:r>
                        <a:t/>
                      </a:r>
                      <a:endParaRPr b="1" sz="900">
                        <a:latin typeface="Poppins"/>
                        <a:ea typeface="Poppins"/>
                        <a:cs typeface="Poppins"/>
                        <a:sym typeface="Poppins"/>
                      </a:endParaRPr>
                    </a:p>
                    <a:p>
                      <a:pPr indent="0" lvl="0" marL="0" rtl="0" algn="l">
                        <a:lnSpc>
                          <a:spcPct val="115000"/>
                        </a:lnSpc>
                        <a:spcBef>
                          <a:spcPts val="0"/>
                        </a:spcBef>
                        <a:spcAft>
                          <a:spcPts val="0"/>
                        </a:spcAft>
                        <a:buNone/>
                      </a:pPr>
                      <a:r>
                        <a:rPr b="1" lang="en" sz="900">
                          <a:latin typeface="Poppins"/>
                          <a:ea typeface="Poppins"/>
                          <a:cs typeface="Poppins"/>
                          <a:sym typeface="Poppins"/>
                        </a:rPr>
                        <a:t>Park:</a:t>
                      </a:r>
                      <a:r>
                        <a:rPr lang="en" sz="900">
                          <a:latin typeface="Poppins"/>
                          <a:ea typeface="Poppins"/>
                          <a:cs typeface="Poppins"/>
                          <a:sym typeface="Poppins"/>
                        </a:rPr>
                        <a:t> Construction of new cafeteria and kitchen, expansion and renovation of CTE, Robotics, STEM, biomed and learning spaces: $38.6 million</a:t>
                      </a:r>
                      <a:endParaRPr sz="900">
                        <a:latin typeface="Poppins"/>
                        <a:ea typeface="Poppins"/>
                        <a:cs typeface="Poppins"/>
                        <a:sym typeface="Poppins"/>
                      </a:endParaRPr>
                    </a:p>
                    <a:p>
                      <a:pPr indent="0" lvl="0" marL="0" rtl="0" algn="l">
                        <a:lnSpc>
                          <a:spcPct val="115000"/>
                        </a:lnSpc>
                        <a:spcBef>
                          <a:spcPts val="0"/>
                        </a:spcBef>
                        <a:spcAft>
                          <a:spcPts val="0"/>
                        </a:spcAft>
                        <a:buNone/>
                      </a:pPr>
                      <a:r>
                        <a:t/>
                      </a:r>
                      <a:endParaRPr b="1" sz="900">
                        <a:latin typeface="Poppins"/>
                        <a:ea typeface="Poppins"/>
                        <a:cs typeface="Poppins"/>
                        <a:sym typeface="Poppins"/>
                      </a:endParaRPr>
                    </a:p>
                    <a:p>
                      <a:pPr indent="0" lvl="0" marL="0" rtl="0" algn="l">
                        <a:lnSpc>
                          <a:spcPct val="115000"/>
                        </a:lnSpc>
                        <a:spcBef>
                          <a:spcPts val="0"/>
                        </a:spcBef>
                        <a:spcAft>
                          <a:spcPts val="0"/>
                        </a:spcAft>
                        <a:buNone/>
                      </a:pPr>
                      <a:r>
                        <a:rPr b="1" lang="en" sz="900">
                          <a:latin typeface="Poppins"/>
                          <a:ea typeface="Poppins"/>
                          <a:cs typeface="Poppins"/>
                          <a:sym typeface="Poppins"/>
                        </a:rPr>
                        <a:t>Woodbury High School:</a:t>
                      </a:r>
                      <a:r>
                        <a:rPr lang="en" sz="900">
                          <a:latin typeface="Poppins"/>
                          <a:ea typeface="Poppins"/>
                          <a:cs typeface="Poppins"/>
                          <a:sym typeface="Poppins"/>
                        </a:rPr>
                        <a:t> Construction of new cafeteria and kitchen, additional science classrooms, expansion and renovation of CTE, STEM, biomed and robotics spaces, and creation of multipurpose learning spaces: $42.7 million</a:t>
                      </a:r>
                      <a:endParaRPr sz="900">
                        <a:latin typeface="Poppins"/>
                        <a:ea typeface="Poppins"/>
                        <a:cs typeface="Poppins"/>
                        <a:sym typeface="Poppins"/>
                      </a:endParaRPr>
                    </a:p>
                  </a:txBody>
                  <a:tcPr marT="91425" marB="91425" marR="91425" marL="91425">
                    <a:lnB cap="flat" cmpd="sng" w="9525">
                      <a:solidFill>
                        <a:srgbClr val="9E9E9E"/>
                      </a:solidFill>
                      <a:prstDash val="solid"/>
                      <a:round/>
                      <a:headEnd len="sm" w="sm" type="none"/>
                      <a:tailEnd len="sm" w="sm" type="none"/>
                    </a:lnB>
                    <a:solidFill>
                      <a:schemeClr val="accent6"/>
                    </a:solidFill>
                  </a:tcPr>
                </a:tc>
                <a:tc>
                  <a:txBody>
                    <a:bodyPr/>
                    <a:lstStyle/>
                    <a:p>
                      <a:pPr indent="0" lvl="0" marL="0" rtl="0" algn="l">
                        <a:lnSpc>
                          <a:spcPct val="115000"/>
                        </a:lnSpc>
                        <a:spcBef>
                          <a:spcPts val="0"/>
                        </a:spcBef>
                        <a:spcAft>
                          <a:spcPts val="0"/>
                        </a:spcAft>
                        <a:buNone/>
                      </a:pPr>
                      <a:r>
                        <a:rPr b="1" lang="en" sz="900">
                          <a:latin typeface="Poppins"/>
                          <a:ea typeface="Poppins"/>
                          <a:cs typeface="Poppins"/>
                          <a:sym typeface="Poppins"/>
                        </a:rPr>
                        <a:t>Bailey Elementary:</a:t>
                      </a:r>
                      <a:r>
                        <a:rPr lang="en" sz="900">
                          <a:latin typeface="Poppins"/>
                          <a:ea typeface="Poppins"/>
                          <a:cs typeface="Poppins"/>
                          <a:sym typeface="Poppins"/>
                        </a:rPr>
                        <a:t> Construction of classroom addition and new cafeteria and kitchen: $8.7 million</a:t>
                      </a:r>
                      <a:endParaRPr sz="900">
                        <a:latin typeface="Poppins"/>
                        <a:ea typeface="Poppins"/>
                        <a:cs typeface="Poppins"/>
                        <a:sym typeface="Poppins"/>
                      </a:endParaRPr>
                    </a:p>
                    <a:p>
                      <a:pPr indent="0" lvl="0" marL="0" rtl="0" algn="l">
                        <a:lnSpc>
                          <a:spcPct val="115000"/>
                        </a:lnSpc>
                        <a:spcBef>
                          <a:spcPts val="0"/>
                        </a:spcBef>
                        <a:spcAft>
                          <a:spcPts val="0"/>
                        </a:spcAft>
                        <a:buNone/>
                      </a:pPr>
                      <a:r>
                        <a:t/>
                      </a:r>
                      <a:endParaRPr b="1" sz="900">
                        <a:latin typeface="Poppins"/>
                        <a:ea typeface="Poppins"/>
                        <a:cs typeface="Poppins"/>
                        <a:sym typeface="Poppins"/>
                      </a:endParaRPr>
                    </a:p>
                    <a:p>
                      <a:pPr indent="0" lvl="0" marL="0" rtl="0" algn="l">
                        <a:lnSpc>
                          <a:spcPct val="115000"/>
                        </a:lnSpc>
                        <a:spcBef>
                          <a:spcPts val="0"/>
                        </a:spcBef>
                        <a:spcAft>
                          <a:spcPts val="0"/>
                        </a:spcAft>
                        <a:buNone/>
                      </a:pPr>
                      <a:r>
                        <a:rPr b="1" lang="en" sz="900">
                          <a:latin typeface="Poppins"/>
                          <a:ea typeface="Poppins"/>
                          <a:cs typeface="Poppins"/>
                          <a:sym typeface="Poppins"/>
                        </a:rPr>
                        <a:t>Grey Cloud Elementary:</a:t>
                      </a:r>
                      <a:r>
                        <a:rPr lang="en" sz="900">
                          <a:latin typeface="Poppins"/>
                          <a:ea typeface="Poppins"/>
                          <a:cs typeface="Poppins"/>
                          <a:sym typeface="Poppins"/>
                        </a:rPr>
                        <a:t> Construction of classroom addition and new cafeteria and kitchen: $9.4 million</a:t>
                      </a:r>
                      <a:endParaRPr sz="900">
                        <a:latin typeface="Poppins"/>
                        <a:ea typeface="Poppins"/>
                        <a:cs typeface="Poppins"/>
                        <a:sym typeface="Poppins"/>
                      </a:endParaRPr>
                    </a:p>
                    <a:p>
                      <a:pPr indent="0" lvl="0" marL="0" rtl="0" algn="l">
                        <a:lnSpc>
                          <a:spcPct val="115000"/>
                        </a:lnSpc>
                        <a:spcBef>
                          <a:spcPts val="0"/>
                        </a:spcBef>
                        <a:spcAft>
                          <a:spcPts val="0"/>
                        </a:spcAft>
                        <a:buNone/>
                      </a:pPr>
                      <a:r>
                        <a:t/>
                      </a:r>
                      <a:endParaRPr b="1" sz="900">
                        <a:latin typeface="Poppins"/>
                        <a:ea typeface="Poppins"/>
                        <a:cs typeface="Poppins"/>
                        <a:sym typeface="Poppins"/>
                      </a:endParaRPr>
                    </a:p>
                    <a:p>
                      <a:pPr indent="0" lvl="0" marL="0" rtl="0" algn="l">
                        <a:lnSpc>
                          <a:spcPct val="115000"/>
                        </a:lnSpc>
                        <a:spcBef>
                          <a:spcPts val="0"/>
                        </a:spcBef>
                        <a:spcAft>
                          <a:spcPts val="0"/>
                        </a:spcAft>
                        <a:buNone/>
                      </a:pPr>
                      <a:r>
                        <a:rPr b="1" lang="en" sz="900">
                          <a:latin typeface="Poppins"/>
                          <a:ea typeface="Poppins"/>
                          <a:cs typeface="Poppins"/>
                          <a:sym typeface="Poppins"/>
                        </a:rPr>
                        <a:t>Pine Hill Elementary:</a:t>
                      </a:r>
                      <a:r>
                        <a:rPr lang="en" sz="900">
                          <a:latin typeface="Poppins"/>
                          <a:ea typeface="Poppins"/>
                          <a:cs typeface="Poppins"/>
                          <a:sym typeface="Poppins"/>
                        </a:rPr>
                        <a:t> New classroom additions, gym space addition and new bathrooms: $10.9 million</a:t>
                      </a:r>
                      <a:endParaRPr sz="900">
                        <a:latin typeface="Poppins"/>
                        <a:ea typeface="Poppins"/>
                        <a:cs typeface="Poppins"/>
                        <a:sym typeface="Poppins"/>
                      </a:endParaRPr>
                    </a:p>
                    <a:p>
                      <a:pPr indent="0" lvl="0" marL="0" rtl="0" algn="l">
                        <a:lnSpc>
                          <a:spcPct val="115000"/>
                        </a:lnSpc>
                        <a:spcBef>
                          <a:spcPts val="0"/>
                        </a:spcBef>
                        <a:spcAft>
                          <a:spcPts val="0"/>
                        </a:spcAft>
                        <a:buNone/>
                      </a:pPr>
                      <a:r>
                        <a:t/>
                      </a:r>
                      <a:endParaRPr b="1" sz="900">
                        <a:latin typeface="Poppins"/>
                        <a:ea typeface="Poppins"/>
                        <a:cs typeface="Poppins"/>
                        <a:sym typeface="Poppins"/>
                      </a:endParaRPr>
                    </a:p>
                    <a:p>
                      <a:pPr indent="0" lvl="0" marL="0" rtl="0" algn="l">
                        <a:lnSpc>
                          <a:spcPct val="115000"/>
                        </a:lnSpc>
                        <a:spcBef>
                          <a:spcPts val="0"/>
                        </a:spcBef>
                        <a:spcAft>
                          <a:spcPts val="0"/>
                        </a:spcAft>
                        <a:buNone/>
                      </a:pPr>
                      <a:r>
                        <a:rPr b="1" lang="en" sz="900">
                          <a:latin typeface="Poppins"/>
                          <a:ea typeface="Poppins"/>
                          <a:cs typeface="Poppins"/>
                          <a:sym typeface="Poppins"/>
                        </a:rPr>
                        <a:t>Red Rock Elementary:</a:t>
                      </a:r>
                      <a:r>
                        <a:rPr lang="en" sz="900">
                          <a:latin typeface="Poppins"/>
                          <a:ea typeface="Poppins"/>
                          <a:cs typeface="Poppins"/>
                          <a:sym typeface="Poppins"/>
                        </a:rPr>
                        <a:t> Construction of new classroom addition: $4.3 million</a:t>
                      </a:r>
                      <a:br>
                        <a:rPr lang="en" sz="900">
                          <a:latin typeface="Poppins"/>
                          <a:ea typeface="Poppins"/>
                          <a:cs typeface="Poppins"/>
                          <a:sym typeface="Poppins"/>
                        </a:rPr>
                      </a:br>
                      <a:endParaRPr sz="900">
                        <a:latin typeface="Poppins"/>
                        <a:ea typeface="Poppins"/>
                        <a:cs typeface="Poppins"/>
                        <a:sym typeface="Poppins"/>
                      </a:endParaRPr>
                    </a:p>
                    <a:p>
                      <a:pPr indent="0" lvl="0" marL="0" rtl="0" algn="l">
                        <a:lnSpc>
                          <a:spcPct val="115000"/>
                        </a:lnSpc>
                        <a:spcBef>
                          <a:spcPts val="0"/>
                        </a:spcBef>
                        <a:spcAft>
                          <a:spcPts val="0"/>
                        </a:spcAft>
                        <a:buNone/>
                      </a:pPr>
                      <a:r>
                        <a:rPr lang="en" sz="900">
                          <a:latin typeface="Poppins"/>
                          <a:ea typeface="Poppins"/>
                          <a:cs typeface="Poppins"/>
                          <a:sym typeface="Poppins"/>
                        </a:rPr>
                        <a:t>Construction of new bathrooms at Crestview, Hillside, Pullman and Royal Oaks elementary schools: $6.9 million</a:t>
                      </a:r>
                      <a:endParaRPr b="1" sz="900">
                        <a:solidFill>
                          <a:schemeClr val="accent5"/>
                        </a:solidFill>
                        <a:latin typeface="Poppins"/>
                        <a:ea typeface="Poppins"/>
                        <a:cs typeface="Poppins"/>
                        <a:sym typeface="Poppins"/>
                      </a:endParaRPr>
                    </a:p>
                  </a:txBody>
                  <a:tcPr marT="91425" marB="91425" marR="91425" marL="91425">
                    <a:solidFill>
                      <a:schemeClr val="accent6"/>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40" name="Shape 1140"/>
        <p:cNvGrpSpPr/>
        <p:nvPr/>
      </p:nvGrpSpPr>
      <p:grpSpPr>
        <a:xfrm>
          <a:off x="0" y="0"/>
          <a:ext cx="0" cy="0"/>
          <a:chOff x="0" y="0"/>
          <a:chExt cx="0" cy="0"/>
        </a:xfrm>
      </p:grpSpPr>
      <p:sp>
        <p:nvSpPr>
          <p:cNvPr id="1141" name="Google Shape;1141;p114"/>
          <p:cNvSpPr txBox="1"/>
          <p:nvPr>
            <p:ph idx="4294967295" type="ctrTitle"/>
          </p:nvPr>
        </p:nvSpPr>
        <p:spPr>
          <a:xfrm>
            <a:off x="2137200" y="1856073"/>
            <a:ext cx="4869600" cy="17145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accent4"/>
              </a:buClr>
              <a:buSzPts val="2800"/>
              <a:buFont typeface="Fjalla One"/>
              <a:buNone/>
            </a:pPr>
            <a:r>
              <a:rPr b="1" lang="en" sz="3500">
                <a:solidFill>
                  <a:schemeClr val="accent5"/>
                </a:solidFill>
                <a:latin typeface="Poppins Light"/>
                <a:ea typeface="Poppins Light"/>
                <a:cs typeface="Poppins Light"/>
                <a:sym typeface="Poppins Light"/>
              </a:rPr>
              <a:t>Construction Plan Phasing</a:t>
            </a:r>
            <a:endParaRPr b="1" i="0" sz="3500" u="none" cap="none" strike="noStrike">
              <a:solidFill>
                <a:schemeClr val="accent5"/>
              </a:solidFill>
              <a:latin typeface="Poppins Light"/>
              <a:ea typeface="Poppins Light"/>
              <a:cs typeface="Poppins Light"/>
              <a:sym typeface="Poppins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45" name="Shape 1145"/>
        <p:cNvGrpSpPr/>
        <p:nvPr/>
      </p:nvGrpSpPr>
      <p:grpSpPr>
        <a:xfrm>
          <a:off x="0" y="0"/>
          <a:ext cx="0" cy="0"/>
          <a:chOff x="0" y="0"/>
          <a:chExt cx="0" cy="0"/>
        </a:xfrm>
      </p:grpSpPr>
      <p:sp>
        <p:nvSpPr>
          <p:cNvPr id="1146" name="Google Shape;1146;p115"/>
          <p:cNvSpPr txBox="1"/>
          <p:nvPr/>
        </p:nvSpPr>
        <p:spPr>
          <a:xfrm>
            <a:off x="281175" y="1280025"/>
            <a:ext cx="8182500" cy="29184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0"/>
              </a:spcBef>
              <a:spcAft>
                <a:spcPts val="0"/>
              </a:spcAft>
              <a:buClr>
                <a:schemeClr val="accent5"/>
              </a:buClr>
              <a:buSzPts val="1200"/>
              <a:buFont typeface="Poppins"/>
              <a:buChar char="●"/>
            </a:pPr>
            <a:r>
              <a:rPr lang="en" sz="1200">
                <a:solidFill>
                  <a:srgbClr val="1C1C1C"/>
                </a:solidFill>
                <a:highlight>
                  <a:srgbClr val="FFFFFF"/>
                </a:highlight>
                <a:latin typeface="Poppins"/>
                <a:ea typeface="Poppins"/>
                <a:cs typeface="Poppins"/>
                <a:sym typeface="Poppins"/>
              </a:rPr>
              <a:t>Last year we started the design and planning process for the first tier of 15 construction projects across the district.</a:t>
            </a:r>
            <a:br>
              <a:rPr lang="en" sz="1200">
                <a:solidFill>
                  <a:srgbClr val="1C1C1C"/>
                </a:solidFill>
                <a:highlight>
                  <a:srgbClr val="FFFFFF"/>
                </a:highlight>
                <a:latin typeface="Poppins"/>
                <a:ea typeface="Poppins"/>
                <a:cs typeface="Poppins"/>
                <a:sym typeface="Poppins"/>
              </a:rPr>
            </a:br>
            <a:endParaRPr sz="1200">
              <a:solidFill>
                <a:srgbClr val="1C1C1C"/>
              </a:solidFill>
              <a:highlight>
                <a:srgbClr val="FFFFFF"/>
              </a:highlight>
              <a:latin typeface="Poppins"/>
              <a:ea typeface="Poppins"/>
              <a:cs typeface="Poppins"/>
              <a:sym typeface="Poppins"/>
            </a:endParaRPr>
          </a:p>
          <a:p>
            <a:pPr indent="-304800" lvl="0" marL="457200" rtl="0" algn="l">
              <a:lnSpc>
                <a:spcPct val="115000"/>
              </a:lnSpc>
              <a:spcBef>
                <a:spcPts val="0"/>
              </a:spcBef>
              <a:spcAft>
                <a:spcPts val="0"/>
              </a:spcAft>
              <a:buClr>
                <a:schemeClr val="accent5"/>
              </a:buClr>
              <a:buSzPts val="1200"/>
              <a:buFont typeface="Poppins"/>
              <a:buChar char="●"/>
            </a:pPr>
            <a:r>
              <a:rPr lang="en" sz="1200">
                <a:solidFill>
                  <a:srgbClr val="1C1C1C"/>
                </a:solidFill>
                <a:highlight>
                  <a:srgbClr val="FFFFFF"/>
                </a:highlight>
                <a:latin typeface="Poppins"/>
                <a:ea typeface="Poppins"/>
                <a:cs typeface="Poppins"/>
                <a:sym typeface="Poppins"/>
              </a:rPr>
              <a:t>The first tier of construction projects consists of the highest priority items in the bond election focusing on safety and security and overcrowding in our secondary schools.</a:t>
            </a:r>
            <a:br>
              <a:rPr lang="en" sz="1200">
                <a:solidFill>
                  <a:srgbClr val="1C1C1C"/>
                </a:solidFill>
                <a:highlight>
                  <a:srgbClr val="FFFFFF"/>
                </a:highlight>
                <a:latin typeface="Poppins"/>
                <a:ea typeface="Poppins"/>
                <a:cs typeface="Poppins"/>
                <a:sym typeface="Poppins"/>
              </a:rPr>
            </a:br>
            <a:endParaRPr sz="1200">
              <a:solidFill>
                <a:srgbClr val="1C1C1C"/>
              </a:solidFill>
              <a:highlight>
                <a:srgbClr val="FFFFFF"/>
              </a:highlight>
              <a:latin typeface="Poppins"/>
              <a:ea typeface="Poppins"/>
              <a:cs typeface="Poppins"/>
              <a:sym typeface="Poppins"/>
            </a:endParaRPr>
          </a:p>
          <a:p>
            <a:pPr indent="-304800" lvl="0" marL="457200" rtl="0" algn="l">
              <a:lnSpc>
                <a:spcPct val="115000"/>
              </a:lnSpc>
              <a:spcBef>
                <a:spcPts val="0"/>
              </a:spcBef>
              <a:spcAft>
                <a:spcPts val="0"/>
              </a:spcAft>
              <a:buClr>
                <a:schemeClr val="accent5"/>
              </a:buClr>
              <a:buSzPts val="1200"/>
              <a:buFont typeface="Poppins"/>
              <a:buChar char="●"/>
            </a:pPr>
            <a:r>
              <a:rPr lang="en" sz="1200">
                <a:solidFill>
                  <a:srgbClr val="1C1C1C"/>
                </a:solidFill>
                <a:highlight>
                  <a:srgbClr val="FFFFFF"/>
                </a:highlight>
                <a:latin typeface="Poppins"/>
                <a:ea typeface="Poppins"/>
                <a:cs typeface="Poppins"/>
                <a:sym typeface="Poppins"/>
              </a:rPr>
              <a:t>Architects have been meeting with groups of staff to gather input, feedback and to start the design work for additions and renovations at all four of our middle schools, as well as East Ridge, Park and Woodbury high schools.</a:t>
            </a:r>
            <a:br>
              <a:rPr lang="en" sz="1200">
                <a:solidFill>
                  <a:srgbClr val="1C1C1C"/>
                </a:solidFill>
                <a:highlight>
                  <a:srgbClr val="FFFFFF"/>
                </a:highlight>
                <a:latin typeface="Poppins"/>
                <a:ea typeface="Poppins"/>
                <a:cs typeface="Poppins"/>
                <a:sym typeface="Poppins"/>
              </a:rPr>
            </a:br>
            <a:endParaRPr sz="1200">
              <a:solidFill>
                <a:srgbClr val="1C1C1C"/>
              </a:solidFill>
              <a:highlight>
                <a:srgbClr val="FFFFFF"/>
              </a:highlight>
              <a:latin typeface="Poppins"/>
              <a:ea typeface="Poppins"/>
              <a:cs typeface="Poppins"/>
              <a:sym typeface="Poppins"/>
            </a:endParaRPr>
          </a:p>
          <a:p>
            <a:pPr indent="-304800" lvl="0" marL="457200" rtl="0" algn="l">
              <a:lnSpc>
                <a:spcPct val="115000"/>
              </a:lnSpc>
              <a:spcBef>
                <a:spcPts val="0"/>
              </a:spcBef>
              <a:spcAft>
                <a:spcPts val="0"/>
              </a:spcAft>
              <a:buClr>
                <a:schemeClr val="accent5"/>
              </a:buClr>
              <a:buSzPts val="1200"/>
              <a:buFont typeface="Poppins"/>
              <a:buChar char="●"/>
            </a:pPr>
            <a:r>
              <a:rPr lang="en" sz="1200">
                <a:solidFill>
                  <a:srgbClr val="1C1C1C"/>
                </a:solidFill>
                <a:highlight>
                  <a:srgbClr val="FFFFFF"/>
                </a:highlight>
                <a:latin typeface="Poppins"/>
                <a:ea typeface="Poppins"/>
                <a:cs typeface="Poppins"/>
                <a:sym typeface="Poppins"/>
              </a:rPr>
              <a:t>In January 2025, design and planning work will begin for our elementary school construction projects at Bailey, Crestview, Grey Cloud, Hillside, Pine Hill, Pullman, Red Rock and Royal Oaks elementary schools. </a:t>
            </a:r>
            <a:endParaRPr sz="1200">
              <a:solidFill>
                <a:schemeClr val="accent5"/>
              </a:solidFill>
              <a:latin typeface="Poppins"/>
              <a:ea typeface="Poppins"/>
              <a:cs typeface="Poppins"/>
              <a:sym typeface="Poppins"/>
            </a:endParaRPr>
          </a:p>
        </p:txBody>
      </p:sp>
      <p:sp>
        <p:nvSpPr>
          <p:cNvPr id="1147" name="Google Shape;1147;p115"/>
          <p:cNvSpPr txBox="1"/>
          <p:nvPr>
            <p:ph idx="4294967295" type="ctrTitle"/>
          </p:nvPr>
        </p:nvSpPr>
        <p:spPr>
          <a:xfrm>
            <a:off x="281175" y="629625"/>
            <a:ext cx="6975600" cy="65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accent5"/>
                </a:solidFill>
              </a:rPr>
              <a:t>Construction Plan Phasing</a:t>
            </a:r>
            <a:endParaRPr sz="3000">
              <a:solidFill>
                <a:schemeClr val="accent5"/>
              </a:solidFill>
              <a:latin typeface="Fjalla One"/>
              <a:ea typeface="Fjalla One"/>
              <a:cs typeface="Fjalla One"/>
              <a:sym typeface="Fjalla On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51" name="Shape 1151"/>
        <p:cNvGrpSpPr/>
        <p:nvPr/>
      </p:nvGrpSpPr>
      <p:grpSpPr>
        <a:xfrm>
          <a:off x="0" y="0"/>
          <a:ext cx="0" cy="0"/>
          <a:chOff x="0" y="0"/>
          <a:chExt cx="0" cy="0"/>
        </a:xfrm>
      </p:grpSpPr>
      <p:sp>
        <p:nvSpPr>
          <p:cNvPr id="1152" name="Google Shape;1152;p116"/>
          <p:cNvSpPr txBox="1"/>
          <p:nvPr/>
        </p:nvSpPr>
        <p:spPr>
          <a:xfrm>
            <a:off x="281175" y="1051425"/>
            <a:ext cx="81825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500"/>
              </a:spcAft>
              <a:buNone/>
            </a:pPr>
            <a:r>
              <a:t/>
            </a:r>
            <a:endParaRPr sz="1200">
              <a:solidFill>
                <a:schemeClr val="accent5"/>
              </a:solidFill>
              <a:latin typeface="Poppins"/>
              <a:ea typeface="Poppins"/>
              <a:cs typeface="Poppins"/>
              <a:sym typeface="Poppins"/>
            </a:endParaRPr>
          </a:p>
        </p:txBody>
      </p:sp>
      <p:sp>
        <p:nvSpPr>
          <p:cNvPr id="1153" name="Google Shape;1153;p116"/>
          <p:cNvSpPr txBox="1"/>
          <p:nvPr>
            <p:ph idx="4294967295" type="ctrTitle"/>
          </p:nvPr>
        </p:nvSpPr>
        <p:spPr>
          <a:xfrm>
            <a:off x="281175" y="401025"/>
            <a:ext cx="6975600" cy="65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accent5"/>
                </a:solidFill>
              </a:rPr>
              <a:t>Construction Plan Phasing</a:t>
            </a:r>
            <a:endParaRPr sz="3000">
              <a:solidFill>
                <a:schemeClr val="accent5"/>
              </a:solidFill>
              <a:latin typeface="Fjalla One"/>
              <a:ea typeface="Fjalla One"/>
              <a:cs typeface="Fjalla One"/>
              <a:sym typeface="Fjalla One"/>
            </a:endParaRPr>
          </a:p>
        </p:txBody>
      </p:sp>
      <p:pic>
        <p:nvPicPr>
          <p:cNvPr id="1154" name="Google Shape;1154;p116"/>
          <p:cNvPicPr preferRelativeResize="0"/>
          <p:nvPr/>
        </p:nvPicPr>
        <p:blipFill>
          <a:blip r:embed="rId3">
            <a:alphaModFix/>
          </a:blip>
          <a:stretch>
            <a:fillRect/>
          </a:stretch>
        </p:blipFill>
        <p:spPr>
          <a:xfrm>
            <a:off x="0" y="1051424"/>
            <a:ext cx="9144000" cy="385080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58" name="Shape 1158"/>
        <p:cNvGrpSpPr/>
        <p:nvPr/>
      </p:nvGrpSpPr>
      <p:grpSpPr>
        <a:xfrm>
          <a:off x="0" y="0"/>
          <a:ext cx="0" cy="0"/>
          <a:chOff x="0" y="0"/>
          <a:chExt cx="0" cy="0"/>
        </a:xfrm>
      </p:grpSpPr>
      <p:sp>
        <p:nvSpPr>
          <p:cNvPr id="1159" name="Google Shape;1159;p117"/>
          <p:cNvSpPr txBox="1"/>
          <p:nvPr>
            <p:ph idx="4294967295" type="ctrTitle"/>
          </p:nvPr>
        </p:nvSpPr>
        <p:spPr>
          <a:xfrm>
            <a:off x="1730850" y="2161500"/>
            <a:ext cx="5682300" cy="82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4400">
                <a:solidFill>
                  <a:schemeClr val="accent5"/>
                </a:solidFill>
              </a:rPr>
              <a:t>East Ridge High School</a:t>
            </a:r>
            <a:endParaRPr b="1" sz="4400">
              <a:solidFill>
                <a:schemeClr val="accent5"/>
              </a:solidFill>
            </a:endParaRPr>
          </a:p>
          <a:p>
            <a:pPr indent="0" lvl="0" marL="0" rtl="0" algn="ctr">
              <a:spcBef>
                <a:spcPts val="0"/>
              </a:spcBef>
              <a:spcAft>
                <a:spcPts val="0"/>
              </a:spcAft>
              <a:buNone/>
            </a:pPr>
            <a:r>
              <a:t/>
            </a:r>
            <a:endParaRPr sz="2200">
              <a:solidFill>
                <a:schemeClr val="accent5"/>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63" name="Shape 1163"/>
        <p:cNvGrpSpPr/>
        <p:nvPr/>
      </p:nvGrpSpPr>
      <p:grpSpPr>
        <a:xfrm>
          <a:off x="0" y="0"/>
          <a:ext cx="0" cy="0"/>
          <a:chOff x="0" y="0"/>
          <a:chExt cx="0" cy="0"/>
        </a:xfrm>
      </p:grpSpPr>
      <p:sp>
        <p:nvSpPr>
          <p:cNvPr id="1164" name="Google Shape;1164;p118"/>
          <p:cNvSpPr txBox="1"/>
          <p:nvPr/>
        </p:nvSpPr>
        <p:spPr>
          <a:xfrm>
            <a:off x="187575" y="854925"/>
            <a:ext cx="4191000" cy="40452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0"/>
              </a:spcAft>
              <a:buClr>
                <a:srgbClr val="000000"/>
              </a:buClr>
              <a:buSzPts val="1400"/>
              <a:buFont typeface="Arial"/>
              <a:buNone/>
            </a:pPr>
            <a:r>
              <a:rPr b="0" i="0" lang="en" sz="1200" u="none" cap="none" strike="noStrike">
                <a:solidFill>
                  <a:schemeClr val="accent5"/>
                </a:solidFill>
                <a:latin typeface="Poppins SemiBold"/>
                <a:ea typeface="Poppins SemiBold"/>
                <a:cs typeface="Poppins SemiBold"/>
                <a:sym typeface="Poppins SemiBold"/>
              </a:rPr>
              <a:t>PROJECT SCOPE</a:t>
            </a:r>
            <a:endParaRPr b="0" i="0" sz="1200" u="none" cap="none" strike="noStrike">
              <a:solidFill>
                <a:srgbClr val="000000"/>
              </a:solidFill>
              <a:latin typeface="Arial"/>
              <a:ea typeface="Arial"/>
              <a:cs typeface="Arial"/>
              <a:sym typeface="Arial"/>
            </a:endParaRPr>
          </a:p>
          <a:p>
            <a:pPr indent="-304800" lvl="0" marL="457200" rtl="0" algn="l">
              <a:lnSpc>
                <a:spcPct val="115000"/>
              </a:lnSpc>
              <a:spcBef>
                <a:spcPts val="0"/>
              </a:spcBef>
              <a:spcAft>
                <a:spcPts val="0"/>
              </a:spcAft>
              <a:buClr>
                <a:srgbClr val="1C1C1C"/>
              </a:buClr>
              <a:buSzPts val="1200"/>
              <a:buFont typeface="Poppins"/>
              <a:buChar char="●"/>
            </a:pPr>
            <a:r>
              <a:rPr lang="en" sz="1200">
                <a:solidFill>
                  <a:srgbClr val="1C1C1C"/>
                </a:solidFill>
                <a:latin typeface="Poppins"/>
                <a:ea typeface="Poppins"/>
                <a:cs typeface="Poppins"/>
                <a:sym typeface="Poppins"/>
              </a:rPr>
              <a:t>Construction of a two-story classroom and storm shelter addition for new classrooms;</a:t>
            </a:r>
            <a:br>
              <a:rPr lang="en" sz="1200">
                <a:solidFill>
                  <a:srgbClr val="1C1C1C"/>
                </a:solidFill>
                <a:latin typeface="Poppins"/>
                <a:ea typeface="Poppins"/>
                <a:cs typeface="Poppins"/>
                <a:sym typeface="Poppins"/>
              </a:rPr>
            </a:br>
            <a:endParaRPr sz="1200">
              <a:solidFill>
                <a:srgbClr val="1C1C1C"/>
              </a:solidFill>
              <a:latin typeface="Poppins"/>
              <a:ea typeface="Poppins"/>
              <a:cs typeface="Poppins"/>
              <a:sym typeface="Poppins"/>
            </a:endParaRPr>
          </a:p>
          <a:p>
            <a:pPr indent="-304800" lvl="0" marL="457200" rtl="0" algn="l">
              <a:lnSpc>
                <a:spcPct val="115000"/>
              </a:lnSpc>
              <a:spcBef>
                <a:spcPts val="0"/>
              </a:spcBef>
              <a:spcAft>
                <a:spcPts val="0"/>
              </a:spcAft>
              <a:buClr>
                <a:srgbClr val="1C1C1C"/>
              </a:buClr>
              <a:buSzPts val="1200"/>
              <a:buFont typeface="Poppins"/>
              <a:buChar char="●"/>
            </a:pPr>
            <a:r>
              <a:rPr lang="en" sz="1200">
                <a:solidFill>
                  <a:srgbClr val="1C1C1C"/>
                </a:solidFill>
                <a:latin typeface="Poppins"/>
                <a:ea typeface="Poppins"/>
                <a:cs typeface="Poppins"/>
                <a:sym typeface="Poppins"/>
              </a:rPr>
              <a:t>Construction of an addition to the existing Career and Technical Education space to expand the Construction program offerings;</a:t>
            </a:r>
            <a:br>
              <a:rPr lang="en" sz="1200">
                <a:solidFill>
                  <a:srgbClr val="1C1C1C"/>
                </a:solidFill>
                <a:latin typeface="Poppins"/>
                <a:ea typeface="Poppins"/>
                <a:cs typeface="Poppins"/>
                <a:sym typeface="Poppins"/>
              </a:rPr>
            </a:br>
            <a:endParaRPr sz="1200">
              <a:solidFill>
                <a:srgbClr val="1C1C1C"/>
              </a:solidFill>
              <a:latin typeface="Poppins"/>
              <a:ea typeface="Poppins"/>
              <a:cs typeface="Poppins"/>
              <a:sym typeface="Poppins"/>
            </a:endParaRPr>
          </a:p>
          <a:p>
            <a:pPr indent="-304800" lvl="0" marL="457200" rtl="0" algn="l">
              <a:lnSpc>
                <a:spcPct val="115000"/>
              </a:lnSpc>
              <a:spcBef>
                <a:spcPts val="0"/>
              </a:spcBef>
              <a:spcAft>
                <a:spcPts val="0"/>
              </a:spcAft>
              <a:buClr>
                <a:srgbClr val="1C1C1C"/>
              </a:buClr>
              <a:buSzPts val="1200"/>
              <a:buFont typeface="Poppins"/>
              <a:buChar char="●"/>
            </a:pPr>
            <a:r>
              <a:rPr lang="en" sz="1200">
                <a:solidFill>
                  <a:srgbClr val="1C1C1C"/>
                </a:solidFill>
                <a:latin typeface="Poppins"/>
                <a:ea typeface="Poppins"/>
                <a:cs typeface="Poppins"/>
                <a:sym typeface="Poppins"/>
              </a:rPr>
              <a:t>Expansion of the existing cafeteria and kitchen to serve future student population growth;</a:t>
            </a:r>
            <a:br>
              <a:rPr lang="en" sz="1200">
                <a:solidFill>
                  <a:srgbClr val="1C1C1C"/>
                </a:solidFill>
                <a:latin typeface="Poppins"/>
                <a:ea typeface="Poppins"/>
                <a:cs typeface="Poppins"/>
                <a:sym typeface="Poppins"/>
              </a:rPr>
            </a:br>
            <a:endParaRPr sz="1200">
              <a:solidFill>
                <a:srgbClr val="1C1C1C"/>
              </a:solidFill>
              <a:latin typeface="Poppins"/>
              <a:ea typeface="Poppins"/>
              <a:cs typeface="Poppins"/>
              <a:sym typeface="Poppins"/>
            </a:endParaRPr>
          </a:p>
          <a:p>
            <a:pPr indent="-304800" lvl="0" marL="457200" rtl="0" algn="l">
              <a:lnSpc>
                <a:spcPct val="115000"/>
              </a:lnSpc>
              <a:spcBef>
                <a:spcPts val="0"/>
              </a:spcBef>
              <a:spcAft>
                <a:spcPts val="0"/>
              </a:spcAft>
              <a:buClr>
                <a:srgbClr val="1C1C1C"/>
              </a:buClr>
              <a:buSzPts val="1200"/>
              <a:buFont typeface="Poppins"/>
              <a:buChar char="●"/>
            </a:pPr>
            <a:r>
              <a:rPr lang="en" sz="1200">
                <a:solidFill>
                  <a:srgbClr val="1C1C1C"/>
                </a:solidFill>
                <a:latin typeface="Poppins"/>
                <a:ea typeface="Poppins"/>
                <a:cs typeface="Poppins"/>
                <a:sym typeface="Poppins"/>
              </a:rPr>
              <a:t>Renovation of existing spaces to expand and enhance Special Education and </a:t>
            </a:r>
            <a:r>
              <a:rPr lang="en" sz="1200">
                <a:solidFill>
                  <a:srgbClr val="1C1C1C"/>
                </a:solidFill>
                <a:latin typeface="Poppins"/>
                <a:ea typeface="Poppins"/>
                <a:cs typeface="Poppins"/>
                <a:sym typeface="Poppins"/>
              </a:rPr>
              <a:t>Online</a:t>
            </a:r>
            <a:r>
              <a:rPr lang="en" sz="1200">
                <a:solidFill>
                  <a:srgbClr val="1C1C1C"/>
                </a:solidFill>
                <a:latin typeface="Poppins"/>
                <a:ea typeface="Poppins"/>
                <a:cs typeface="Poppins"/>
                <a:sym typeface="Poppins"/>
              </a:rPr>
              <a:t> learning;</a:t>
            </a:r>
            <a:br>
              <a:rPr lang="en" sz="1200">
                <a:solidFill>
                  <a:srgbClr val="1C1C1C"/>
                </a:solidFill>
                <a:latin typeface="Poppins"/>
                <a:ea typeface="Poppins"/>
                <a:cs typeface="Poppins"/>
                <a:sym typeface="Poppins"/>
              </a:rPr>
            </a:br>
            <a:endParaRPr sz="1200">
              <a:solidFill>
                <a:srgbClr val="1C1C1C"/>
              </a:solidFill>
              <a:latin typeface="Poppins"/>
              <a:ea typeface="Poppins"/>
              <a:cs typeface="Poppins"/>
              <a:sym typeface="Poppins"/>
            </a:endParaRPr>
          </a:p>
          <a:p>
            <a:pPr indent="-304800" lvl="0" marL="457200" rtl="0" algn="l">
              <a:lnSpc>
                <a:spcPct val="115000"/>
              </a:lnSpc>
              <a:spcBef>
                <a:spcPts val="0"/>
              </a:spcBef>
              <a:spcAft>
                <a:spcPts val="0"/>
              </a:spcAft>
              <a:buClr>
                <a:srgbClr val="1C1C1C"/>
              </a:buClr>
              <a:buSzPts val="1200"/>
              <a:buFont typeface="Poppins"/>
              <a:buChar char="●"/>
            </a:pPr>
            <a:r>
              <a:rPr lang="en" sz="1200">
                <a:solidFill>
                  <a:srgbClr val="1C1C1C"/>
                </a:solidFill>
                <a:latin typeface="Poppins"/>
                <a:ea typeface="Poppins"/>
                <a:cs typeface="Poppins"/>
                <a:sym typeface="Poppins"/>
              </a:rPr>
              <a:t>Reconfigured drive lanes and parking lot to enhance traffic flow and safety for parent pickup and drop off. </a:t>
            </a:r>
            <a:endParaRPr>
              <a:solidFill>
                <a:schemeClr val="accent5"/>
              </a:solidFill>
              <a:latin typeface="Poppins"/>
              <a:ea typeface="Poppins"/>
              <a:cs typeface="Poppins"/>
              <a:sym typeface="Poppins"/>
            </a:endParaRPr>
          </a:p>
        </p:txBody>
      </p:sp>
      <p:sp>
        <p:nvSpPr>
          <p:cNvPr id="1165" name="Google Shape;1165;p118"/>
          <p:cNvSpPr txBox="1"/>
          <p:nvPr>
            <p:ph idx="4294967295" type="ctrTitle"/>
          </p:nvPr>
        </p:nvSpPr>
        <p:spPr>
          <a:xfrm>
            <a:off x="266700" y="204525"/>
            <a:ext cx="4191000" cy="650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000">
                <a:solidFill>
                  <a:schemeClr val="accent5"/>
                </a:solidFill>
              </a:rPr>
              <a:t>East Ridge </a:t>
            </a:r>
            <a:r>
              <a:rPr i="0" lang="en" sz="3000" u="none" cap="none" strike="noStrike">
                <a:solidFill>
                  <a:schemeClr val="accent5"/>
                </a:solidFill>
              </a:rPr>
              <a:t>High School</a:t>
            </a:r>
            <a:endParaRPr i="0" sz="3000" u="none" cap="none" strike="noStrike">
              <a:solidFill>
                <a:schemeClr val="accent5"/>
              </a:solidFill>
            </a:endParaRPr>
          </a:p>
        </p:txBody>
      </p:sp>
      <p:pic>
        <p:nvPicPr>
          <p:cNvPr id="1166" name="Google Shape;1166;p118"/>
          <p:cNvPicPr preferRelativeResize="0"/>
          <p:nvPr/>
        </p:nvPicPr>
        <p:blipFill rotWithShape="1">
          <a:blip r:embed="rId3">
            <a:alphaModFix/>
          </a:blip>
          <a:srcRect b="0" l="12502" r="12495" t="0"/>
          <a:stretch/>
        </p:blipFill>
        <p:spPr>
          <a:xfrm>
            <a:off x="4457700" y="959400"/>
            <a:ext cx="3939900" cy="3939900"/>
          </a:xfrm>
          <a:prstGeom prst="ellipse">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70" name="Shape 1170"/>
        <p:cNvGrpSpPr/>
        <p:nvPr/>
      </p:nvGrpSpPr>
      <p:grpSpPr>
        <a:xfrm>
          <a:off x="0" y="0"/>
          <a:ext cx="0" cy="0"/>
          <a:chOff x="0" y="0"/>
          <a:chExt cx="0" cy="0"/>
        </a:xfrm>
      </p:grpSpPr>
      <p:pic>
        <p:nvPicPr>
          <p:cNvPr id="1171" name="Google Shape;1171;p119"/>
          <p:cNvPicPr preferRelativeResize="0"/>
          <p:nvPr/>
        </p:nvPicPr>
        <p:blipFill rotWithShape="1">
          <a:blip r:embed="rId3">
            <a:alphaModFix/>
          </a:blip>
          <a:srcRect b="4694" l="5080" r="8519" t="7893"/>
          <a:stretch/>
        </p:blipFill>
        <p:spPr>
          <a:xfrm>
            <a:off x="1484925" y="681250"/>
            <a:ext cx="6174152" cy="4462249"/>
          </a:xfrm>
          <a:prstGeom prst="rect">
            <a:avLst/>
          </a:prstGeom>
          <a:noFill/>
          <a:ln>
            <a:noFill/>
          </a:ln>
        </p:spPr>
      </p:pic>
      <p:sp>
        <p:nvSpPr>
          <p:cNvPr id="1172" name="Google Shape;1172;p119"/>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Overall Site Plan</a:t>
            </a:r>
            <a:endParaRPr i="0" sz="3400" u="none" cap="none" strike="noStrike">
              <a:solidFill>
                <a:schemeClr val="accent5"/>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76" name="Shape 1176"/>
        <p:cNvGrpSpPr/>
        <p:nvPr/>
      </p:nvGrpSpPr>
      <p:grpSpPr>
        <a:xfrm>
          <a:off x="0" y="0"/>
          <a:ext cx="0" cy="0"/>
          <a:chOff x="0" y="0"/>
          <a:chExt cx="0" cy="0"/>
        </a:xfrm>
      </p:grpSpPr>
      <p:sp>
        <p:nvSpPr>
          <p:cNvPr id="1177" name="Google Shape;1177;p120"/>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Overall Floor Plan - First Floor</a:t>
            </a:r>
            <a:endParaRPr i="0" sz="3400" u="none" cap="none" strike="noStrike">
              <a:solidFill>
                <a:schemeClr val="accent5"/>
              </a:solidFill>
            </a:endParaRPr>
          </a:p>
        </p:txBody>
      </p:sp>
      <p:pic>
        <p:nvPicPr>
          <p:cNvPr id="1178" name="Google Shape;1178;p120"/>
          <p:cNvPicPr preferRelativeResize="0"/>
          <p:nvPr/>
        </p:nvPicPr>
        <p:blipFill rotWithShape="1">
          <a:blip r:embed="rId3">
            <a:alphaModFix/>
          </a:blip>
          <a:srcRect b="7007" l="10924" r="16679" t="7639"/>
          <a:stretch/>
        </p:blipFill>
        <p:spPr>
          <a:xfrm>
            <a:off x="2049475" y="811000"/>
            <a:ext cx="5045048" cy="42490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82" name="Shape 1182"/>
        <p:cNvGrpSpPr/>
        <p:nvPr/>
      </p:nvGrpSpPr>
      <p:grpSpPr>
        <a:xfrm>
          <a:off x="0" y="0"/>
          <a:ext cx="0" cy="0"/>
          <a:chOff x="0" y="0"/>
          <a:chExt cx="0" cy="0"/>
        </a:xfrm>
      </p:grpSpPr>
      <p:sp>
        <p:nvSpPr>
          <p:cNvPr id="1183" name="Google Shape;1183;p121"/>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Overall Floor Plan - Second Floor</a:t>
            </a:r>
            <a:endParaRPr i="0" sz="3400" u="none" cap="none" strike="noStrike">
              <a:solidFill>
                <a:schemeClr val="accent5"/>
              </a:solidFill>
            </a:endParaRPr>
          </a:p>
        </p:txBody>
      </p:sp>
      <p:pic>
        <p:nvPicPr>
          <p:cNvPr id="1184" name="Google Shape;1184;p121"/>
          <p:cNvPicPr preferRelativeResize="0"/>
          <p:nvPr/>
        </p:nvPicPr>
        <p:blipFill rotWithShape="1">
          <a:blip r:embed="rId3">
            <a:alphaModFix/>
          </a:blip>
          <a:srcRect b="4965" l="9844" r="15916" t="7453"/>
          <a:stretch/>
        </p:blipFill>
        <p:spPr>
          <a:xfrm>
            <a:off x="2010200" y="766725"/>
            <a:ext cx="5123599" cy="431789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88" name="Shape 1188"/>
        <p:cNvGrpSpPr/>
        <p:nvPr/>
      </p:nvGrpSpPr>
      <p:grpSpPr>
        <a:xfrm>
          <a:off x="0" y="0"/>
          <a:ext cx="0" cy="0"/>
          <a:chOff x="0" y="0"/>
          <a:chExt cx="0" cy="0"/>
        </a:xfrm>
      </p:grpSpPr>
      <p:sp>
        <p:nvSpPr>
          <p:cNvPr id="1189" name="Google Shape;1189;p122"/>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Interior Finishes and Materials</a:t>
            </a:r>
            <a:endParaRPr i="0" sz="3400" u="none" cap="none" strike="noStrike">
              <a:solidFill>
                <a:schemeClr val="accent5"/>
              </a:solidFill>
            </a:endParaRPr>
          </a:p>
        </p:txBody>
      </p:sp>
      <p:pic>
        <p:nvPicPr>
          <p:cNvPr id="1190" name="Google Shape;1190;p122"/>
          <p:cNvPicPr preferRelativeResize="0"/>
          <p:nvPr/>
        </p:nvPicPr>
        <p:blipFill rotWithShape="1">
          <a:blip r:embed="rId3">
            <a:alphaModFix/>
          </a:blip>
          <a:srcRect b="0" l="0" r="51969" t="0"/>
          <a:stretch/>
        </p:blipFill>
        <p:spPr>
          <a:xfrm>
            <a:off x="4186250" y="2423925"/>
            <a:ext cx="805675" cy="752850"/>
          </a:xfrm>
          <a:prstGeom prst="rect">
            <a:avLst/>
          </a:prstGeom>
          <a:noFill/>
          <a:ln>
            <a:noFill/>
          </a:ln>
        </p:spPr>
      </p:pic>
      <p:pic>
        <p:nvPicPr>
          <p:cNvPr id="1191" name="Google Shape;1191;p122"/>
          <p:cNvPicPr preferRelativeResize="0"/>
          <p:nvPr/>
        </p:nvPicPr>
        <p:blipFill rotWithShape="1">
          <a:blip r:embed="rId4">
            <a:alphaModFix/>
          </a:blip>
          <a:srcRect b="0" l="52355" r="2658" t="0"/>
          <a:stretch/>
        </p:blipFill>
        <p:spPr>
          <a:xfrm>
            <a:off x="6959425" y="3637125"/>
            <a:ext cx="710275" cy="752850"/>
          </a:xfrm>
          <a:prstGeom prst="rect">
            <a:avLst/>
          </a:prstGeom>
          <a:noFill/>
          <a:ln>
            <a:noFill/>
          </a:ln>
        </p:spPr>
      </p:pic>
      <p:sp>
        <p:nvSpPr>
          <p:cNvPr id="1192" name="Google Shape;1192;p122"/>
          <p:cNvSpPr txBox="1"/>
          <p:nvPr/>
        </p:nvSpPr>
        <p:spPr>
          <a:xfrm>
            <a:off x="321350" y="954475"/>
            <a:ext cx="1173000" cy="1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accent5"/>
                </a:solidFill>
                <a:latin typeface="Poppins"/>
                <a:ea typeface="Poppins"/>
                <a:cs typeface="Poppins"/>
                <a:sym typeface="Poppins"/>
              </a:rPr>
              <a:t>WALLS</a:t>
            </a:r>
            <a:endParaRPr b="1" sz="1000">
              <a:solidFill>
                <a:schemeClr val="accent5"/>
              </a:solidFill>
              <a:latin typeface="Poppins"/>
              <a:ea typeface="Poppins"/>
              <a:cs typeface="Poppins"/>
              <a:sym typeface="Poppins"/>
            </a:endParaRPr>
          </a:p>
        </p:txBody>
      </p:sp>
      <p:cxnSp>
        <p:nvCxnSpPr>
          <p:cNvPr id="1193" name="Google Shape;1193;p122"/>
          <p:cNvCxnSpPr/>
          <p:nvPr/>
        </p:nvCxnSpPr>
        <p:spPr>
          <a:xfrm>
            <a:off x="912875" y="1168075"/>
            <a:ext cx="4358100" cy="0"/>
          </a:xfrm>
          <a:prstGeom prst="straightConnector1">
            <a:avLst/>
          </a:prstGeom>
          <a:noFill/>
          <a:ln cap="flat" cmpd="sng" w="9525">
            <a:solidFill>
              <a:schemeClr val="accent5"/>
            </a:solidFill>
            <a:prstDash val="solid"/>
            <a:round/>
            <a:headEnd len="med" w="med" type="none"/>
            <a:tailEnd len="med" w="med" type="none"/>
          </a:ln>
        </p:spPr>
      </p:cxnSp>
      <p:sp>
        <p:nvSpPr>
          <p:cNvPr id="1194" name="Google Shape;1194;p122"/>
          <p:cNvSpPr txBox="1"/>
          <p:nvPr/>
        </p:nvSpPr>
        <p:spPr>
          <a:xfrm>
            <a:off x="5495900" y="954475"/>
            <a:ext cx="1173000" cy="1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accent5"/>
                </a:solidFill>
                <a:latin typeface="Poppins"/>
                <a:ea typeface="Poppins"/>
                <a:cs typeface="Poppins"/>
                <a:sym typeface="Poppins"/>
              </a:rPr>
              <a:t>SURFACES</a:t>
            </a:r>
            <a:endParaRPr b="1" sz="1000">
              <a:solidFill>
                <a:schemeClr val="accent5"/>
              </a:solidFill>
              <a:latin typeface="Poppins"/>
              <a:ea typeface="Poppins"/>
              <a:cs typeface="Poppins"/>
              <a:sym typeface="Poppins"/>
            </a:endParaRPr>
          </a:p>
        </p:txBody>
      </p:sp>
      <p:cxnSp>
        <p:nvCxnSpPr>
          <p:cNvPr id="1195" name="Google Shape;1195;p122"/>
          <p:cNvCxnSpPr/>
          <p:nvPr/>
        </p:nvCxnSpPr>
        <p:spPr>
          <a:xfrm>
            <a:off x="6341025" y="1168075"/>
            <a:ext cx="2149800" cy="0"/>
          </a:xfrm>
          <a:prstGeom prst="straightConnector1">
            <a:avLst/>
          </a:prstGeom>
          <a:noFill/>
          <a:ln cap="flat" cmpd="sng" w="9525">
            <a:solidFill>
              <a:schemeClr val="accent5"/>
            </a:solidFill>
            <a:prstDash val="solid"/>
            <a:round/>
            <a:headEnd len="med" w="med" type="none"/>
            <a:tailEnd len="med" w="med" type="none"/>
          </a:ln>
        </p:spPr>
      </p:cxnSp>
      <p:sp>
        <p:nvSpPr>
          <p:cNvPr id="1196" name="Google Shape;1196;p122"/>
          <p:cNvSpPr txBox="1"/>
          <p:nvPr/>
        </p:nvSpPr>
        <p:spPr>
          <a:xfrm>
            <a:off x="321350" y="2161000"/>
            <a:ext cx="1173000" cy="1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accent5"/>
                </a:solidFill>
                <a:latin typeface="Poppins"/>
                <a:ea typeface="Poppins"/>
                <a:cs typeface="Poppins"/>
                <a:sym typeface="Poppins"/>
              </a:rPr>
              <a:t>FLOORS</a:t>
            </a:r>
            <a:endParaRPr b="1" sz="1000">
              <a:solidFill>
                <a:schemeClr val="accent5"/>
              </a:solidFill>
              <a:latin typeface="Poppins"/>
              <a:ea typeface="Poppins"/>
              <a:cs typeface="Poppins"/>
              <a:sym typeface="Poppins"/>
            </a:endParaRPr>
          </a:p>
        </p:txBody>
      </p:sp>
      <p:cxnSp>
        <p:nvCxnSpPr>
          <p:cNvPr id="1197" name="Google Shape;1197;p122"/>
          <p:cNvCxnSpPr/>
          <p:nvPr/>
        </p:nvCxnSpPr>
        <p:spPr>
          <a:xfrm>
            <a:off x="912875" y="2374600"/>
            <a:ext cx="7592700" cy="0"/>
          </a:xfrm>
          <a:prstGeom prst="straightConnector1">
            <a:avLst/>
          </a:prstGeom>
          <a:noFill/>
          <a:ln cap="flat" cmpd="sng" w="9525">
            <a:solidFill>
              <a:schemeClr val="accent5"/>
            </a:solidFill>
            <a:prstDash val="solid"/>
            <a:round/>
            <a:headEnd len="med" w="med" type="none"/>
            <a:tailEnd len="med" w="med" type="none"/>
          </a:ln>
        </p:spPr>
      </p:cxnSp>
      <p:sp>
        <p:nvSpPr>
          <p:cNvPr id="1198" name="Google Shape;1198;p122"/>
          <p:cNvSpPr txBox="1"/>
          <p:nvPr/>
        </p:nvSpPr>
        <p:spPr>
          <a:xfrm>
            <a:off x="6854550" y="3355200"/>
            <a:ext cx="1173000" cy="1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accent5"/>
                </a:solidFill>
                <a:latin typeface="Poppins"/>
                <a:ea typeface="Poppins"/>
                <a:cs typeface="Poppins"/>
                <a:sym typeface="Poppins"/>
              </a:rPr>
              <a:t>CEILINGS</a:t>
            </a:r>
            <a:endParaRPr b="1" sz="1000">
              <a:solidFill>
                <a:schemeClr val="accent5"/>
              </a:solidFill>
              <a:latin typeface="Poppins"/>
              <a:ea typeface="Poppins"/>
              <a:cs typeface="Poppins"/>
              <a:sym typeface="Poppins"/>
            </a:endParaRPr>
          </a:p>
        </p:txBody>
      </p:sp>
      <p:cxnSp>
        <p:nvCxnSpPr>
          <p:cNvPr id="1199" name="Google Shape;1199;p122"/>
          <p:cNvCxnSpPr/>
          <p:nvPr/>
        </p:nvCxnSpPr>
        <p:spPr>
          <a:xfrm>
            <a:off x="7582725" y="3568800"/>
            <a:ext cx="908100" cy="0"/>
          </a:xfrm>
          <a:prstGeom prst="straightConnector1">
            <a:avLst/>
          </a:prstGeom>
          <a:noFill/>
          <a:ln cap="flat" cmpd="sng" w="9525">
            <a:solidFill>
              <a:schemeClr val="accent5"/>
            </a:solidFill>
            <a:prstDash val="solid"/>
            <a:round/>
            <a:headEnd len="med" w="med" type="none"/>
            <a:tailEnd len="med" w="med" type="none"/>
          </a:ln>
        </p:spPr>
      </p:cxnSp>
      <p:cxnSp>
        <p:nvCxnSpPr>
          <p:cNvPr id="1200" name="Google Shape;1200;p122"/>
          <p:cNvCxnSpPr/>
          <p:nvPr/>
        </p:nvCxnSpPr>
        <p:spPr>
          <a:xfrm>
            <a:off x="424175" y="3578125"/>
            <a:ext cx="3055500" cy="0"/>
          </a:xfrm>
          <a:prstGeom prst="straightConnector1">
            <a:avLst/>
          </a:prstGeom>
          <a:noFill/>
          <a:ln cap="flat" cmpd="sng" w="9525">
            <a:solidFill>
              <a:schemeClr val="accent5"/>
            </a:solidFill>
            <a:prstDash val="solid"/>
            <a:round/>
            <a:headEnd len="med" w="med" type="none"/>
            <a:tailEnd len="med" w="med" type="none"/>
          </a:ln>
        </p:spPr>
      </p:cxnSp>
      <p:sp>
        <p:nvSpPr>
          <p:cNvPr id="1201" name="Google Shape;1201;p122"/>
          <p:cNvSpPr txBox="1"/>
          <p:nvPr/>
        </p:nvSpPr>
        <p:spPr>
          <a:xfrm>
            <a:off x="2072513" y="1894475"/>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Porcelain wall tile</a:t>
            </a:r>
            <a:endParaRPr sz="800">
              <a:solidFill>
                <a:schemeClr val="accent5"/>
              </a:solidFill>
              <a:latin typeface="Poppins"/>
              <a:ea typeface="Poppins"/>
              <a:cs typeface="Poppins"/>
              <a:sym typeface="Poppins"/>
            </a:endParaRPr>
          </a:p>
        </p:txBody>
      </p:sp>
      <p:sp>
        <p:nvSpPr>
          <p:cNvPr id="1202" name="Google Shape;1202;p122"/>
          <p:cNvSpPr txBox="1"/>
          <p:nvPr/>
        </p:nvSpPr>
        <p:spPr>
          <a:xfrm>
            <a:off x="314475" y="1894475"/>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Ceramic wall tile</a:t>
            </a:r>
            <a:endParaRPr sz="800">
              <a:solidFill>
                <a:schemeClr val="accent5"/>
              </a:solidFill>
              <a:latin typeface="Poppins"/>
              <a:ea typeface="Poppins"/>
              <a:cs typeface="Poppins"/>
              <a:sym typeface="Poppins"/>
            </a:endParaRPr>
          </a:p>
        </p:txBody>
      </p:sp>
      <p:sp>
        <p:nvSpPr>
          <p:cNvPr id="1203" name="Google Shape;1203;p122"/>
          <p:cNvSpPr txBox="1"/>
          <p:nvPr/>
        </p:nvSpPr>
        <p:spPr>
          <a:xfrm>
            <a:off x="3292800" y="1894475"/>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Paint</a:t>
            </a:r>
            <a:endParaRPr sz="800">
              <a:solidFill>
                <a:schemeClr val="accent5"/>
              </a:solidFill>
              <a:latin typeface="Poppins"/>
              <a:ea typeface="Poppins"/>
              <a:cs typeface="Poppins"/>
              <a:sym typeface="Poppins"/>
            </a:endParaRPr>
          </a:p>
        </p:txBody>
      </p:sp>
      <p:sp>
        <p:nvSpPr>
          <p:cNvPr id="1204" name="Google Shape;1204;p122"/>
          <p:cNvSpPr txBox="1"/>
          <p:nvPr/>
        </p:nvSpPr>
        <p:spPr>
          <a:xfrm>
            <a:off x="6336900" y="1894475"/>
            <a:ext cx="6888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Solid surface</a:t>
            </a:r>
            <a:endParaRPr sz="800">
              <a:solidFill>
                <a:schemeClr val="accent5"/>
              </a:solidFill>
              <a:latin typeface="Poppins"/>
              <a:ea typeface="Poppins"/>
              <a:cs typeface="Poppins"/>
              <a:sym typeface="Poppins"/>
            </a:endParaRPr>
          </a:p>
        </p:txBody>
      </p:sp>
      <p:sp>
        <p:nvSpPr>
          <p:cNvPr id="1205" name="Google Shape;1205;p122"/>
          <p:cNvSpPr txBox="1"/>
          <p:nvPr/>
        </p:nvSpPr>
        <p:spPr>
          <a:xfrm>
            <a:off x="7372375" y="1894475"/>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Plastic laminate</a:t>
            </a:r>
            <a:endParaRPr sz="800">
              <a:solidFill>
                <a:schemeClr val="accent5"/>
              </a:solidFill>
              <a:latin typeface="Poppins"/>
              <a:ea typeface="Poppins"/>
              <a:cs typeface="Poppins"/>
              <a:sym typeface="Poppins"/>
            </a:endParaRPr>
          </a:p>
        </p:txBody>
      </p:sp>
      <p:sp>
        <p:nvSpPr>
          <p:cNvPr id="1206" name="Google Shape;1206;p122"/>
          <p:cNvSpPr txBox="1"/>
          <p:nvPr/>
        </p:nvSpPr>
        <p:spPr>
          <a:xfrm>
            <a:off x="341000" y="3119700"/>
            <a:ext cx="19398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Marmoleum Composite Tile (MCT)</a:t>
            </a:r>
            <a:endParaRPr sz="800">
              <a:solidFill>
                <a:schemeClr val="accent5"/>
              </a:solidFill>
              <a:latin typeface="Poppins"/>
              <a:ea typeface="Poppins"/>
              <a:cs typeface="Poppins"/>
              <a:sym typeface="Poppins"/>
            </a:endParaRPr>
          </a:p>
        </p:txBody>
      </p:sp>
      <p:sp>
        <p:nvSpPr>
          <p:cNvPr id="1207" name="Google Shape;1207;p122"/>
          <p:cNvSpPr txBox="1"/>
          <p:nvPr/>
        </p:nvSpPr>
        <p:spPr>
          <a:xfrm>
            <a:off x="3067550" y="3119700"/>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Quarry Tile</a:t>
            </a:r>
            <a:endParaRPr sz="800">
              <a:solidFill>
                <a:schemeClr val="accent5"/>
              </a:solidFill>
              <a:latin typeface="Poppins"/>
              <a:ea typeface="Poppins"/>
              <a:cs typeface="Poppins"/>
              <a:sym typeface="Poppins"/>
            </a:endParaRPr>
          </a:p>
        </p:txBody>
      </p:sp>
      <p:sp>
        <p:nvSpPr>
          <p:cNvPr id="1208" name="Google Shape;1208;p122"/>
          <p:cNvSpPr txBox="1"/>
          <p:nvPr/>
        </p:nvSpPr>
        <p:spPr>
          <a:xfrm>
            <a:off x="4107725" y="3119700"/>
            <a:ext cx="9543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Polished Concrete</a:t>
            </a:r>
            <a:endParaRPr sz="800">
              <a:solidFill>
                <a:schemeClr val="accent5"/>
              </a:solidFill>
              <a:latin typeface="Poppins"/>
              <a:ea typeface="Poppins"/>
              <a:cs typeface="Poppins"/>
              <a:sym typeface="Poppins"/>
            </a:endParaRPr>
          </a:p>
        </p:txBody>
      </p:sp>
      <p:sp>
        <p:nvSpPr>
          <p:cNvPr id="1209" name="Google Shape;1209;p122"/>
          <p:cNvSpPr txBox="1"/>
          <p:nvPr/>
        </p:nvSpPr>
        <p:spPr>
          <a:xfrm>
            <a:off x="5032775" y="3119700"/>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Terrazzo</a:t>
            </a:r>
            <a:endParaRPr sz="800">
              <a:solidFill>
                <a:schemeClr val="accent5"/>
              </a:solidFill>
              <a:latin typeface="Poppins"/>
              <a:ea typeface="Poppins"/>
              <a:cs typeface="Poppins"/>
              <a:sym typeface="Poppins"/>
            </a:endParaRPr>
          </a:p>
        </p:txBody>
      </p:sp>
      <p:sp>
        <p:nvSpPr>
          <p:cNvPr id="1210" name="Google Shape;1210;p122"/>
          <p:cNvSpPr txBox="1"/>
          <p:nvPr/>
        </p:nvSpPr>
        <p:spPr>
          <a:xfrm>
            <a:off x="341000" y="4302675"/>
            <a:ext cx="8058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Walkoff carpet</a:t>
            </a:r>
            <a:endParaRPr sz="800">
              <a:solidFill>
                <a:schemeClr val="accent5"/>
              </a:solidFill>
              <a:latin typeface="Poppins"/>
              <a:ea typeface="Poppins"/>
              <a:cs typeface="Poppins"/>
              <a:sym typeface="Poppins"/>
            </a:endParaRPr>
          </a:p>
        </p:txBody>
      </p:sp>
      <p:sp>
        <p:nvSpPr>
          <p:cNvPr id="1211" name="Google Shape;1211;p122"/>
          <p:cNvSpPr txBox="1"/>
          <p:nvPr/>
        </p:nvSpPr>
        <p:spPr>
          <a:xfrm>
            <a:off x="1092900" y="4302675"/>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Kinetex carpet</a:t>
            </a:r>
            <a:endParaRPr sz="800">
              <a:solidFill>
                <a:schemeClr val="accent5"/>
              </a:solidFill>
              <a:latin typeface="Poppins"/>
              <a:ea typeface="Poppins"/>
              <a:cs typeface="Poppins"/>
              <a:sym typeface="Poppins"/>
            </a:endParaRPr>
          </a:p>
        </p:txBody>
      </p:sp>
      <p:sp>
        <p:nvSpPr>
          <p:cNvPr id="1212" name="Google Shape;1212;p122"/>
          <p:cNvSpPr txBox="1"/>
          <p:nvPr/>
        </p:nvSpPr>
        <p:spPr>
          <a:xfrm>
            <a:off x="6854550" y="4302675"/>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Acoustic ceiling tile</a:t>
            </a:r>
            <a:endParaRPr sz="800">
              <a:solidFill>
                <a:schemeClr val="accent5"/>
              </a:solidFill>
              <a:latin typeface="Poppins"/>
              <a:ea typeface="Poppins"/>
              <a:cs typeface="Poppins"/>
              <a:sym typeface="Poppins"/>
            </a:endParaRPr>
          </a:p>
        </p:txBody>
      </p:sp>
      <p:pic>
        <p:nvPicPr>
          <p:cNvPr id="1213" name="Google Shape;1213;p122"/>
          <p:cNvPicPr preferRelativeResize="0"/>
          <p:nvPr/>
        </p:nvPicPr>
        <p:blipFill>
          <a:blip r:embed="rId5">
            <a:alphaModFix/>
          </a:blip>
          <a:stretch>
            <a:fillRect/>
          </a:stretch>
        </p:blipFill>
        <p:spPr>
          <a:xfrm>
            <a:off x="399325" y="1222975"/>
            <a:ext cx="1553250" cy="752850"/>
          </a:xfrm>
          <a:prstGeom prst="rect">
            <a:avLst/>
          </a:prstGeom>
          <a:noFill/>
          <a:ln>
            <a:noFill/>
          </a:ln>
        </p:spPr>
      </p:pic>
      <p:pic>
        <p:nvPicPr>
          <p:cNvPr id="1214" name="Google Shape;1214;p122"/>
          <p:cNvPicPr preferRelativeResize="0"/>
          <p:nvPr/>
        </p:nvPicPr>
        <p:blipFill>
          <a:blip r:embed="rId6">
            <a:alphaModFix/>
          </a:blip>
          <a:stretch>
            <a:fillRect/>
          </a:stretch>
        </p:blipFill>
        <p:spPr>
          <a:xfrm>
            <a:off x="2168638" y="1226913"/>
            <a:ext cx="908100" cy="736670"/>
          </a:xfrm>
          <a:prstGeom prst="rect">
            <a:avLst/>
          </a:prstGeom>
          <a:noFill/>
          <a:ln>
            <a:noFill/>
          </a:ln>
        </p:spPr>
      </p:pic>
      <p:pic>
        <p:nvPicPr>
          <p:cNvPr id="1215" name="Google Shape;1215;p122"/>
          <p:cNvPicPr preferRelativeResize="0"/>
          <p:nvPr/>
        </p:nvPicPr>
        <p:blipFill>
          <a:blip r:embed="rId7">
            <a:alphaModFix/>
          </a:blip>
          <a:stretch>
            <a:fillRect/>
          </a:stretch>
        </p:blipFill>
        <p:spPr>
          <a:xfrm>
            <a:off x="3384474" y="1226924"/>
            <a:ext cx="1832835" cy="752850"/>
          </a:xfrm>
          <a:prstGeom prst="rect">
            <a:avLst/>
          </a:prstGeom>
          <a:noFill/>
          <a:ln>
            <a:noFill/>
          </a:ln>
        </p:spPr>
      </p:pic>
      <p:pic>
        <p:nvPicPr>
          <p:cNvPr id="1216" name="Google Shape;1216;p122"/>
          <p:cNvPicPr preferRelativeResize="0"/>
          <p:nvPr/>
        </p:nvPicPr>
        <p:blipFill>
          <a:blip r:embed="rId8">
            <a:alphaModFix/>
          </a:blip>
          <a:stretch>
            <a:fillRect/>
          </a:stretch>
        </p:blipFill>
        <p:spPr>
          <a:xfrm>
            <a:off x="6443138" y="1226924"/>
            <a:ext cx="736650" cy="736650"/>
          </a:xfrm>
          <a:prstGeom prst="rect">
            <a:avLst/>
          </a:prstGeom>
          <a:noFill/>
          <a:ln>
            <a:noFill/>
          </a:ln>
        </p:spPr>
      </p:pic>
      <p:pic>
        <p:nvPicPr>
          <p:cNvPr id="1217" name="Google Shape;1217;p122"/>
          <p:cNvPicPr preferRelativeResize="0"/>
          <p:nvPr/>
        </p:nvPicPr>
        <p:blipFill>
          <a:blip r:embed="rId9">
            <a:alphaModFix/>
          </a:blip>
          <a:stretch>
            <a:fillRect/>
          </a:stretch>
        </p:blipFill>
        <p:spPr>
          <a:xfrm>
            <a:off x="7458425" y="1226925"/>
            <a:ext cx="1030900" cy="736650"/>
          </a:xfrm>
          <a:prstGeom prst="rect">
            <a:avLst/>
          </a:prstGeom>
          <a:noFill/>
          <a:ln>
            <a:noFill/>
          </a:ln>
        </p:spPr>
      </p:pic>
      <p:pic>
        <p:nvPicPr>
          <p:cNvPr id="1218" name="Google Shape;1218;p122"/>
          <p:cNvPicPr preferRelativeResize="0"/>
          <p:nvPr/>
        </p:nvPicPr>
        <p:blipFill>
          <a:blip r:embed="rId10">
            <a:alphaModFix/>
          </a:blip>
          <a:stretch>
            <a:fillRect/>
          </a:stretch>
        </p:blipFill>
        <p:spPr>
          <a:xfrm>
            <a:off x="424175" y="2423925"/>
            <a:ext cx="2416636" cy="752850"/>
          </a:xfrm>
          <a:prstGeom prst="rect">
            <a:avLst/>
          </a:prstGeom>
          <a:noFill/>
          <a:ln>
            <a:noFill/>
          </a:ln>
        </p:spPr>
      </p:pic>
      <p:pic>
        <p:nvPicPr>
          <p:cNvPr id="1219" name="Google Shape;1219;p122"/>
          <p:cNvPicPr preferRelativeResize="0"/>
          <p:nvPr/>
        </p:nvPicPr>
        <p:blipFill>
          <a:blip r:embed="rId11">
            <a:alphaModFix/>
          </a:blip>
          <a:stretch>
            <a:fillRect/>
          </a:stretch>
        </p:blipFill>
        <p:spPr>
          <a:xfrm>
            <a:off x="3114377" y="2437477"/>
            <a:ext cx="736650" cy="731014"/>
          </a:xfrm>
          <a:prstGeom prst="rect">
            <a:avLst/>
          </a:prstGeom>
          <a:noFill/>
          <a:ln>
            <a:noFill/>
          </a:ln>
        </p:spPr>
      </p:pic>
      <p:pic>
        <p:nvPicPr>
          <p:cNvPr id="1220" name="Google Shape;1220;p122"/>
          <p:cNvPicPr preferRelativeResize="0"/>
          <p:nvPr/>
        </p:nvPicPr>
        <p:blipFill>
          <a:blip r:embed="rId12">
            <a:alphaModFix/>
          </a:blip>
          <a:stretch>
            <a:fillRect/>
          </a:stretch>
        </p:blipFill>
        <p:spPr>
          <a:xfrm>
            <a:off x="5113725" y="2425900"/>
            <a:ext cx="2228080" cy="752850"/>
          </a:xfrm>
          <a:prstGeom prst="rect">
            <a:avLst/>
          </a:prstGeom>
          <a:noFill/>
          <a:ln>
            <a:noFill/>
          </a:ln>
        </p:spPr>
      </p:pic>
      <p:pic>
        <p:nvPicPr>
          <p:cNvPr id="1221" name="Google Shape;1221;p122"/>
          <p:cNvPicPr preferRelativeResize="0"/>
          <p:nvPr/>
        </p:nvPicPr>
        <p:blipFill>
          <a:blip r:embed="rId13">
            <a:alphaModFix/>
          </a:blip>
          <a:stretch>
            <a:fillRect/>
          </a:stretch>
        </p:blipFill>
        <p:spPr>
          <a:xfrm>
            <a:off x="7500250" y="2442100"/>
            <a:ext cx="736650" cy="736650"/>
          </a:xfrm>
          <a:prstGeom prst="rect">
            <a:avLst/>
          </a:prstGeom>
          <a:noFill/>
          <a:ln>
            <a:noFill/>
          </a:ln>
        </p:spPr>
      </p:pic>
      <p:sp>
        <p:nvSpPr>
          <p:cNvPr id="1222" name="Google Shape;1222;p122"/>
          <p:cNvSpPr txBox="1"/>
          <p:nvPr/>
        </p:nvSpPr>
        <p:spPr>
          <a:xfrm>
            <a:off x="7393488" y="3098575"/>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Porcelain floor tile</a:t>
            </a:r>
            <a:endParaRPr sz="800">
              <a:solidFill>
                <a:schemeClr val="accent5"/>
              </a:solidFill>
              <a:latin typeface="Poppins"/>
              <a:ea typeface="Poppins"/>
              <a:cs typeface="Poppins"/>
              <a:sym typeface="Poppins"/>
            </a:endParaRPr>
          </a:p>
        </p:txBody>
      </p:sp>
      <p:pic>
        <p:nvPicPr>
          <p:cNvPr id="1223" name="Google Shape;1223;p122"/>
          <p:cNvPicPr preferRelativeResize="0"/>
          <p:nvPr/>
        </p:nvPicPr>
        <p:blipFill>
          <a:blip r:embed="rId14">
            <a:alphaModFix/>
          </a:blip>
          <a:stretch>
            <a:fillRect/>
          </a:stretch>
        </p:blipFill>
        <p:spPr>
          <a:xfrm flipH="1" rot="10800000">
            <a:off x="424175" y="3637119"/>
            <a:ext cx="3043150" cy="7528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27" name="Shape 1227"/>
        <p:cNvGrpSpPr/>
        <p:nvPr/>
      </p:nvGrpSpPr>
      <p:grpSpPr>
        <a:xfrm>
          <a:off x="0" y="0"/>
          <a:ext cx="0" cy="0"/>
          <a:chOff x="0" y="0"/>
          <a:chExt cx="0" cy="0"/>
        </a:xfrm>
      </p:grpSpPr>
      <p:sp>
        <p:nvSpPr>
          <p:cNvPr id="1228" name="Google Shape;1228;p123"/>
          <p:cNvSpPr txBox="1"/>
          <p:nvPr>
            <p:ph idx="4294967295" type="ctrTitle"/>
          </p:nvPr>
        </p:nvSpPr>
        <p:spPr>
          <a:xfrm>
            <a:off x="2137200" y="1856073"/>
            <a:ext cx="4869600" cy="17145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accent4"/>
              </a:buClr>
              <a:buSzPts val="2800"/>
              <a:buFont typeface="Fjalla One"/>
              <a:buNone/>
            </a:pPr>
            <a:r>
              <a:rPr b="1" lang="en" sz="3500">
                <a:solidFill>
                  <a:schemeClr val="accent5"/>
                </a:solidFill>
                <a:latin typeface="Poppins Light"/>
                <a:ea typeface="Poppins Light"/>
                <a:cs typeface="Poppins Light"/>
                <a:sym typeface="Poppins Light"/>
              </a:rPr>
              <a:t>Activity Entrance/ Cafeteria/Kitchen </a:t>
            </a:r>
            <a:endParaRPr b="1" i="0" sz="3500" u="none" cap="none" strike="noStrike">
              <a:solidFill>
                <a:schemeClr val="accent5"/>
              </a:solidFill>
              <a:latin typeface="Poppins Light"/>
              <a:ea typeface="Poppins Light"/>
              <a:cs typeface="Poppins Light"/>
              <a:sym typeface="Poppins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32" name="Shape 1232"/>
        <p:cNvGrpSpPr/>
        <p:nvPr/>
      </p:nvGrpSpPr>
      <p:grpSpPr>
        <a:xfrm>
          <a:off x="0" y="0"/>
          <a:ext cx="0" cy="0"/>
          <a:chOff x="0" y="0"/>
          <a:chExt cx="0" cy="0"/>
        </a:xfrm>
      </p:grpSpPr>
      <p:sp>
        <p:nvSpPr>
          <p:cNvPr id="1233" name="Google Shape;1233;p124"/>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Activity Entrance/Cafeteria/Kitchen Plan</a:t>
            </a:r>
            <a:endParaRPr i="0" sz="3400" u="none" cap="none" strike="noStrike">
              <a:solidFill>
                <a:schemeClr val="accent5"/>
              </a:solidFill>
            </a:endParaRPr>
          </a:p>
        </p:txBody>
      </p:sp>
      <p:pic>
        <p:nvPicPr>
          <p:cNvPr id="1234" name="Google Shape;1234;p124"/>
          <p:cNvPicPr preferRelativeResize="0"/>
          <p:nvPr/>
        </p:nvPicPr>
        <p:blipFill>
          <a:blip r:embed="rId3">
            <a:alphaModFix/>
          </a:blip>
          <a:stretch>
            <a:fillRect/>
          </a:stretch>
        </p:blipFill>
        <p:spPr>
          <a:xfrm>
            <a:off x="963763" y="994375"/>
            <a:ext cx="7216481" cy="384432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38" name="Shape 1238"/>
        <p:cNvGrpSpPr/>
        <p:nvPr/>
      </p:nvGrpSpPr>
      <p:grpSpPr>
        <a:xfrm>
          <a:off x="0" y="0"/>
          <a:ext cx="0" cy="0"/>
          <a:chOff x="0" y="0"/>
          <a:chExt cx="0" cy="0"/>
        </a:xfrm>
      </p:grpSpPr>
      <p:sp>
        <p:nvSpPr>
          <p:cNvPr id="1239" name="Google Shape;1239;p125"/>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Interior Cafeteria Addition</a:t>
            </a:r>
            <a:endParaRPr i="0" sz="3400" u="none" cap="none" strike="noStrike">
              <a:solidFill>
                <a:schemeClr val="accent5"/>
              </a:solidFill>
            </a:endParaRPr>
          </a:p>
        </p:txBody>
      </p:sp>
      <p:pic>
        <p:nvPicPr>
          <p:cNvPr id="1240" name="Google Shape;1240;p125"/>
          <p:cNvPicPr preferRelativeResize="0"/>
          <p:nvPr/>
        </p:nvPicPr>
        <p:blipFill>
          <a:blip r:embed="rId3">
            <a:alphaModFix/>
          </a:blip>
          <a:stretch>
            <a:fillRect/>
          </a:stretch>
        </p:blipFill>
        <p:spPr>
          <a:xfrm>
            <a:off x="1154813" y="994375"/>
            <a:ext cx="6834371" cy="3844325"/>
          </a:xfrm>
          <a:prstGeom prst="rect">
            <a:avLst/>
          </a:prstGeom>
          <a:noFill/>
          <a:ln>
            <a:noFill/>
          </a:ln>
        </p:spPr>
      </p:pic>
      <p:pic>
        <p:nvPicPr>
          <p:cNvPr id="1241" name="Google Shape;1241;p125"/>
          <p:cNvPicPr preferRelativeResize="0"/>
          <p:nvPr/>
        </p:nvPicPr>
        <p:blipFill>
          <a:blip r:embed="rId4">
            <a:alphaModFix/>
          </a:blip>
          <a:stretch>
            <a:fillRect/>
          </a:stretch>
        </p:blipFill>
        <p:spPr>
          <a:xfrm>
            <a:off x="195575" y="4085850"/>
            <a:ext cx="2228080" cy="7528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45" name="Shape 1245"/>
        <p:cNvGrpSpPr/>
        <p:nvPr/>
      </p:nvGrpSpPr>
      <p:grpSpPr>
        <a:xfrm>
          <a:off x="0" y="0"/>
          <a:ext cx="0" cy="0"/>
          <a:chOff x="0" y="0"/>
          <a:chExt cx="0" cy="0"/>
        </a:xfrm>
      </p:grpSpPr>
      <p:sp>
        <p:nvSpPr>
          <p:cNvPr id="1246" name="Google Shape;1246;p126"/>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Interior Cafeteria Addition</a:t>
            </a:r>
            <a:endParaRPr i="0" sz="3400" u="none" cap="none" strike="noStrike">
              <a:solidFill>
                <a:schemeClr val="accent5"/>
              </a:solidFill>
            </a:endParaRPr>
          </a:p>
        </p:txBody>
      </p:sp>
      <p:pic>
        <p:nvPicPr>
          <p:cNvPr id="1247" name="Google Shape;1247;p126"/>
          <p:cNvPicPr preferRelativeResize="0"/>
          <p:nvPr/>
        </p:nvPicPr>
        <p:blipFill>
          <a:blip r:embed="rId3">
            <a:alphaModFix/>
          </a:blip>
          <a:stretch>
            <a:fillRect/>
          </a:stretch>
        </p:blipFill>
        <p:spPr>
          <a:xfrm>
            <a:off x="1154825" y="994375"/>
            <a:ext cx="6834345" cy="38443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51" name="Shape 1251"/>
        <p:cNvGrpSpPr/>
        <p:nvPr/>
      </p:nvGrpSpPr>
      <p:grpSpPr>
        <a:xfrm>
          <a:off x="0" y="0"/>
          <a:ext cx="0" cy="0"/>
          <a:chOff x="0" y="0"/>
          <a:chExt cx="0" cy="0"/>
        </a:xfrm>
      </p:grpSpPr>
      <p:sp>
        <p:nvSpPr>
          <p:cNvPr id="1252" name="Google Shape;1252;p127"/>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Interior Cafeteria Addition</a:t>
            </a:r>
            <a:endParaRPr i="0" sz="3400" u="none" cap="none" strike="noStrike">
              <a:solidFill>
                <a:schemeClr val="accent5"/>
              </a:solidFill>
            </a:endParaRPr>
          </a:p>
        </p:txBody>
      </p:sp>
      <p:pic>
        <p:nvPicPr>
          <p:cNvPr id="1253" name="Google Shape;1253;p127"/>
          <p:cNvPicPr preferRelativeResize="0"/>
          <p:nvPr/>
        </p:nvPicPr>
        <p:blipFill>
          <a:blip r:embed="rId3">
            <a:alphaModFix/>
          </a:blip>
          <a:stretch>
            <a:fillRect/>
          </a:stretch>
        </p:blipFill>
        <p:spPr>
          <a:xfrm>
            <a:off x="1124100" y="994375"/>
            <a:ext cx="6834355" cy="38443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57" name="Shape 1257"/>
        <p:cNvGrpSpPr/>
        <p:nvPr/>
      </p:nvGrpSpPr>
      <p:grpSpPr>
        <a:xfrm>
          <a:off x="0" y="0"/>
          <a:ext cx="0" cy="0"/>
          <a:chOff x="0" y="0"/>
          <a:chExt cx="0" cy="0"/>
        </a:xfrm>
      </p:grpSpPr>
      <p:sp>
        <p:nvSpPr>
          <p:cNvPr id="1258" name="Google Shape;1258;p128"/>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Interior Cafeteria Addition</a:t>
            </a:r>
            <a:endParaRPr i="0" sz="3400" u="none" cap="none" strike="noStrike">
              <a:solidFill>
                <a:schemeClr val="accent5"/>
              </a:solidFill>
            </a:endParaRPr>
          </a:p>
        </p:txBody>
      </p:sp>
      <p:pic>
        <p:nvPicPr>
          <p:cNvPr id="1259" name="Google Shape;1259;p128"/>
          <p:cNvPicPr preferRelativeResize="0"/>
          <p:nvPr/>
        </p:nvPicPr>
        <p:blipFill>
          <a:blip r:embed="rId3">
            <a:alphaModFix/>
          </a:blip>
          <a:stretch>
            <a:fillRect/>
          </a:stretch>
        </p:blipFill>
        <p:spPr>
          <a:xfrm>
            <a:off x="1154825" y="994384"/>
            <a:ext cx="6834350" cy="384431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63" name="Shape 1263"/>
        <p:cNvGrpSpPr/>
        <p:nvPr/>
      </p:nvGrpSpPr>
      <p:grpSpPr>
        <a:xfrm>
          <a:off x="0" y="0"/>
          <a:ext cx="0" cy="0"/>
          <a:chOff x="0" y="0"/>
          <a:chExt cx="0" cy="0"/>
        </a:xfrm>
      </p:grpSpPr>
      <p:sp>
        <p:nvSpPr>
          <p:cNvPr id="1264" name="Google Shape;1264;p129"/>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Interior Cafeteria Addition</a:t>
            </a:r>
            <a:endParaRPr i="0" sz="3400" u="none" cap="none" strike="noStrike">
              <a:solidFill>
                <a:schemeClr val="accent5"/>
              </a:solidFill>
            </a:endParaRPr>
          </a:p>
        </p:txBody>
      </p:sp>
      <p:pic>
        <p:nvPicPr>
          <p:cNvPr id="1265" name="Google Shape;1265;p129"/>
          <p:cNvPicPr preferRelativeResize="0"/>
          <p:nvPr/>
        </p:nvPicPr>
        <p:blipFill>
          <a:blip r:embed="rId3">
            <a:alphaModFix/>
          </a:blip>
          <a:stretch>
            <a:fillRect/>
          </a:stretch>
        </p:blipFill>
        <p:spPr>
          <a:xfrm>
            <a:off x="1154825" y="994386"/>
            <a:ext cx="6834350" cy="384431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69" name="Shape 1269"/>
        <p:cNvGrpSpPr/>
        <p:nvPr/>
      </p:nvGrpSpPr>
      <p:grpSpPr>
        <a:xfrm>
          <a:off x="0" y="0"/>
          <a:ext cx="0" cy="0"/>
          <a:chOff x="0" y="0"/>
          <a:chExt cx="0" cy="0"/>
        </a:xfrm>
      </p:grpSpPr>
      <p:sp>
        <p:nvSpPr>
          <p:cNvPr id="1270" name="Google Shape;1270;p130"/>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Interior Universal Restroom Areas</a:t>
            </a:r>
            <a:endParaRPr i="0" sz="3400" u="none" cap="none" strike="noStrike">
              <a:solidFill>
                <a:schemeClr val="accent5"/>
              </a:solidFill>
            </a:endParaRPr>
          </a:p>
        </p:txBody>
      </p:sp>
      <p:pic>
        <p:nvPicPr>
          <p:cNvPr id="1271" name="Google Shape;1271;p130"/>
          <p:cNvPicPr preferRelativeResize="0"/>
          <p:nvPr/>
        </p:nvPicPr>
        <p:blipFill>
          <a:blip r:embed="rId4">
            <a:alphaModFix/>
          </a:blip>
          <a:stretch>
            <a:fillRect/>
          </a:stretch>
        </p:blipFill>
        <p:spPr>
          <a:xfrm>
            <a:off x="1154813" y="994375"/>
            <a:ext cx="6834365" cy="3844325"/>
          </a:xfrm>
          <a:prstGeom prst="rect">
            <a:avLst/>
          </a:prstGeom>
          <a:noFill/>
          <a:ln>
            <a:noFill/>
          </a:ln>
        </p:spPr>
      </p:pic>
      <p:pic>
        <p:nvPicPr>
          <p:cNvPr id="1272" name="Google Shape;1272;p130"/>
          <p:cNvPicPr preferRelativeResize="0"/>
          <p:nvPr/>
        </p:nvPicPr>
        <p:blipFill>
          <a:blip r:embed="rId5">
            <a:alphaModFix/>
          </a:blip>
          <a:stretch>
            <a:fillRect/>
          </a:stretch>
        </p:blipFill>
        <p:spPr>
          <a:xfrm>
            <a:off x="845100" y="4102050"/>
            <a:ext cx="736650" cy="736650"/>
          </a:xfrm>
          <a:prstGeom prst="rect">
            <a:avLst/>
          </a:prstGeom>
          <a:noFill/>
          <a:ln>
            <a:noFill/>
          </a:ln>
        </p:spPr>
      </p:pic>
      <p:pic>
        <p:nvPicPr>
          <p:cNvPr id="1273" name="Google Shape;1273;p130"/>
          <p:cNvPicPr preferRelativeResize="0"/>
          <p:nvPr/>
        </p:nvPicPr>
        <p:blipFill>
          <a:blip r:embed="rId6">
            <a:alphaModFix/>
          </a:blip>
          <a:stretch>
            <a:fillRect/>
          </a:stretch>
        </p:blipFill>
        <p:spPr>
          <a:xfrm>
            <a:off x="845100" y="994375"/>
            <a:ext cx="1553250" cy="7528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77" name="Shape 1277"/>
        <p:cNvGrpSpPr/>
        <p:nvPr/>
      </p:nvGrpSpPr>
      <p:grpSpPr>
        <a:xfrm>
          <a:off x="0" y="0"/>
          <a:ext cx="0" cy="0"/>
          <a:chOff x="0" y="0"/>
          <a:chExt cx="0" cy="0"/>
        </a:xfrm>
      </p:grpSpPr>
      <p:sp>
        <p:nvSpPr>
          <p:cNvPr id="1278" name="Google Shape;1278;p131"/>
          <p:cNvSpPr txBox="1"/>
          <p:nvPr>
            <p:ph idx="4294967295" type="ctrTitle"/>
          </p:nvPr>
        </p:nvSpPr>
        <p:spPr>
          <a:xfrm>
            <a:off x="2137200" y="1856073"/>
            <a:ext cx="4869600" cy="17145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accent4"/>
              </a:buClr>
              <a:buSzPts val="2800"/>
              <a:buFont typeface="Fjalla One"/>
              <a:buNone/>
            </a:pPr>
            <a:r>
              <a:rPr b="1" lang="en" sz="3500">
                <a:solidFill>
                  <a:schemeClr val="accent5"/>
                </a:solidFill>
                <a:latin typeface="Poppins Light"/>
                <a:ea typeface="Poppins Light"/>
                <a:cs typeface="Poppins Light"/>
                <a:sym typeface="Poppins Light"/>
              </a:rPr>
              <a:t>Career and Technical Education </a:t>
            </a:r>
            <a:endParaRPr b="1" i="0" sz="3500" u="none" cap="none" strike="noStrike">
              <a:solidFill>
                <a:schemeClr val="accent5"/>
              </a:solidFill>
              <a:latin typeface="Poppins Light"/>
              <a:ea typeface="Poppins Light"/>
              <a:cs typeface="Poppins Light"/>
              <a:sym typeface="Poppins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82" name="Shape 1282"/>
        <p:cNvGrpSpPr/>
        <p:nvPr/>
      </p:nvGrpSpPr>
      <p:grpSpPr>
        <a:xfrm>
          <a:off x="0" y="0"/>
          <a:ext cx="0" cy="0"/>
          <a:chOff x="0" y="0"/>
          <a:chExt cx="0" cy="0"/>
        </a:xfrm>
      </p:grpSpPr>
      <p:sp>
        <p:nvSpPr>
          <p:cNvPr id="1283" name="Google Shape;1283;p132"/>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CTE IA Expansion Plan</a:t>
            </a:r>
            <a:endParaRPr i="0" sz="3400" u="none" cap="none" strike="noStrike">
              <a:solidFill>
                <a:schemeClr val="accent5"/>
              </a:solidFill>
            </a:endParaRPr>
          </a:p>
        </p:txBody>
      </p:sp>
      <p:pic>
        <p:nvPicPr>
          <p:cNvPr id="1284" name="Google Shape;1284;p132"/>
          <p:cNvPicPr preferRelativeResize="0"/>
          <p:nvPr/>
        </p:nvPicPr>
        <p:blipFill>
          <a:blip r:embed="rId3">
            <a:alphaModFix/>
          </a:blip>
          <a:stretch>
            <a:fillRect/>
          </a:stretch>
        </p:blipFill>
        <p:spPr>
          <a:xfrm>
            <a:off x="1782075" y="994375"/>
            <a:ext cx="5579858" cy="384432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88" name="Shape 1288"/>
        <p:cNvGrpSpPr/>
        <p:nvPr/>
      </p:nvGrpSpPr>
      <p:grpSpPr>
        <a:xfrm>
          <a:off x="0" y="0"/>
          <a:ext cx="0" cy="0"/>
          <a:chOff x="0" y="0"/>
          <a:chExt cx="0" cy="0"/>
        </a:xfrm>
      </p:grpSpPr>
      <p:sp>
        <p:nvSpPr>
          <p:cNvPr id="1289" name="Google Shape;1289;p133"/>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New CTE IA Flex Build</a:t>
            </a:r>
            <a:endParaRPr i="0" sz="3400" u="none" cap="none" strike="noStrike">
              <a:solidFill>
                <a:schemeClr val="accent5"/>
              </a:solidFill>
            </a:endParaRPr>
          </a:p>
        </p:txBody>
      </p:sp>
      <p:pic>
        <p:nvPicPr>
          <p:cNvPr id="1290" name="Google Shape;1290;p133"/>
          <p:cNvPicPr preferRelativeResize="0"/>
          <p:nvPr/>
        </p:nvPicPr>
        <p:blipFill>
          <a:blip r:embed="rId3">
            <a:alphaModFix/>
          </a:blip>
          <a:stretch>
            <a:fillRect/>
          </a:stretch>
        </p:blipFill>
        <p:spPr>
          <a:xfrm>
            <a:off x="993288" y="994375"/>
            <a:ext cx="7157437" cy="384432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94" name="Shape 1294"/>
        <p:cNvGrpSpPr/>
        <p:nvPr/>
      </p:nvGrpSpPr>
      <p:grpSpPr>
        <a:xfrm>
          <a:off x="0" y="0"/>
          <a:ext cx="0" cy="0"/>
          <a:chOff x="0" y="0"/>
          <a:chExt cx="0" cy="0"/>
        </a:xfrm>
      </p:grpSpPr>
      <p:sp>
        <p:nvSpPr>
          <p:cNvPr id="1295" name="Google Shape;1295;p134"/>
          <p:cNvSpPr txBox="1"/>
          <p:nvPr>
            <p:ph idx="4294967295" type="ctrTitle"/>
          </p:nvPr>
        </p:nvSpPr>
        <p:spPr>
          <a:xfrm>
            <a:off x="2137200" y="1856073"/>
            <a:ext cx="4869600" cy="17145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accent4"/>
              </a:buClr>
              <a:buSzPts val="2800"/>
              <a:buFont typeface="Fjalla One"/>
              <a:buNone/>
            </a:pPr>
            <a:r>
              <a:rPr b="1" lang="en" sz="3500">
                <a:solidFill>
                  <a:schemeClr val="accent5"/>
                </a:solidFill>
                <a:latin typeface="Poppins Light"/>
                <a:ea typeface="Poppins Light"/>
                <a:cs typeface="Poppins Light"/>
                <a:sym typeface="Poppins Light"/>
              </a:rPr>
              <a:t>Classroom Addition</a:t>
            </a:r>
            <a:endParaRPr b="1" sz="3500">
              <a:solidFill>
                <a:schemeClr val="accent5"/>
              </a:solidFill>
              <a:latin typeface="Poppins Light"/>
              <a:ea typeface="Poppins Light"/>
              <a:cs typeface="Poppins Light"/>
              <a:sym typeface="Poppins Light"/>
            </a:endParaRPr>
          </a:p>
          <a:p>
            <a:pPr indent="0" lvl="0" marL="0" marR="0" rtl="0" algn="ctr">
              <a:lnSpc>
                <a:spcPct val="115000"/>
              </a:lnSpc>
              <a:spcBef>
                <a:spcPts val="0"/>
              </a:spcBef>
              <a:spcAft>
                <a:spcPts val="0"/>
              </a:spcAft>
              <a:buClr>
                <a:schemeClr val="accent4"/>
              </a:buClr>
              <a:buSzPts val="2800"/>
              <a:buFont typeface="Fjalla One"/>
              <a:buNone/>
            </a:pPr>
            <a:r>
              <a:rPr b="1" lang="en" sz="3500">
                <a:solidFill>
                  <a:schemeClr val="accent5"/>
                </a:solidFill>
                <a:latin typeface="Poppins Light"/>
                <a:ea typeface="Poppins Light"/>
                <a:cs typeface="Poppins Light"/>
                <a:sym typeface="Poppins Light"/>
              </a:rPr>
              <a:t>Science, General Ed, Special Ed </a:t>
            </a:r>
            <a:endParaRPr b="1" i="0" sz="3500" u="none" cap="none" strike="noStrike">
              <a:solidFill>
                <a:schemeClr val="accent5"/>
              </a:solidFill>
              <a:latin typeface="Poppins Light"/>
              <a:ea typeface="Poppins Light"/>
              <a:cs typeface="Poppins Light"/>
              <a:sym typeface="Poppins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99" name="Shape 1299"/>
        <p:cNvGrpSpPr/>
        <p:nvPr/>
      </p:nvGrpSpPr>
      <p:grpSpPr>
        <a:xfrm>
          <a:off x="0" y="0"/>
          <a:ext cx="0" cy="0"/>
          <a:chOff x="0" y="0"/>
          <a:chExt cx="0" cy="0"/>
        </a:xfrm>
      </p:grpSpPr>
      <p:sp>
        <p:nvSpPr>
          <p:cNvPr id="1300" name="Google Shape;1300;p135"/>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Classroom Addition Plan - First Floor</a:t>
            </a:r>
            <a:endParaRPr i="0" sz="3400" u="none" cap="none" strike="noStrike">
              <a:solidFill>
                <a:schemeClr val="accent5"/>
              </a:solidFill>
            </a:endParaRPr>
          </a:p>
        </p:txBody>
      </p:sp>
      <p:pic>
        <p:nvPicPr>
          <p:cNvPr id="1301" name="Google Shape;1301;p135"/>
          <p:cNvPicPr preferRelativeResize="0"/>
          <p:nvPr/>
        </p:nvPicPr>
        <p:blipFill>
          <a:blip r:embed="rId3">
            <a:alphaModFix/>
          </a:blip>
          <a:stretch>
            <a:fillRect/>
          </a:stretch>
        </p:blipFill>
        <p:spPr>
          <a:xfrm>
            <a:off x="2746375" y="788375"/>
            <a:ext cx="3651252" cy="435512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05" name="Shape 1305"/>
        <p:cNvGrpSpPr/>
        <p:nvPr/>
      </p:nvGrpSpPr>
      <p:grpSpPr>
        <a:xfrm>
          <a:off x="0" y="0"/>
          <a:ext cx="0" cy="0"/>
          <a:chOff x="0" y="0"/>
          <a:chExt cx="0" cy="0"/>
        </a:xfrm>
      </p:grpSpPr>
      <p:sp>
        <p:nvSpPr>
          <p:cNvPr id="1306" name="Google Shape;1306;p136"/>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Classroom Addition Plan - Second Floor</a:t>
            </a:r>
            <a:endParaRPr i="0" sz="3400" u="none" cap="none" strike="noStrike">
              <a:solidFill>
                <a:schemeClr val="accent5"/>
              </a:solidFill>
            </a:endParaRPr>
          </a:p>
        </p:txBody>
      </p:sp>
      <p:pic>
        <p:nvPicPr>
          <p:cNvPr id="1307" name="Google Shape;1307;p136"/>
          <p:cNvPicPr preferRelativeResize="0"/>
          <p:nvPr/>
        </p:nvPicPr>
        <p:blipFill>
          <a:blip r:embed="rId3">
            <a:alphaModFix/>
          </a:blip>
          <a:stretch>
            <a:fillRect/>
          </a:stretch>
        </p:blipFill>
        <p:spPr>
          <a:xfrm>
            <a:off x="2746375" y="788375"/>
            <a:ext cx="3651252" cy="4355123"/>
          </a:xfrm>
          <a:prstGeom prst="rect">
            <a:avLst/>
          </a:prstGeom>
          <a:noFill/>
          <a:ln>
            <a:noFill/>
          </a:ln>
        </p:spPr>
      </p:pic>
      <p:pic>
        <p:nvPicPr>
          <p:cNvPr id="1308" name="Google Shape;1308;p136"/>
          <p:cNvPicPr preferRelativeResize="0"/>
          <p:nvPr/>
        </p:nvPicPr>
        <p:blipFill>
          <a:blip r:embed="rId4">
            <a:alphaModFix/>
          </a:blip>
          <a:stretch>
            <a:fillRect/>
          </a:stretch>
        </p:blipFill>
        <p:spPr>
          <a:xfrm>
            <a:off x="2436975" y="788377"/>
            <a:ext cx="4270047" cy="435512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12" name="Shape 1312"/>
        <p:cNvGrpSpPr/>
        <p:nvPr/>
      </p:nvGrpSpPr>
      <p:grpSpPr>
        <a:xfrm>
          <a:off x="0" y="0"/>
          <a:ext cx="0" cy="0"/>
          <a:chOff x="0" y="0"/>
          <a:chExt cx="0" cy="0"/>
        </a:xfrm>
      </p:grpSpPr>
      <p:sp>
        <p:nvSpPr>
          <p:cNvPr id="1313" name="Google Shape;1313;p137"/>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Exterior Classroom Addition</a:t>
            </a:r>
            <a:endParaRPr i="0" sz="3400" u="none" cap="none" strike="noStrike">
              <a:solidFill>
                <a:schemeClr val="accent5"/>
              </a:solidFill>
            </a:endParaRPr>
          </a:p>
        </p:txBody>
      </p:sp>
      <p:pic>
        <p:nvPicPr>
          <p:cNvPr id="1314" name="Google Shape;1314;p137"/>
          <p:cNvPicPr preferRelativeResize="0"/>
          <p:nvPr/>
        </p:nvPicPr>
        <p:blipFill>
          <a:blip r:embed="rId3">
            <a:alphaModFix/>
          </a:blip>
          <a:stretch>
            <a:fillRect/>
          </a:stretch>
        </p:blipFill>
        <p:spPr>
          <a:xfrm>
            <a:off x="1154825" y="994375"/>
            <a:ext cx="6834355" cy="38443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18" name="Shape 1318"/>
        <p:cNvGrpSpPr/>
        <p:nvPr/>
      </p:nvGrpSpPr>
      <p:grpSpPr>
        <a:xfrm>
          <a:off x="0" y="0"/>
          <a:ext cx="0" cy="0"/>
          <a:chOff x="0" y="0"/>
          <a:chExt cx="0" cy="0"/>
        </a:xfrm>
      </p:grpSpPr>
      <p:sp>
        <p:nvSpPr>
          <p:cNvPr id="1319" name="Google Shape;1319;p138"/>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Interior New Science Room</a:t>
            </a:r>
            <a:endParaRPr i="0" sz="3400" u="none" cap="none" strike="noStrike">
              <a:solidFill>
                <a:schemeClr val="accent5"/>
              </a:solidFill>
            </a:endParaRPr>
          </a:p>
        </p:txBody>
      </p:sp>
      <p:pic>
        <p:nvPicPr>
          <p:cNvPr id="1320" name="Google Shape;1320;p138"/>
          <p:cNvPicPr preferRelativeResize="0"/>
          <p:nvPr/>
        </p:nvPicPr>
        <p:blipFill>
          <a:blip r:embed="rId3">
            <a:alphaModFix/>
          </a:blip>
          <a:stretch>
            <a:fillRect/>
          </a:stretch>
        </p:blipFill>
        <p:spPr>
          <a:xfrm>
            <a:off x="1157787" y="994367"/>
            <a:ext cx="6828426" cy="3844333"/>
          </a:xfrm>
          <a:prstGeom prst="rect">
            <a:avLst/>
          </a:prstGeom>
          <a:noFill/>
          <a:ln>
            <a:noFill/>
          </a:ln>
        </p:spPr>
      </p:pic>
      <p:pic>
        <p:nvPicPr>
          <p:cNvPr id="1321" name="Google Shape;1321;p138"/>
          <p:cNvPicPr preferRelativeResize="0"/>
          <p:nvPr/>
        </p:nvPicPr>
        <p:blipFill rotWithShape="1">
          <a:blip r:embed="rId4">
            <a:alphaModFix/>
          </a:blip>
          <a:srcRect b="0" l="0" r="51969" t="0"/>
          <a:stretch/>
        </p:blipFill>
        <p:spPr>
          <a:xfrm>
            <a:off x="770350" y="4085850"/>
            <a:ext cx="805675" cy="752850"/>
          </a:xfrm>
          <a:prstGeom prst="rect">
            <a:avLst/>
          </a:prstGeom>
          <a:noFill/>
          <a:ln>
            <a:noFill/>
          </a:ln>
        </p:spPr>
      </p:pic>
      <p:pic>
        <p:nvPicPr>
          <p:cNvPr id="1322" name="Google Shape;1322;p138"/>
          <p:cNvPicPr preferRelativeResize="0"/>
          <p:nvPr/>
        </p:nvPicPr>
        <p:blipFill>
          <a:blip r:embed="rId5">
            <a:alphaModFix/>
          </a:blip>
          <a:stretch>
            <a:fillRect/>
          </a:stretch>
        </p:blipFill>
        <p:spPr>
          <a:xfrm>
            <a:off x="770350" y="3199900"/>
            <a:ext cx="1030900" cy="736650"/>
          </a:xfrm>
          <a:prstGeom prst="rect">
            <a:avLst/>
          </a:prstGeom>
          <a:noFill/>
          <a:ln>
            <a:noFill/>
          </a:ln>
        </p:spPr>
      </p:pic>
      <p:pic>
        <p:nvPicPr>
          <p:cNvPr id="1323" name="Google Shape;1323;p138"/>
          <p:cNvPicPr preferRelativeResize="0"/>
          <p:nvPr/>
        </p:nvPicPr>
        <p:blipFill>
          <a:blip r:embed="rId6">
            <a:alphaModFix/>
          </a:blip>
          <a:stretch>
            <a:fillRect/>
          </a:stretch>
        </p:blipFill>
        <p:spPr>
          <a:xfrm>
            <a:off x="770349" y="994374"/>
            <a:ext cx="1832835" cy="7528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27" name="Shape 1327"/>
        <p:cNvGrpSpPr/>
        <p:nvPr/>
      </p:nvGrpSpPr>
      <p:grpSpPr>
        <a:xfrm>
          <a:off x="0" y="0"/>
          <a:ext cx="0" cy="0"/>
          <a:chOff x="0" y="0"/>
          <a:chExt cx="0" cy="0"/>
        </a:xfrm>
      </p:grpSpPr>
      <p:sp>
        <p:nvSpPr>
          <p:cNvPr id="1328" name="Google Shape;1328;p139"/>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Interior Collaboration Areas</a:t>
            </a:r>
            <a:endParaRPr i="0" sz="3400" u="none" cap="none" strike="noStrike">
              <a:solidFill>
                <a:schemeClr val="accent5"/>
              </a:solidFill>
            </a:endParaRPr>
          </a:p>
        </p:txBody>
      </p:sp>
      <p:pic>
        <p:nvPicPr>
          <p:cNvPr id="1329" name="Google Shape;1329;p139"/>
          <p:cNvPicPr preferRelativeResize="0"/>
          <p:nvPr/>
        </p:nvPicPr>
        <p:blipFill>
          <a:blip r:embed="rId3">
            <a:alphaModFix/>
          </a:blip>
          <a:stretch>
            <a:fillRect/>
          </a:stretch>
        </p:blipFill>
        <p:spPr>
          <a:xfrm>
            <a:off x="1157787" y="994376"/>
            <a:ext cx="6828426" cy="3844324"/>
          </a:xfrm>
          <a:prstGeom prst="rect">
            <a:avLst/>
          </a:prstGeom>
          <a:noFill/>
          <a:ln>
            <a:noFill/>
          </a:ln>
        </p:spPr>
      </p:pic>
      <p:pic>
        <p:nvPicPr>
          <p:cNvPr id="1330" name="Google Shape;1330;p139"/>
          <p:cNvPicPr preferRelativeResize="0"/>
          <p:nvPr/>
        </p:nvPicPr>
        <p:blipFill>
          <a:blip r:embed="rId4">
            <a:alphaModFix/>
          </a:blip>
          <a:stretch>
            <a:fillRect/>
          </a:stretch>
        </p:blipFill>
        <p:spPr>
          <a:xfrm>
            <a:off x="6388099" y="994374"/>
            <a:ext cx="1832835" cy="752850"/>
          </a:xfrm>
          <a:prstGeom prst="rect">
            <a:avLst/>
          </a:prstGeom>
          <a:noFill/>
          <a:ln>
            <a:noFill/>
          </a:ln>
        </p:spPr>
      </p:pic>
      <p:pic>
        <p:nvPicPr>
          <p:cNvPr id="1331" name="Google Shape;1331;p139"/>
          <p:cNvPicPr preferRelativeResize="0"/>
          <p:nvPr/>
        </p:nvPicPr>
        <p:blipFill rotWithShape="1">
          <a:blip r:embed="rId5">
            <a:alphaModFix/>
          </a:blip>
          <a:srcRect b="0" l="24928" r="50718" t="0"/>
          <a:stretch/>
        </p:blipFill>
        <p:spPr>
          <a:xfrm flipH="1" rot="10800000">
            <a:off x="736200" y="4093950"/>
            <a:ext cx="741099" cy="752850"/>
          </a:xfrm>
          <a:prstGeom prst="rect">
            <a:avLst/>
          </a:prstGeom>
          <a:noFill/>
          <a:ln>
            <a:noFill/>
          </a:ln>
        </p:spPr>
      </p:pic>
      <p:pic>
        <p:nvPicPr>
          <p:cNvPr id="1332" name="Google Shape;1332;p139"/>
          <p:cNvPicPr preferRelativeResize="0"/>
          <p:nvPr/>
        </p:nvPicPr>
        <p:blipFill>
          <a:blip r:embed="rId6">
            <a:alphaModFix/>
          </a:blip>
          <a:stretch>
            <a:fillRect/>
          </a:stretch>
        </p:blipFill>
        <p:spPr>
          <a:xfrm>
            <a:off x="7312813" y="4102038"/>
            <a:ext cx="908100" cy="73667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36" name="Shape 1336"/>
        <p:cNvGrpSpPr/>
        <p:nvPr/>
      </p:nvGrpSpPr>
      <p:grpSpPr>
        <a:xfrm>
          <a:off x="0" y="0"/>
          <a:ext cx="0" cy="0"/>
          <a:chOff x="0" y="0"/>
          <a:chExt cx="0" cy="0"/>
        </a:xfrm>
      </p:grpSpPr>
      <p:sp>
        <p:nvSpPr>
          <p:cNvPr id="1337" name="Google Shape;1337;p140"/>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Interior Universal Restroom Area</a:t>
            </a:r>
            <a:endParaRPr i="0" sz="3400" u="none" cap="none" strike="noStrike">
              <a:solidFill>
                <a:schemeClr val="accent5"/>
              </a:solidFill>
            </a:endParaRPr>
          </a:p>
        </p:txBody>
      </p:sp>
      <p:pic>
        <p:nvPicPr>
          <p:cNvPr id="1338" name="Google Shape;1338;p140"/>
          <p:cNvPicPr preferRelativeResize="0"/>
          <p:nvPr/>
        </p:nvPicPr>
        <p:blipFill>
          <a:blip r:embed="rId4">
            <a:alphaModFix/>
          </a:blip>
          <a:stretch>
            <a:fillRect/>
          </a:stretch>
        </p:blipFill>
        <p:spPr>
          <a:xfrm>
            <a:off x="1154824" y="994372"/>
            <a:ext cx="6834350" cy="3847653"/>
          </a:xfrm>
          <a:prstGeom prst="rect">
            <a:avLst/>
          </a:prstGeom>
          <a:noFill/>
          <a:ln>
            <a:noFill/>
          </a:ln>
        </p:spPr>
      </p:pic>
      <p:pic>
        <p:nvPicPr>
          <p:cNvPr id="1339" name="Google Shape;1339;p140"/>
          <p:cNvPicPr preferRelativeResize="0"/>
          <p:nvPr/>
        </p:nvPicPr>
        <p:blipFill>
          <a:blip r:embed="rId5">
            <a:alphaModFix/>
          </a:blip>
          <a:stretch>
            <a:fillRect/>
          </a:stretch>
        </p:blipFill>
        <p:spPr>
          <a:xfrm>
            <a:off x="845100" y="4102050"/>
            <a:ext cx="736650" cy="736650"/>
          </a:xfrm>
          <a:prstGeom prst="rect">
            <a:avLst/>
          </a:prstGeom>
          <a:noFill/>
          <a:ln>
            <a:noFill/>
          </a:ln>
        </p:spPr>
      </p:pic>
      <p:pic>
        <p:nvPicPr>
          <p:cNvPr id="1340" name="Google Shape;1340;p140"/>
          <p:cNvPicPr preferRelativeResize="0"/>
          <p:nvPr/>
        </p:nvPicPr>
        <p:blipFill>
          <a:blip r:embed="rId6">
            <a:alphaModFix/>
          </a:blip>
          <a:stretch>
            <a:fillRect/>
          </a:stretch>
        </p:blipFill>
        <p:spPr>
          <a:xfrm>
            <a:off x="6951400" y="4093950"/>
            <a:ext cx="1553250" cy="752850"/>
          </a:xfrm>
          <a:prstGeom prst="rect">
            <a:avLst/>
          </a:prstGeom>
          <a:noFill/>
          <a:ln>
            <a:noFill/>
          </a:ln>
        </p:spPr>
      </p:pic>
      <p:pic>
        <p:nvPicPr>
          <p:cNvPr id="1341" name="Google Shape;1341;p140"/>
          <p:cNvPicPr preferRelativeResize="0"/>
          <p:nvPr/>
        </p:nvPicPr>
        <p:blipFill>
          <a:blip r:embed="rId7">
            <a:alphaModFix/>
          </a:blip>
          <a:stretch>
            <a:fillRect/>
          </a:stretch>
        </p:blipFill>
        <p:spPr>
          <a:xfrm>
            <a:off x="845088" y="3208788"/>
            <a:ext cx="908100" cy="736670"/>
          </a:xfrm>
          <a:prstGeom prst="rect">
            <a:avLst/>
          </a:prstGeom>
          <a:noFill/>
          <a:ln>
            <a:noFill/>
          </a:ln>
        </p:spPr>
      </p:pic>
      <p:pic>
        <p:nvPicPr>
          <p:cNvPr id="1342" name="Google Shape;1342;p140"/>
          <p:cNvPicPr preferRelativeResize="0"/>
          <p:nvPr/>
        </p:nvPicPr>
        <p:blipFill>
          <a:blip r:embed="rId8">
            <a:alphaModFix/>
          </a:blip>
          <a:stretch>
            <a:fillRect/>
          </a:stretch>
        </p:blipFill>
        <p:spPr>
          <a:xfrm>
            <a:off x="845099" y="994374"/>
            <a:ext cx="1832835" cy="7528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46" name="Shape 1346"/>
        <p:cNvGrpSpPr/>
        <p:nvPr/>
      </p:nvGrpSpPr>
      <p:grpSpPr>
        <a:xfrm>
          <a:off x="0" y="0"/>
          <a:ext cx="0" cy="0"/>
          <a:chOff x="0" y="0"/>
          <a:chExt cx="0" cy="0"/>
        </a:xfrm>
      </p:grpSpPr>
      <p:sp>
        <p:nvSpPr>
          <p:cNvPr id="1347" name="Google Shape;1347;p141"/>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Special Education</a:t>
            </a:r>
            <a:r>
              <a:rPr lang="en" sz="3400">
                <a:solidFill>
                  <a:schemeClr val="accent5"/>
                </a:solidFill>
              </a:rPr>
              <a:t> - First Floor</a:t>
            </a:r>
            <a:endParaRPr i="0" sz="3400" u="none" cap="none" strike="noStrike">
              <a:solidFill>
                <a:schemeClr val="accent5"/>
              </a:solidFill>
            </a:endParaRPr>
          </a:p>
        </p:txBody>
      </p:sp>
      <p:pic>
        <p:nvPicPr>
          <p:cNvPr id="1348" name="Google Shape;1348;p141"/>
          <p:cNvPicPr preferRelativeResize="0"/>
          <p:nvPr/>
        </p:nvPicPr>
        <p:blipFill>
          <a:blip r:embed="rId3">
            <a:alphaModFix/>
          </a:blip>
          <a:stretch>
            <a:fillRect/>
          </a:stretch>
        </p:blipFill>
        <p:spPr>
          <a:xfrm>
            <a:off x="1003013" y="994375"/>
            <a:ext cx="7137971" cy="384432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52" name="Shape 1352"/>
        <p:cNvGrpSpPr/>
        <p:nvPr/>
      </p:nvGrpSpPr>
      <p:grpSpPr>
        <a:xfrm>
          <a:off x="0" y="0"/>
          <a:ext cx="0" cy="0"/>
          <a:chOff x="0" y="0"/>
          <a:chExt cx="0" cy="0"/>
        </a:xfrm>
      </p:grpSpPr>
      <p:sp>
        <p:nvSpPr>
          <p:cNvPr id="1353" name="Google Shape;1353;p142"/>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Online Learning - Second Floor</a:t>
            </a:r>
            <a:endParaRPr i="0" sz="3400" u="none" cap="none" strike="noStrike">
              <a:solidFill>
                <a:schemeClr val="accent5"/>
              </a:solidFill>
            </a:endParaRPr>
          </a:p>
        </p:txBody>
      </p:sp>
      <p:pic>
        <p:nvPicPr>
          <p:cNvPr id="1354" name="Google Shape;1354;p142"/>
          <p:cNvPicPr preferRelativeResize="0"/>
          <p:nvPr/>
        </p:nvPicPr>
        <p:blipFill>
          <a:blip r:embed="rId3">
            <a:alphaModFix/>
          </a:blip>
          <a:stretch>
            <a:fillRect/>
          </a:stretch>
        </p:blipFill>
        <p:spPr>
          <a:xfrm>
            <a:off x="1106688" y="970100"/>
            <a:ext cx="6930616" cy="384432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58" name="Shape 1358"/>
        <p:cNvGrpSpPr/>
        <p:nvPr/>
      </p:nvGrpSpPr>
      <p:grpSpPr>
        <a:xfrm>
          <a:off x="0" y="0"/>
          <a:ext cx="0" cy="0"/>
          <a:chOff x="0" y="0"/>
          <a:chExt cx="0" cy="0"/>
        </a:xfrm>
      </p:grpSpPr>
      <p:sp>
        <p:nvSpPr>
          <p:cNvPr id="1359" name="Google Shape;1359;p143"/>
          <p:cNvSpPr txBox="1"/>
          <p:nvPr>
            <p:ph idx="4294967295" type="ctrTitle"/>
          </p:nvPr>
        </p:nvSpPr>
        <p:spPr>
          <a:xfrm>
            <a:off x="2137200" y="1856073"/>
            <a:ext cx="4869600" cy="17145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accent4"/>
              </a:buClr>
              <a:buSzPts val="2800"/>
              <a:buFont typeface="Fjalla One"/>
              <a:buNone/>
            </a:pPr>
            <a:r>
              <a:rPr b="1" lang="en" sz="3500">
                <a:solidFill>
                  <a:schemeClr val="accent5"/>
                </a:solidFill>
                <a:latin typeface="Poppins Light"/>
                <a:ea typeface="Poppins Light"/>
                <a:cs typeface="Poppins Light"/>
                <a:sym typeface="Poppins Light"/>
              </a:rPr>
              <a:t>Site Improvements </a:t>
            </a:r>
            <a:endParaRPr b="1" i="0" sz="3500" u="none" cap="none" strike="noStrike">
              <a:solidFill>
                <a:schemeClr val="accent5"/>
              </a:solidFill>
              <a:latin typeface="Poppins Light"/>
              <a:ea typeface="Poppins Light"/>
              <a:cs typeface="Poppins Light"/>
              <a:sym typeface="Poppins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63" name="Shape 1363"/>
        <p:cNvGrpSpPr/>
        <p:nvPr/>
      </p:nvGrpSpPr>
      <p:grpSpPr>
        <a:xfrm>
          <a:off x="0" y="0"/>
          <a:ext cx="0" cy="0"/>
          <a:chOff x="0" y="0"/>
          <a:chExt cx="0" cy="0"/>
        </a:xfrm>
      </p:grpSpPr>
      <p:sp>
        <p:nvSpPr>
          <p:cNvPr id="1364" name="Google Shape;1364;p144"/>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Enlarged Traffic Flow Plan </a:t>
            </a:r>
            <a:endParaRPr i="0" sz="3400" u="none" cap="none" strike="noStrike">
              <a:solidFill>
                <a:schemeClr val="accent5"/>
              </a:solidFill>
            </a:endParaRPr>
          </a:p>
        </p:txBody>
      </p:sp>
      <p:pic>
        <p:nvPicPr>
          <p:cNvPr id="1365" name="Google Shape;1365;p144"/>
          <p:cNvPicPr preferRelativeResize="0"/>
          <p:nvPr/>
        </p:nvPicPr>
        <p:blipFill>
          <a:blip r:embed="rId3">
            <a:alphaModFix/>
          </a:blip>
          <a:stretch>
            <a:fillRect/>
          </a:stretch>
        </p:blipFill>
        <p:spPr>
          <a:xfrm>
            <a:off x="2110800" y="725825"/>
            <a:ext cx="4922399" cy="441767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69" name="Shape 1369"/>
        <p:cNvGrpSpPr/>
        <p:nvPr/>
      </p:nvGrpSpPr>
      <p:grpSpPr>
        <a:xfrm>
          <a:off x="0" y="0"/>
          <a:ext cx="0" cy="0"/>
          <a:chOff x="0" y="0"/>
          <a:chExt cx="0" cy="0"/>
        </a:xfrm>
      </p:grpSpPr>
      <p:pic>
        <p:nvPicPr>
          <p:cNvPr id="1370" name="Google Shape;1370;p145"/>
          <p:cNvPicPr preferRelativeResize="0"/>
          <p:nvPr/>
        </p:nvPicPr>
        <p:blipFill>
          <a:blip r:embed="rId3">
            <a:alphaModFix/>
          </a:blip>
          <a:stretch>
            <a:fillRect/>
          </a:stretch>
        </p:blipFill>
        <p:spPr>
          <a:xfrm>
            <a:off x="1336025" y="994375"/>
            <a:ext cx="6471951" cy="3640473"/>
          </a:xfrm>
          <a:prstGeom prst="rect">
            <a:avLst/>
          </a:prstGeom>
          <a:noFill/>
          <a:ln>
            <a:noFill/>
          </a:ln>
        </p:spPr>
      </p:pic>
      <p:sp>
        <p:nvSpPr>
          <p:cNvPr id="1371" name="Google Shape;1371;p145"/>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Exterior Plaza</a:t>
            </a:r>
            <a:endParaRPr i="0" sz="3400" u="none" cap="none" strike="noStrike">
              <a:solidFill>
                <a:schemeClr val="accent5"/>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75" name="Shape 1375"/>
        <p:cNvGrpSpPr/>
        <p:nvPr/>
      </p:nvGrpSpPr>
      <p:grpSpPr>
        <a:xfrm>
          <a:off x="0" y="0"/>
          <a:ext cx="0" cy="0"/>
          <a:chOff x="0" y="0"/>
          <a:chExt cx="0" cy="0"/>
        </a:xfrm>
      </p:grpSpPr>
      <p:sp>
        <p:nvSpPr>
          <p:cNvPr id="1376" name="Google Shape;1376;p146"/>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Exterior Plaza</a:t>
            </a:r>
            <a:endParaRPr i="0" sz="3400" u="none" cap="none" strike="noStrike">
              <a:solidFill>
                <a:schemeClr val="accent5"/>
              </a:solidFill>
            </a:endParaRPr>
          </a:p>
        </p:txBody>
      </p:sp>
      <p:pic>
        <p:nvPicPr>
          <p:cNvPr id="1377" name="Google Shape;1377;p146"/>
          <p:cNvPicPr preferRelativeResize="0"/>
          <p:nvPr/>
        </p:nvPicPr>
        <p:blipFill>
          <a:blip r:embed="rId3">
            <a:alphaModFix/>
          </a:blip>
          <a:stretch>
            <a:fillRect/>
          </a:stretch>
        </p:blipFill>
        <p:spPr>
          <a:xfrm>
            <a:off x="1336012" y="994375"/>
            <a:ext cx="6471977" cy="364047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81" name="Shape 1381"/>
        <p:cNvGrpSpPr/>
        <p:nvPr/>
      </p:nvGrpSpPr>
      <p:grpSpPr>
        <a:xfrm>
          <a:off x="0" y="0"/>
          <a:ext cx="0" cy="0"/>
          <a:chOff x="0" y="0"/>
          <a:chExt cx="0" cy="0"/>
        </a:xfrm>
      </p:grpSpPr>
      <p:sp>
        <p:nvSpPr>
          <p:cNvPr id="1382" name="Google Shape;1382;p147"/>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Exterior Plaza</a:t>
            </a:r>
            <a:endParaRPr i="0" sz="3400" u="none" cap="none" strike="noStrike">
              <a:solidFill>
                <a:schemeClr val="accent5"/>
              </a:solidFill>
            </a:endParaRPr>
          </a:p>
        </p:txBody>
      </p:sp>
      <p:pic>
        <p:nvPicPr>
          <p:cNvPr id="1383" name="Google Shape;1383;p147"/>
          <p:cNvPicPr preferRelativeResize="0"/>
          <p:nvPr/>
        </p:nvPicPr>
        <p:blipFill>
          <a:blip r:embed="rId3">
            <a:alphaModFix/>
          </a:blip>
          <a:stretch>
            <a:fillRect/>
          </a:stretch>
        </p:blipFill>
        <p:spPr>
          <a:xfrm>
            <a:off x="1336001" y="994375"/>
            <a:ext cx="6472003" cy="364049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87" name="Shape 1387"/>
        <p:cNvGrpSpPr/>
        <p:nvPr/>
      </p:nvGrpSpPr>
      <p:grpSpPr>
        <a:xfrm>
          <a:off x="0" y="0"/>
          <a:ext cx="0" cy="0"/>
          <a:chOff x="0" y="0"/>
          <a:chExt cx="0" cy="0"/>
        </a:xfrm>
      </p:grpSpPr>
      <p:sp>
        <p:nvSpPr>
          <p:cNvPr id="1388" name="Google Shape;1388;p148"/>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Exterior Plaza</a:t>
            </a:r>
            <a:endParaRPr i="0" sz="3400" u="none" cap="none" strike="noStrike">
              <a:solidFill>
                <a:schemeClr val="accent5"/>
              </a:solidFill>
            </a:endParaRPr>
          </a:p>
        </p:txBody>
      </p:sp>
      <p:pic>
        <p:nvPicPr>
          <p:cNvPr id="1389" name="Google Shape;1389;p148"/>
          <p:cNvPicPr preferRelativeResize="0"/>
          <p:nvPr/>
        </p:nvPicPr>
        <p:blipFill>
          <a:blip r:embed="rId3">
            <a:alphaModFix/>
          </a:blip>
          <a:stretch>
            <a:fillRect/>
          </a:stretch>
        </p:blipFill>
        <p:spPr>
          <a:xfrm>
            <a:off x="1336000" y="994367"/>
            <a:ext cx="6472003" cy="364048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93" name="Shape 1393"/>
        <p:cNvGrpSpPr/>
        <p:nvPr/>
      </p:nvGrpSpPr>
      <p:grpSpPr>
        <a:xfrm>
          <a:off x="0" y="0"/>
          <a:ext cx="0" cy="0"/>
          <a:chOff x="0" y="0"/>
          <a:chExt cx="0" cy="0"/>
        </a:xfrm>
      </p:grpSpPr>
      <p:sp>
        <p:nvSpPr>
          <p:cNvPr id="1394" name="Google Shape;1394;p149"/>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East Ridge High School - Construction Phasing Plan</a:t>
            </a:r>
            <a:endParaRPr i="0" sz="2400" u="none" cap="none" strike="noStrike">
              <a:solidFill>
                <a:schemeClr val="accent5"/>
              </a:solidFill>
            </a:endParaRPr>
          </a:p>
        </p:txBody>
      </p:sp>
      <p:pic>
        <p:nvPicPr>
          <p:cNvPr id="1395" name="Google Shape;1395;p149"/>
          <p:cNvPicPr preferRelativeResize="0"/>
          <p:nvPr/>
        </p:nvPicPr>
        <p:blipFill>
          <a:blip r:embed="rId3">
            <a:alphaModFix/>
          </a:blip>
          <a:stretch>
            <a:fillRect/>
          </a:stretch>
        </p:blipFill>
        <p:spPr>
          <a:xfrm>
            <a:off x="1173063" y="680475"/>
            <a:ext cx="6797875" cy="439804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99" name="Shape 1399"/>
        <p:cNvGrpSpPr/>
        <p:nvPr/>
      </p:nvGrpSpPr>
      <p:grpSpPr>
        <a:xfrm>
          <a:off x="0" y="0"/>
          <a:ext cx="0" cy="0"/>
          <a:chOff x="0" y="0"/>
          <a:chExt cx="0" cy="0"/>
        </a:xfrm>
      </p:grpSpPr>
      <p:sp>
        <p:nvSpPr>
          <p:cNvPr id="1400" name="Google Shape;1400;p150"/>
          <p:cNvSpPr txBox="1"/>
          <p:nvPr/>
        </p:nvSpPr>
        <p:spPr>
          <a:xfrm>
            <a:off x="476250" y="1204875"/>
            <a:ext cx="6997500" cy="4002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0"/>
              </a:spcBef>
              <a:spcAft>
                <a:spcPts val="0"/>
              </a:spcAft>
              <a:buNone/>
            </a:pPr>
            <a:r>
              <a:t/>
            </a:r>
            <a:endParaRPr b="1">
              <a:latin typeface="Poppins"/>
              <a:ea typeface="Poppins"/>
              <a:cs typeface="Poppins"/>
              <a:sym typeface="Poppins"/>
            </a:endParaRPr>
          </a:p>
        </p:txBody>
      </p:sp>
      <p:sp>
        <p:nvSpPr>
          <p:cNvPr id="1401" name="Google Shape;1401;p150"/>
          <p:cNvSpPr txBox="1"/>
          <p:nvPr/>
        </p:nvSpPr>
        <p:spPr>
          <a:xfrm>
            <a:off x="4073250" y="2069455"/>
            <a:ext cx="4584600" cy="16239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0"/>
              </a:spcAft>
              <a:buClr>
                <a:srgbClr val="000000"/>
              </a:buClr>
              <a:buSzPts val="1400"/>
              <a:buFont typeface="Arial"/>
              <a:buNone/>
            </a:pPr>
            <a:r>
              <a:rPr b="0" i="0" lang="en" sz="1700" u="none" cap="none" strike="noStrike">
                <a:solidFill>
                  <a:schemeClr val="accent5"/>
                </a:solidFill>
                <a:latin typeface="Poppins SemiBold"/>
                <a:ea typeface="Poppins SemiBold"/>
                <a:cs typeface="Poppins SemiBold"/>
                <a:sym typeface="Poppins SemiBold"/>
              </a:rPr>
              <a:t>SCHEDULE</a:t>
            </a:r>
            <a:endParaRPr b="0" i="0" sz="1700" u="none" cap="none" strike="noStrike">
              <a:solidFill>
                <a:schemeClr val="accent5"/>
              </a:solidFill>
              <a:latin typeface="Poppins SemiBold"/>
              <a:ea typeface="Poppins SemiBold"/>
              <a:cs typeface="Poppins SemiBold"/>
              <a:sym typeface="Poppins SemiBold"/>
            </a:endParaRPr>
          </a:p>
          <a:p>
            <a:pPr indent="0" lvl="0" marL="0" marR="0" rtl="0" algn="l">
              <a:lnSpc>
                <a:spcPct val="150000"/>
              </a:lnSpc>
              <a:spcBef>
                <a:spcPts val="0"/>
              </a:spcBef>
              <a:spcAft>
                <a:spcPts val="0"/>
              </a:spcAft>
              <a:buClr>
                <a:srgbClr val="000000"/>
              </a:buClr>
              <a:buSzPts val="1400"/>
              <a:buFont typeface="Arial"/>
              <a:buNone/>
            </a:pPr>
            <a:r>
              <a:rPr b="1" i="0" lang="en" sz="1700" u="none" cap="none" strike="noStrike">
                <a:solidFill>
                  <a:schemeClr val="accent5"/>
                </a:solidFill>
                <a:latin typeface="Poppins"/>
                <a:ea typeface="Poppins"/>
                <a:cs typeface="Poppins"/>
                <a:sym typeface="Poppins"/>
              </a:rPr>
              <a:t>Design:</a:t>
            </a:r>
            <a:r>
              <a:rPr b="0" i="0" lang="en" sz="1700" u="none" cap="none" strike="noStrike">
                <a:solidFill>
                  <a:schemeClr val="accent5"/>
                </a:solidFill>
                <a:latin typeface="Poppins"/>
                <a:ea typeface="Poppins"/>
                <a:cs typeface="Poppins"/>
                <a:sym typeface="Poppins"/>
              </a:rPr>
              <a:t> </a:t>
            </a:r>
            <a:r>
              <a:rPr lang="en" sz="1700">
                <a:solidFill>
                  <a:schemeClr val="accent5"/>
                </a:solidFill>
                <a:latin typeface="Poppins"/>
                <a:ea typeface="Poppins"/>
                <a:cs typeface="Poppins"/>
                <a:sym typeface="Poppins"/>
              </a:rPr>
              <a:t>December</a:t>
            </a:r>
            <a:r>
              <a:rPr b="0" i="0" lang="en" sz="1700" u="none" cap="none" strike="noStrike">
                <a:solidFill>
                  <a:schemeClr val="accent5"/>
                </a:solidFill>
                <a:latin typeface="Poppins"/>
                <a:ea typeface="Poppins"/>
                <a:cs typeface="Poppins"/>
                <a:sym typeface="Poppins"/>
              </a:rPr>
              <a:t> 202</a:t>
            </a:r>
            <a:r>
              <a:rPr lang="en" sz="1700">
                <a:solidFill>
                  <a:schemeClr val="accent5"/>
                </a:solidFill>
                <a:latin typeface="Poppins"/>
                <a:ea typeface="Poppins"/>
                <a:cs typeface="Poppins"/>
                <a:sym typeface="Poppins"/>
              </a:rPr>
              <a:t>3</a:t>
            </a:r>
            <a:r>
              <a:rPr b="0" i="0" lang="en" sz="1700" u="none" cap="none" strike="noStrike">
                <a:solidFill>
                  <a:schemeClr val="accent5"/>
                </a:solidFill>
                <a:latin typeface="Poppins"/>
                <a:ea typeface="Poppins"/>
                <a:cs typeface="Poppins"/>
                <a:sym typeface="Poppins"/>
              </a:rPr>
              <a:t> – </a:t>
            </a:r>
            <a:r>
              <a:rPr lang="en" sz="1700">
                <a:solidFill>
                  <a:schemeClr val="accent5"/>
                </a:solidFill>
                <a:latin typeface="Poppins"/>
                <a:ea typeface="Poppins"/>
                <a:cs typeface="Poppins"/>
                <a:sym typeface="Poppins"/>
              </a:rPr>
              <a:t>October 2024</a:t>
            </a:r>
            <a:endParaRPr sz="1700"/>
          </a:p>
          <a:p>
            <a:pPr indent="0" lvl="0" marL="0" marR="0" rtl="0" algn="l">
              <a:lnSpc>
                <a:spcPct val="150000"/>
              </a:lnSpc>
              <a:spcBef>
                <a:spcPts val="0"/>
              </a:spcBef>
              <a:spcAft>
                <a:spcPts val="0"/>
              </a:spcAft>
              <a:buClr>
                <a:srgbClr val="000000"/>
              </a:buClr>
              <a:buSzPts val="1400"/>
              <a:buFont typeface="Arial"/>
              <a:buNone/>
            </a:pPr>
            <a:r>
              <a:rPr b="1" i="0" lang="en" sz="1700" u="none" cap="none" strike="noStrike">
                <a:solidFill>
                  <a:schemeClr val="accent5"/>
                </a:solidFill>
                <a:latin typeface="Poppins"/>
                <a:ea typeface="Poppins"/>
                <a:cs typeface="Poppins"/>
                <a:sym typeface="Poppins"/>
              </a:rPr>
              <a:t>Bidding:</a:t>
            </a:r>
            <a:r>
              <a:rPr b="0" i="0" lang="en" sz="1700" u="none" cap="none" strike="noStrike">
                <a:solidFill>
                  <a:schemeClr val="accent5"/>
                </a:solidFill>
                <a:latin typeface="Poppins"/>
                <a:ea typeface="Poppins"/>
                <a:cs typeface="Poppins"/>
                <a:sym typeface="Poppins"/>
              </a:rPr>
              <a:t> </a:t>
            </a:r>
            <a:r>
              <a:rPr lang="en" sz="1700">
                <a:solidFill>
                  <a:schemeClr val="accent5"/>
                </a:solidFill>
                <a:latin typeface="Poppins"/>
                <a:ea typeface="Poppins"/>
                <a:cs typeface="Poppins"/>
                <a:sym typeface="Poppins"/>
              </a:rPr>
              <a:t>Nov-Dec </a:t>
            </a:r>
            <a:r>
              <a:rPr b="0" i="0" lang="en" sz="1700" u="none" cap="none" strike="noStrike">
                <a:solidFill>
                  <a:schemeClr val="accent5"/>
                </a:solidFill>
                <a:latin typeface="Poppins"/>
                <a:ea typeface="Poppins"/>
                <a:cs typeface="Poppins"/>
                <a:sym typeface="Poppins"/>
              </a:rPr>
              <a:t>202</a:t>
            </a:r>
            <a:r>
              <a:rPr lang="en" sz="1700">
                <a:solidFill>
                  <a:schemeClr val="accent5"/>
                </a:solidFill>
                <a:latin typeface="Poppins"/>
                <a:ea typeface="Poppins"/>
                <a:cs typeface="Poppins"/>
                <a:sym typeface="Poppins"/>
              </a:rPr>
              <a:t>4</a:t>
            </a:r>
            <a:endParaRPr sz="1700"/>
          </a:p>
          <a:p>
            <a:pPr indent="0" lvl="0" marL="0" marR="0" rtl="0" algn="l">
              <a:lnSpc>
                <a:spcPct val="150000"/>
              </a:lnSpc>
              <a:spcBef>
                <a:spcPts val="0"/>
              </a:spcBef>
              <a:spcAft>
                <a:spcPts val="0"/>
              </a:spcAft>
              <a:buClr>
                <a:srgbClr val="000000"/>
              </a:buClr>
              <a:buSzPts val="1400"/>
              <a:buFont typeface="Arial"/>
              <a:buNone/>
            </a:pPr>
            <a:r>
              <a:rPr b="1" i="0" lang="en" sz="1700" u="none" cap="none" strike="noStrike">
                <a:solidFill>
                  <a:schemeClr val="accent5"/>
                </a:solidFill>
                <a:latin typeface="Poppins"/>
                <a:ea typeface="Poppins"/>
                <a:cs typeface="Poppins"/>
                <a:sym typeface="Poppins"/>
              </a:rPr>
              <a:t>Construction:</a:t>
            </a:r>
            <a:r>
              <a:rPr b="0" i="0" lang="en" sz="1700" u="none" cap="none" strike="noStrike">
                <a:solidFill>
                  <a:schemeClr val="accent5"/>
                </a:solidFill>
                <a:latin typeface="Poppins"/>
                <a:ea typeface="Poppins"/>
                <a:cs typeface="Poppins"/>
                <a:sym typeface="Poppins"/>
              </a:rPr>
              <a:t> </a:t>
            </a:r>
            <a:r>
              <a:rPr lang="en" sz="1700">
                <a:solidFill>
                  <a:schemeClr val="accent5"/>
                </a:solidFill>
                <a:latin typeface="Poppins"/>
                <a:ea typeface="Poppins"/>
                <a:cs typeface="Poppins"/>
                <a:sym typeface="Poppins"/>
              </a:rPr>
              <a:t>Mar</a:t>
            </a:r>
            <a:r>
              <a:rPr b="0" i="0" lang="en" sz="1700" u="none" cap="none" strike="noStrike">
                <a:solidFill>
                  <a:schemeClr val="accent5"/>
                </a:solidFill>
                <a:latin typeface="Poppins"/>
                <a:ea typeface="Poppins"/>
                <a:cs typeface="Poppins"/>
                <a:sym typeface="Poppins"/>
              </a:rPr>
              <a:t> 2025 – </a:t>
            </a:r>
            <a:r>
              <a:rPr lang="en" sz="1700">
                <a:solidFill>
                  <a:schemeClr val="accent5"/>
                </a:solidFill>
                <a:latin typeface="Poppins"/>
                <a:ea typeface="Poppins"/>
                <a:cs typeface="Poppins"/>
                <a:sym typeface="Poppins"/>
              </a:rPr>
              <a:t>August</a:t>
            </a:r>
            <a:r>
              <a:rPr b="0" i="0" lang="en" sz="1700" u="none" cap="none" strike="noStrike">
                <a:solidFill>
                  <a:schemeClr val="accent5"/>
                </a:solidFill>
                <a:latin typeface="Poppins"/>
                <a:ea typeface="Poppins"/>
                <a:cs typeface="Poppins"/>
                <a:sym typeface="Poppins"/>
              </a:rPr>
              <a:t> 202</a:t>
            </a:r>
            <a:r>
              <a:rPr lang="en" sz="1700">
                <a:solidFill>
                  <a:schemeClr val="accent5"/>
                </a:solidFill>
                <a:latin typeface="Poppins"/>
                <a:ea typeface="Poppins"/>
                <a:cs typeface="Poppins"/>
                <a:sym typeface="Poppins"/>
              </a:rPr>
              <a:t>6</a:t>
            </a:r>
            <a:endParaRPr b="1" sz="1700">
              <a:solidFill>
                <a:schemeClr val="accent5"/>
              </a:solidFill>
              <a:latin typeface="Poppins"/>
              <a:ea typeface="Poppins"/>
              <a:cs typeface="Poppins"/>
              <a:sym typeface="Poppins"/>
            </a:endParaRPr>
          </a:p>
        </p:txBody>
      </p:sp>
      <p:sp>
        <p:nvSpPr>
          <p:cNvPr id="1402" name="Google Shape;1402;p150"/>
          <p:cNvSpPr txBox="1"/>
          <p:nvPr>
            <p:ph idx="4294967295" type="ctrTitle"/>
          </p:nvPr>
        </p:nvSpPr>
        <p:spPr>
          <a:xfrm>
            <a:off x="4073250" y="1380863"/>
            <a:ext cx="4191000" cy="650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000">
                <a:solidFill>
                  <a:schemeClr val="accent5"/>
                </a:solidFill>
              </a:rPr>
              <a:t>East Ridge</a:t>
            </a:r>
            <a:r>
              <a:rPr b="0" i="0" lang="en" sz="3000" u="none" cap="none" strike="noStrike">
                <a:solidFill>
                  <a:schemeClr val="accent5"/>
                </a:solidFill>
                <a:latin typeface="Fjalla One"/>
                <a:ea typeface="Fjalla One"/>
                <a:cs typeface="Fjalla One"/>
                <a:sym typeface="Fjalla One"/>
              </a:rPr>
              <a:t> </a:t>
            </a:r>
            <a:r>
              <a:rPr lang="en" sz="3000">
                <a:solidFill>
                  <a:schemeClr val="accent5"/>
                </a:solidFill>
              </a:rPr>
              <a:t>High</a:t>
            </a:r>
            <a:r>
              <a:rPr b="0" i="0" lang="en" sz="3000" u="none" cap="none" strike="noStrike">
                <a:solidFill>
                  <a:schemeClr val="accent5"/>
                </a:solidFill>
                <a:latin typeface="Fjalla One"/>
                <a:ea typeface="Fjalla One"/>
                <a:cs typeface="Fjalla One"/>
                <a:sym typeface="Fjalla One"/>
              </a:rPr>
              <a:t> School</a:t>
            </a:r>
            <a:endParaRPr b="0" i="0" sz="3000" u="none" cap="none" strike="noStrike">
              <a:solidFill>
                <a:schemeClr val="accent5"/>
              </a:solidFill>
              <a:latin typeface="Fjalla One"/>
              <a:ea typeface="Fjalla One"/>
              <a:cs typeface="Fjalla One"/>
              <a:sym typeface="Fjalla One"/>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06" name="Shape 1406"/>
        <p:cNvGrpSpPr/>
        <p:nvPr/>
      </p:nvGrpSpPr>
      <p:grpSpPr>
        <a:xfrm>
          <a:off x="0" y="0"/>
          <a:ext cx="0" cy="0"/>
          <a:chOff x="0" y="0"/>
          <a:chExt cx="0" cy="0"/>
        </a:xfrm>
      </p:grpSpPr>
      <p:sp>
        <p:nvSpPr>
          <p:cNvPr id="1407" name="Google Shape;1407;p151"/>
          <p:cNvSpPr txBox="1"/>
          <p:nvPr/>
        </p:nvSpPr>
        <p:spPr>
          <a:xfrm>
            <a:off x="3685500" y="586150"/>
            <a:ext cx="4249500" cy="51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Fjalla One"/>
                <a:ea typeface="Fjalla One"/>
                <a:cs typeface="Fjalla One"/>
                <a:sym typeface="Fjalla One"/>
              </a:rPr>
              <a:t>East Ridge HS - </a:t>
            </a:r>
            <a:r>
              <a:rPr lang="en" sz="3000">
                <a:solidFill>
                  <a:schemeClr val="accent5"/>
                </a:solidFill>
                <a:latin typeface="Fjalla One"/>
                <a:ea typeface="Fjalla One"/>
                <a:cs typeface="Fjalla One"/>
                <a:sym typeface="Fjalla One"/>
              </a:rPr>
              <a:t>Next Steps</a:t>
            </a:r>
            <a:endParaRPr sz="3000">
              <a:solidFill>
                <a:schemeClr val="accent5"/>
              </a:solidFill>
              <a:latin typeface="Fjalla One"/>
              <a:ea typeface="Fjalla One"/>
              <a:cs typeface="Fjalla One"/>
              <a:sym typeface="Fjalla One"/>
            </a:endParaRPr>
          </a:p>
          <a:p>
            <a:pPr indent="0" lvl="0" marL="0" rtl="0" algn="l">
              <a:spcBef>
                <a:spcPts val="0"/>
              </a:spcBef>
              <a:spcAft>
                <a:spcPts val="0"/>
              </a:spcAft>
              <a:buNone/>
            </a:pPr>
            <a:r>
              <a:t/>
            </a:r>
            <a:endParaRPr sz="1800">
              <a:solidFill>
                <a:schemeClr val="accent5"/>
              </a:solidFill>
              <a:latin typeface="Poppins"/>
              <a:ea typeface="Poppins"/>
              <a:cs typeface="Poppins"/>
              <a:sym typeface="Poppins"/>
            </a:endParaRPr>
          </a:p>
        </p:txBody>
      </p:sp>
      <p:sp>
        <p:nvSpPr>
          <p:cNvPr id="1408" name="Google Shape;1408;p151"/>
          <p:cNvSpPr txBox="1"/>
          <p:nvPr/>
        </p:nvSpPr>
        <p:spPr>
          <a:xfrm>
            <a:off x="3597525" y="1194300"/>
            <a:ext cx="5481300" cy="34509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accent5"/>
              </a:buClr>
              <a:buSzPts val="1400"/>
              <a:buFont typeface="Poppins"/>
              <a:buChar char="●"/>
            </a:pPr>
            <a:r>
              <a:rPr b="1" lang="en">
                <a:solidFill>
                  <a:schemeClr val="accent5"/>
                </a:solidFill>
                <a:latin typeface="Poppins"/>
                <a:ea typeface="Poppins"/>
                <a:cs typeface="Poppins"/>
                <a:sym typeface="Poppins"/>
              </a:rPr>
              <a:t>December:</a:t>
            </a:r>
            <a:endParaRPr>
              <a:solidFill>
                <a:schemeClr val="accent5"/>
              </a:solidFill>
              <a:latin typeface="Poppins"/>
              <a:ea typeface="Poppins"/>
              <a:cs typeface="Poppins"/>
              <a:sym typeface="Poppins"/>
            </a:endParaRPr>
          </a:p>
          <a:p>
            <a:pPr indent="-317500" lvl="1" marL="914400" rtl="0" algn="l">
              <a:spcBef>
                <a:spcPts val="0"/>
              </a:spcBef>
              <a:spcAft>
                <a:spcPts val="0"/>
              </a:spcAft>
              <a:buClr>
                <a:schemeClr val="accent5"/>
              </a:buClr>
              <a:buSzPts val="1400"/>
              <a:buFont typeface="Poppins"/>
              <a:buChar char="○"/>
            </a:pPr>
            <a:r>
              <a:rPr lang="en">
                <a:solidFill>
                  <a:schemeClr val="accent5"/>
                </a:solidFill>
                <a:latin typeface="Poppins"/>
                <a:ea typeface="Poppins"/>
                <a:cs typeface="Poppins"/>
                <a:sym typeface="Poppins"/>
              </a:rPr>
              <a:t>Bids due/review/selection of contractors</a:t>
            </a:r>
            <a:endParaRPr>
              <a:solidFill>
                <a:schemeClr val="accent5"/>
              </a:solidFill>
              <a:latin typeface="Poppins"/>
              <a:ea typeface="Poppins"/>
              <a:cs typeface="Poppins"/>
              <a:sym typeface="Poppins"/>
            </a:endParaRPr>
          </a:p>
          <a:p>
            <a:pPr indent="-330200" lvl="0" marL="457200" rtl="0" algn="l">
              <a:lnSpc>
                <a:spcPct val="115000"/>
              </a:lnSpc>
              <a:spcBef>
                <a:spcPts val="0"/>
              </a:spcBef>
              <a:spcAft>
                <a:spcPts val="0"/>
              </a:spcAft>
              <a:buClr>
                <a:schemeClr val="accent5"/>
              </a:buClr>
              <a:buSzPts val="1600"/>
              <a:buFont typeface="Poppins"/>
              <a:buChar char="●"/>
            </a:pPr>
            <a:r>
              <a:rPr b="1" lang="en">
                <a:solidFill>
                  <a:srgbClr val="1C1C1C"/>
                </a:solidFill>
                <a:highlight>
                  <a:schemeClr val="accent6"/>
                </a:highlight>
                <a:latin typeface="Poppins"/>
                <a:ea typeface="Poppins"/>
                <a:cs typeface="Poppins"/>
                <a:sym typeface="Poppins"/>
              </a:rPr>
              <a:t>January:</a:t>
            </a:r>
            <a:endParaRPr b="1">
              <a:solidFill>
                <a:srgbClr val="1C1C1C"/>
              </a:solidFill>
              <a:highlight>
                <a:schemeClr val="accent6"/>
              </a:highlight>
              <a:latin typeface="Poppins"/>
              <a:ea typeface="Poppins"/>
              <a:cs typeface="Poppins"/>
              <a:sym typeface="Poppins"/>
            </a:endParaRPr>
          </a:p>
          <a:p>
            <a:pPr indent="-330200" lvl="1" marL="914400" rtl="0" algn="l">
              <a:lnSpc>
                <a:spcPct val="115000"/>
              </a:lnSpc>
              <a:spcBef>
                <a:spcPts val="0"/>
              </a:spcBef>
              <a:spcAft>
                <a:spcPts val="0"/>
              </a:spcAft>
              <a:buClr>
                <a:schemeClr val="accent5"/>
              </a:buClr>
              <a:buSzPts val="1600"/>
              <a:buFont typeface="Poppins"/>
              <a:buChar char="○"/>
            </a:pPr>
            <a:r>
              <a:rPr lang="en">
                <a:solidFill>
                  <a:srgbClr val="1C1C1C"/>
                </a:solidFill>
                <a:highlight>
                  <a:schemeClr val="accent6"/>
                </a:highlight>
                <a:latin typeface="Poppins"/>
                <a:ea typeface="Poppins"/>
                <a:cs typeface="Poppins"/>
                <a:sym typeface="Poppins"/>
              </a:rPr>
              <a:t>Bid Approval at School Board Meeting (Jan 16) </a:t>
            </a:r>
            <a:endParaRPr b="1">
              <a:solidFill>
                <a:srgbClr val="1C1C1C"/>
              </a:solidFill>
              <a:highlight>
                <a:schemeClr val="accent6"/>
              </a:highlight>
              <a:latin typeface="Poppins"/>
              <a:ea typeface="Poppins"/>
              <a:cs typeface="Poppins"/>
              <a:sym typeface="Poppins"/>
            </a:endParaRPr>
          </a:p>
          <a:p>
            <a:pPr indent="-317500" lvl="0" marL="457200" rtl="0" algn="l">
              <a:lnSpc>
                <a:spcPct val="115000"/>
              </a:lnSpc>
              <a:spcBef>
                <a:spcPts val="0"/>
              </a:spcBef>
              <a:spcAft>
                <a:spcPts val="0"/>
              </a:spcAft>
              <a:buClr>
                <a:srgbClr val="1C1C1C"/>
              </a:buClr>
              <a:buSzPts val="1400"/>
              <a:buFont typeface="Poppins"/>
              <a:buChar char="●"/>
            </a:pPr>
            <a:r>
              <a:rPr b="1" lang="en">
                <a:solidFill>
                  <a:srgbClr val="1C1C1C"/>
                </a:solidFill>
                <a:highlight>
                  <a:schemeClr val="accent6"/>
                </a:highlight>
                <a:latin typeface="Poppins"/>
                <a:ea typeface="Poppins"/>
                <a:cs typeface="Poppins"/>
                <a:sym typeface="Poppins"/>
              </a:rPr>
              <a:t>February:</a:t>
            </a:r>
            <a:endParaRPr b="1">
              <a:solidFill>
                <a:srgbClr val="1C1C1C"/>
              </a:solidFill>
              <a:highlight>
                <a:schemeClr val="accent6"/>
              </a:highlight>
              <a:latin typeface="Poppins"/>
              <a:ea typeface="Poppins"/>
              <a:cs typeface="Poppins"/>
              <a:sym typeface="Poppins"/>
            </a:endParaRPr>
          </a:p>
          <a:p>
            <a:pPr indent="-317500" lvl="1" marL="914400" rtl="0" algn="l">
              <a:lnSpc>
                <a:spcPct val="115000"/>
              </a:lnSpc>
              <a:spcBef>
                <a:spcPts val="0"/>
              </a:spcBef>
              <a:spcAft>
                <a:spcPts val="0"/>
              </a:spcAft>
              <a:buClr>
                <a:srgbClr val="1C1C1C"/>
              </a:buClr>
              <a:buSzPts val="1400"/>
              <a:buFont typeface="Poppins"/>
              <a:buChar char="○"/>
            </a:pPr>
            <a:r>
              <a:rPr lang="en">
                <a:solidFill>
                  <a:srgbClr val="1C1C1C"/>
                </a:solidFill>
                <a:highlight>
                  <a:schemeClr val="accent6"/>
                </a:highlight>
                <a:latin typeface="Poppins"/>
                <a:ea typeface="Poppins"/>
                <a:cs typeface="Poppins"/>
                <a:sym typeface="Poppins"/>
              </a:rPr>
              <a:t>Pre-construction meetings</a:t>
            </a:r>
            <a:endParaRPr>
              <a:solidFill>
                <a:srgbClr val="1C1C1C"/>
              </a:solidFill>
              <a:highlight>
                <a:schemeClr val="accent6"/>
              </a:highlight>
              <a:latin typeface="Poppins"/>
              <a:ea typeface="Poppins"/>
              <a:cs typeface="Poppins"/>
              <a:sym typeface="Poppins"/>
            </a:endParaRPr>
          </a:p>
          <a:p>
            <a:pPr indent="-317500" lvl="0" marL="457200" rtl="0" algn="l">
              <a:lnSpc>
                <a:spcPct val="115000"/>
              </a:lnSpc>
              <a:spcBef>
                <a:spcPts val="0"/>
              </a:spcBef>
              <a:spcAft>
                <a:spcPts val="0"/>
              </a:spcAft>
              <a:buClr>
                <a:srgbClr val="1C1C1C"/>
              </a:buClr>
              <a:buSzPts val="1400"/>
              <a:buFont typeface="Poppins"/>
              <a:buChar char="●"/>
            </a:pPr>
            <a:r>
              <a:rPr b="1" lang="en">
                <a:solidFill>
                  <a:srgbClr val="1C1C1C"/>
                </a:solidFill>
                <a:highlight>
                  <a:schemeClr val="accent6"/>
                </a:highlight>
                <a:latin typeface="Poppins"/>
                <a:ea typeface="Poppins"/>
                <a:cs typeface="Poppins"/>
                <a:sym typeface="Poppins"/>
              </a:rPr>
              <a:t>March:</a:t>
            </a:r>
            <a:endParaRPr b="1">
              <a:solidFill>
                <a:srgbClr val="1C1C1C"/>
              </a:solidFill>
              <a:highlight>
                <a:schemeClr val="accent6"/>
              </a:highlight>
              <a:latin typeface="Poppins"/>
              <a:ea typeface="Poppins"/>
              <a:cs typeface="Poppins"/>
              <a:sym typeface="Poppins"/>
            </a:endParaRPr>
          </a:p>
          <a:p>
            <a:pPr indent="-317500" lvl="1" marL="914400" rtl="0" algn="l">
              <a:lnSpc>
                <a:spcPct val="115000"/>
              </a:lnSpc>
              <a:spcBef>
                <a:spcPts val="0"/>
              </a:spcBef>
              <a:spcAft>
                <a:spcPts val="0"/>
              </a:spcAft>
              <a:buClr>
                <a:srgbClr val="1C1C1C"/>
              </a:buClr>
              <a:buSzPts val="1400"/>
              <a:buFont typeface="Poppins"/>
              <a:buChar char="○"/>
            </a:pPr>
            <a:r>
              <a:rPr lang="en">
                <a:solidFill>
                  <a:srgbClr val="1C1C1C"/>
                </a:solidFill>
                <a:highlight>
                  <a:schemeClr val="accent6"/>
                </a:highlight>
                <a:latin typeface="Poppins"/>
                <a:ea typeface="Poppins"/>
                <a:cs typeface="Poppins"/>
                <a:sym typeface="Poppins"/>
              </a:rPr>
              <a:t>Construction begins (Spring Break)</a:t>
            </a:r>
            <a:endParaRPr>
              <a:solidFill>
                <a:srgbClr val="1C1C1C"/>
              </a:solidFill>
              <a:highlight>
                <a:schemeClr val="accent6"/>
              </a:highlight>
              <a:latin typeface="Poppins"/>
              <a:ea typeface="Poppins"/>
              <a:cs typeface="Poppins"/>
              <a:sym typeface="Poppins"/>
            </a:endParaRPr>
          </a:p>
          <a:p>
            <a:pPr indent="0" lvl="0" marL="0" rtl="0" algn="ctr">
              <a:lnSpc>
                <a:spcPct val="115000"/>
              </a:lnSpc>
              <a:spcBef>
                <a:spcPts val="1500"/>
              </a:spcBef>
              <a:spcAft>
                <a:spcPts val="1500"/>
              </a:spcAft>
              <a:buNone/>
            </a:pPr>
            <a:r>
              <a:rPr b="1" lang="en" sz="1800">
                <a:solidFill>
                  <a:srgbClr val="1C1C1C"/>
                </a:solidFill>
                <a:highlight>
                  <a:schemeClr val="accent6"/>
                </a:highlight>
                <a:latin typeface="Poppins"/>
                <a:ea typeface="Poppins"/>
                <a:cs typeface="Poppins"/>
                <a:sym typeface="Poppins"/>
              </a:rPr>
              <a:t>Updates and important information will be shared at SoWashCo.org/construction</a:t>
            </a:r>
            <a:endParaRPr b="1" sz="1800">
              <a:solidFill>
                <a:srgbClr val="1C1C1C"/>
              </a:solidFill>
              <a:highlight>
                <a:schemeClr val="accent6"/>
              </a:highlight>
              <a:latin typeface="Poppins"/>
              <a:ea typeface="Poppins"/>
              <a:cs typeface="Poppins"/>
              <a:sym typeface="Poppi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12" name="Shape 1412"/>
        <p:cNvGrpSpPr/>
        <p:nvPr/>
      </p:nvGrpSpPr>
      <p:grpSpPr>
        <a:xfrm>
          <a:off x="0" y="0"/>
          <a:ext cx="0" cy="0"/>
          <a:chOff x="0" y="0"/>
          <a:chExt cx="0" cy="0"/>
        </a:xfrm>
      </p:grpSpPr>
      <p:sp>
        <p:nvSpPr>
          <p:cNvPr id="1413" name="Google Shape;1413;p152"/>
          <p:cNvSpPr txBox="1"/>
          <p:nvPr>
            <p:ph idx="4294967295" type="ctrTitle"/>
          </p:nvPr>
        </p:nvSpPr>
        <p:spPr>
          <a:xfrm>
            <a:off x="2476500" y="2161503"/>
            <a:ext cx="4191000" cy="82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4400">
                <a:solidFill>
                  <a:schemeClr val="accent5"/>
                </a:solidFill>
              </a:rPr>
              <a:t>Park High School</a:t>
            </a:r>
            <a:endParaRPr b="1" sz="4400">
              <a:solidFill>
                <a:schemeClr val="accent5"/>
              </a:solidFill>
            </a:endParaRPr>
          </a:p>
          <a:p>
            <a:pPr indent="0" lvl="0" marL="0" rtl="0" algn="ctr">
              <a:spcBef>
                <a:spcPts val="0"/>
              </a:spcBef>
              <a:spcAft>
                <a:spcPts val="0"/>
              </a:spcAft>
              <a:buNone/>
            </a:pPr>
            <a:r>
              <a:t/>
            </a:r>
            <a:endParaRPr sz="2200">
              <a:solidFill>
                <a:schemeClr val="accent5"/>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17" name="Shape 1417"/>
        <p:cNvGrpSpPr/>
        <p:nvPr/>
      </p:nvGrpSpPr>
      <p:grpSpPr>
        <a:xfrm>
          <a:off x="0" y="0"/>
          <a:ext cx="0" cy="0"/>
          <a:chOff x="0" y="0"/>
          <a:chExt cx="0" cy="0"/>
        </a:xfrm>
      </p:grpSpPr>
      <p:sp>
        <p:nvSpPr>
          <p:cNvPr id="1418" name="Google Shape;1418;p153"/>
          <p:cNvSpPr txBox="1"/>
          <p:nvPr/>
        </p:nvSpPr>
        <p:spPr>
          <a:xfrm>
            <a:off x="187575" y="854925"/>
            <a:ext cx="4191000" cy="42576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0"/>
              </a:spcAft>
              <a:buClr>
                <a:srgbClr val="000000"/>
              </a:buClr>
              <a:buSzPts val="1400"/>
              <a:buFont typeface="Arial"/>
              <a:buNone/>
            </a:pPr>
            <a:r>
              <a:rPr b="0" i="0" lang="en" sz="1200" u="none" cap="none" strike="noStrike">
                <a:solidFill>
                  <a:schemeClr val="accent5"/>
                </a:solidFill>
                <a:latin typeface="Poppins SemiBold"/>
                <a:ea typeface="Poppins SemiBold"/>
                <a:cs typeface="Poppins SemiBold"/>
                <a:sym typeface="Poppins SemiBold"/>
              </a:rPr>
              <a:t>PROJECT SCOPE</a:t>
            </a:r>
            <a:endParaRPr b="0" i="0" sz="1200" u="none" cap="none" strike="noStrike">
              <a:solidFill>
                <a:srgbClr val="000000"/>
              </a:solidFill>
              <a:latin typeface="Arial"/>
              <a:ea typeface="Arial"/>
              <a:cs typeface="Arial"/>
              <a:sym typeface="Arial"/>
            </a:endParaRPr>
          </a:p>
          <a:p>
            <a:pPr indent="-304800" lvl="0" marL="457200" rtl="0" algn="l">
              <a:lnSpc>
                <a:spcPct val="115000"/>
              </a:lnSpc>
              <a:spcBef>
                <a:spcPts val="0"/>
              </a:spcBef>
              <a:spcAft>
                <a:spcPts val="0"/>
              </a:spcAft>
              <a:buClr>
                <a:srgbClr val="1C1C1C"/>
              </a:buClr>
              <a:buSzPts val="1200"/>
              <a:buFont typeface="Poppins"/>
              <a:buChar char="●"/>
            </a:pPr>
            <a:r>
              <a:rPr lang="en" sz="1200">
                <a:solidFill>
                  <a:srgbClr val="1C1C1C"/>
                </a:solidFill>
                <a:latin typeface="Poppins"/>
                <a:ea typeface="Poppins"/>
                <a:cs typeface="Poppins"/>
                <a:sym typeface="Poppins"/>
              </a:rPr>
              <a:t>Construction of a secured entry and consolidated space for the main office and student services;</a:t>
            </a:r>
            <a:br>
              <a:rPr lang="en" sz="1200">
                <a:solidFill>
                  <a:srgbClr val="1C1C1C"/>
                </a:solidFill>
                <a:latin typeface="Poppins"/>
                <a:ea typeface="Poppins"/>
                <a:cs typeface="Poppins"/>
                <a:sym typeface="Poppins"/>
              </a:rPr>
            </a:br>
            <a:endParaRPr sz="1200">
              <a:solidFill>
                <a:srgbClr val="1C1C1C"/>
              </a:solidFill>
              <a:latin typeface="Poppins"/>
              <a:ea typeface="Poppins"/>
              <a:cs typeface="Poppins"/>
              <a:sym typeface="Poppins"/>
            </a:endParaRPr>
          </a:p>
          <a:p>
            <a:pPr indent="-304800" lvl="0" marL="457200" rtl="0" algn="l">
              <a:lnSpc>
                <a:spcPct val="115000"/>
              </a:lnSpc>
              <a:spcBef>
                <a:spcPts val="0"/>
              </a:spcBef>
              <a:spcAft>
                <a:spcPts val="0"/>
              </a:spcAft>
              <a:buClr>
                <a:srgbClr val="1C1C1C"/>
              </a:buClr>
              <a:buSzPts val="1200"/>
              <a:buFont typeface="Poppins"/>
              <a:buChar char="●"/>
            </a:pPr>
            <a:r>
              <a:rPr lang="en" sz="1200">
                <a:solidFill>
                  <a:srgbClr val="1C1C1C"/>
                </a:solidFill>
                <a:latin typeface="Poppins"/>
                <a:ea typeface="Poppins"/>
                <a:cs typeface="Poppins"/>
                <a:sym typeface="Poppins"/>
              </a:rPr>
              <a:t>Construction of a new cafeteria and kitchen addition to serve future student population growth;</a:t>
            </a:r>
            <a:br>
              <a:rPr lang="en" sz="1200">
                <a:solidFill>
                  <a:srgbClr val="1C1C1C"/>
                </a:solidFill>
                <a:latin typeface="Poppins"/>
                <a:ea typeface="Poppins"/>
                <a:cs typeface="Poppins"/>
                <a:sym typeface="Poppins"/>
              </a:rPr>
            </a:br>
            <a:endParaRPr sz="1200">
              <a:solidFill>
                <a:srgbClr val="1C1C1C"/>
              </a:solidFill>
              <a:latin typeface="Poppins"/>
              <a:ea typeface="Poppins"/>
              <a:cs typeface="Poppins"/>
              <a:sym typeface="Poppins"/>
            </a:endParaRPr>
          </a:p>
          <a:p>
            <a:pPr indent="-304800" lvl="0" marL="457200" rtl="0" algn="l">
              <a:lnSpc>
                <a:spcPct val="115000"/>
              </a:lnSpc>
              <a:spcBef>
                <a:spcPts val="0"/>
              </a:spcBef>
              <a:spcAft>
                <a:spcPts val="0"/>
              </a:spcAft>
              <a:buClr>
                <a:srgbClr val="1C1C1C"/>
              </a:buClr>
              <a:buSzPts val="1200"/>
              <a:buFont typeface="Poppins"/>
              <a:buChar char="●"/>
            </a:pPr>
            <a:r>
              <a:rPr lang="en" sz="1200">
                <a:solidFill>
                  <a:srgbClr val="1C1C1C"/>
                </a:solidFill>
                <a:latin typeface="Poppins"/>
                <a:ea typeface="Poppins"/>
                <a:cs typeface="Poppins"/>
                <a:sym typeface="Poppins"/>
              </a:rPr>
              <a:t>Renovation of existing spaces and construction of new Career and Technical Education and  Science, Technology, Engineering and Math (STEM) spaces to support growth and curricular offerings;</a:t>
            </a:r>
            <a:br>
              <a:rPr lang="en" sz="1200">
                <a:solidFill>
                  <a:srgbClr val="1C1C1C"/>
                </a:solidFill>
                <a:latin typeface="Poppins"/>
                <a:ea typeface="Poppins"/>
                <a:cs typeface="Poppins"/>
                <a:sym typeface="Poppins"/>
              </a:rPr>
            </a:br>
            <a:endParaRPr sz="1200">
              <a:solidFill>
                <a:srgbClr val="1C1C1C"/>
              </a:solidFill>
              <a:latin typeface="Poppins"/>
              <a:ea typeface="Poppins"/>
              <a:cs typeface="Poppins"/>
              <a:sym typeface="Poppins"/>
            </a:endParaRPr>
          </a:p>
          <a:p>
            <a:pPr indent="-304800" lvl="0" marL="457200" rtl="0" algn="l">
              <a:lnSpc>
                <a:spcPct val="115000"/>
              </a:lnSpc>
              <a:spcBef>
                <a:spcPts val="0"/>
              </a:spcBef>
              <a:spcAft>
                <a:spcPts val="0"/>
              </a:spcAft>
              <a:buClr>
                <a:srgbClr val="1C1C1C"/>
              </a:buClr>
              <a:buSzPts val="1200"/>
              <a:buFont typeface="Poppins"/>
              <a:buChar char="●"/>
            </a:pPr>
            <a:r>
              <a:rPr lang="en" sz="1200">
                <a:solidFill>
                  <a:srgbClr val="1C1C1C"/>
                </a:solidFill>
                <a:latin typeface="Poppins"/>
                <a:ea typeface="Poppins"/>
                <a:cs typeface="Poppins"/>
                <a:sym typeface="Poppins"/>
              </a:rPr>
              <a:t>Reconfigured roadway to enhance traffic flow and safety for parent pickup and drop off entryways for Park High School and Crestview Elementary. </a:t>
            </a:r>
            <a:endParaRPr>
              <a:solidFill>
                <a:schemeClr val="accent5"/>
              </a:solidFill>
              <a:latin typeface="Poppins"/>
              <a:ea typeface="Poppins"/>
              <a:cs typeface="Poppins"/>
              <a:sym typeface="Poppins"/>
            </a:endParaRPr>
          </a:p>
        </p:txBody>
      </p:sp>
      <p:sp>
        <p:nvSpPr>
          <p:cNvPr id="1419" name="Google Shape;1419;p153"/>
          <p:cNvSpPr txBox="1"/>
          <p:nvPr>
            <p:ph idx="4294967295" type="ctrTitle"/>
          </p:nvPr>
        </p:nvSpPr>
        <p:spPr>
          <a:xfrm>
            <a:off x="266700" y="204525"/>
            <a:ext cx="4191000" cy="650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000">
                <a:solidFill>
                  <a:schemeClr val="accent5"/>
                </a:solidFill>
              </a:rPr>
              <a:t>P</a:t>
            </a:r>
            <a:r>
              <a:rPr lang="en" sz="3000">
                <a:solidFill>
                  <a:schemeClr val="accent5"/>
                </a:solidFill>
              </a:rPr>
              <a:t>ark</a:t>
            </a:r>
            <a:r>
              <a:rPr i="0" lang="en" sz="3000" u="none" cap="none" strike="noStrike">
                <a:solidFill>
                  <a:schemeClr val="accent5"/>
                </a:solidFill>
              </a:rPr>
              <a:t> High School</a:t>
            </a:r>
            <a:endParaRPr i="0" sz="3000" u="none" cap="none" strike="noStrike">
              <a:solidFill>
                <a:schemeClr val="accent5"/>
              </a:solidFill>
            </a:endParaRPr>
          </a:p>
        </p:txBody>
      </p:sp>
      <p:pic>
        <p:nvPicPr>
          <p:cNvPr id="1420" name="Google Shape;1420;p153"/>
          <p:cNvPicPr preferRelativeResize="0"/>
          <p:nvPr/>
        </p:nvPicPr>
        <p:blipFill rotWithShape="1">
          <a:blip r:embed="rId3">
            <a:alphaModFix/>
          </a:blip>
          <a:srcRect b="0" l="30485" r="30489" t="0"/>
          <a:stretch/>
        </p:blipFill>
        <p:spPr>
          <a:xfrm>
            <a:off x="4457700" y="959400"/>
            <a:ext cx="3939900" cy="3939900"/>
          </a:xfrm>
          <a:prstGeom prst="ellipse">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24" name="Shape 1424"/>
        <p:cNvGrpSpPr/>
        <p:nvPr/>
      </p:nvGrpSpPr>
      <p:grpSpPr>
        <a:xfrm>
          <a:off x="0" y="0"/>
          <a:ext cx="0" cy="0"/>
          <a:chOff x="0" y="0"/>
          <a:chExt cx="0" cy="0"/>
        </a:xfrm>
      </p:grpSpPr>
      <p:sp>
        <p:nvSpPr>
          <p:cNvPr id="1425" name="Google Shape;1425;p154"/>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Design Cues</a:t>
            </a:r>
            <a:endParaRPr i="0" sz="2400" u="none" cap="none" strike="noStrike">
              <a:solidFill>
                <a:schemeClr val="accent5"/>
              </a:solidFill>
            </a:endParaRPr>
          </a:p>
        </p:txBody>
      </p:sp>
      <p:sp>
        <p:nvSpPr>
          <p:cNvPr id="1426" name="Google Shape;1426;p154"/>
          <p:cNvSpPr txBox="1"/>
          <p:nvPr/>
        </p:nvSpPr>
        <p:spPr>
          <a:xfrm>
            <a:off x="385425" y="987800"/>
            <a:ext cx="28077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1C1C1C"/>
              </a:solidFill>
              <a:highlight>
                <a:schemeClr val="accent6"/>
              </a:highlight>
              <a:latin typeface="Poppins"/>
              <a:ea typeface="Poppins"/>
              <a:cs typeface="Poppins"/>
              <a:sym typeface="Poppins"/>
            </a:endParaRPr>
          </a:p>
          <a:p>
            <a:pPr indent="0" lvl="0" marL="0" rtl="0" algn="l">
              <a:lnSpc>
                <a:spcPct val="115000"/>
              </a:lnSpc>
              <a:spcBef>
                <a:spcPts val="0"/>
              </a:spcBef>
              <a:spcAft>
                <a:spcPts val="1500"/>
              </a:spcAft>
              <a:buNone/>
            </a:pPr>
            <a:r>
              <a:rPr b="1" lang="en" sz="1800">
                <a:solidFill>
                  <a:srgbClr val="1C1C1C"/>
                </a:solidFill>
                <a:highlight>
                  <a:schemeClr val="accent6"/>
                </a:highlight>
                <a:latin typeface="Poppins"/>
                <a:ea typeface="Poppins"/>
                <a:cs typeface="Poppins"/>
                <a:sym typeface="Poppins"/>
              </a:rPr>
              <a:t>1965 - Original Mural</a:t>
            </a:r>
            <a:endParaRPr b="1" sz="1800">
              <a:solidFill>
                <a:srgbClr val="1C1C1C"/>
              </a:solidFill>
              <a:highlight>
                <a:schemeClr val="accent6"/>
              </a:highlight>
              <a:latin typeface="Poppins"/>
              <a:ea typeface="Poppins"/>
              <a:cs typeface="Poppins"/>
              <a:sym typeface="Poppins"/>
            </a:endParaRPr>
          </a:p>
        </p:txBody>
      </p:sp>
      <p:sp>
        <p:nvSpPr>
          <p:cNvPr id="1427" name="Google Shape;1427;p154"/>
          <p:cNvSpPr txBox="1"/>
          <p:nvPr/>
        </p:nvSpPr>
        <p:spPr>
          <a:xfrm>
            <a:off x="4942425" y="987800"/>
            <a:ext cx="39402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1C1C1C"/>
              </a:solidFill>
              <a:highlight>
                <a:schemeClr val="accent6"/>
              </a:highlight>
              <a:latin typeface="Poppins"/>
              <a:ea typeface="Poppins"/>
              <a:cs typeface="Poppins"/>
              <a:sym typeface="Poppins"/>
            </a:endParaRPr>
          </a:p>
          <a:p>
            <a:pPr indent="0" lvl="0" marL="0" rtl="0" algn="l">
              <a:lnSpc>
                <a:spcPct val="115000"/>
              </a:lnSpc>
              <a:spcBef>
                <a:spcPts val="0"/>
              </a:spcBef>
              <a:spcAft>
                <a:spcPts val="1500"/>
              </a:spcAft>
              <a:buNone/>
            </a:pPr>
            <a:r>
              <a:rPr b="1" lang="en" sz="1800">
                <a:solidFill>
                  <a:srgbClr val="1C1C1C"/>
                </a:solidFill>
                <a:highlight>
                  <a:schemeClr val="accent6"/>
                </a:highlight>
                <a:latin typeface="Poppins"/>
                <a:ea typeface="Poppins"/>
                <a:cs typeface="Poppins"/>
                <a:sym typeface="Poppins"/>
              </a:rPr>
              <a:t>2022</a:t>
            </a:r>
            <a:r>
              <a:rPr b="1" lang="en" sz="1800">
                <a:solidFill>
                  <a:srgbClr val="1C1C1C"/>
                </a:solidFill>
                <a:highlight>
                  <a:schemeClr val="accent6"/>
                </a:highlight>
                <a:latin typeface="Poppins"/>
                <a:ea typeface="Poppins"/>
                <a:cs typeface="Poppins"/>
                <a:sym typeface="Poppins"/>
              </a:rPr>
              <a:t> - Media Center Remodel</a:t>
            </a:r>
            <a:endParaRPr b="1" sz="1800">
              <a:solidFill>
                <a:srgbClr val="1C1C1C"/>
              </a:solidFill>
              <a:highlight>
                <a:schemeClr val="accent6"/>
              </a:highlight>
              <a:latin typeface="Poppins"/>
              <a:ea typeface="Poppins"/>
              <a:cs typeface="Poppins"/>
              <a:sym typeface="Poppins"/>
            </a:endParaRPr>
          </a:p>
        </p:txBody>
      </p:sp>
      <p:pic>
        <p:nvPicPr>
          <p:cNvPr id="1428" name="Google Shape;1428;p154"/>
          <p:cNvPicPr preferRelativeResize="0"/>
          <p:nvPr/>
        </p:nvPicPr>
        <p:blipFill>
          <a:blip r:embed="rId3">
            <a:alphaModFix/>
          </a:blip>
          <a:stretch>
            <a:fillRect/>
          </a:stretch>
        </p:blipFill>
        <p:spPr>
          <a:xfrm>
            <a:off x="385425" y="1712900"/>
            <a:ext cx="4265901" cy="1493750"/>
          </a:xfrm>
          <a:prstGeom prst="rect">
            <a:avLst/>
          </a:prstGeom>
          <a:noFill/>
          <a:ln>
            <a:noFill/>
          </a:ln>
        </p:spPr>
      </p:pic>
      <p:pic>
        <p:nvPicPr>
          <p:cNvPr id="1429" name="Google Shape;1429;p154"/>
          <p:cNvPicPr preferRelativeResize="0"/>
          <p:nvPr/>
        </p:nvPicPr>
        <p:blipFill>
          <a:blip r:embed="rId4">
            <a:alphaModFix/>
          </a:blip>
          <a:stretch>
            <a:fillRect/>
          </a:stretch>
        </p:blipFill>
        <p:spPr>
          <a:xfrm>
            <a:off x="4818588" y="1712900"/>
            <a:ext cx="4187873" cy="279123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33" name="Shape 1433"/>
        <p:cNvGrpSpPr/>
        <p:nvPr/>
      </p:nvGrpSpPr>
      <p:grpSpPr>
        <a:xfrm>
          <a:off x="0" y="0"/>
          <a:ext cx="0" cy="0"/>
          <a:chOff x="0" y="0"/>
          <a:chExt cx="0" cy="0"/>
        </a:xfrm>
      </p:grpSpPr>
      <p:sp>
        <p:nvSpPr>
          <p:cNvPr id="1434" name="Google Shape;1434;p155"/>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Overall Site Plan</a:t>
            </a:r>
            <a:endParaRPr i="0" sz="2400" u="none" cap="none" strike="noStrike">
              <a:solidFill>
                <a:schemeClr val="accent5"/>
              </a:solidFill>
            </a:endParaRPr>
          </a:p>
        </p:txBody>
      </p:sp>
      <p:pic>
        <p:nvPicPr>
          <p:cNvPr id="1435" name="Google Shape;1435;p155"/>
          <p:cNvPicPr preferRelativeResize="0"/>
          <p:nvPr/>
        </p:nvPicPr>
        <p:blipFill>
          <a:blip r:embed="rId3">
            <a:alphaModFix/>
          </a:blip>
          <a:stretch>
            <a:fillRect/>
          </a:stretch>
        </p:blipFill>
        <p:spPr>
          <a:xfrm>
            <a:off x="385425" y="1146775"/>
            <a:ext cx="8086724" cy="377045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39" name="Shape 1439"/>
        <p:cNvGrpSpPr/>
        <p:nvPr/>
      </p:nvGrpSpPr>
      <p:grpSpPr>
        <a:xfrm>
          <a:off x="0" y="0"/>
          <a:ext cx="0" cy="0"/>
          <a:chOff x="0" y="0"/>
          <a:chExt cx="0" cy="0"/>
        </a:xfrm>
      </p:grpSpPr>
      <p:sp>
        <p:nvSpPr>
          <p:cNvPr id="1440" name="Google Shape;1440;p156"/>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Overall Floor Plan</a:t>
            </a:r>
            <a:endParaRPr i="0" sz="2400" u="none" cap="none" strike="noStrike">
              <a:solidFill>
                <a:schemeClr val="accent5"/>
              </a:solidFill>
            </a:endParaRPr>
          </a:p>
        </p:txBody>
      </p:sp>
      <p:pic>
        <p:nvPicPr>
          <p:cNvPr id="1441" name="Google Shape;1441;p156"/>
          <p:cNvPicPr preferRelativeResize="0"/>
          <p:nvPr/>
        </p:nvPicPr>
        <p:blipFill>
          <a:blip r:embed="rId3">
            <a:alphaModFix/>
          </a:blip>
          <a:stretch>
            <a:fillRect/>
          </a:stretch>
        </p:blipFill>
        <p:spPr>
          <a:xfrm>
            <a:off x="1835413" y="638000"/>
            <a:ext cx="5473172" cy="4390823"/>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45" name="Shape 1445"/>
        <p:cNvGrpSpPr/>
        <p:nvPr/>
      </p:nvGrpSpPr>
      <p:grpSpPr>
        <a:xfrm>
          <a:off x="0" y="0"/>
          <a:ext cx="0" cy="0"/>
          <a:chOff x="0" y="0"/>
          <a:chExt cx="0" cy="0"/>
        </a:xfrm>
      </p:grpSpPr>
      <p:sp>
        <p:nvSpPr>
          <p:cNvPr id="1446" name="Google Shape;1446;p157"/>
          <p:cNvSpPr txBox="1"/>
          <p:nvPr>
            <p:ph idx="4294967295" type="ctrTitle"/>
          </p:nvPr>
        </p:nvSpPr>
        <p:spPr>
          <a:xfrm>
            <a:off x="19557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400">
                <a:solidFill>
                  <a:schemeClr val="accent5"/>
                </a:solidFill>
              </a:rPr>
              <a:t>Interior Finishes and Materials</a:t>
            </a:r>
            <a:endParaRPr i="0" sz="3400" u="none" cap="none" strike="noStrike">
              <a:solidFill>
                <a:schemeClr val="accent5"/>
              </a:solidFill>
            </a:endParaRPr>
          </a:p>
        </p:txBody>
      </p:sp>
      <p:pic>
        <p:nvPicPr>
          <p:cNvPr id="1447" name="Google Shape;1447;p157"/>
          <p:cNvPicPr preferRelativeResize="0"/>
          <p:nvPr/>
        </p:nvPicPr>
        <p:blipFill>
          <a:blip r:embed="rId3">
            <a:alphaModFix/>
          </a:blip>
          <a:stretch>
            <a:fillRect/>
          </a:stretch>
        </p:blipFill>
        <p:spPr>
          <a:xfrm>
            <a:off x="424175" y="1222975"/>
            <a:ext cx="1203125" cy="752850"/>
          </a:xfrm>
          <a:prstGeom prst="rect">
            <a:avLst/>
          </a:prstGeom>
          <a:noFill/>
          <a:ln>
            <a:noFill/>
          </a:ln>
        </p:spPr>
      </p:pic>
      <p:pic>
        <p:nvPicPr>
          <p:cNvPr id="1448" name="Google Shape;1448;p157"/>
          <p:cNvPicPr preferRelativeResize="0"/>
          <p:nvPr/>
        </p:nvPicPr>
        <p:blipFill>
          <a:blip r:embed="rId4">
            <a:alphaModFix/>
          </a:blip>
          <a:stretch>
            <a:fillRect/>
          </a:stretch>
        </p:blipFill>
        <p:spPr>
          <a:xfrm>
            <a:off x="1730625" y="1222975"/>
            <a:ext cx="1561500" cy="355300"/>
          </a:xfrm>
          <a:prstGeom prst="rect">
            <a:avLst/>
          </a:prstGeom>
          <a:noFill/>
          <a:ln>
            <a:noFill/>
          </a:ln>
        </p:spPr>
      </p:pic>
      <p:pic>
        <p:nvPicPr>
          <p:cNvPr id="1449" name="Google Shape;1449;p157"/>
          <p:cNvPicPr preferRelativeResize="0"/>
          <p:nvPr/>
        </p:nvPicPr>
        <p:blipFill>
          <a:blip r:embed="rId5">
            <a:alphaModFix/>
          </a:blip>
          <a:stretch>
            <a:fillRect/>
          </a:stretch>
        </p:blipFill>
        <p:spPr>
          <a:xfrm>
            <a:off x="3395450" y="1222975"/>
            <a:ext cx="1871474" cy="752850"/>
          </a:xfrm>
          <a:prstGeom prst="rect">
            <a:avLst/>
          </a:prstGeom>
          <a:noFill/>
          <a:ln>
            <a:noFill/>
          </a:ln>
        </p:spPr>
      </p:pic>
      <p:pic>
        <p:nvPicPr>
          <p:cNvPr id="1450" name="Google Shape;1450;p157"/>
          <p:cNvPicPr preferRelativeResize="0"/>
          <p:nvPr/>
        </p:nvPicPr>
        <p:blipFill>
          <a:blip r:embed="rId6">
            <a:alphaModFix/>
          </a:blip>
          <a:stretch>
            <a:fillRect/>
          </a:stretch>
        </p:blipFill>
        <p:spPr>
          <a:xfrm>
            <a:off x="5564024" y="1222975"/>
            <a:ext cx="333801" cy="752850"/>
          </a:xfrm>
          <a:prstGeom prst="rect">
            <a:avLst/>
          </a:prstGeom>
          <a:noFill/>
          <a:ln>
            <a:noFill/>
          </a:ln>
        </p:spPr>
      </p:pic>
      <p:pic>
        <p:nvPicPr>
          <p:cNvPr id="1451" name="Google Shape;1451;p157"/>
          <p:cNvPicPr preferRelativeResize="0"/>
          <p:nvPr/>
        </p:nvPicPr>
        <p:blipFill>
          <a:blip r:embed="rId7">
            <a:alphaModFix/>
          </a:blip>
          <a:stretch>
            <a:fillRect/>
          </a:stretch>
        </p:blipFill>
        <p:spPr>
          <a:xfrm>
            <a:off x="6194925" y="1222975"/>
            <a:ext cx="1076006" cy="752850"/>
          </a:xfrm>
          <a:prstGeom prst="rect">
            <a:avLst/>
          </a:prstGeom>
          <a:noFill/>
          <a:ln>
            <a:noFill/>
          </a:ln>
        </p:spPr>
      </p:pic>
      <p:pic>
        <p:nvPicPr>
          <p:cNvPr id="1452" name="Google Shape;1452;p157"/>
          <p:cNvPicPr preferRelativeResize="0"/>
          <p:nvPr/>
        </p:nvPicPr>
        <p:blipFill>
          <a:blip r:embed="rId8">
            <a:alphaModFix/>
          </a:blip>
          <a:stretch>
            <a:fillRect/>
          </a:stretch>
        </p:blipFill>
        <p:spPr>
          <a:xfrm>
            <a:off x="7568025" y="1222975"/>
            <a:ext cx="319605" cy="752850"/>
          </a:xfrm>
          <a:prstGeom prst="rect">
            <a:avLst/>
          </a:prstGeom>
          <a:noFill/>
          <a:ln>
            <a:noFill/>
          </a:ln>
        </p:spPr>
      </p:pic>
      <p:pic>
        <p:nvPicPr>
          <p:cNvPr id="1453" name="Google Shape;1453;p157"/>
          <p:cNvPicPr preferRelativeResize="0"/>
          <p:nvPr/>
        </p:nvPicPr>
        <p:blipFill>
          <a:blip r:embed="rId9">
            <a:alphaModFix/>
          </a:blip>
          <a:stretch>
            <a:fillRect/>
          </a:stretch>
        </p:blipFill>
        <p:spPr>
          <a:xfrm>
            <a:off x="8169725" y="1222975"/>
            <a:ext cx="319600" cy="744554"/>
          </a:xfrm>
          <a:prstGeom prst="rect">
            <a:avLst/>
          </a:prstGeom>
          <a:noFill/>
          <a:ln>
            <a:noFill/>
          </a:ln>
        </p:spPr>
      </p:pic>
      <p:pic>
        <p:nvPicPr>
          <p:cNvPr id="1454" name="Google Shape;1454;p157"/>
          <p:cNvPicPr preferRelativeResize="0"/>
          <p:nvPr/>
        </p:nvPicPr>
        <p:blipFill>
          <a:blip r:embed="rId10">
            <a:alphaModFix/>
          </a:blip>
          <a:stretch>
            <a:fillRect/>
          </a:stretch>
        </p:blipFill>
        <p:spPr>
          <a:xfrm>
            <a:off x="424175" y="2423925"/>
            <a:ext cx="1620869" cy="752850"/>
          </a:xfrm>
          <a:prstGeom prst="rect">
            <a:avLst/>
          </a:prstGeom>
          <a:noFill/>
          <a:ln>
            <a:noFill/>
          </a:ln>
        </p:spPr>
      </p:pic>
      <p:pic>
        <p:nvPicPr>
          <p:cNvPr id="1455" name="Google Shape;1455;p157"/>
          <p:cNvPicPr preferRelativeResize="0"/>
          <p:nvPr/>
        </p:nvPicPr>
        <p:blipFill>
          <a:blip r:embed="rId11">
            <a:alphaModFix/>
          </a:blip>
          <a:stretch>
            <a:fillRect/>
          </a:stretch>
        </p:blipFill>
        <p:spPr>
          <a:xfrm>
            <a:off x="2280872" y="2423925"/>
            <a:ext cx="1669556" cy="752850"/>
          </a:xfrm>
          <a:prstGeom prst="rect">
            <a:avLst/>
          </a:prstGeom>
          <a:noFill/>
          <a:ln>
            <a:noFill/>
          </a:ln>
        </p:spPr>
      </p:pic>
      <p:pic>
        <p:nvPicPr>
          <p:cNvPr id="1456" name="Google Shape;1456;p157"/>
          <p:cNvPicPr preferRelativeResize="0"/>
          <p:nvPr/>
        </p:nvPicPr>
        <p:blipFill>
          <a:blip r:embed="rId12">
            <a:alphaModFix/>
          </a:blip>
          <a:stretch>
            <a:fillRect/>
          </a:stretch>
        </p:blipFill>
        <p:spPr>
          <a:xfrm>
            <a:off x="4186250" y="2423925"/>
            <a:ext cx="1677403" cy="752850"/>
          </a:xfrm>
          <a:prstGeom prst="rect">
            <a:avLst/>
          </a:prstGeom>
          <a:noFill/>
          <a:ln>
            <a:noFill/>
          </a:ln>
        </p:spPr>
      </p:pic>
      <p:pic>
        <p:nvPicPr>
          <p:cNvPr id="1457" name="Google Shape;1457;p157"/>
          <p:cNvPicPr preferRelativeResize="0"/>
          <p:nvPr/>
        </p:nvPicPr>
        <p:blipFill>
          <a:blip r:embed="rId13">
            <a:alphaModFix/>
          </a:blip>
          <a:stretch>
            <a:fillRect/>
          </a:stretch>
        </p:blipFill>
        <p:spPr>
          <a:xfrm>
            <a:off x="6099475" y="2423925"/>
            <a:ext cx="2403833" cy="752850"/>
          </a:xfrm>
          <a:prstGeom prst="rect">
            <a:avLst/>
          </a:prstGeom>
          <a:noFill/>
          <a:ln>
            <a:noFill/>
          </a:ln>
        </p:spPr>
      </p:pic>
      <p:pic>
        <p:nvPicPr>
          <p:cNvPr id="1458" name="Google Shape;1458;p157"/>
          <p:cNvPicPr preferRelativeResize="0"/>
          <p:nvPr/>
        </p:nvPicPr>
        <p:blipFill rotWithShape="1">
          <a:blip r:embed="rId14">
            <a:alphaModFix/>
          </a:blip>
          <a:srcRect b="0" l="0" r="2657" t="0"/>
          <a:stretch/>
        </p:blipFill>
        <p:spPr>
          <a:xfrm>
            <a:off x="6952400" y="3624875"/>
            <a:ext cx="1536925" cy="752850"/>
          </a:xfrm>
          <a:prstGeom prst="rect">
            <a:avLst/>
          </a:prstGeom>
          <a:noFill/>
          <a:ln>
            <a:noFill/>
          </a:ln>
        </p:spPr>
      </p:pic>
      <p:pic>
        <p:nvPicPr>
          <p:cNvPr id="1459" name="Google Shape;1459;p157"/>
          <p:cNvPicPr preferRelativeResize="0"/>
          <p:nvPr/>
        </p:nvPicPr>
        <p:blipFill>
          <a:blip r:embed="rId15">
            <a:alphaModFix/>
          </a:blip>
          <a:stretch>
            <a:fillRect/>
          </a:stretch>
        </p:blipFill>
        <p:spPr>
          <a:xfrm>
            <a:off x="424171" y="3624875"/>
            <a:ext cx="1595674" cy="752850"/>
          </a:xfrm>
          <a:prstGeom prst="rect">
            <a:avLst/>
          </a:prstGeom>
          <a:noFill/>
          <a:ln>
            <a:noFill/>
          </a:ln>
        </p:spPr>
      </p:pic>
      <p:pic>
        <p:nvPicPr>
          <p:cNvPr id="1460" name="Google Shape;1460;p157"/>
          <p:cNvPicPr preferRelativeResize="0"/>
          <p:nvPr/>
        </p:nvPicPr>
        <p:blipFill>
          <a:blip r:embed="rId16">
            <a:alphaModFix/>
          </a:blip>
          <a:stretch>
            <a:fillRect/>
          </a:stretch>
        </p:blipFill>
        <p:spPr>
          <a:xfrm>
            <a:off x="2329548" y="3624873"/>
            <a:ext cx="398925" cy="752850"/>
          </a:xfrm>
          <a:prstGeom prst="rect">
            <a:avLst/>
          </a:prstGeom>
          <a:noFill/>
          <a:ln>
            <a:noFill/>
          </a:ln>
        </p:spPr>
      </p:pic>
      <p:pic>
        <p:nvPicPr>
          <p:cNvPr id="1461" name="Google Shape;1461;p157"/>
          <p:cNvPicPr preferRelativeResize="0"/>
          <p:nvPr/>
        </p:nvPicPr>
        <p:blipFill>
          <a:blip r:embed="rId17">
            <a:alphaModFix/>
          </a:blip>
          <a:stretch>
            <a:fillRect/>
          </a:stretch>
        </p:blipFill>
        <p:spPr>
          <a:xfrm>
            <a:off x="3038175" y="3624872"/>
            <a:ext cx="2381530" cy="752850"/>
          </a:xfrm>
          <a:prstGeom prst="rect">
            <a:avLst/>
          </a:prstGeom>
          <a:noFill/>
          <a:ln>
            <a:noFill/>
          </a:ln>
        </p:spPr>
      </p:pic>
      <p:sp>
        <p:nvSpPr>
          <p:cNvPr id="1462" name="Google Shape;1462;p157"/>
          <p:cNvSpPr txBox="1"/>
          <p:nvPr/>
        </p:nvSpPr>
        <p:spPr>
          <a:xfrm>
            <a:off x="321350" y="954475"/>
            <a:ext cx="1173000" cy="1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accent5"/>
                </a:solidFill>
                <a:latin typeface="Poppins"/>
                <a:ea typeface="Poppins"/>
                <a:cs typeface="Poppins"/>
                <a:sym typeface="Poppins"/>
              </a:rPr>
              <a:t>WALLS</a:t>
            </a:r>
            <a:endParaRPr b="1" sz="1000">
              <a:solidFill>
                <a:schemeClr val="accent5"/>
              </a:solidFill>
              <a:latin typeface="Poppins"/>
              <a:ea typeface="Poppins"/>
              <a:cs typeface="Poppins"/>
              <a:sym typeface="Poppins"/>
            </a:endParaRPr>
          </a:p>
        </p:txBody>
      </p:sp>
      <p:cxnSp>
        <p:nvCxnSpPr>
          <p:cNvPr id="1463" name="Google Shape;1463;p157"/>
          <p:cNvCxnSpPr/>
          <p:nvPr/>
        </p:nvCxnSpPr>
        <p:spPr>
          <a:xfrm>
            <a:off x="912875" y="1168075"/>
            <a:ext cx="4358100" cy="0"/>
          </a:xfrm>
          <a:prstGeom prst="straightConnector1">
            <a:avLst/>
          </a:prstGeom>
          <a:noFill/>
          <a:ln cap="flat" cmpd="sng" w="9525">
            <a:solidFill>
              <a:schemeClr val="accent5"/>
            </a:solidFill>
            <a:prstDash val="solid"/>
            <a:round/>
            <a:headEnd len="med" w="med" type="none"/>
            <a:tailEnd len="med" w="med" type="none"/>
          </a:ln>
        </p:spPr>
      </p:cxnSp>
      <p:sp>
        <p:nvSpPr>
          <p:cNvPr id="1464" name="Google Shape;1464;p157"/>
          <p:cNvSpPr txBox="1"/>
          <p:nvPr/>
        </p:nvSpPr>
        <p:spPr>
          <a:xfrm>
            <a:off x="5495900" y="954475"/>
            <a:ext cx="1173000" cy="1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accent5"/>
                </a:solidFill>
                <a:latin typeface="Poppins"/>
                <a:ea typeface="Poppins"/>
                <a:cs typeface="Poppins"/>
                <a:sym typeface="Poppins"/>
              </a:rPr>
              <a:t>SURFACES</a:t>
            </a:r>
            <a:endParaRPr b="1" sz="1000">
              <a:solidFill>
                <a:schemeClr val="accent5"/>
              </a:solidFill>
              <a:latin typeface="Poppins"/>
              <a:ea typeface="Poppins"/>
              <a:cs typeface="Poppins"/>
              <a:sym typeface="Poppins"/>
            </a:endParaRPr>
          </a:p>
        </p:txBody>
      </p:sp>
      <p:cxnSp>
        <p:nvCxnSpPr>
          <p:cNvPr id="1465" name="Google Shape;1465;p157"/>
          <p:cNvCxnSpPr/>
          <p:nvPr/>
        </p:nvCxnSpPr>
        <p:spPr>
          <a:xfrm>
            <a:off x="6341025" y="1168075"/>
            <a:ext cx="2149800" cy="0"/>
          </a:xfrm>
          <a:prstGeom prst="straightConnector1">
            <a:avLst/>
          </a:prstGeom>
          <a:noFill/>
          <a:ln cap="flat" cmpd="sng" w="9525">
            <a:solidFill>
              <a:schemeClr val="accent5"/>
            </a:solidFill>
            <a:prstDash val="solid"/>
            <a:round/>
            <a:headEnd len="med" w="med" type="none"/>
            <a:tailEnd len="med" w="med" type="none"/>
          </a:ln>
        </p:spPr>
      </p:cxnSp>
      <p:sp>
        <p:nvSpPr>
          <p:cNvPr id="1466" name="Google Shape;1466;p157"/>
          <p:cNvSpPr txBox="1"/>
          <p:nvPr/>
        </p:nvSpPr>
        <p:spPr>
          <a:xfrm>
            <a:off x="321350" y="2161000"/>
            <a:ext cx="1173000" cy="1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accent5"/>
                </a:solidFill>
                <a:latin typeface="Poppins"/>
                <a:ea typeface="Poppins"/>
                <a:cs typeface="Poppins"/>
                <a:sym typeface="Poppins"/>
              </a:rPr>
              <a:t>FLOOR</a:t>
            </a:r>
            <a:r>
              <a:rPr b="1" lang="en" sz="1000">
                <a:solidFill>
                  <a:schemeClr val="accent5"/>
                </a:solidFill>
                <a:latin typeface="Poppins"/>
                <a:ea typeface="Poppins"/>
                <a:cs typeface="Poppins"/>
                <a:sym typeface="Poppins"/>
              </a:rPr>
              <a:t>S</a:t>
            </a:r>
            <a:endParaRPr b="1" sz="1000">
              <a:solidFill>
                <a:schemeClr val="accent5"/>
              </a:solidFill>
              <a:latin typeface="Poppins"/>
              <a:ea typeface="Poppins"/>
              <a:cs typeface="Poppins"/>
              <a:sym typeface="Poppins"/>
            </a:endParaRPr>
          </a:p>
        </p:txBody>
      </p:sp>
      <p:cxnSp>
        <p:nvCxnSpPr>
          <p:cNvPr id="1467" name="Google Shape;1467;p157"/>
          <p:cNvCxnSpPr/>
          <p:nvPr/>
        </p:nvCxnSpPr>
        <p:spPr>
          <a:xfrm>
            <a:off x="912875" y="2374600"/>
            <a:ext cx="7592700" cy="0"/>
          </a:xfrm>
          <a:prstGeom prst="straightConnector1">
            <a:avLst/>
          </a:prstGeom>
          <a:noFill/>
          <a:ln cap="flat" cmpd="sng" w="9525">
            <a:solidFill>
              <a:schemeClr val="accent5"/>
            </a:solidFill>
            <a:prstDash val="solid"/>
            <a:round/>
            <a:headEnd len="med" w="med" type="none"/>
            <a:tailEnd len="med" w="med" type="none"/>
          </a:ln>
        </p:spPr>
      </p:cxnSp>
      <p:sp>
        <p:nvSpPr>
          <p:cNvPr id="1468" name="Google Shape;1468;p157"/>
          <p:cNvSpPr txBox="1"/>
          <p:nvPr/>
        </p:nvSpPr>
        <p:spPr>
          <a:xfrm>
            <a:off x="6854550" y="3355200"/>
            <a:ext cx="1173000" cy="1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accent5"/>
                </a:solidFill>
                <a:latin typeface="Poppins"/>
                <a:ea typeface="Poppins"/>
                <a:cs typeface="Poppins"/>
                <a:sym typeface="Poppins"/>
              </a:rPr>
              <a:t>CEILINGS</a:t>
            </a:r>
            <a:endParaRPr b="1" sz="1000">
              <a:solidFill>
                <a:schemeClr val="accent5"/>
              </a:solidFill>
              <a:latin typeface="Poppins"/>
              <a:ea typeface="Poppins"/>
              <a:cs typeface="Poppins"/>
              <a:sym typeface="Poppins"/>
            </a:endParaRPr>
          </a:p>
        </p:txBody>
      </p:sp>
      <p:cxnSp>
        <p:nvCxnSpPr>
          <p:cNvPr id="1469" name="Google Shape;1469;p157"/>
          <p:cNvCxnSpPr/>
          <p:nvPr/>
        </p:nvCxnSpPr>
        <p:spPr>
          <a:xfrm>
            <a:off x="7582725" y="3568800"/>
            <a:ext cx="908100" cy="0"/>
          </a:xfrm>
          <a:prstGeom prst="straightConnector1">
            <a:avLst/>
          </a:prstGeom>
          <a:noFill/>
          <a:ln cap="flat" cmpd="sng" w="9525">
            <a:solidFill>
              <a:schemeClr val="accent5"/>
            </a:solidFill>
            <a:prstDash val="solid"/>
            <a:round/>
            <a:headEnd len="med" w="med" type="none"/>
            <a:tailEnd len="med" w="med" type="none"/>
          </a:ln>
        </p:spPr>
      </p:cxnSp>
      <p:cxnSp>
        <p:nvCxnSpPr>
          <p:cNvPr id="1470" name="Google Shape;1470;p157"/>
          <p:cNvCxnSpPr/>
          <p:nvPr/>
        </p:nvCxnSpPr>
        <p:spPr>
          <a:xfrm>
            <a:off x="424175" y="3578125"/>
            <a:ext cx="4987800" cy="0"/>
          </a:xfrm>
          <a:prstGeom prst="straightConnector1">
            <a:avLst/>
          </a:prstGeom>
          <a:noFill/>
          <a:ln cap="flat" cmpd="sng" w="9525">
            <a:solidFill>
              <a:schemeClr val="accent5"/>
            </a:solidFill>
            <a:prstDash val="solid"/>
            <a:round/>
            <a:headEnd len="med" w="med" type="none"/>
            <a:tailEnd len="med" w="med" type="none"/>
          </a:ln>
        </p:spPr>
      </p:cxnSp>
      <p:sp>
        <p:nvSpPr>
          <p:cNvPr id="1471" name="Google Shape;1471;p157"/>
          <p:cNvSpPr txBox="1"/>
          <p:nvPr/>
        </p:nvSpPr>
        <p:spPr>
          <a:xfrm>
            <a:off x="341000" y="1894475"/>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Porcelain wall tile</a:t>
            </a:r>
            <a:endParaRPr sz="800">
              <a:solidFill>
                <a:schemeClr val="accent5"/>
              </a:solidFill>
              <a:latin typeface="Poppins"/>
              <a:ea typeface="Poppins"/>
              <a:cs typeface="Poppins"/>
              <a:sym typeface="Poppins"/>
            </a:endParaRPr>
          </a:p>
        </p:txBody>
      </p:sp>
      <p:sp>
        <p:nvSpPr>
          <p:cNvPr id="1472" name="Google Shape;1472;p157"/>
          <p:cNvSpPr txBox="1"/>
          <p:nvPr/>
        </p:nvSpPr>
        <p:spPr>
          <a:xfrm>
            <a:off x="1627300" y="1526650"/>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Ceramic</a:t>
            </a:r>
            <a:r>
              <a:rPr lang="en" sz="800">
                <a:solidFill>
                  <a:schemeClr val="accent5"/>
                </a:solidFill>
                <a:latin typeface="Poppins"/>
                <a:ea typeface="Poppins"/>
                <a:cs typeface="Poppins"/>
                <a:sym typeface="Poppins"/>
              </a:rPr>
              <a:t> wall tile</a:t>
            </a:r>
            <a:endParaRPr sz="800">
              <a:solidFill>
                <a:schemeClr val="accent5"/>
              </a:solidFill>
              <a:latin typeface="Poppins"/>
              <a:ea typeface="Poppins"/>
              <a:cs typeface="Poppins"/>
              <a:sym typeface="Poppins"/>
            </a:endParaRPr>
          </a:p>
        </p:txBody>
      </p:sp>
      <p:sp>
        <p:nvSpPr>
          <p:cNvPr id="1473" name="Google Shape;1473;p157"/>
          <p:cNvSpPr txBox="1"/>
          <p:nvPr/>
        </p:nvSpPr>
        <p:spPr>
          <a:xfrm>
            <a:off x="3292800" y="1894475"/>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Paint</a:t>
            </a:r>
            <a:endParaRPr sz="800">
              <a:solidFill>
                <a:schemeClr val="accent5"/>
              </a:solidFill>
              <a:latin typeface="Poppins"/>
              <a:ea typeface="Poppins"/>
              <a:cs typeface="Poppins"/>
              <a:sym typeface="Poppins"/>
            </a:endParaRPr>
          </a:p>
        </p:txBody>
      </p:sp>
      <p:sp>
        <p:nvSpPr>
          <p:cNvPr id="1474" name="Google Shape;1474;p157"/>
          <p:cNvSpPr txBox="1"/>
          <p:nvPr/>
        </p:nvSpPr>
        <p:spPr>
          <a:xfrm>
            <a:off x="5475700" y="1894475"/>
            <a:ext cx="6888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Solid surface</a:t>
            </a:r>
            <a:endParaRPr sz="800">
              <a:solidFill>
                <a:schemeClr val="accent5"/>
              </a:solidFill>
              <a:latin typeface="Poppins"/>
              <a:ea typeface="Poppins"/>
              <a:cs typeface="Poppins"/>
              <a:sym typeface="Poppins"/>
            </a:endParaRPr>
          </a:p>
        </p:txBody>
      </p:sp>
      <p:sp>
        <p:nvSpPr>
          <p:cNvPr id="1475" name="Google Shape;1475;p157"/>
          <p:cNvSpPr txBox="1"/>
          <p:nvPr/>
        </p:nvSpPr>
        <p:spPr>
          <a:xfrm>
            <a:off x="6116825" y="1894475"/>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Plastic laminate</a:t>
            </a:r>
            <a:endParaRPr sz="800">
              <a:solidFill>
                <a:schemeClr val="accent5"/>
              </a:solidFill>
              <a:latin typeface="Poppins"/>
              <a:ea typeface="Poppins"/>
              <a:cs typeface="Poppins"/>
              <a:sym typeface="Poppins"/>
            </a:endParaRPr>
          </a:p>
        </p:txBody>
      </p:sp>
      <p:sp>
        <p:nvSpPr>
          <p:cNvPr id="1476" name="Google Shape;1476;p157"/>
          <p:cNvSpPr txBox="1"/>
          <p:nvPr/>
        </p:nvSpPr>
        <p:spPr>
          <a:xfrm>
            <a:off x="7468550" y="1894475"/>
            <a:ext cx="762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Butcher block</a:t>
            </a:r>
            <a:endParaRPr sz="800">
              <a:solidFill>
                <a:schemeClr val="accent5"/>
              </a:solidFill>
              <a:latin typeface="Poppins"/>
              <a:ea typeface="Poppins"/>
              <a:cs typeface="Poppins"/>
              <a:sym typeface="Poppins"/>
            </a:endParaRPr>
          </a:p>
        </p:txBody>
      </p:sp>
      <p:sp>
        <p:nvSpPr>
          <p:cNvPr id="1477" name="Google Shape;1477;p157"/>
          <p:cNvSpPr txBox="1"/>
          <p:nvPr/>
        </p:nvSpPr>
        <p:spPr>
          <a:xfrm>
            <a:off x="8081825" y="1894475"/>
            <a:ext cx="7131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Frosted vinyl on glass</a:t>
            </a:r>
            <a:endParaRPr sz="800">
              <a:solidFill>
                <a:schemeClr val="accent5"/>
              </a:solidFill>
              <a:latin typeface="Poppins"/>
              <a:ea typeface="Poppins"/>
              <a:cs typeface="Poppins"/>
              <a:sym typeface="Poppins"/>
            </a:endParaRPr>
          </a:p>
        </p:txBody>
      </p:sp>
      <p:sp>
        <p:nvSpPr>
          <p:cNvPr id="1478" name="Google Shape;1478;p157"/>
          <p:cNvSpPr txBox="1"/>
          <p:nvPr/>
        </p:nvSpPr>
        <p:spPr>
          <a:xfrm>
            <a:off x="341000" y="3119700"/>
            <a:ext cx="19398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Marmoleum Composite Tile (MCT)</a:t>
            </a:r>
            <a:endParaRPr sz="800">
              <a:solidFill>
                <a:schemeClr val="accent5"/>
              </a:solidFill>
              <a:latin typeface="Poppins"/>
              <a:ea typeface="Poppins"/>
              <a:cs typeface="Poppins"/>
              <a:sym typeface="Poppins"/>
            </a:endParaRPr>
          </a:p>
        </p:txBody>
      </p:sp>
      <p:sp>
        <p:nvSpPr>
          <p:cNvPr id="1479" name="Google Shape;1479;p157"/>
          <p:cNvSpPr txBox="1"/>
          <p:nvPr/>
        </p:nvSpPr>
        <p:spPr>
          <a:xfrm>
            <a:off x="2192450" y="3119700"/>
            <a:ext cx="8751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Urethane Concrete</a:t>
            </a:r>
            <a:endParaRPr sz="800">
              <a:solidFill>
                <a:schemeClr val="accent5"/>
              </a:solidFill>
              <a:latin typeface="Poppins"/>
              <a:ea typeface="Poppins"/>
              <a:cs typeface="Poppins"/>
              <a:sym typeface="Poppins"/>
            </a:endParaRPr>
          </a:p>
        </p:txBody>
      </p:sp>
      <p:sp>
        <p:nvSpPr>
          <p:cNvPr id="1480" name="Google Shape;1480;p157"/>
          <p:cNvSpPr txBox="1"/>
          <p:nvPr/>
        </p:nvSpPr>
        <p:spPr>
          <a:xfrm>
            <a:off x="3067550" y="3119700"/>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Quartz Epoxy</a:t>
            </a:r>
            <a:endParaRPr sz="800">
              <a:solidFill>
                <a:schemeClr val="accent5"/>
              </a:solidFill>
              <a:latin typeface="Poppins"/>
              <a:ea typeface="Poppins"/>
              <a:cs typeface="Poppins"/>
              <a:sym typeface="Poppins"/>
            </a:endParaRPr>
          </a:p>
        </p:txBody>
      </p:sp>
      <p:sp>
        <p:nvSpPr>
          <p:cNvPr id="1481" name="Google Shape;1481;p157"/>
          <p:cNvSpPr txBox="1"/>
          <p:nvPr/>
        </p:nvSpPr>
        <p:spPr>
          <a:xfrm>
            <a:off x="4107725" y="3119700"/>
            <a:ext cx="9543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Polished Concrete</a:t>
            </a:r>
            <a:endParaRPr sz="800">
              <a:solidFill>
                <a:schemeClr val="accent5"/>
              </a:solidFill>
              <a:latin typeface="Poppins"/>
              <a:ea typeface="Poppins"/>
              <a:cs typeface="Poppins"/>
              <a:sym typeface="Poppins"/>
            </a:endParaRPr>
          </a:p>
        </p:txBody>
      </p:sp>
      <p:sp>
        <p:nvSpPr>
          <p:cNvPr id="1482" name="Google Shape;1482;p157"/>
          <p:cNvSpPr txBox="1"/>
          <p:nvPr/>
        </p:nvSpPr>
        <p:spPr>
          <a:xfrm>
            <a:off x="4991925" y="3119700"/>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Terrazzo</a:t>
            </a:r>
            <a:endParaRPr sz="800">
              <a:solidFill>
                <a:schemeClr val="accent5"/>
              </a:solidFill>
              <a:latin typeface="Poppins"/>
              <a:ea typeface="Poppins"/>
              <a:cs typeface="Poppins"/>
              <a:sym typeface="Poppins"/>
            </a:endParaRPr>
          </a:p>
        </p:txBody>
      </p:sp>
      <p:sp>
        <p:nvSpPr>
          <p:cNvPr id="1483" name="Google Shape;1483;p157"/>
          <p:cNvSpPr txBox="1"/>
          <p:nvPr/>
        </p:nvSpPr>
        <p:spPr>
          <a:xfrm>
            <a:off x="6007800" y="3119700"/>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Rubber</a:t>
            </a:r>
            <a:endParaRPr sz="800">
              <a:solidFill>
                <a:schemeClr val="accent5"/>
              </a:solidFill>
              <a:latin typeface="Poppins"/>
              <a:ea typeface="Poppins"/>
              <a:cs typeface="Poppins"/>
              <a:sym typeface="Poppins"/>
            </a:endParaRPr>
          </a:p>
        </p:txBody>
      </p:sp>
      <p:sp>
        <p:nvSpPr>
          <p:cNvPr id="1484" name="Google Shape;1484;p157"/>
          <p:cNvSpPr txBox="1"/>
          <p:nvPr/>
        </p:nvSpPr>
        <p:spPr>
          <a:xfrm>
            <a:off x="341000" y="4302675"/>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Walkoff carpet</a:t>
            </a:r>
            <a:endParaRPr sz="800">
              <a:solidFill>
                <a:schemeClr val="accent5"/>
              </a:solidFill>
              <a:latin typeface="Poppins"/>
              <a:ea typeface="Poppins"/>
              <a:cs typeface="Poppins"/>
              <a:sym typeface="Poppins"/>
            </a:endParaRPr>
          </a:p>
        </p:txBody>
      </p:sp>
      <p:sp>
        <p:nvSpPr>
          <p:cNvPr id="1485" name="Google Shape;1485;p157"/>
          <p:cNvSpPr txBox="1"/>
          <p:nvPr/>
        </p:nvSpPr>
        <p:spPr>
          <a:xfrm>
            <a:off x="1169100" y="4302675"/>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Kinetex carpet</a:t>
            </a:r>
            <a:endParaRPr sz="800">
              <a:solidFill>
                <a:schemeClr val="accent5"/>
              </a:solidFill>
              <a:latin typeface="Poppins"/>
              <a:ea typeface="Poppins"/>
              <a:cs typeface="Poppins"/>
              <a:sym typeface="Poppins"/>
            </a:endParaRPr>
          </a:p>
        </p:txBody>
      </p:sp>
      <p:sp>
        <p:nvSpPr>
          <p:cNvPr id="1486" name="Google Shape;1486;p157"/>
          <p:cNvSpPr txBox="1"/>
          <p:nvPr/>
        </p:nvSpPr>
        <p:spPr>
          <a:xfrm>
            <a:off x="2239275" y="4302675"/>
            <a:ext cx="8751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Luxury Vinyl Tile (LVT)</a:t>
            </a:r>
            <a:endParaRPr sz="800">
              <a:solidFill>
                <a:schemeClr val="accent5"/>
              </a:solidFill>
              <a:latin typeface="Poppins"/>
              <a:ea typeface="Poppins"/>
              <a:cs typeface="Poppins"/>
              <a:sym typeface="Poppins"/>
            </a:endParaRPr>
          </a:p>
        </p:txBody>
      </p:sp>
      <p:sp>
        <p:nvSpPr>
          <p:cNvPr id="1487" name="Google Shape;1487;p157"/>
          <p:cNvSpPr txBox="1"/>
          <p:nvPr/>
        </p:nvSpPr>
        <p:spPr>
          <a:xfrm>
            <a:off x="2948900" y="4302675"/>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Carpet</a:t>
            </a:r>
            <a:endParaRPr sz="800">
              <a:solidFill>
                <a:schemeClr val="accent5"/>
              </a:solidFill>
              <a:latin typeface="Poppins"/>
              <a:ea typeface="Poppins"/>
              <a:cs typeface="Poppins"/>
              <a:sym typeface="Poppins"/>
            </a:endParaRPr>
          </a:p>
        </p:txBody>
      </p:sp>
      <p:sp>
        <p:nvSpPr>
          <p:cNvPr id="1488" name="Google Shape;1488;p157"/>
          <p:cNvSpPr txBox="1"/>
          <p:nvPr/>
        </p:nvSpPr>
        <p:spPr>
          <a:xfrm>
            <a:off x="6854550" y="4302675"/>
            <a:ext cx="1203000" cy="23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accent5"/>
                </a:solidFill>
                <a:latin typeface="Poppins"/>
                <a:ea typeface="Poppins"/>
                <a:cs typeface="Poppins"/>
                <a:sym typeface="Poppins"/>
              </a:rPr>
              <a:t>Acoustic ceiling</a:t>
            </a:r>
            <a:r>
              <a:rPr lang="en" sz="800">
                <a:solidFill>
                  <a:schemeClr val="accent5"/>
                </a:solidFill>
                <a:latin typeface="Poppins"/>
                <a:ea typeface="Poppins"/>
                <a:cs typeface="Poppins"/>
                <a:sym typeface="Poppins"/>
              </a:rPr>
              <a:t> tile</a:t>
            </a:r>
            <a:endParaRPr sz="800">
              <a:solidFill>
                <a:schemeClr val="accent5"/>
              </a:solidFill>
              <a:latin typeface="Poppins"/>
              <a:ea typeface="Poppins"/>
              <a:cs typeface="Poppins"/>
              <a:sym typeface="Poppins"/>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92" name="Shape 1492"/>
        <p:cNvGrpSpPr/>
        <p:nvPr/>
      </p:nvGrpSpPr>
      <p:grpSpPr>
        <a:xfrm>
          <a:off x="0" y="0"/>
          <a:ext cx="0" cy="0"/>
          <a:chOff x="0" y="0"/>
          <a:chExt cx="0" cy="0"/>
        </a:xfrm>
      </p:grpSpPr>
      <p:sp>
        <p:nvSpPr>
          <p:cNvPr id="1493" name="Google Shape;1493;p158"/>
          <p:cNvSpPr txBox="1"/>
          <p:nvPr>
            <p:ph idx="4294967295" type="ctrTitle"/>
          </p:nvPr>
        </p:nvSpPr>
        <p:spPr>
          <a:xfrm>
            <a:off x="2137200" y="1856073"/>
            <a:ext cx="4869600" cy="17145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accent4"/>
              </a:buClr>
              <a:buSzPts val="2800"/>
              <a:buFont typeface="Fjalla One"/>
              <a:buNone/>
            </a:pPr>
            <a:r>
              <a:rPr b="1" lang="en" sz="3500">
                <a:solidFill>
                  <a:schemeClr val="accent5"/>
                </a:solidFill>
                <a:latin typeface="Poppins Light"/>
                <a:ea typeface="Poppins Light"/>
                <a:cs typeface="Poppins Light"/>
                <a:sym typeface="Poppins Light"/>
              </a:rPr>
              <a:t>Secured Entries</a:t>
            </a:r>
            <a:endParaRPr b="1" sz="3500">
              <a:solidFill>
                <a:schemeClr val="accent5"/>
              </a:solidFill>
              <a:latin typeface="Poppins Light"/>
              <a:ea typeface="Poppins Light"/>
              <a:cs typeface="Poppins Light"/>
              <a:sym typeface="Poppins Light"/>
            </a:endParaRPr>
          </a:p>
          <a:p>
            <a:pPr indent="0" lvl="0" marL="0" marR="0" rtl="0" algn="ctr">
              <a:lnSpc>
                <a:spcPct val="115000"/>
              </a:lnSpc>
              <a:spcBef>
                <a:spcPts val="0"/>
              </a:spcBef>
              <a:spcAft>
                <a:spcPts val="0"/>
              </a:spcAft>
              <a:buClr>
                <a:schemeClr val="accent4"/>
              </a:buClr>
              <a:buSzPts val="2800"/>
              <a:buFont typeface="Fjalla One"/>
              <a:buNone/>
            </a:pPr>
            <a:r>
              <a:rPr b="1" lang="en" sz="3500">
                <a:solidFill>
                  <a:schemeClr val="accent5"/>
                </a:solidFill>
                <a:latin typeface="Poppins Light"/>
                <a:ea typeface="Poppins Light"/>
                <a:cs typeface="Poppins Light"/>
                <a:sym typeface="Poppins Light"/>
              </a:rPr>
              <a:t>and</a:t>
            </a:r>
            <a:endParaRPr b="1" sz="3500">
              <a:solidFill>
                <a:schemeClr val="accent5"/>
              </a:solidFill>
              <a:latin typeface="Poppins Light"/>
              <a:ea typeface="Poppins Light"/>
              <a:cs typeface="Poppins Light"/>
              <a:sym typeface="Poppins Light"/>
            </a:endParaRPr>
          </a:p>
          <a:p>
            <a:pPr indent="0" lvl="0" marL="0" marR="0" rtl="0" algn="ctr">
              <a:lnSpc>
                <a:spcPct val="115000"/>
              </a:lnSpc>
              <a:spcBef>
                <a:spcPts val="0"/>
              </a:spcBef>
              <a:spcAft>
                <a:spcPts val="0"/>
              </a:spcAft>
              <a:buClr>
                <a:schemeClr val="accent4"/>
              </a:buClr>
              <a:buSzPts val="2800"/>
              <a:buFont typeface="Fjalla One"/>
              <a:buNone/>
            </a:pPr>
            <a:r>
              <a:rPr b="1" lang="en" sz="3500">
                <a:solidFill>
                  <a:schemeClr val="accent5"/>
                </a:solidFill>
                <a:latin typeface="Poppins Light"/>
                <a:ea typeface="Poppins Light"/>
                <a:cs typeface="Poppins Light"/>
                <a:sym typeface="Poppins Light"/>
              </a:rPr>
              <a:t>Main Office</a:t>
            </a:r>
            <a:endParaRPr b="1" sz="3500">
              <a:solidFill>
                <a:schemeClr val="accent5"/>
              </a:solidFill>
              <a:latin typeface="Poppins Light"/>
              <a:ea typeface="Poppins Light"/>
              <a:cs typeface="Poppins Light"/>
              <a:sym typeface="Poppins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97" name="Shape 1497"/>
        <p:cNvGrpSpPr/>
        <p:nvPr/>
      </p:nvGrpSpPr>
      <p:grpSpPr>
        <a:xfrm>
          <a:off x="0" y="0"/>
          <a:ext cx="0" cy="0"/>
          <a:chOff x="0" y="0"/>
          <a:chExt cx="0" cy="0"/>
        </a:xfrm>
      </p:grpSpPr>
      <p:sp>
        <p:nvSpPr>
          <p:cNvPr id="1498" name="Google Shape;1498;p159"/>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Secure Entry/Main Office - South</a:t>
            </a:r>
            <a:endParaRPr i="0" sz="2400" u="none" cap="none" strike="noStrike">
              <a:solidFill>
                <a:schemeClr val="accent5"/>
              </a:solidFill>
            </a:endParaRPr>
          </a:p>
        </p:txBody>
      </p:sp>
      <p:pic>
        <p:nvPicPr>
          <p:cNvPr id="1499" name="Google Shape;1499;p159"/>
          <p:cNvPicPr preferRelativeResize="0"/>
          <p:nvPr/>
        </p:nvPicPr>
        <p:blipFill>
          <a:blip r:embed="rId3">
            <a:alphaModFix/>
          </a:blip>
          <a:stretch>
            <a:fillRect/>
          </a:stretch>
        </p:blipFill>
        <p:spPr>
          <a:xfrm>
            <a:off x="755800" y="656375"/>
            <a:ext cx="6623949" cy="4346976"/>
          </a:xfrm>
          <a:prstGeom prst="rect">
            <a:avLst/>
          </a:prstGeom>
          <a:noFill/>
          <a:ln>
            <a:noFill/>
          </a:ln>
        </p:spPr>
      </p:pic>
      <p:sp>
        <p:nvSpPr>
          <p:cNvPr id="1500" name="Google Shape;1500;p159"/>
          <p:cNvSpPr txBox="1"/>
          <p:nvPr/>
        </p:nvSpPr>
        <p:spPr>
          <a:xfrm>
            <a:off x="4731200" y="2739100"/>
            <a:ext cx="1053300" cy="40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accent1"/>
                </a:solidFill>
                <a:latin typeface="Poppins"/>
                <a:ea typeface="Poppins"/>
                <a:cs typeface="Poppins"/>
                <a:sym typeface="Poppins"/>
              </a:rPr>
              <a:t>GREETER</a:t>
            </a:r>
            <a:endParaRPr b="1" sz="1300">
              <a:solidFill>
                <a:schemeClr val="accent1"/>
              </a:solidFill>
              <a:latin typeface="Poppins"/>
              <a:ea typeface="Poppins"/>
              <a:cs typeface="Poppins"/>
              <a:sym typeface="Poppins"/>
            </a:endParaRPr>
          </a:p>
        </p:txBody>
      </p:sp>
      <p:sp>
        <p:nvSpPr>
          <p:cNvPr id="1501" name="Google Shape;1501;p159"/>
          <p:cNvSpPr txBox="1"/>
          <p:nvPr/>
        </p:nvSpPr>
        <p:spPr>
          <a:xfrm>
            <a:off x="385425" y="4422250"/>
            <a:ext cx="851700" cy="581100"/>
          </a:xfrm>
          <a:prstGeom prst="rect">
            <a:avLst/>
          </a:prstGeom>
          <a:noFill/>
          <a:ln cap="flat" cmpd="sng" w="19050">
            <a:solidFill>
              <a:schemeClr val="accent1"/>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accent5"/>
                </a:solidFill>
                <a:latin typeface="Poppins"/>
                <a:ea typeface="Poppins"/>
                <a:cs typeface="Poppins"/>
                <a:sym typeface="Poppins"/>
              </a:rPr>
              <a:t>SECURE AREAS</a:t>
            </a:r>
            <a:endParaRPr b="1" sz="1300">
              <a:solidFill>
                <a:schemeClr val="accent5"/>
              </a:solidFill>
              <a:latin typeface="Poppins"/>
              <a:ea typeface="Poppins"/>
              <a:cs typeface="Poppins"/>
              <a:sym typeface="Poppins"/>
            </a:endParaRPr>
          </a:p>
        </p:txBody>
      </p:sp>
      <p:sp>
        <p:nvSpPr>
          <p:cNvPr id="1502" name="Google Shape;1502;p159"/>
          <p:cNvSpPr/>
          <p:nvPr/>
        </p:nvSpPr>
        <p:spPr>
          <a:xfrm>
            <a:off x="4694475" y="3731075"/>
            <a:ext cx="901200" cy="348300"/>
          </a:xfrm>
          <a:prstGeom prst="rect">
            <a:avLst/>
          </a:prstGeom>
          <a:noFill/>
          <a:ln cap="flat" cmpd="sng" w="19050">
            <a:solidFill>
              <a:schemeClr val="accent1"/>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503" name="Google Shape;1503;p159"/>
          <p:cNvSpPr/>
          <p:nvPr/>
        </p:nvSpPr>
        <p:spPr>
          <a:xfrm>
            <a:off x="4396363" y="2571750"/>
            <a:ext cx="1802125" cy="1348725"/>
          </a:xfrm>
          <a:custGeom>
            <a:rect b="b" l="l" r="r" t="t"/>
            <a:pathLst>
              <a:path extrusionOk="0" h="53949" w="72085">
                <a:moveTo>
                  <a:pt x="72085" y="0"/>
                </a:moveTo>
                <a:lnTo>
                  <a:pt x="6248" y="0"/>
                </a:lnTo>
                <a:lnTo>
                  <a:pt x="6248" y="37795"/>
                </a:lnTo>
                <a:lnTo>
                  <a:pt x="0" y="44044"/>
                </a:lnTo>
                <a:lnTo>
                  <a:pt x="9601" y="53645"/>
                </a:lnTo>
                <a:lnTo>
                  <a:pt x="9601" y="45720"/>
                </a:lnTo>
                <a:lnTo>
                  <a:pt x="50139" y="45720"/>
                </a:lnTo>
                <a:lnTo>
                  <a:pt x="50139" y="53949"/>
                </a:lnTo>
                <a:lnTo>
                  <a:pt x="71171" y="53949"/>
                </a:lnTo>
                <a:close/>
              </a:path>
            </a:pathLst>
          </a:custGeom>
          <a:noFill/>
          <a:ln cap="flat" cmpd="sng" w="19050">
            <a:solidFill>
              <a:schemeClr val="accent1"/>
            </a:solidFill>
            <a:prstDash val="dash"/>
            <a:round/>
            <a:headEnd len="med" w="med" type="none"/>
            <a:tailEnd len="med" w="med" type="none"/>
          </a:ln>
        </p:spPr>
      </p:sp>
      <p:sp>
        <p:nvSpPr>
          <p:cNvPr id="1504" name="Google Shape;1504;p159"/>
          <p:cNvSpPr/>
          <p:nvPr/>
        </p:nvSpPr>
        <p:spPr>
          <a:xfrm>
            <a:off x="1256025" y="1493525"/>
            <a:ext cx="3257550" cy="2971800"/>
          </a:xfrm>
          <a:custGeom>
            <a:rect b="b" l="l" r="r" t="t"/>
            <a:pathLst>
              <a:path extrusionOk="0" h="118872" w="130302">
                <a:moveTo>
                  <a:pt x="18745" y="0"/>
                </a:moveTo>
                <a:lnTo>
                  <a:pt x="130302" y="0"/>
                </a:lnTo>
                <a:lnTo>
                  <a:pt x="130302" y="79248"/>
                </a:lnTo>
                <a:lnTo>
                  <a:pt x="90678" y="118872"/>
                </a:lnTo>
                <a:lnTo>
                  <a:pt x="32766" y="118872"/>
                </a:lnTo>
                <a:lnTo>
                  <a:pt x="0" y="86106"/>
                </a:lnTo>
                <a:lnTo>
                  <a:pt x="27889" y="58216"/>
                </a:lnTo>
                <a:lnTo>
                  <a:pt x="27889" y="53035"/>
                </a:lnTo>
                <a:lnTo>
                  <a:pt x="18441" y="53035"/>
                </a:lnTo>
                <a:close/>
              </a:path>
            </a:pathLst>
          </a:custGeom>
          <a:noFill/>
          <a:ln cap="flat" cmpd="sng" w="19050">
            <a:solidFill>
              <a:schemeClr val="accent1"/>
            </a:solidFill>
            <a:prstDash val="dash"/>
            <a:round/>
            <a:headEnd len="med" w="med" type="none"/>
            <a:tailEnd len="med" w="med" type="none"/>
          </a:ln>
        </p:spPr>
      </p:sp>
      <p:sp>
        <p:nvSpPr>
          <p:cNvPr id="1505" name="Google Shape;1505;p159"/>
          <p:cNvSpPr txBox="1"/>
          <p:nvPr/>
        </p:nvSpPr>
        <p:spPr>
          <a:xfrm>
            <a:off x="4772175" y="4361025"/>
            <a:ext cx="7458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1"/>
                </a:solidFill>
                <a:latin typeface="Poppins"/>
                <a:ea typeface="Poppins"/>
                <a:cs typeface="Poppins"/>
                <a:sym typeface="Poppins"/>
              </a:rPr>
              <a:t>ENTRY</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09" name="Shape 1509"/>
        <p:cNvGrpSpPr/>
        <p:nvPr/>
      </p:nvGrpSpPr>
      <p:grpSpPr>
        <a:xfrm>
          <a:off x="0" y="0"/>
          <a:ext cx="0" cy="0"/>
          <a:chOff x="0" y="0"/>
          <a:chExt cx="0" cy="0"/>
        </a:xfrm>
      </p:grpSpPr>
      <p:sp>
        <p:nvSpPr>
          <p:cNvPr id="1510" name="Google Shape;1510;p160"/>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Secure Entry - North</a:t>
            </a:r>
            <a:endParaRPr i="0" sz="2400" u="none" cap="none" strike="noStrike">
              <a:solidFill>
                <a:schemeClr val="accent5"/>
              </a:solidFill>
            </a:endParaRPr>
          </a:p>
        </p:txBody>
      </p:sp>
      <p:pic>
        <p:nvPicPr>
          <p:cNvPr id="1511" name="Google Shape;1511;p160"/>
          <p:cNvPicPr preferRelativeResize="0"/>
          <p:nvPr/>
        </p:nvPicPr>
        <p:blipFill>
          <a:blip r:embed="rId3">
            <a:alphaModFix/>
          </a:blip>
          <a:stretch>
            <a:fillRect/>
          </a:stretch>
        </p:blipFill>
        <p:spPr>
          <a:xfrm>
            <a:off x="1639275" y="1122275"/>
            <a:ext cx="4856991" cy="3844327"/>
          </a:xfrm>
          <a:prstGeom prst="rect">
            <a:avLst/>
          </a:prstGeom>
          <a:noFill/>
          <a:ln>
            <a:noFill/>
          </a:ln>
        </p:spPr>
      </p:pic>
      <p:sp>
        <p:nvSpPr>
          <p:cNvPr id="1512" name="Google Shape;1512;p160"/>
          <p:cNvSpPr txBox="1"/>
          <p:nvPr/>
        </p:nvSpPr>
        <p:spPr>
          <a:xfrm>
            <a:off x="5164050" y="2462825"/>
            <a:ext cx="7458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1"/>
                </a:solidFill>
                <a:latin typeface="Poppins"/>
                <a:ea typeface="Poppins"/>
                <a:cs typeface="Poppins"/>
                <a:sym typeface="Poppins"/>
              </a:rPr>
              <a:t>ENTRY</a:t>
            </a:r>
            <a:endParaRPr/>
          </a:p>
        </p:txBody>
      </p:sp>
      <p:sp>
        <p:nvSpPr>
          <p:cNvPr id="1513" name="Google Shape;1513;p160"/>
          <p:cNvSpPr txBox="1"/>
          <p:nvPr/>
        </p:nvSpPr>
        <p:spPr>
          <a:xfrm>
            <a:off x="385425" y="4422250"/>
            <a:ext cx="851700" cy="581100"/>
          </a:xfrm>
          <a:prstGeom prst="rect">
            <a:avLst/>
          </a:prstGeom>
          <a:noFill/>
          <a:ln cap="flat" cmpd="sng" w="19050">
            <a:solidFill>
              <a:schemeClr val="accent1"/>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accent5"/>
                </a:solidFill>
                <a:latin typeface="Poppins"/>
                <a:ea typeface="Poppins"/>
                <a:cs typeface="Poppins"/>
                <a:sym typeface="Poppins"/>
              </a:rPr>
              <a:t>SECURE AREAS</a:t>
            </a:r>
            <a:endParaRPr b="1" sz="1300">
              <a:solidFill>
                <a:schemeClr val="accent5"/>
              </a:solidFill>
              <a:latin typeface="Poppins"/>
              <a:ea typeface="Poppins"/>
              <a:cs typeface="Poppins"/>
              <a:sym typeface="Poppins"/>
            </a:endParaRPr>
          </a:p>
        </p:txBody>
      </p:sp>
      <p:sp>
        <p:nvSpPr>
          <p:cNvPr id="1514" name="Google Shape;1514;p160"/>
          <p:cNvSpPr txBox="1"/>
          <p:nvPr/>
        </p:nvSpPr>
        <p:spPr>
          <a:xfrm>
            <a:off x="2561000" y="4422250"/>
            <a:ext cx="11415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solidFill>
                  <a:schemeClr val="accent1"/>
                </a:solidFill>
                <a:latin typeface="Poppins"/>
                <a:ea typeface="Poppins"/>
                <a:cs typeface="Poppins"/>
                <a:sym typeface="Poppins"/>
              </a:rPr>
              <a:t>GREETER</a:t>
            </a:r>
            <a:endParaRPr/>
          </a:p>
        </p:txBody>
      </p:sp>
      <p:sp>
        <p:nvSpPr>
          <p:cNvPr id="1515" name="Google Shape;1515;p160"/>
          <p:cNvSpPr/>
          <p:nvPr/>
        </p:nvSpPr>
        <p:spPr>
          <a:xfrm>
            <a:off x="3592275" y="2310500"/>
            <a:ext cx="1861475" cy="1432825"/>
          </a:xfrm>
          <a:custGeom>
            <a:rect b="b" l="l" r="r" t="t"/>
            <a:pathLst>
              <a:path extrusionOk="0" h="57313" w="74459">
                <a:moveTo>
                  <a:pt x="0" y="0"/>
                </a:moveTo>
                <a:lnTo>
                  <a:pt x="74459" y="42617"/>
                </a:lnTo>
                <a:lnTo>
                  <a:pt x="66131" y="57313"/>
                </a:lnTo>
                <a:lnTo>
                  <a:pt x="0" y="18614"/>
                </a:lnTo>
                <a:close/>
              </a:path>
            </a:pathLst>
          </a:custGeom>
          <a:noFill/>
          <a:ln cap="flat" cmpd="sng" w="19050">
            <a:solidFill>
              <a:schemeClr val="accent1"/>
            </a:solidFill>
            <a:prstDash val="dash"/>
            <a:round/>
            <a:headEnd len="med" w="med" type="none"/>
            <a:tailEnd len="med" w="med" type="none"/>
          </a:ln>
        </p:spPr>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19" name="Shape 1519"/>
        <p:cNvGrpSpPr/>
        <p:nvPr/>
      </p:nvGrpSpPr>
      <p:grpSpPr>
        <a:xfrm>
          <a:off x="0" y="0"/>
          <a:ext cx="0" cy="0"/>
          <a:chOff x="0" y="0"/>
          <a:chExt cx="0" cy="0"/>
        </a:xfrm>
      </p:grpSpPr>
      <p:sp>
        <p:nvSpPr>
          <p:cNvPr id="1520" name="Google Shape;1520;p161"/>
          <p:cNvSpPr txBox="1"/>
          <p:nvPr>
            <p:ph idx="4294967295" type="ctrTitle"/>
          </p:nvPr>
        </p:nvSpPr>
        <p:spPr>
          <a:xfrm>
            <a:off x="2137200" y="1856073"/>
            <a:ext cx="4869600" cy="17145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accent4"/>
              </a:buClr>
              <a:buSzPts val="2800"/>
              <a:buFont typeface="Fjalla One"/>
              <a:buNone/>
            </a:pPr>
            <a:r>
              <a:rPr b="1" lang="en" sz="3500">
                <a:solidFill>
                  <a:schemeClr val="accent5"/>
                </a:solidFill>
                <a:latin typeface="Poppins Light"/>
                <a:ea typeface="Poppins Light"/>
                <a:cs typeface="Poppins Light"/>
                <a:sym typeface="Poppins Light"/>
              </a:rPr>
              <a:t>Student Support</a:t>
            </a:r>
            <a:endParaRPr b="1" i="0" sz="3500" u="none" cap="none" strike="noStrike">
              <a:solidFill>
                <a:schemeClr val="accent5"/>
              </a:solidFill>
              <a:latin typeface="Poppins Light"/>
              <a:ea typeface="Poppins Light"/>
              <a:cs typeface="Poppins Light"/>
              <a:sym typeface="Poppins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24" name="Shape 1524"/>
        <p:cNvGrpSpPr/>
        <p:nvPr/>
      </p:nvGrpSpPr>
      <p:grpSpPr>
        <a:xfrm>
          <a:off x="0" y="0"/>
          <a:ext cx="0" cy="0"/>
          <a:chOff x="0" y="0"/>
          <a:chExt cx="0" cy="0"/>
        </a:xfrm>
      </p:grpSpPr>
      <p:sp>
        <p:nvSpPr>
          <p:cNvPr id="1525" name="Google Shape;1525;p162"/>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a:t>
            </a:r>
            <a:r>
              <a:rPr lang="en" sz="2400">
                <a:solidFill>
                  <a:schemeClr val="accent5"/>
                </a:solidFill>
              </a:rPr>
              <a:t>Student</a:t>
            </a:r>
            <a:r>
              <a:rPr lang="en" sz="2400">
                <a:solidFill>
                  <a:schemeClr val="accent5"/>
                </a:solidFill>
              </a:rPr>
              <a:t> Support</a:t>
            </a:r>
            <a:endParaRPr i="0" sz="2400" u="none" cap="none" strike="noStrike">
              <a:solidFill>
                <a:schemeClr val="accent5"/>
              </a:solidFill>
            </a:endParaRPr>
          </a:p>
        </p:txBody>
      </p:sp>
      <p:pic>
        <p:nvPicPr>
          <p:cNvPr id="1526" name="Google Shape;1526;p162"/>
          <p:cNvPicPr preferRelativeResize="0"/>
          <p:nvPr/>
        </p:nvPicPr>
        <p:blipFill>
          <a:blip r:embed="rId3">
            <a:alphaModFix/>
          </a:blip>
          <a:stretch>
            <a:fillRect/>
          </a:stretch>
        </p:blipFill>
        <p:spPr>
          <a:xfrm>
            <a:off x="751363" y="994375"/>
            <a:ext cx="6632837" cy="38443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30" name="Shape 1530"/>
        <p:cNvGrpSpPr/>
        <p:nvPr/>
      </p:nvGrpSpPr>
      <p:grpSpPr>
        <a:xfrm>
          <a:off x="0" y="0"/>
          <a:ext cx="0" cy="0"/>
          <a:chOff x="0" y="0"/>
          <a:chExt cx="0" cy="0"/>
        </a:xfrm>
      </p:grpSpPr>
      <p:sp>
        <p:nvSpPr>
          <p:cNvPr id="1531" name="Google Shape;1531;p163"/>
          <p:cNvSpPr txBox="1"/>
          <p:nvPr>
            <p:ph idx="4294967295" type="ctrTitle"/>
          </p:nvPr>
        </p:nvSpPr>
        <p:spPr>
          <a:xfrm>
            <a:off x="2137200" y="1856073"/>
            <a:ext cx="4869600" cy="1714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lang="en" sz="3500">
                <a:solidFill>
                  <a:srgbClr val="1C1C1C"/>
                </a:solidFill>
                <a:latin typeface="Poppins"/>
                <a:ea typeface="Poppins"/>
                <a:cs typeface="Poppins"/>
                <a:sym typeface="Poppins"/>
              </a:rPr>
              <a:t>N</a:t>
            </a:r>
            <a:r>
              <a:rPr lang="en" sz="3500">
                <a:solidFill>
                  <a:srgbClr val="1C1C1C"/>
                </a:solidFill>
                <a:latin typeface="Poppins"/>
                <a:ea typeface="Poppins"/>
                <a:cs typeface="Poppins"/>
                <a:sym typeface="Poppins"/>
              </a:rPr>
              <a:t>ew Cafeteria and Kitchen Addition</a:t>
            </a:r>
            <a:endParaRPr b="1" i="0" sz="3500" u="none" cap="none" strike="noStrike">
              <a:solidFill>
                <a:schemeClr val="accent5"/>
              </a:solidFill>
              <a:latin typeface="Poppins Light"/>
              <a:ea typeface="Poppins Light"/>
              <a:cs typeface="Poppins Light"/>
              <a:sym typeface="Poppins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35" name="Shape 1535"/>
        <p:cNvGrpSpPr/>
        <p:nvPr/>
      </p:nvGrpSpPr>
      <p:grpSpPr>
        <a:xfrm>
          <a:off x="0" y="0"/>
          <a:ext cx="0" cy="0"/>
          <a:chOff x="0" y="0"/>
          <a:chExt cx="0" cy="0"/>
        </a:xfrm>
      </p:grpSpPr>
      <p:sp>
        <p:nvSpPr>
          <p:cNvPr id="1536" name="Google Shape;1536;p164"/>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New Kitchen and Cafeteria/Storm Shelter</a:t>
            </a:r>
            <a:endParaRPr i="0" sz="2400" u="none" cap="none" strike="noStrike">
              <a:solidFill>
                <a:schemeClr val="accent5"/>
              </a:solidFill>
            </a:endParaRPr>
          </a:p>
        </p:txBody>
      </p:sp>
      <p:pic>
        <p:nvPicPr>
          <p:cNvPr id="1537" name="Google Shape;1537;p164"/>
          <p:cNvPicPr preferRelativeResize="0"/>
          <p:nvPr/>
        </p:nvPicPr>
        <p:blipFill>
          <a:blip r:embed="rId3">
            <a:alphaModFix/>
          </a:blip>
          <a:stretch>
            <a:fillRect/>
          </a:stretch>
        </p:blipFill>
        <p:spPr>
          <a:xfrm>
            <a:off x="1729388" y="632750"/>
            <a:ext cx="4676777" cy="4407324"/>
          </a:xfrm>
          <a:prstGeom prst="rect">
            <a:avLst/>
          </a:prstGeom>
          <a:noFill/>
          <a:ln>
            <a:noFill/>
          </a:ln>
        </p:spPr>
      </p:pic>
      <p:sp>
        <p:nvSpPr>
          <p:cNvPr id="1538" name="Google Shape;1538;p164"/>
          <p:cNvSpPr/>
          <p:nvPr/>
        </p:nvSpPr>
        <p:spPr>
          <a:xfrm>
            <a:off x="3818750" y="984550"/>
            <a:ext cx="2298225" cy="3740075"/>
          </a:xfrm>
          <a:custGeom>
            <a:rect b="b" l="l" r="r" t="t"/>
            <a:pathLst>
              <a:path extrusionOk="0" h="149603" w="91929">
                <a:moveTo>
                  <a:pt x="31458" y="0"/>
                </a:moveTo>
                <a:lnTo>
                  <a:pt x="91929" y="0"/>
                </a:lnTo>
                <a:lnTo>
                  <a:pt x="91929" y="88084"/>
                </a:lnTo>
                <a:lnTo>
                  <a:pt x="75850" y="88084"/>
                </a:lnTo>
                <a:lnTo>
                  <a:pt x="75850" y="149603"/>
                </a:lnTo>
                <a:lnTo>
                  <a:pt x="0" y="149603"/>
                </a:lnTo>
                <a:lnTo>
                  <a:pt x="0" y="88084"/>
                </a:lnTo>
                <a:lnTo>
                  <a:pt x="31109" y="88084"/>
                </a:lnTo>
                <a:close/>
              </a:path>
            </a:pathLst>
          </a:custGeom>
          <a:noFill/>
          <a:ln cap="flat" cmpd="sng" w="38100">
            <a:solidFill>
              <a:schemeClr val="accent1"/>
            </a:solidFill>
            <a:prstDash val="dot"/>
            <a:round/>
            <a:headEnd len="med" w="med" type="none"/>
            <a:tailEnd len="med" w="med" type="none"/>
          </a:ln>
        </p:spPr>
      </p:sp>
      <p:sp>
        <p:nvSpPr>
          <p:cNvPr id="1539" name="Google Shape;1539;p164"/>
          <p:cNvSpPr txBox="1"/>
          <p:nvPr/>
        </p:nvSpPr>
        <p:spPr>
          <a:xfrm>
            <a:off x="385425" y="4422250"/>
            <a:ext cx="953400" cy="581100"/>
          </a:xfrm>
          <a:prstGeom prst="rect">
            <a:avLst/>
          </a:prstGeom>
          <a:noFill/>
          <a:ln cap="flat" cmpd="sng" w="38100">
            <a:solidFill>
              <a:schemeClr val="accent1"/>
            </a:solidFill>
            <a:prstDash val="dot"/>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accent5"/>
                </a:solidFill>
                <a:latin typeface="Poppins"/>
                <a:ea typeface="Poppins"/>
                <a:cs typeface="Poppins"/>
                <a:sym typeface="Poppins"/>
              </a:rPr>
              <a:t>STORM</a:t>
            </a:r>
            <a:r>
              <a:rPr b="1" lang="en" sz="1300">
                <a:solidFill>
                  <a:schemeClr val="accent5"/>
                </a:solidFill>
                <a:latin typeface="Poppins"/>
                <a:ea typeface="Poppins"/>
                <a:cs typeface="Poppins"/>
                <a:sym typeface="Poppins"/>
              </a:rPr>
              <a:t> SHELTER</a:t>
            </a:r>
            <a:endParaRPr b="1" sz="1300">
              <a:solidFill>
                <a:schemeClr val="accent5"/>
              </a:solidFill>
              <a:latin typeface="Poppins"/>
              <a:ea typeface="Poppins"/>
              <a:cs typeface="Poppins"/>
              <a:sym typeface="Poppins"/>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43" name="Shape 1543"/>
        <p:cNvGrpSpPr/>
        <p:nvPr/>
      </p:nvGrpSpPr>
      <p:grpSpPr>
        <a:xfrm>
          <a:off x="0" y="0"/>
          <a:ext cx="0" cy="0"/>
          <a:chOff x="0" y="0"/>
          <a:chExt cx="0" cy="0"/>
        </a:xfrm>
      </p:grpSpPr>
      <p:sp>
        <p:nvSpPr>
          <p:cNvPr id="1544" name="Google Shape;1544;p165"/>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New Cafeteria</a:t>
            </a:r>
            <a:endParaRPr i="0" sz="2400" u="none" cap="none" strike="noStrike">
              <a:solidFill>
                <a:schemeClr val="accent5"/>
              </a:solidFill>
            </a:endParaRPr>
          </a:p>
        </p:txBody>
      </p:sp>
      <p:pic>
        <p:nvPicPr>
          <p:cNvPr id="1545" name="Google Shape;1545;p165"/>
          <p:cNvPicPr preferRelativeResize="0"/>
          <p:nvPr/>
        </p:nvPicPr>
        <p:blipFill>
          <a:blip r:embed="rId3">
            <a:alphaModFix/>
          </a:blip>
          <a:stretch>
            <a:fillRect/>
          </a:stretch>
        </p:blipFill>
        <p:spPr>
          <a:xfrm>
            <a:off x="1019363" y="994375"/>
            <a:ext cx="7105285" cy="3996726"/>
          </a:xfrm>
          <a:prstGeom prst="rect">
            <a:avLst/>
          </a:prstGeom>
          <a:noFill/>
          <a:ln>
            <a:noFill/>
          </a:ln>
        </p:spPr>
      </p:pic>
      <p:pic>
        <p:nvPicPr>
          <p:cNvPr id="1546" name="Google Shape;1546;p165"/>
          <p:cNvPicPr preferRelativeResize="0"/>
          <p:nvPr/>
        </p:nvPicPr>
        <p:blipFill>
          <a:blip r:embed="rId4">
            <a:alphaModFix/>
          </a:blip>
          <a:stretch>
            <a:fillRect/>
          </a:stretch>
        </p:blipFill>
        <p:spPr>
          <a:xfrm rot="5400000">
            <a:off x="-76850" y="3775975"/>
            <a:ext cx="1677403" cy="752850"/>
          </a:xfrm>
          <a:prstGeom prst="rect">
            <a:avLst/>
          </a:prstGeom>
          <a:noFill/>
          <a:ln>
            <a:noFill/>
          </a:ln>
        </p:spPr>
      </p:pic>
      <p:pic>
        <p:nvPicPr>
          <p:cNvPr id="1547" name="Google Shape;1547;p165"/>
          <p:cNvPicPr preferRelativeResize="0"/>
          <p:nvPr/>
        </p:nvPicPr>
        <p:blipFill rotWithShape="1">
          <a:blip r:embed="rId5">
            <a:alphaModFix/>
          </a:blip>
          <a:srcRect b="0" l="0" r="2657" t="0"/>
          <a:stretch/>
        </p:blipFill>
        <p:spPr>
          <a:xfrm rot="-5400000">
            <a:off x="7605150" y="3846200"/>
            <a:ext cx="1536925" cy="752850"/>
          </a:xfrm>
          <a:prstGeom prst="rect">
            <a:avLst/>
          </a:prstGeom>
          <a:noFill/>
          <a:ln>
            <a:noFill/>
          </a:ln>
        </p:spPr>
      </p:pic>
      <p:pic>
        <p:nvPicPr>
          <p:cNvPr id="1548" name="Google Shape;1548;p165"/>
          <p:cNvPicPr preferRelativeResize="0"/>
          <p:nvPr/>
        </p:nvPicPr>
        <p:blipFill>
          <a:blip r:embed="rId6">
            <a:alphaModFix/>
          </a:blip>
          <a:stretch>
            <a:fillRect/>
          </a:stretch>
        </p:blipFill>
        <p:spPr>
          <a:xfrm>
            <a:off x="385425" y="994375"/>
            <a:ext cx="1203125" cy="7528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52" name="Shape 1552"/>
        <p:cNvGrpSpPr/>
        <p:nvPr/>
      </p:nvGrpSpPr>
      <p:grpSpPr>
        <a:xfrm>
          <a:off x="0" y="0"/>
          <a:ext cx="0" cy="0"/>
          <a:chOff x="0" y="0"/>
          <a:chExt cx="0" cy="0"/>
        </a:xfrm>
      </p:grpSpPr>
      <p:sp>
        <p:nvSpPr>
          <p:cNvPr id="1553" name="Google Shape;1553;p166"/>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New Cafeteria</a:t>
            </a:r>
            <a:endParaRPr i="0" sz="2400" u="none" cap="none" strike="noStrike">
              <a:solidFill>
                <a:schemeClr val="accent5"/>
              </a:solidFill>
            </a:endParaRPr>
          </a:p>
        </p:txBody>
      </p:sp>
      <p:pic>
        <p:nvPicPr>
          <p:cNvPr id="1554" name="Google Shape;1554;p166"/>
          <p:cNvPicPr preferRelativeResize="0"/>
          <p:nvPr/>
        </p:nvPicPr>
        <p:blipFill>
          <a:blip r:embed="rId3">
            <a:alphaModFix/>
          </a:blip>
          <a:stretch>
            <a:fillRect/>
          </a:stretch>
        </p:blipFill>
        <p:spPr>
          <a:xfrm>
            <a:off x="1019350" y="994375"/>
            <a:ext cx="7105285" cy="3996726"/>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58" name="Shape 1558"/>
        <p:cNvGrpSpPr/>
        <p:nvPr/>
      </p:nvGrpSpPr>
      <p:grpSpPr>
        <a:xfrm>
          <a:off x="0" y="0"/>
          <a:ext cx="0" cy="0"/>
          <a:chOff x="0" y="0"/>
          <a:chExt cx="0" cy="0"/>
        </a:xfrm>
      </p:grpSpPr>
      <p:sp>
        <p:nvSpPr>
          <p:cNvPr id="1559" name="Google Shape;1559;p167"/>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New Cafeteria</a:t>
            </a:r>
            <a:endParaRPr i="0" sz="2400" u="none" cap="none" strike="noStrike">
              <a:solidFill>
                <a:schemeClr val="accent5"/>
              </a:solidFill>
            </a:endParaRPr>
          </a:p>
        </p:txBody>
      </p:sp>
      <p:pic>
        <p:nvPicPr>
          <p:cNvPr id="1560" name="Google Shape;1560;p167"/>
          <p:cNvPicPr preferRelativeResize="0"/>
          <p:nvPr/>
        </p:nvPicPr>
        <p:blipFill>
          <a:blip r:embed="rId3">
            <a:alphaModFix/>
          </a:blip>
          <a:stretch>
            <a:fillRect/>
          </a:stretch>
        </p:blipFill>
        <p:spPr>
          <a:xfrm>
            <a:off x="1019363" y="994375"/>
            <a:ext cx="7105285" cy="3996726"/>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64" name="Shape 1564"/>
        <p:cNvGrpSpPr/>
        <p:nvPr/>
      </p:nvGrpSpPr>
      <p:grpSpPr>
        <a:xfrm>
          <a:off x="0" y="0"/>
          <a:ext cx="0" cy="0"/>
          <a:chOff x="0" y="0"/>
          <a:chExt cx="0" cy="0"/>
        </a:xfrm>
      </p:grpSpPr>
      <p:sp>
        <p:nvSpPr>
          <p:cNvPr id="1565" name="Google Shape;1565;p168"/>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New Cafeteria</a:t>
            </a:r>
            <a:endParaRPr i="0" sz="2400" u="none" cap="none" strike="noStrike">
              <a:solidFill>
                <a:schemeClr val="accent5"/>
              </a:solidFill>
            </a:endParaRPr>
          </a:p>
        </p:txBody>
      </p:sp>
      <p:pic>
        <p:nvPicPr>
          <p:cNvPr id="1566" name="Google Shape;1566;p168"/>
          <p:cNvPicPr preferRelativeResize="0"/>
          <p:nvPr/>
        </p:nvPicPr>
        <p:blipFill>
          <a:blip r:embed="rId3">
            <a:alphaModFix/>
          </a:blip>
          <a:stretch>
            <a:fillRect/>
          </a:stretch>
        </p:blipFill>
        <p:spPr>
          <a:xfrm>
            <a:off x="1019363" y="994375"/>
            <a:ext cx="7105285" cy="3996726"/>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70" name="Shape 1570"/>
        <p:cNvGrpSpPr/>
        <p:nvPr/>
      </p:nvGrpSpPr>
      <p:grpSpPr>
        <a:xfrm>
          <a:off x="0" y="0"/>
          <a:ext cx="0" cy="0"/>
          <a:chOff x="0" y="0"/>
          <a:chExt cx="0" cy="0"/>
        </a:xfrm>
      </p:grpSpPr>
      <p:sp>
        <p:nvSpPr>
          <p:cNvPr id="1571" name="Google Shape;1571;p169"/>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New Cafeteria and Universal Restrooms</a:t>
            </a:r>
            <a:endParaRPr i="0" sz="2400" u="none" cap="none" strike="noStrike">
              <a:solidFill>
                <a:schemeClr val="accent5"/>
              </a:solidFill>
            </a:endParaRPr>
          </a:p>
        </p:txBody>
      </p:sp>
      <p:pic>
        <p:nvPicPr>
          <p:cNvPr id="1572" name="Google Shape;1572;p169"/>
          <p:cNvPicPr preferRelativeResize="0"/>
          <p:nvPr/>
        </p:nvPicPr>
        <p:blipFill>
          <a:blip r:embed="rId4">
            <a:alphaModFix/>
          </a:blip>
          <a:stretch>
            <a:fillRect/>
          </a:stretch>
        </p:blipFill>
        <p:spPr>
          <a:xfrm>
            <a:off x="1019363" y="994375"/>
            <a:ext cx="7105285" cy="3996726"/>
          </a:xfrm>
          <a:prstGeom prst="rect">
            <a:avLst/>
          </a:prstGeom>
          <a:noFill/>
          <a:ln>
            <a:noFill/>
          </a:ln>
        </p:spPr>
      </p:pic>
      <p:pic>
        <p:nvPicPr>
          <p:cNvPr id="1573" name="Google Shape;1573;p169"/>
          <p:cNvPicPr preferRelativeResize="0"/>
          <p:nvPr/>
        </p:nvPicPr>
        <p:blipFill>
          <a:blip r:embed="rId5">
            <a:alphaModFix/>
          </a:blip>
          <a:stretch>
            <a:fillRect/>
          </a:stretch>
        </p:blipFill>
        <p:spPr>
          <a:xfrm>
            <a:off x="385425" y="4238250"/>
            <a:ext cx="1203125" cy="75285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77" name="Shape 1577"/>
        <p:cNvGrpSpPr/>
        <p:nvPr/>
      </p:nvGrpSpPr>
      <p:grpSpPr>
        <a:xfrm>
          <a:off x="0" y="0"/>
          <a:ext cx="0" cy="0"/>
          <a:chOff x="0" y="0"/>
          <a:chExt cx="0" cy="0"/>
        </a:xfrm>
      </p:grpSpPr>
      <p:sp>
        <p:nvSpPr>
          <p:cNvPr id="1578" name="Google Shape;1578;p170"/>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Main Street - South End</a:t>
            </a:r>
            <a:endParaRPr i="0" sz="2400" u="none" cap="none" strike="noStrike">
              <a:solidFill>
                <a:schemeClr val="accent5"/>
              </a:solidFill>
            </a:endParaRPr>
          </a:p>
        </p:txBody>
      </p:sp>
      <p:pic>
        <p:nvPicPr>
          <p:cNvPr id="1579" name="Google Shape;1579;p170"/>
          <p:cNvPicPr preferRelativeResize="0"/>
          <p:nvPr/>
        </p:nvPicPr>
        <p:blipFill>
          <a:blip r:embed="rId3">
            <a:alphaModFix/>
          </a:blip>
          <a:stretch>
            <a:fillRect/>
          </a:stretch>
        </p:blipFill>
        <p:spPr>
          <a:xfrm>
            <a:off x="1019363" y="994375"/>
            <a:ext cx="7105285" cy="3996726"/>
          </a:xfrm>
          <a:prstGeom prst="rect">
            <a:avLst/>
          </a:prstGeom>
          <a:noFill/>
          <a:ln>
            <a:noFill/>
          </a:ln>
        </p:spPr>
      </p:pic>
      <p:pic>
        <p:nvPicPr>
          <p:cNvPr id="1580" name="Google Shape;1580;p170"/>
          <p:cNvPicPr preferRelativeResize="0"/>
          <p:nvPr/>
        </p:nvPicPr>
        <p:blipFill>
          <a:blip r:embed="rId4">
            <a:alphaModFix/>
          </a:blip>
          <a:stretch>
            <a:fillRect/>
          </a:stretch>
        </p:blipFill>
        <p:spPr>
          <a:xfrm>
            <a:off x="385425" y="994375"/>
            <a:ext cx="1203125" cy="752850"/>
          </a:xfrm>
          <a:prstGeom prst="rect">
            <a:avLst/>
          </a:prstGeom>
          <a:noFill/>
          <a:ln>
            <a:noFill/>
          </a:ln>
        </p:spPr>
      </p:pic>
      <p:pic>
        <p:nvPicPr>
          <p:cNvPr id="1581" name="Google Shape;1581;p170"/>
          <p:cNvPicPr preferRelativeResize="0"/>
          <p:nvPr/>
        </p:nvPicPr>
        <p:blipFill>
          <a:blip r:embed="rId5">
            <a:alphaModFix/>
          </a:blip>
          <a:stretch>
            <a:fillRect/>
          </a:stretch>
        </p:blipFill>
        <p:spPr>
          <a:xfrm rot="-5400000">
            <a:off x="-440075" y="3412750"/>
            <a:ext cx="2403833" cy="75285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85" name="Shape 1585"/>
        <p:cNvGrpSpPr/>
        <p:nvPr/>
      </p:nvGrpSpPr>
      <p:grpSpPr>
        <a:xfrm>
          <a:off x="0" y="0"/>
          <a:ext cx="0" cy="0"/>
          <a:chOff x="0" y="0"/>
          <a:chExt cx="0" cy="0"/>
        </a:xfrm>
      </p:grpSpPr>
      <p:sp>
        <p:nvSpPr>
          <p:cNvPr id="1586" name="Google Shape;1586;p171"/>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Main Street - School Store</a:t>
            </a:r>
            <a:endParaRPr i="0" sz="2400" u="none" cap="none" strike="noStrike">
              <a:solidFill>
                <a:schemeClr val="accent5"/>
              </a:solidFill>
            </a:endParaRPr>
          </a:p>
        </p:txBody>
      </p:sp>
      <p:pic>
        <p:nvPicPr>
          <p:cNvPr id="1587" name="Google Shape;1587;p171"/>
          <p:cNvPicPr preferRelativeResize="0"/>
          <p:nvPr/>
        </p:nvPicPr>
        <p:blipFill>
          <a:blip r:embed="rId3">
            <a:alphaModFix/>
          </a:blip>
          <a:stretch>
            <a:fillRect/>
          </a:stretch>
        </p:blipFill>
        <p:spPr>
          <a:xfrm>
            <a:off x="1019363" y="994375"/>
            <a:ext cx="7105285" cy="3996726"/>
          </a:xfrm>
          <a:prstGeom prst="rect">
            <a:avLst/>
          </a:prstGeom>
          <a:noFill/>
          <a:ln>
            <a:noFill/>
          </a:ln>
        </p:spPr>
      </p:pic>
      <p:pic>
        <p:nvPicPr>
          <p:cNvPr id="1588" name="Google Shape;1588;p171"/>
          <p:cNvPicPr preferRelativeResize="0"/>
          <p:nvPr/>
        </p:nvPicPr>
        <p:blipFill rotWithShape="1">
          <a:blip r:embed="rId4">
            <a:alphaModFix/>
          </a:blip>
          <a:srcRect b="0" l="0" r="2657" t="0"/>
          <a:stretch/>
        </p:blipFill>
        <p:spPr>
          <a:xfrm rot="-5400000">
            <a:off x="7609413" y="3846200"/>
            <a:ext cx="1536925" cy="752850"/>
          </a:xfrm>
          <a:prstGeom prst="rect">
            <a:avLst/>
          </a:prstGeom>
          <a:noFill/>
          <a:ln>
            <a:noFill/>
          </a:ln>
        </p:spPr>
      </p:pic>
      <p:pic>
        <p:nvPicPr>
          <p:cNvPr id="1589" name="Google Shape;1589;p171"/>
          <p:cNvPicPr preferRelativeResize="0"/>
          <p:nvPr/>
        </p:nvPicPr>
        <p:blipFill>
          <a:blip r:embed="rId5">
            <a:alphaModFix/>
          </a:blip>
          <a:stretch>
            <a:fillRect/>
          </a:stretch>
        </p:blipFill>
        <p:spPr>
          <a:xfrm>
            <a:off x="389688" y="994375"/>
            <a:ext cx="1203125" cy="752850"/>
          </a:xfrm>
          <a:prstGeom prst="rect">
            <a:avLst/>
          </a:prstGeom>
          <a:noFill/>
          <a:ln>
            <a:noFill/>
          </a:ln>
        </p:spPr>
      </p:pic>
      <p:pic>
        <p:nvPicPr>
          <p:cNvPr id="1590" name="Google Shape;1590;p171"/>
          <p:cNvPicPr preferRelativeResize="0"/>
          <p:nvPr/>
        </p:nvPicPr>
        <p:blipFill>
          <a:blip r:embed="rId6">
            <a:alphaModFix/>
          </a:blip>
          <a:stretch>
            <a:fillRect/>
          </a:stretch>
        </p:blipFill>
        <p:spPr>
          <a:xfrm rot="-5400000">
            <a:off x="-440075" y="3412750"/>
            <a:ext cx="2403833" cy="75285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94" name="Shape 1594"/>
        <p:cNvGrpSpPr/>
        <p:nvPr/>
      </p:nvGrpSpPr>
      <p:grpSpPr>
        <a:xfrm>
          <a:off x="0" y="0"/>
          <a:ext cx="0" cy="0"/>
          <a:chOff x="0" y="0"/>
          <a:chExt cx="0" cy="0"/>
        </a:xfrm>
      </p:grpSpPr>
      <p:sp>
        <p:nvSpPr>
          <p:cNvPr id="1595" name="Google Shape;1595;p172"/>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Main Street - North End</a:t>
            </a:r>
            <a:endParaRPr i="0" sz="2400" u="none" cap="none" strike="noStrike">
              <a:solidFill>
                <a:schemeClr val="accent5"/>
              </a:solidFill>
            </a:endParaRPr>
          </a:p>
        </p:txBody>
      </p:sp>
      <p:pic>
        <p:nvPicPr>
          <p:cNvPr id="1596" name="Google Shape;1596;p172"/>
          <p:cNvPicPr preferRelativeResize="0"/>
          <p:nvPr/>
        </p:nvPicPr>
        <p:blipFill>
          <a:blip r:embed="rId3">
            <a:alphaModFix/>
          </a:blip>
          <a:stretch>
            <a:fillRect/>
          </a:stretch>
        </p:blipFill>
        <p:spPr>
          <a:xfrm>
            <a:off x="1019363" y="994375"/>
            <a:ext cx="7105285" cy="3996726"/>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00" name="Shape 1600"/>
        <p:cNvGrpSpPr/>
        <p:nvPr/>
      </p:nvGrpSpPr>
      <p:grpSpPr>
        <a:xfrm>
          <a:off x="0" y="0"/>
          <a:ext cx="0" cy="0"/>
          <a:chOff x="0" y="0"/>
          <a:chExt cx="0" cy="0"/>
        </a:xfrm>
      </p:grpSpPr>
      <p:sp>
        <p:nvSpPr>
          <p:cNvPr id="1601" name="Google Shape;1601;p173"/>
          <p:cNvSpPr txBox="1"/>
          <p:nvPr>
            <p:ph idx="4294967295" type="ctrTitle"/>
          </p:nvPr>
        </p:nvSpPr>
        <p:spPr>
          <a:xfrm>
            <a:off x="2137200" y="1856073"/>
            <a:ext cx="4869600" cy="1714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lang="en" sz="3500">
                <a:solidFill>
                  <a:srgbClr val="1C1C1C"/>
                </a:solidFill>
                <a:latin typeface="Poppins"/>
                <a:ea typeface="Poppins"/>
                <a:cs typeface="Poppins"/>
                <a:sym typeface="Poppins"/>
              </a:rPr>
              <a:t>Classroom Additions and Renovations</a:t>
            </a:r>
            <a:endParaRPr b="1" i="0" sz="3500" u="none" cap="none" strike="noStrike">
              <a:solidFill>
                <a:schemeClr val="accent5"/>
              </a:solidFill>
              <a:latin typeface="Poppins Light"/>
              <a:ea typeface="Poppins Light"/>
              <a:cs typeface="Poppins Light"/>
              <a:sym typeface="Poppins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05" name="Shape 1605"/>
        <p:cNvGrpSpPr/>
        <p:nvPr/>
      </p:nvGrpSpPr>
      <p:grpSpPr>
        <a:xfrm>
          <a:off x="0" y="0"/>
          <a:ext cx="0" cy="0"/>
          <a:chOff x="0" y="0"/>
          <a:chExt cx="0" cy="0"/>
        </a:xfrm>
      </p:grpSpPr>
      <p:sp>
        <p:nvSpPr>
          <p:cNvPr id="1606" name="Google Shape;1606;p174"/>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Science Classrooms</a:t>
            </a:r>
            <a:endParaRPr i="0" sz="2400" u="none" cap="none" strike="noStrike">
              <a:solidFill>
                <a:schemeClr val="accent5"/>
              </a:solidFill>
            </a:endParaRPr>
          </a:p>
        </p:txBody>
      </p:sp>
      <p:pic>
        <p:nvPicPr>
          <p:cNvPr id="1607" name="Google Shape;1607;p174"/>
          <p:cNvPicPr preferRelativeResize="0"/>
          <p:nvPr/>
        </p:nvPicPr>
        <p:blipFill>
          <a:blip r:embed="rId3">
            <a:alphaModFix/>
          </a:blip>
          <a:stretch>
            <a:fillRect/>
          </a:stretch>
        </p:blipFill>
        <p:spPr>
          <a:xfrm>
            <a:off x="1702175" y="667400"/>
            <a:ext cx="4731203" cy="1640199"/>
          </a:xfrm>
          <a:prstGeom prst="rect">
            <a:avLst/>
          </a:prstGeom>
          <a:noFill/>
          <a:ln>
            <a:noFill/>
          </a:ln>
        </p:spPr>
      </p:pic>
      <p:pic>
        <p:nvPicPr>
          <p:cNvPr id="1608" name="Google Shape;1608;p174"/>
          <p:cNvPicPr preferRelativeResize="0"/>
          <p:nvPr/>
        </p:nvPicPr>
        <p:blipFill>
          <a:blip r:embed="rId4">
            <a:alphaModFix/>
          </a:blip>
          <a:stretch>
            <a:fillRect/>
          </a:stretch>
        </p:blipFill>
        <p:spPr>
          <a:xfrm>
            <a:off x="385425" y="2386700"/>
            <a:ext cx="1853600" cy="2756799"/>
          </a:xfrm>
          <a:prstGeom prst="rect">
            <a:avLst/>
          </a:prstGeom>
          <a:noFill/>
          <a:ln>
            <a:noFill/>
          </a:ln>
        </p:spPr>
      </p:pic>
      <p:pic>
        <p:nvPicPr>
          <p:cNvPr id="1609" name="Google Shape;1609;p174"/>
          <p:cNvPicPr preferRelativeResize="0"/>
          <p:nvPr/>
        </p:nvPicPr>
        <p:blipFill>
          <a:blip r:embed="rId5">
            <a:alphaModFix/>
          </a:blip>
          <a:stretch>
            <a:fillRect/>
          </a:stretch>
        </p:blipFill>
        <p:spPr>
          <a:xfrm>
            <a:off x="4443350" y="2307600"/>
            <a:ext cx="3600707" cy="28359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13" name="Shape 1613"/>
        <p:cNvGrpSpPr/>
        <p:nvPr/>
      </p:nvGrpSpPr>
      <p:grpSpPr>
        <a:xfrm>
          <a:off x="0" y="0"/>
          <a:ext cx="0" cy="0"/>
          <a:chOff x="0" y="0"/>
          <a:chExt cx="0" cy="0"/>
        </a:xfrm>
      </p:grpSpPr>
      <p:sp>
        <p:nvSpPr>
          <p:cNvPr id="1614" name="Google Shape;1614;p175"/>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Art Rooms</a:t>
            </a:r>
            <a:endParaRPr i="0" sz="2400" u="none" cap="none" strike="noStrike">
              <a:solidFill>
                <a:schemeClr val="accent5"/>
              </a:solidFill>
            </a:endParaRPr>
          </a:p>
        </p:txBody>
      </p:sp>
      <p:pic>
        <p:nvPicPr>
          <p:cNvPr id="1615" name="Google Shape;1615;p175"/>
          <p:cNvPicPr preferRelativeResize="0"/>
          <p:nvPr/>
        </p:nvPicPr>
        <p:blipFill>
          <a:blip r:embed="rId3">
            <a:alphaModFix/>
          </a:blip>
          <a:stretch>
            <a:fillRect/>
          </a:stretch>
        </p:blipFill>
        <p:spPr>
          <a:xfrm>
            <a:off x="4286233" y="199075"/>
            <a:ext cx="3681769" cy="494442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19" name="Shape 1619"/>
        <p:cNvGrpSpPr/>
        <p:nvPr/>
      </p:nvGrpSpPr>
      <p:grpSpPr>
        <a:xfrm>
          <a:off x="0" y="0"/>
          <a:ext cx="0" cy="0"/>
          <a:chOff x="0" y="0"/>
          <a:chExt cx="0" cy="0"/>
        </a:xfrm>
      </p:grpSpPr>
      <p:sp>
        <p:nvSpPr>
          <p:cNvPr id="1620" name="Google Shape;1620;p176"/>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CTE IA Classrooms</a:t>
            </a:r>
            <a:endParaRPr i="0" sz="2400" u="none" cap="none" strike="noStrike">
              <a:solidFill>
                <a:schemeClr val="accent5"/>
              </a:solidFill>
            </a:endParaRPr>
          </a:p>
        </p:txBody>
      </p:sp>
      <p:pic>
        <p:nvPicPr>
          <p:cNvPr id="1621" name="Google Shape;1621;p176"/>
          <p:cNvPicPr preferRelativeResize="0"/>
          <p:nvPr/>
        </p:nvPicPr>
        <p:blipFill>
          <a:blip r:embed="rId3">
            <a:alphaModFix/>
          </a:blip>
          <a:stretch>
            <a:fillRect/>
          </a:stretch>
        </p:blipFill>
        <p:spPr>
          <a:xfrm>
            <a:off x="2403738" y="619200"/>
            <a:ext cx="4336527" cy="4524298"/>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25" name="Shape 1625"/>
        <p:cNvGrpSpPr/>
        <p:nvPr/>
      </p:nvGrpSpPr>
      <p:grpSpPr>
        <a:xfrm>
          <a:off x="0" y="0"/>
          <a:ext cx="0" cy="0"/>
          <a:chOff x="0" y="0"/>
          <a:chExt cx="0" cy="0"/>
        </a:xfrm>
      </p:grpSpPr>
      <p:pic>
        <p:nvPicPr>
          <p:cNvPr id="1626" name="Google Shape;1626;p177"/>
          <p:cNvPicPr preferRelativeResize="0"/>
          <p:nvPr/>
        </p:nvPicPr>
        <p:blipFill>
          <a:blip r:embed="rId3">
            <a:alphaModFix/>
          </a:blip>
          <a:stretch>
            <a:fillRect/>
          </a:stretch>
        </p:blipFill>
        <p:spPr>
          <a:xfrm>
            <a:off x="2967238" y="414625"/>
            <a:ext cx="3209524" cy="4728873"/>
          </a:xfrm>
          <a:prstGeom prst="rect">
            <a:avLst/>
          </a:prstGeom>
          <a:noFill/>
          <a:ln>
            <a:noFill/>
          </a:ln>
        </p:spPr>
      </p:pic>
      <p:sp>
        <p:nvSpPr>
          <p:cNvPr id="1627" name="Google Shape;1627;p177"/>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Business Classrooms and School Store</a:t>
            </a:r>
            <a:endParaRPr i="0" sz="2400" u="none" cap="none" strike="noStrike">
              <a:solidFill>
                <a:schemeClr val="accent5"/>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31" name="Shape 1631"/>
        <p:cNvGrpSpPr/>
        <p:nvPr/>
      </p:nvGrpSpPr>
      <p:grpSpPr>
        <a:xfrm>
          <a:off x="0" y="0"/>
          <a:ext cx="0" cy="0"/>
          <a:chOff x="0" y="0"/>
          <a:chExt cx="0" cy="0"/>
        </a:xfrm>
      </p:grpSpPr>
      <p:sp>
        <p:nvSpPr>
          <p:cNvPr id="1632" name="Google Shape;1632;p178"/>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FACS</a:t>
            </a:r>
            <a:endParaRPr i="0" sz="2400" u="none" cap="none" strike="noStrike">
              <a:solidFill>
                <a:schemeClr val="accent5"/>
              </a:solidFill>
            </a:endParaRPr>
          </a:p>
        </p:txBody>
      </p:sp>
      <p:pic>
        <p:nvPicPr>
          <p:cNvPr id="1633" name="Google Shape;1633;p178"/>
          <p:cNvPicPr preferRelativeResize="0"/>
          <p:nvPr/>
        </p:nvPicPr>
        <p:blipFill>
          <a:blip r:embed="rId3">
            <a:alphaModFix/>
          </a:blip>
          <a:stretch>
            <a:fillRect/>
          </a:stretch>
        </p:blipFill>
        <p:spPr>
          <a:xfrm>
            <a:off x="889650" y="1322825"/>
            <a:ext cx="7364700" cy="2905612"/>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37" name="Shape 1637"/>
        <p:cNvGrpSpPr/>
        <p:nvPr/>
      </p:nvGrpSpPr>
      <p:grpSpPr>
        <a:xfrm>
          <a:off x="0" y="0"/>
          <a:ext cx="0" cy="0"/>
          <a:chOff x="0" y="0"/>
          <a:chExt cx="0" cy="0"/>
        </a:xfrm>
      </p:grpSpPr>
      <p:sp>
        <p:nvSpPr>
          <p:cNvPr id="1638" name="Google Shape;1638;p179"/>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Biology</a:t>
            </a:r>
            <a:endParaRPr i="0" sz="2400" u="none" cap="none" strike="noStrike">
              <a:solidFill>
                <a:schemeClr val="accent5"/>
              </a:solidFill>
            </a:endParaRPr>
          </a:p>
        </p:txBody>
      </p:sp>
      <p:pic>
        <p:nvPicPr>
          <p:cNvPr id="1639" name="Google Shape;1639;p179"/>
          <p:cNvPicPr preferRelativeResize="0"/>
          <p:nvPr/>
        </p:nvPicPr>
        <p:blipFill>
          <a:blip r:embed="rId3">
            <a:alphaModFix/>
          </a:blip>
          <a:stretch>
            <a:fillRect/>
          </a:stretch>
        </p:blipFill>
        <p:spPr>
          <a:xfrm>
            <a:off x="1154825" y="994375"/>
            <a:ext cx="6834355" cy="3844325"/>
          </a:xfrm>
          <a:prstGeom prst="rect">
            <a:avLst/>
          </a:prstGeom>
          <a:noFill/>
          <a:ln>
            <a:noFill/>
          </a:ln>
        </p:spPr>
      </p:pic>
      <p:pic>
        <p:nvPicPr>
          <p:cNvPr id="1640" name="Google Shape;1640;p179"/>
          <p:cNvPicPr preferRelativeResize="0"/>
          <p:nvPr/>
        </p:nvPicPr>
        <p:blipFill rotWithShape="1">
          <a:blip r:embed="rId4">
            <a:alphaModFix/>
          </a:blip>
          <a:srcRect b="0" l="51522" r="0" t="0"/>
          <a:stretch/>
        </p:blipFill>
        <p:spPr>
          <a:xfrm>
            <a:off x="385426" y="4085850"/>
            <a:ext cx="809350" cy="752850"/>
          </a:xfrm>
          <a:prstGeom prst="rect">
            <a:avLst/>
          </a:prstGeom>
          <a:noFill/>
          <a:ln>
            <a:noFill/>
          </a:ln>
        </p:spPr>
      </p:pic>
      <p:pic>
        <p:nvPicPr>
          <p:cNvPr id="1641" name="Google Shape;1641;p179"/>
          <p:cNvPicPr preferRelativeResize="0"/>
          <p:nvPr/>
        </p:nvPicPr>
        <p:blipFill>
          <a:blip r:embed="rId5">
            <a:alphaModFix/>
          </a:blip>
          <a:stretch>
            <a:fillRect/>
          </a:stretch>
        </p:blipFill>
        <p:spPr>
          <a:xfrm>
            <a:off x="385425" y="994375"/>
            <a:ext cx="1076006" cy="7528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45" name="Shape 1645"/>
        <p:cNvGrpSpPr/>
        <p:nvPr/>
      </p:nvGrpSpPr>
      <p:grpSpPr>
        <a:xfrm>
          <a:off x="0" y="0"/>
          <a:ext cx="0" cy="0"/>
          <a:chOff x="0" y="0"/>
          <a:chExt cx="0" cy="0"/>
        </a:xfrm>
      </p:grpSpPr>
      <p:sp>
        <p:nvSpPr>
          <p:cNvPr id="1646" name="Google Shape;1646;p180"/>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CTE Industrial Arts - Construction</a:t>
            </a:r>
            <a:endParaRPr i="0" sz="2400" u="none" cap="none" strike="noStrike">
              <a:solidFill>
                <a:schemeClr val="accent5"/>
              </a:solidFill>
            </a:endParaRPr>
          </a:p>
        </p:txBody>
      </p:sp>
      <p:pic>
        <p:nvPicPr>
          <p:cNvPr id="1647" name="Google Shape;1647;p180"/>
          <p:cNvPicPr preferRelativeResize="0"/>
          <p:nvPr/>
        </p:nvPicPr>
        <p:blipFill>
          <a:blip r:embed="rId3">
            <a:alphaModFix/>
          </a:blip>
          <a:stretch>
            <a:fillRect/>
          </a:stretch>
        </p:blipFill>
        <p:spPr>
          <a:xfrm>
            <a:off x="993288" y="994375"/>
            <a:ext cx="7157437" cy="3844327"/>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51" name="Shape 1651"/>
        <p:cNvGrpSpPr/>
        <p:nvPr/>
      </p:nvGrpSpPr>
      <p:grpSpPr>
        <a:xfrm>
          <a:off x="0" y="0"/>
          <a:ext cx="0" cy="0"/>
          <a:chOff x="0" y="0"/>
          <a:chExt cx="0" cy="0"/>
        </a:xfrm>
      </p:grpSpPr>
      <p:sp>
        <p:nvSpPr>
          <p:cNvPr id="1652" name="Google Shape;1652;p181"/>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Online Learning</a:t>
            </a:r>
            <a:endParaRPr i="0" sz="2400" u="none" cap="none" strike="noStrike">
              <a:solidFill>
                <a:schemeClr val="accent5"/>
              </a:solidFill>
            </a:endParaRPr>
          </a:p>
        </p:txBody>
      </p:sp>
      <p:pic>
        <p:nvPicPr>
          <p:cNvPr id="1653" name="Google Shape;1653;p181"/>
          <p:cNvPicPr preferRelativeResize="0"/>
          <p:nvPr/>
        </p:nvPicPr>
        <p:blipFill>
          <a:blip r:embed="rId3">
            <a:alphaModFix/>
          </a:blip>
          <a:stretch>
            <a:fillRect/>
          </a:stretch>
        </p:blipFill>
        <p:spPr>
          <a:xfrm>
            <a:off x="1019363" y="994375"/>
            <a:ext cx="7105285" cy="3996726"/>
          </a:xfrm>
          <a:prstGeom prst="rect">
            <a:avLst/>
          </a:prstGeom>
          <a:noFill/>
          <a:ln>
            <a:noFill/>
          </a:ln>
        </p:spPr>
      </p:pic>
      <p:pic>
        <p:nvPicPr>
          <p:cNvPr id="1654" name="Google Shape;1654;p181"/>
          <p:cNvPicPr preferRelativeResize="0"/>
          <p:nvPr/>
        </p:nvPicPr>
        <p:blipFill rotWithShape="1">
          <a:blip r:embed="rId4">
            <a:alphaModFix/>
          </a:blip>
          <a:srcRect b="0" l="52157" r="0" t="0"/>
          <a:stretch/>
        </p:blipFill>
        <p:spPr>
          <a:xfrm>
            <a:off x="385423" y="4238250"/>
            <a:ext cx="763425" cy="752850"/>
          </a:xfrm>
          <a:prstGeom prst="rect">
            <a:avLst/>
          </a:prstGeom>
          <a:noFill/>
          <a:ln>
            <a:noFill/>
          </a:ln>
        </p:spPr>
      </p:pic>
      <p:pic>
        <p:nvPicPr>
          <p:cNvPr id="1655" name="Google Shape;1655;p181"/>
          <p:cNvPicPr preferRelativeResize="0"/>
          <p:nvPr/>
        </p:nvPicPr>
        <p:blipFill>
          <a:blip r:embed="rId5">
            <a:alphaModFix/>
          </a:blip>
          <a:stretch>
            <a:fillRect/>
          </a:stretch>
        </p:blipFill>
        <p:spPr>
          <a:xfrm rot="-5400000">
            <a:off x="7240825" y="3412750"/>
            <a:ext cx="2403833" cy="752850"/>
          </a:xfrm>
          <a:prstGeom prst="rect">
            <a:avLst/>
          </a:prstGeom>
          <a:noFill/>
          <a:ln>
            <a:noFill/>
          </a:ln>
        </p:spPr>
      </p:pic>
      <p:pic>
        <p:nvPicPr>
          <p:cNvPr id="1656" name="Google Shape;1656;p181"/>
          <p:cNvPicPr preferRelativeResize="0"/>
          <p:nvPr/>
        </p:nvPicPr>
        <p:blipFill>
          <a:blip r:embed="rId6">
            <a:alphaModFix/>
          </a:blip>
          <a:stretch>
            <a:fillRect/>
          </a:stretch>
        </p:blipFill>
        <p:spPr>
          <a:xfrm>
            <a:off x="385425" y="994375"/>
            <a:ext cx="1203125" cy="75285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60" name="Shape 1660"/>
        <p:cNvGrpSpPr/>
        <p:nvPr/>
      </p:nvGrpSpPr>
      <p:grpSpPr>
        <a:xfrm>
          <a:off x="0" y="0"/>
          <a:ext cx="0" cy="0"/>
          <a:chOff x="0" y="0"/>
          <a:chExt cx="0" cy="0"/>
        </a:xfrm>
      </p:grpSpPr>
      <p:sp>
        <p:nvSpPr>
          <p:cNvPr id="1661" name="Google Shape;1661;p182"/>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Online Learning</a:t>
            </a:r>
            <a:endParaRPr i="0" sz="2400" u="none" cap="none" strike="noStrike">
              <a:solidFill>
                <a:schemeClr val="accent5"/>
              </a:solidFill>
            </a:endParaRPr>
          </a:p>
        </p:txBody>
      </p:sp>
      <p:pic>
        <p:nvPicPr>
          <p:cNvPr id="1662" name="Google Shape;1662;p182"/>
          <p:cNvPicPr preferRelativeResize="0"/>
          <p:nvPr/>
        </p:nvPicPr>
        <p:blipFill>
          <a:blip r:embed="rId3">
            <a:alphaModFix/>
          </a:blip>
          <a:stretch>
            <a:fillRect/>
          </a:stretch>
        </p:blipFill>
        <p:spPr>
          <a:xfrm>
            <a:off x="1019363" y="994375"/>
            <a:ext cx="7105285" cy="3996726"/>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66" name="Shape 1666"/>
        <p:cNvGrpSpPr/>
        <p:nvPr/>
      </p:nvGrpSpPr>
      <p:grpSpPr>
        <a:xfrm>
          <a:off x="0" y="0"/>
          <a:ext cx="0" cy="0"/>
          <a:chOff x="0" y="0"/>
          <a:chExt cx="0" cy="0"/>
        </a:xfrm>
      </p:grpSpPr>
      <p:sp>
        <p:nvSpPr>
          <p:cNvPr id="1667" name="Google Shape;1667;p183"/>
          <p:cNvSpPr txBox="1"/>
          <p:nvPr>
            <p:ph idx="4294967295" type="ctrTitle"/>
          </p:nvPr>
        </p:nvSpPr>
        <p:spPr>
          <a:xfrm>
            <a:off x="1925450" y="1684325"/>
            <a:ext cx="5496000" cy="1027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t/>
            </a:r>
            <a:endParaRPr sz="3500">
              <a:solidFill>
                <a:srgbClr val="1C1C1C"/>
              </a:solidFill>
              <a:latin typeface="Poppins"/>
              <a:ea typeface="Poppins"/>
              <a:cs typeface="Poppins"/>
              <a:sym typeface="Poppins"/>
            </a:endParaRPr>
          </a:p>
          <a:p>
            <a:pPr indent="0" lvl="0" marL="0" rtl="0" algn="ctr">
              <a:lnSpc>
                <a:spcPct val="115000"/>
              </a:lnSpc>
              <a:spcBef>
                <a:spcPts val="1200"/>
              </a:spcBef>
              <a:spcAft>
                <a:spcPts val="1200"/>
              </a:spcAft>
              <a:buNone/>
            </a:pPr>
            <a:r>
              <a:rPr lang="en" sz="3500">
                <a:solidFill>
                  <a:srgbClr val="1C1C1C"/>
                </a:solidFill>
                <a:latin typeface="Poppins"/>
                <a:ea typeface="Poppins"/>
                <a:cs typeface="Poppins"/>
                <a:sym typeface="Poppins"/>
              </a:rPr>
              <a:t>Exterior Plaza</a:t>
            </a:r>
            <a:endParaRPr b="1" i="0" sz="3500" u="none" cap="none" strike="noStrike">
              <a:solidFill>
                <a:schemeClr val="accent5"/>
              </a:solidFill>
              <a:latin typeface="Poppins Light"/>
              <a:ea typeface="Poppins Light"/>
              <a:cs typeface="Poppins Light"/>
              <a:sym typeface="Poppins 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71" name="Shape 1671"/>
        <p:cNvGrpSpPr/>
        <p:nvPr/>
      </p:nvGrpSpPr>
      <p:grpSpPr>
        <a:xfrm>
          <a:off x="0" y="0"/>
          <a:ext cx="0" cy="0"/>
          <a:chOff x="0" y="0"/>
          <a:chExt cx="0" cy="0"/>
        </a:xfrm>
      </p:grpSpPr>
      <p:sp>
        <p:nvSpPr>
          <p:cNvPr id="1672" name="Google Shape;1672;p184"/>
          <p:cNvSpPr txBox="1"/>
          <p:nvPr>
            <p:ph idx="4294967295" type="ctrTitle"/>
          </p:nvPr>
        </p:nvSpPr>
        <p:spPr>
          <a:xfrm>
            <a:off x="195575" y="135800"/>
            <a:ext cx="7364700" cy="7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accent4"/>
              </a:buClr>
              <a:buSzPts val="2800"/>
              <a:buFont typeface="Fjalla One"/>
              <a:buNone/>
            </a:pPr>
            <a:r>
              <a:rPr lang="en" sz="2400">
                <a:solidFill>
                  <a:schemeClr val="accent5"/>
                </a:solidFill>
              </a:rPr>
              <a:t>Park High School - Exterior Plaza</a:t>
            </a:r>
            <a:endParaRPr sz="2400">
              <a:solidFill>
                <a:schemeClr val="accent5"/>
              </a:solidFill>
            </a:endParaRPr>
          </a:p>
          <a:p>
            <a:pPr indent="0" lvl="0" marL="0" marR="0" rtl="0" algn="l">
              <a:lnSpc>
                <a:spcPct val="100000"/>
              </a:lnSpc>
              <a:spcBef>
                <a:spcPts val="0"/>
              </a:spcBef>
              <a:spcAft>
                <a:spcPts val="0"/>
              </a:spcAft>
              <a:buClr>
                <a:schemeClr val="accent4"/>
              </a:buClr>
              <a:buSzPts val="2800"/>
              <a:buFont typeface="Fjalla One"/>
              <a:buNone/>
            </a:pPr>
            <a:r>
              <a:t/>
            </a:r>
            <a:endParaRPr sz="3400">
              <a:solidFill>
                <a:schemeClr val="accent5"/>
              </a:solidFill>
            </a:endParaRPr>
          </a:p>
        </p:txBody>
      </p:sp>
      <p:pic>
        <p:nvPicPr>
          <p:cNvPr id="1673" name="Google Shape;1673;p184"/>
          <p:cNvPicPr preferRelativeResize="0"/>
          <p:nvPr/>
        </p:nvPicPr>
        <p:blipFill>
          <a:blip r:embed="rId3">
            <a:alphaModFix/>
          </a:blip>
          <a:stretch>
            <a:fillRect/>
          </a:stretch>
        </p:blipFill>
        <p:spPr>
          <a:xfrm>
            <a:off x="963113" y="931100"/>
            <a:ext cx="7217782" cy="4059999"/>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77" name="Shape 1677"/>
        <p:cNvGrpSpPr/>
        <p:nvPr/>
      </p:nvGrpSpPr>
      <p:grpSpPr>
        <a:xfrm>
          <a:off x="0" y="0"/>
          <a:ext cx="0" cy="0"/>
          <a:chOff x="0" y="0"/>
          <a:chExt cx="0" cy="0"/>
        </a:xfrm>
      </p:grpSpPr>
      <p:sp>
        <p:nvSpPr>
          <p:cNvPr id="1678" name="Google Shape;1678;p185"/>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Exterior Plaza</a:t>
            </a:r>
            <a:endParaRPr i="0" sz="2400" u="none" cap="none" strike="noStrike">
              <a:solidFill>
                <a:schemeClr val="accent5"/>
              </a:solidFill>
            </a:endParaRPr>
          </a:p>
        </p:txBody>
      </p:sp>
      <p:pic>
        <p:nvPicPr>
          <p:cNvPr id="1679" name="Google Shape;1679;p185"/>
          <p:cNvPicPr preferRelativeResize="0"/>
          <p:nvPr/>
        </p:nvPicPr>
        <p:blipFill>
          <a:blip r:embed="rId3">
            <a:alphaModFix/>
          </a:blip>
          <a:stretch>
            <a:fillRect/>
          </a:stretch>
        </p:blipFill>
        <p:spPr>
          <a:xfrm>
            <a:off x="1019363" y="994375"/>
            <a:ext cx="7105285" cy="3996726"/>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83" name="Shape 1683"/>
        <p:cNvGrpSpPr/>
        <p:nvPr/>
      </p:nvGrpSpPr>
      <p:grpSpPr>
        <a:xfrm>
          <a:off x="0" y="0"/>
          <a:ext cx="0" cy="0"/>
          <a:chOff x="0" y="0"/>
          <a:chExt cx="0" cy="0"/>
        </a:xfrm>
      </p:grpSpPr>
      <p:sp>
        <p:nvSpPr>
          <p:cNvPr id="1684" name="Google Shape;1684;p186"/>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Exterior Plaza</a:t>
            </a:r>
            <a:endParaRPr i="0" sz="2400" u="none" cap="none" strike="noStrike">
              <a:solidFill>
                <a:schemeClr val="accent5"/>
              </a:solidFill>
            </a:endParaRPr>
          </a:p>
        </p:txBody>
      </p:sp>
      <p:pic>
        <p:nvPicPr>
          <p:cNvPr id="1685" name="Google Shape;1685;p186"/>
          <p:cNvPicPr preferRelativeResize="0"/>
          <p:nvPr/>
        </p:nvPicPr>
        <p:blipFill>
          <a:blip r:embed="rId3">
            <a:alphaModFix/>
          </a:blip>
          <a:stretch>
            <a:fillRect/>
          </a:stretch>
        </p:blipFill>
        <p:spPr>
          <a:xfrm>
            <a:off x="1019363" y="994375"/>
            <a:ext cx="7105285" cy="3996726"/>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89" name="Shape 1689"/>
        <p:cNvGrpSpPr/>
        <p:nvPr/>
      </p:nvGrpSpPr>
      <p:grpSpPr>
        <a:xfrm>
          <a:off x="0" y="0"/>
          <a:ext cx="0" cy="0"/>
          <a:chOff x="0" y="0"/>
          <a:chExt cx="0" cy="0"/>
        </a:xfrm>
      </p:grpSpPr>
      <p:sp>
        <p:nvSpPr>
          <p:cNvPr id="1690" name="Google Shape;1690;p187"/>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Exterior Plaza</a:t>
            </a:r>
            <a:endParaRPr i="0" sz="2400" u="none" cap="none" strike="noStrike">
              <a:solidFill>
                <a:schemeClr val="accent5"/>
              </a:solidFill>
            </a:endParaRPr>
          </a:p>
        </p:txBody>
      </p:sp>
      <p:pic>
        <p:nvPicPr>
          <p:cNvPr id="1691" name="Google Shape;1691;p187"/>
          <p:cNvPicPr preferRelativeResize="0"/>
          <p:nvPr/>
        </p:nvPicPr>
        <p:blipFill>
          <a:blip r:embed="rId3">
            <a:alphaModFix/>
          </a:blip>
          <a:stretch>
            <a:fillRect/>
          </a:stretch>
        </p:blipFill>
        <p:spPr>
          <a:xfrm>
            <a:off x="1019363" y="994375"/>
            <a:ext cx="7105285" cy="3996726"/>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95" name="Shape 1695"/>
        <p:cNvGrpSpPr/>
        <p:nvPr/>
      </p:nvGrpSpPr>
      <p:grpSpPr>
        <a:xfrm>
          <a:off x="0" y="0"/>
          <a:ext cx="0" cy="0"/>
          <a:chOff x="0" y="0"/>
          <a:chExt cx="0" cy="0"/>
        </a:xfrm>
      </p:grpSpPr>
      <p:sp>
        <p:nvSpPr>
          <p:cNvPr id="1696" name="Google Shape;1696;p188"/>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Exterior Plaza</a:t>
            </a:r>
            <a:endParaRPr i="0" sz="2400" u="none" cap="none" strike="noStrike">
              <a:solidFill>
                <a:schemeClr val="accent5"/>
              </a:solidFill>
            </a:endParaRPr>
          </a:p>
        </p:txBody>
      </p:sp>
      <p:pic>
        <p:nvPicPr>
          <p:cNvPr id="1697" name="Google Shape;1697;p188"/>
          <p:cNvPicPr preferRelativeResize="0"/>
          <p:nvPr/>
        </p:nvPicPr>
        <p:blipFill>
          <a:blip r:embed="rId3">
            <a:alphaModFix/>
          </a:blip>
          <a:stretch>
            <a:fillRect/>
          </a:stretch>
        </p:blipFill>
        <p:spPr>
          <a:xfrm>
            <a:off x="1019363" y="994375"/>
            <a:ext cx="7105285" cy="3996726"/>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01" name="Shape 1701"/>
        <p:cNvGrpSpPr/>
        <p:nvPr/>
      </p:nvGrpSpPr>
      <p:grpSpPr>
        <a:xfrm>
          <a:off x="0" y="0"/>
          <a:ext cx="0" cy="0"/>
          <a:chOff x="0" y="0"/>
          <a:chExt cx="0" cy="0"/>
        </a:xfrm>
      </p:grpSpPr>
      <p:sp>
        <p:nvSpPr>
          <p:cNvPr id="1702" name="Google Shape;1702;p189"/>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Exterior Plaza</a:t>
            </a:r>
            <a:endParaRPr i="0" sz="2400" u="none" cap="none" strike="noStrike">
              <a:solidFill>
                <a:schemeClr val="accent5"/>
              </a:solidFill>
            </a:endParaRPr>
          </a:p>
        </p:txBody>
      </p:sp>
      <p:pic>
        <p:nvPicPr>
          <p:cNvPr id="1703" name="Google Shape;1703;p189"/>
          <p:cNvPicPr preferRelativeResize="0"/>
          <p:nvPr/>
        </p:nvPicPr>
        <p:blipFill>
          <a:blip r:embed="rId3">
            <a:alphaModFix/>
          </a:blip>
          <a:stretch>
            <a:fillRect/>
          </a:stretch>
        </p:blipFill>
        <p:spPr>
          <a:xfrm>
            <a:off x="1019363" y="994375"/>
            <a:ext cx="7105285" cy="3996726"/>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07" name="Shape 1707"/>
        <p:cNvGrpSpPr/>
        <p:nvPr/>
      </p:nvGrpSpPr>
      <p:grpSpPr>
        <a:xfrm>
          <a:off x="0" y="0"/>
          <a:ext cx="0" cy="0"/>
          <a:chOff x="0" y="0"/>
          <a:chExt cx="0" cy="0"/>
        </a:xfrm>
      </p:grpSpPr>
      <p:sp>
        <p:nvSpPr>
          <p:cNvPr id="1708" name="Google Shape;1708;p190"/>
          <p:cNvSpPr txBox="1"/>
          <p:nvPr>
            <p:ph idx="4294967295" type="ctrTitle"/>
          </p:nvPr>
        </p:nvSpPr>
        <p:spPr>
          <a:xfrm>
            <a:off x="1925450" y="1684325"/>
            <a:ext cx="5496000" cy="1886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lang="en" sz="3500">
                <a:solidFill>
                  <a:srgbClr val="1C1C1C"/>
                </a:solidFill>
                <a:latin typeface="Poppins"/>
                <a:ea typeface="Poppins"/>
                <a:cs typeface="Poppins"/>
                <a:sym typeface="Poppins"/>
              </a:rPr>
              <a:t>Reconfigured Roadway to Enhance Traffic Flow and Safety</a:t>
            </a:r>
            <a:endParaRPr b="1" i="0" sz="3500" u="none" cap="none" strike="noStrike">
              <a:solidFill>
                <a:schemeClr val="accent5"/>
              </a:solidFill>
              <a:latin typeface="Poppins Light"/>
              <a:ea typeface="Poppins Light"/>
              <a:cs typeface="Poppins Light"/>
              <a:sym typeface="Poppins Light"/>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12" name="Shape 1712"/>
        <p:cNvGrpSpPr/>
        <p:nvPr/>
      </p:nvGrpSpPr>
      <p:grpSpPr>
        <a:xfrm>
          <a:off x="0" y="0"/>
          <a:ext cx="0" cy="0"/>
          <a:chOff x="0" y="0"/>
          <a:chExt cx="0" cy="0"/>
        </a:xfrm>
      </p:grpSpPr>
      <p:sp>
        <p:nvSpPr>
          <p:cNvPr id="1713" name="Google Shape;1713;p191"/>
          <p:cNvSpPr txBox="1"/>
          <p:nvPr>
            <p:ph idx="4294967295" type="ctrTitle"/>
          </p:nvPr>
        </p:nvSpPr>
        <p:spPr>
          <a:xfrm>
            <a:off x="195575" y="135800"/>
            <a:ext cx="7364700" cy="7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accent4"/>
              </a:buClr>
              <a:buSzPts val="2800"/>
              <a:buFont typeface="Fjalla One"/>
              <a:buNone/>
            </a:pPr>
            <a:r>
              <a:rPr lang="en" sz="2400">
                <a:solidFill>
                  <a:schemeClr val="accent5"/>
                </a:solidFill>
              </a:rPr>
              <a:t>Park High School - Roadway and Traffic Diagram</a:t>
            </a:r>
            <a:endParaRPr sz="2400">
              <a:solidFill>
                <a:schemeClr val="accent5"/>
              </a:solidFill>
            </a:endParaRPr>
          </a:p>
          <a:p>
            <a:pPr indent="0" lvl="0" marL="0" marR="0" rtl="0" algn="l">
              <a:lnSpc>
                <a:spcPct val="100000"/>
              </a:lnSpc>
              <a:spcBef>
                <a:spcPts val="0"/>
              </a:spcBef>
              <a:spcAft>
                <a:spcPts val="0"/>
              </a:spcAft>
              <a:buClr>
                <a:schemeClr val="accent4"/>
              </a:buClr>
              <a:buSzPts val="2800"/>
              <a:buFont typeface="Fjalla One"/>
              <a:buNone/>
            </a:pPr>
            <a:r>
              <a:t/>
            </a:r>
            <a:endParaRPr sz="3400">
              <a:solidFill>
                <a:schemeClr val="accent5"/>
              </a:solidFill>
            </a:endParaRPr>
          </a:p>
        </p:txBody>
      </p:sp>
      <p:pic>
        <p:nvPicPr>
          <p:cNvPr id="1714" name="Google Shape;1714;p191"/>
          <p:cNvPicPr preferRelativeResize="0"/>
          <p:nvPr/>
        </p:nvPicPr>
        <p:blipFill>
          <a:blip r:embed="rId3">
            <a:alphaModFix/>
          </a:blip>
          <a:stretch>
            <a:fillRect/>
          </a:stretch>
        </p:blipFill>
        <p:spPr>
          <a:xfrm>
            <a:off x="152400" y="1083500"/>
            <a:ext cx="8166088" cy="3907601"/>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18" name="Shape 1718"/>
        <p:cNvGrpSpPr/>
        <p:nvPr/>
      </p:nvGrpSpPr>
      <p:grpSpPr>
        <a:xfrm>
          <a:off x="0" y="0"/>
          <a:ext cx="0" cy="0"/>
          <a:chOff x="0" y="0"/>
          <a:chExt cx="0" cy="0"/>
        </a:xfrm>
      </p:grpSpPr>
      <p:sp>
        <p:nvSpPr>
          <p:cNvPr id="1719" name="Google Shape;1719;p192"/>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Construction Phasing Plan - Site</a:t>
            </a:r>
            <a:endParaRPr i="0" sz="2400" u="none" cap="none" strike="noStrike">
              <a:solidFill>
                <a:schemeClr val="accent5"/>
              </a:solidFill>
            </a:endParaRPr>
          </a:p>
        </p:txBody>
      </p:sp>
      <p:pic>
        <p:nvPicPr>
          <p:cNvPr id="1720" name="Google Shape;1720;p192"/>
          <p:cNvPicPr preferRelativeResize="0"/>
          <p:nvPr/>
        </p:nvPicPr>
        <p:blipFill rotWithShape="1">
          <a:blip r:embed="rId3">
            <a:alphaModFix/>
          </a:blip>
          <a:srcRect b="5989" l="0" r="0" t="5279"/>
          <a:stretch/>
        </p:blipFill>
        <p:spPr>
          <a:xfrm>
            <a:off x="545025" y="831800"/>
            <a:ext cx="7459773" cy="4282251"/>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24" name="Shape 1724"/>
        <p:cNvGrpSpPr/>
        <p:nvPr/>
      </p:nvGrpSpPr>
      <p:grpSpPr>
        <a:xfrm>
          <a:off x="0" y="0"/>
          <a:ext cx="0" cy="0"/>
          <a:chOff x="0" y="0"/>
          <a:chExt cx="0" cy="0"/>
        </a:xfrm>
      </p:grpSpPr>
      <p:sp>
        <p:nvSpPr>
          <p:cNvPr id="1725" name="Google Shape;1725;p193"/>
          <p:cNvSpPr txBox="1"/>
          <p:nvPr>
            <p:ph idx="4294967295" type="ctrTitle"/>
          </p:nvPr>
        </p:nvSpPr>
        <p:spPr>
          <a:xfrm>
            <a:off x="385425" y="199075"/>
            <a:ext cx="7364700" cy="79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2400">
                <a:solidFill>
                  <a:schemeClr val="accent5"/>
                </a:solidFill>
              </a:rPr>
              <a:t>Park High School - Construction Phasing Plan - Building</a:t>
            </a:r>
            <a:endParaRPr i="0" sz="2400" u="none" cap="none" strike="noStrike">
              <a:solidFill>
                <a:schemeClr val="accent5"/>
              </a:solidFill>
            </a:endParaRPr>
          </a:p>
        </p:txBody>
      </p:sp>
      <p:pic>
        <p:nvPicPr>
          <p:cNvPr id="1726" name="Google Shape;1726;p193"/>
          <p:cNvPicPr preferRelativeResize="0"/>
          <p:nvPr/>
        </p:nvPicPr>
        <p:blipFill rotWithShape="1">
          <a:blip r:embed="rId3">
            <a:alphaModFix/>
          </a:blip>
          <a:srcRect b="4844" l="10289" r="16110" t="6432"/>
          <a:stretch/>
        </p:blipFill>
        <p:spPr>
          <a:xfrm>
            <a:off x="1764813" y="632525"/>
            <a:ext cx="5614377" cy="4510974"/>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30" name="Shape 1730"/>
        <p:cNvGrpSpPr/>
        <p:nvPr/>
      </p:nvGrpSpPr>
      <p:grpSpPr>
        <a:xfrm>
          <a:off x="0" y="0"/>
          <a:ext cx="0" cy="0"/>
          <a:chOff x="0" y="0"/>
          <a:chExt cx="0" cy="0"/>
        </a:xfrm>
      </p:grpSpPr>
      <p:sp>
        <p:nvSpPr>
          <p:cNvPr id="1731" name="Google Shape;1731;p194"/>
          <p:cNvSpPr txBox="1"/>
          <p:nvPr/>
        </p:nvSpPr>
        <p:spPr>
          <a:xfrm>
            <a:off x="476250" y="1204875"/>
            <a:ext cx="6997500" cy="4002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0"/>
              </a:spcBef>
              <a:spcAft>
                <a:spcPts val="0"/>
              </a:spcAft>
              <a:buNone/>
            </a:pPr>
            <a:r>
              <a:t/>
            </a:r>
            <a:endParaRPr b="1">
              <a:latin typeface="Poppins"/>
              <a:ea typeface="Poppins"/>
              <a:cs typeface="Poppins"/>
              <a:sym typeface="Poppins"/>
            </a:endParaRPr>
          </a:p>
        </p:txBody>
      </p:sp>
      <p:sp>
        <p:nvSpPr>
          <p:cNvPr id="1732" name="Google Shape;1732;p194"/>
          <p:cNvSpPr txBox="1"/>
          <p:nvPr/>
        </p:nvSpPr>
        <p:spPr>
          <a:xfrm>
            <a:off x="4073250" y="2069455"/>
            <a:ext cx="4584600" cy="16239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0"/>
              </a:spcAft>
              <a:buClr>
                <a:srgbClr val="000000"/>
              </a:buClr>
              <a:buSzPts val="1400"/>
              <a:buFont typeface="Arial"/>
              <a:buNone/>
            </a:pPr>
            <a:r>
              <a:rPr b="0" i="0" lang="en" sz="1700" u="none" cap="none" strike="noStrike">
                <a:solidFill>
                  <a:schemeClr val="accent5"/>
                </a:solidFill>
                <a:latin typeface="Poppins SemiBold"/>
                <a:ea typeface="Poppins SemiBold"/>
                <a:cs typeface="Poppins SemiBold"/>
                <a:sym typeface="Poppins SemiBold"/>
              </a:rPr>
              <a:t>SCHEDULE</a:t>
            </a:r>
            <a:endParaRPr b="0" i="0" sz="1700" u="none" cap="none" strike="noStrike">
              <a:solidFill>
                <a:schemeClr val="accent5"/>
              </a:solidFill>
              <a:latin typeface="Poppins SemiBold"/>
              <a:ea typeface="Poppins SemiBold"/>
              <a:cs typeface="Poppins SemiBold"/>
              <a:sym typeface="Poppins SemiBold"/>
            </a:endParaRPr>
          </a:p>
          <a:p>
            <a:pPr indent="0" lvl="0" marL="0" marR="0" rtl="0" algn="l">
              <a:lnSpc>
                <a:spcPct val="150000"/>
              </a:lnSpc>
              <a:spcBef>
                <a:spcPts val="0"/>
              </a:spcBef>
              <a:spcAft>
                <a:spcPts val="0"/>
              </a:spcAft>
              <a:buClr>
                <a:srgbClr val="000000"/>
              </a:buClr>
              <a:buSzPts val="1400"/>
              <a:buFont typeface="Arial"/>
              <a:buNone/>
            </a:pPr>
            <a:r>
              <a:rPr b="1" i="0" lang="en" sz="1700" u="none" cap="none" strike="noStrike">
                <a:solidFill>
                  <a:schemeClr val="accent5"/>
                </a:solidFill>
                <a:latin typeface="Poppins"/>
                <a:ea typeface="Poppins"/>
                <a:cs typeface="Poppins"/>
                <a:sym typeface="Poppins"/>
              </a:rPr>
              <a:t>Design:</a:t>
            </a:r>
            <a:r>
              <a:rPr b="0" i="0" lang="en" sz="1700" u="none" cap="none" strike="noStrike">
                <a:solidFill>
                  <a:schemeClr val="accent5"/>
                </a:solidFill>
                <a:latin typeface="Poppins"/>
                <a:ea typeface="Poppins"/>
                <a:cs typeface="Poppins"/>
                <a:sym typeface="Poppins"/>
              </a:rPr>
              <a:t> </a:t>
            </a:r>
            <a:r>
              <a:rPr lang="en" sz="1700">
                <a:solidFill>
                  <a:schemeClr val="accent5"/>
                </a:solidFill>
                <a:latin typeface="Poppins"/>
                <a:ea typeface="Poppins"/>
                <a:cs typeface="Poppins"/>
                <a:sym typeface="Poppins"/>
              </a:rPr>
              <a:t>December</a:t>
            </a:r>
            <a:r>
              <a:rPr b="0" i="0" lang="en" sz="1700" u="none" cap="none" strike="noStrike">
                <a:solidFill>
                  <a:schemeClr val="accent5"/>
                </a:solidFill>
                <a:latin typeface="Poppins"/>
                <a:ea typeface="Poppins"/>
                <a:cs typeface="Poppins"/>
                <a:sym typeface="Poppins"/>
              </a:rPr>
              <a:t> 202</a:t>
            </a:r>
            <a:r>
              <a:rPr lang="en" sz="1700">
                <a:solidFill>
                  <a:schemeClr val="accent5"/>
                </a:solidFill>
                <a:latin typeface="Poppins"/>
                <a:ea typeface="Poppins"/>
                <a:cs typeface="Poppins"/>
                <a:sym typeface="Poppins"/>
              </a:rPr>
              <a:t>3</a:t>
            </a:r>
            <a:r>
              <a:rPr b="0" i="0" lang="en" sz="1700" u="none" cap="none" strike="noStrike">
                <a:solidFill>
                  <a:schemeClr val="accent5"/>
                </a:solidFill>
                <a:latin typeface="Poppins"/>
                <a:ea typeface="Poppins"/>
                <a:cs typeface="Poppins"/>
                <a:sym typeface="Poppins"/>
              </a:rPr>
              <a:t> – </a:t>
            </a:r>
            <a:r>
              <a:rPr lang="en" sz="1700">
                <a:solidFill>
                  <a:schemeClr val="accent5"/>
                </a:solidFill>
                <a:latin typeface="Poppins"/>
                <a:ea typeface="Poppins"/>
                <a:cs typeface="Poppins"/>
                <a:sym typeface="Poppins"/>
              </a:rPr>
              <a:t>February 2025</a:t>
            </a:r>
            <a:endParaRPr sz="1700"/>
          </a:p>
          <a:p>
            <a:pPr indent="0" lvl="0" marL="0" marR="0" rtl="0" algn="l">
              <a:lnSpc>
                <a:spcPct val="150000"/>
              </a:lnSpc>
              <a:spcBef>
                <a:spcPts val="0"/>
              </a:spcBef>
              <a:spcAft>
                <a:spcPts val="0"/>
              </a:spcAft>
              <a:buClr>
                <a:srgbClr val="000000"/>
              </a:buClr>
              <a:buSzPts val="1400"/>
              <a:buFont typeface="Arial"/>
              <a:buNone/>
            </a:pPr>
            <a:r>
              <a:rPr b="1" i="0" lang="en" sz="1700" u="none" cap="none" strike="noStrike">
                <a:solidFill>
                  <a:schemeClr val="accent5"/>
                </a:solidFill>
                <a:latin typeface="Poppins"/>
                <a:ea typeface="Poppins"/>
                <a:cs typeface="Poppins"/>
                <a:sym typeface="Poppins"/>
              </a:rPr>
              <a:t>Bidding:</a:t>
            </a:r>
            <a:r>
              <a:rPr b="0" i="0" lang="en" sz="1700" u="none" cap="none" strike="noStrike">
                <a:solidFill>
                  <a:schemeClr val="accent5"/>
                </a:solidFill>
                <a:latin typeface="Poppins"/>
                <a:ea typeface="Poppins"/>
                <a:cs typeface="Poppins"/>
                <a:sym typeface="Poppins"/>
              </a:rPr>
              <a:t> </a:t>
            </a:r>
            <a:r>
              <a:rPr lang="en" sz="1700">
                <a:solidFill>
                  <a:schemeClr val="accent5"/>
                </a:solidFill>
                <a:latin typeface="Poppins"/>
                <a:ea typeface="Poppins"/>
                <a:cs typeface="Poppins"/>
                <a:sym typeface="Poppins"/>
              </a:rPr>
              <a:t>March </a:t>
            </a:r>
            <a:r>
              <a:rPr b="0" i="0" lang="en" sz="1700" u="none" cap="none" strike="noStrike">
                <a:solidFill>
                  <a:schemeClr val="accent5"/>
                </a:solidFill>
                <a:latin typeface="Poppins"/>
                <a:ea typeface="Poppins"/>
                <a:cs typeface="Poppins"/>
                <a:sym typeface="Poppins"/>
              </a:rPr>
              <a:t>202</a:t>
            </a:r>
            <a:r>
              <a:rPr lang="en" sz="1700">
                <a:solidFill>
                  <a:schemeClr val="accent5"/>
                </a:solidFill>
                <a:latin typeface="Poppins"/>
                <a:ea typeface="Poppins"/>
                <a:cs typeface="Poppins"/>
                <a:sym typeface="Poppins"/>
              </a:rPr>
              <a:t>5</a:t>
            </a:r>
            <a:endParaRPr sz="1700"/>
          </a:p>
          <a:p>
            <a:pPr indent="0" lvl="0" marL="0" marR="0" rtl="0" algn="l">
              <a:lnSpc>
                <a:spcPct val="150000"/>
              </a:lnSpc>
              <a:spcBef>
                <a:spcPts val="0"/>
              </a:spcBef>
              <a:spcAft>
                <a:spcPts val="0"/>
              </a:spcAft>
              <a:buClr>
                <a:srgbClr val="000000"/>
              </a:buClr>
              <a:buSzPts val="1400"/>
              <a:buFont typeface="Arial"/>
              <a:buNone/>
            </a:pPr>
            <a:r>
              <a:rPr b="1" i="0" lang="en" sz="1700" u="none" cap="none" strike="noStrike">
                <a:solidFill>
                  <a:schemeClr val="accent5"/>
                </a:solidFill>
                <a:latin typeface="Poppins"/>
                <a:ea typeface="Poppins"/>
                <a:cs typeface="Poppins"/>
                <a:sym typeface="Poppins"/>
              </a:rPr>
              <a:t>Construction:</a:t>
            </a:r>
            <a:r>
              <a:rPr b="0" i="0" lang="en" sz="1700" u="none" cap="none" strike="noStrike">
                <a:solidFill>
                  <a:schemeClr val="accent5"/>
                </a:solidFill>
                <a:latin typeface="Poppins"/>
                <a:ea typeface="Poppins"/>
                <a:cs typeface="Poppins"/>
                <a:sym typeface="Poppins"/>
              </a:rPr>
              <a:t> </a:t>
            </a:r>
            <a:r>
              <a:rPr lang="en" sz="1700">
                <a:solidFill>
                  <a:schemeClr val="accent5"/>
                </a:solidFill>
                <a:latin typeface="Poppins"/>
                <a:ea typeface="Poppins"/>
                <a:cs typeface="Poppins"/>
                <a:sym typeface="Poppins"/>
              </a:rPr>
              <a:t>June</a:t>
            </a:r>
            <a:r>
              <a:rPr b="0" i="0" lang="en" sz="1700" u="none" cap="none" strike="noStrike">
                <a:solidFill>
                  <a:schemeClr val="accent5"/>
                </a:solidFill>
                <a:latin typeface="Poppins"/>
                <a:ea typeface="Poppins"/>
                <a:cs typeface="Poppins"/>
                <a:sym typeface="Poppins"/>
              </a:rPr>
              <a:t> 2025 – </a:t>
            </a:r>
            <a:r>
              <a:rPr lang="en" sz="1700">
                <a:solidFill>
                  <a:schemeClr val="accent5"/>
                </a:solidFill>
                <a:latin typeface="Poppins"/>
                <a:ea typeface="Poppins"/>
                <a:cs typeface="Poppins"/>
                <a:sym typeface="Poppins"/>
              </a:rPr>
              <a:t>August</a:t>
            </a:r>
            <a:r>
              <a:rPr b="0" i="0" lang="en" sz="1700" u="none" cap="none" strike="noStrike">
                <a:solidFill>
                  <a:schemeClr val="accent5"/>
                </a:solidFill>
                <a:latin typeface="Poppins"/>
                <a:ea typeface="Poppins"/>
                <a:cs typeface="Poppins"/>
                <a:sym typeface="Poppins"/>
              </a:rPr>
              <a:t> 202</a:t>
            </a:r>
            <a:r>
              <a:rPr lang="en" sz="1700">
                <a:solidFill>
                  <a:schemeClr val="accent5"/>
                </a:solidFill>
                <a:latin typeface="Poppins"/>
                <a:ea typeface="Poppins"/>
                <a:cs typeface="Poppins"/>
                <a:sym typeface="Poppins"/>
              </a:rPr>
              <a:t>7</a:t>
            </a:r>
            <a:endParaRPr b="1" sz="1700">
              <a:solidFill>
                <a:schemeClr val="accent5"/>
              </a:solidFill>
              <a:latin typeface="Poppins"/>
              <a:ea typeface="Poppins"/>
              <a:cs typeface="Poppins"/>
              <a:sym typeface="Poppins"/>
            </a:endParaRPr>
          </a:p>
        </p:txBody>
      </p:sp>
      <p:sp>
        <p:nvSpPr>
          <p:cNvPr id="1733" name="Google Shape;1733;p194"/>
          <p:cNvSpPr txBox="1"/>
          <p:nvPr>
            <p:ph idx="4294967295" type="ctrTitle"/>
          </p:nvPr>
        </p:nvSpPr>
        <p:spPr>
          <a:xfrm>
            <a:off x="4073250" y="1380863"/>
            <a:ext cx="4191000" cy="650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4"/>
              </a:buClr>
              <a:buSzPts val="2800"/>
              <a:buFont typeface="Fjalla One"/>
              <a:buNone/>
            </a:pPr>
            <a:r>
              <a:rPr lang="en" sz="3000">
                <a:solidFill>
                  <a:schemeClr val="accent5"/>
                </a:solidFill>
              </a:rPr>
              <a:t>Park</a:t>
            </a:r>
            <a:r>
              <a:rPr b="0" i="0" lang="en" sz="3000" u="none" cap="none" strike="noStrike">
                <a:solidFill>
                  <a:schemeClr val="accent5"/>
                </a:solidFill>
                <a:latin typeface="Fjalla One"/>
                <a:ea typeface="Fjalla One"/>
                <a:cs typeface="Fjalla One"/>
                <a:sym typeface="Fjalla One"/>
              </a:rPr>
              <a:t> </a:t>
            </a:r>
            <a:r>
              <a:rPr lang="en" sz="3000">
                <a:solidFill>
                  <a:schemeClr val="accent5"/>
                </a:solidFill>
              </a:rPr>
              <a:t>High</a:t>
            </a:r>
            <a:r>
              <a:rPr b="0" i="0" lang="en" sz="3000" u="none" cap="none" strike="noStrike">
                <a:solidFill>
                  <a:schemeClr val="accent5"/>
                </a:solidFill>
                <a:latin typeface="Fjalla One"/>
                <a:ea typeface="Fjalla One"/>
                <a:cs typeface="Fjalla One"/>
                <a:sym typeface="Fjalla One"/>
              </a:rPr>
              <a:t> School</a:t>
            </a:r>
            <a:endParaRPr b="0" i="0" sz="3000" u="none" cap="none" strike="noStrike">
              <a:solidFill>
                <a:schemeClr val="accent5"/>
              </a:solidFill>
              <a:latin typeface="Fjalla One"/>
              <a:ea typeface="Fjalla One"/>
              <a:cs typeface="Fjalla One"/>
              <a:sym typeface="Fjalla One"/>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37" name="Shape 1737"/>
        <p:cNvGrpSpPr/>
        <p:nvPr/>
      </p:nvGrpSpPr>
      <p:grpSpPr>
        <a:xfrm>
          <a:off x="0" y="0"/>
          <a:ext cx="0" cy="0"/>
          <a:chOff x="0" y="0"/>
          <a:chExt cx="0" cy="0"/>
        </a:xfrm>
      </p:grpSpPr>
      <p:sp>
        <p:nvSpPr>
          <p:cNvPr id="1738" name="Google Shape;1738;p195"/>
          <p:cNvSpPr txBox="1"/>
          <p:nvPr/>
        </p:nvSpPr>
        <p:spPr>
          <a:xfrm>
            <a:off x="3685500" y="586150"/>
            <a:ext cx="4249500" cy="51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accent5"/>
                </a:solidFill>
                <a:latin typeface="Fjalla One"/>
                <a:ea typeface="Fjalla One"/>
                <a:cs typeface="Fjalla One"/>
                <a:sym typeface="Fjalla One"/>
              </a:rPr>
              <a:t>Park HS -</a:t>
            </a:r>
            <a:r>
              <a:rPr lang="en" sz="3000">
                <a:solidFill>
                  <a:schemeClr val="accent5"/>
                </a:solidFill>
                <a:latin typeface="Fjalla One"/>
                <a:ea typeface="Fjalla One"/>
                <a:cs typeface="Fjalla One"/>
                <a:sym typeface="Fjalla One"/>
              </a:rPr>
              <a:t>Next Steps</a:t>
            </a:r>
            <a:endParaRPr sz="3000">
              <a:solidFill>
                <a:schemeClr val="accent5"/>
              </a:solidFill>
              <a:latin typeface="Fjalla One"/>
              <a:ea typeface="Fjalla One"/>
              <a:cs typeface="Fjalla One"/>
              <a:sym typeface="Fjalla One"/>
            </a:endParaRPr>
          </a:p>
          <a:p>
            <a:pPr indent="0" lvl="0" marL="0" rtl="0" algn="l">
              <a:spcBef>
                <a:spcPts val="0"/>
              </a:spcBef>
              <a:spcAft>
                <a:spcPts val="0"/>
              </a:spcAft>
              <a:buNone/>
            </a:pPr>
            <a:r>
              <a:t/>
            </a:r>
            <a:endParaRPr sz="1800">
              <a:solidFill>
                <a:schemeClr val="accent5"/>
              </a:solidFill>
              <a:latin typeface="Poppins"/>
              <a:ea typeface="Poppins"/>
              <a:cs typeface="Poppins"/>
              <a:sym typeface="Poppins"/>
            </a:endParaRPr>
          </a:p>
        </p:txBody>
      </p:sp>
      <p:sp>
        <p:nvSpPr>
          <p:cNvPr id="1739" name="Google Shape;1739;p195"/>
          <p:cNvSpPr txBox="1"/>
          <p:nvPr/>
        </p:nvSpPr>
        <p:spPr>
          <a:xfrm>
            <a:off x="3597525" y="1194300"/>
            <a:ext cx="5481300" cy="34509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accent5"/>
              </a:buClr>
              <a:buSzPts val="1400"/>
              <a:buFont typeface="Poppins"/>
              <a:buChar char="●"/>
            </a:pPr>
            <a:r>
              <a:rPr b="1" lang="en">
                <a:solidFill>
                  <a:schemeClr val="accent5"/>
                </a:solidFill>
                <a:latin typeface="Poppins"/>
                <a:ea typeface="Poppins"/>
                <a:cs typeface="Poppins"/>
                <a:sym typeface="Poppins"/>
              </a:rPr>
              <a:t>December</a:t>
            </a:r>
            <a:r>
              <a:rPr b="1" lang="en">
                <a:solidFill>
                  <a:schemeClr val="accent5"/>
                </a:solidFill>
                <a:latin typeface="Poppins"/>
                <a:ea typeface="Poppins"/>
                <a:cs typeface="Poppins"/>
                <a:sym typeface="Poppins"/>
              </a:rPr>
              <a:t>:</a:t>
            </a:r>
            <a:endParaRPr b="1">
              <a:solidFill>
                <a:schemeClr val="accent5"/>
              </a:solidFill>
              <a:latin typeface="Poppins"/>
              <a:ea typeface="Poppins"/>
              <a:cs typeface="Poppins"/>
              <a:sym typeface="Poppins"/>
            </a:endParaRPr>
          </a:p>
          <a:p>
            <a:pPr indent="-317500" lvl="1" marL="914400" rtl="0" algn="l">
              <a:spcBef>
                <a:spcPts val="0"/>
              </a:spcBef>
              <a:spcAft>
                <a:spcPts val="0"/>
              </a:spcAft>
              <a:buClr>
                <a:schemeClr val="accent5"/>
              </a:buClr>
              <a:buSzPts val="1400"/>
              <a:buFont typeface="Poppins"/>
              <a:buChar char="○"/>
            </a:pPr>
            <a:r>
              <a:rPr lang="en">
                <a:solidFill>
                  <a:schemeClr val="accent5"/>
                </a:solidFill>
                <a:latin typeface="Poppins"/>
                <a:ea typeface="Poppins"/>
                <a:cs typeface="Poppins"/>
                <a:sym typeface="Poppins"/>
              </a:rPr>
              <a:t>Bid Package 1 (Civil/Structural) - Bidding</a:t>
            </a:r>
            <a:endParaRPr>
              <a:solidFill>
                <a:schemeClr val="accent5"/>
              </a:solidFill>
              <a:latin typeface="Poppins"/>
              <a:ea typeface="Poppins"/>
              <a:cs typeface="Poppins"/>
              <a:sym typeface="Poppins"/>
            </a:endParaRPr>
          </a:p>
          <a:p>
            <a:pPr indent="-330200" lvl="0" marL="457200" rtl="0" algn="l">
              <a:lnSpc>
                <a:spcPct val="115000"/>
              </a:lnSpc>
              <a:spcBef>
                <a:spcPts val="0"/>
              </a:spcBef>
              <a:spcAft>
                <a:spcPts val="0"/>
              </a:spcAft>
              <a:buClr>
                <a:schemeClr val="accent5"/>
              </a:buClr>
              <a:buSzPts val="1600"/>
              <a:buFont typeface="Poppins"/>
              <a:buChar char="●"/>
            </a:pPr>
            <a:r>
              <a:rPr b="1" lang="en">
                <a:solidFill>
                  <a:srgbClr val="1C1C1C"/>
                </a:solidFill>
                <a:highlight>
                  <a:schemeClr val="accent6"/>
                </a:highlight>
                <a:latin typeface="Poppins"/>
                <a:ea typeface="Poppins"/>
                <a:cs typeface="Poppins"/>
                <a:sym typeface="Poppins"/>
              </a:rPr>
              <a:t>January:</a:t>
            </a:r>
            <a:endParaRPr b="1">
              <a:solidFill>
                <a:srgbClr val="1C1C1C"/>
              </a:solidFill>
              <a:highlight>
                <a:schemeClr val="accent6"/>
              </a:highlight>
              <a:latin typeface="Poppins"/>
              <a:ea typeface="Poppins"/>
              <a:cs typeface="Poppins"/>
              <a:sym typeface="Poppins"/>
            </a:endParaRPr>
          </a:p>
          <a:p>
            <a:pPr indent="-330200" lvl="1" marL="914400" rtl="0" algn="l">
              <a:lnSpc>
                <a:spcPct val="115000"/>
              </a:lnSpc>
              <a:spcBef>
                <a:spcPts val="0"/>
              </a:spcBef>
              <a:spcAft>
                <a:spcPts val="0"/>
              </a:spcAft>
              <a:buClr>
                <a:schemeClr val="accent5"/>
              </a:buClr>
              <a:buSzPts val="1600"/>
              <a:buFont typeface="Poppins"/>
              <a:buChar char="○"/>
            </a:pPr>
            <a:r>
              <a:rPr lang="en">
                <a:solidFill>
                  <a:srgbClr val="1C1C1C"/>
                </a:solidFill>
                <a:highlight>
                  <a:schemeClr val="accent6"/>
                </a:highlight>
                <a:latin typeface="Poppins"/>
                <a:ea typeface="Poppins"/>
                <a:cs typeface="Poppins"/>
                <a:sym typeface="Poppins"/>
              </a:rPr>
              <a:t>BP 1 - Bids Due (Jan 2)</a:t>
            </a:r>
            <a:endParaRPr>
              <a:solidFill>
                <a:srgbClr val="1C1C1C"/>
              </a:solidFill>
              <a:highlight>
                <a:schemeClr val="accent6"/>
              </a:highlight>
              <a:latin typeface="Poppins"/>
              <a:ea typeface="Poppins"/>
              <a:cs typeface="Poppins"/>
              <a:sym typeface="Poppins"/>
            </a:endParaRPr>
          </a:p>
          <a:p>
            <a:pPr indent="-330200" lvl="1" marL="914400" rtl="0" algn="l">
              <a:lnSpc>
                <a:spcPct val="115000"/>
              </a:lnSpc>
              <a:spcBef>
                <a:spcPts val="0"/>
              </a:spcBef>
              <a:spcAft>
                <a:spcPts val="0"/>
              </a:spcAft>
              <a:buClr>
                <a:schemeClr val="accent5"/>
              </a:buClr>
              <a:buSzPts val="1600"/>
              <a:buFont typeface="Poppins"/>
              <a:buChar char="○"/>
            </a:pPr>
            <a:r>
              <a:rPr lang="en">
                <a:solidFill>
                  <a:srgbClr val="1C1C1C"/>
                </a:solidFill>
                <a:highlight>
                  <a:schemeClr val="accent6"/>
                </a:highlight>
                <a:latin typeface="Poppins"/>
                <a:ea typeface="Poppins"/>
                <a:cs typeface="Poppins"/>
                <a:sym typeface="Poppins"/>
              </a:rPr>
              <a:t>BP 1 - Bid Approval at School Board Mtg (Jan 16)</a:t>
            </a:r>
            <a:endParaRPr>
              <a:solidFill>
                <a:srgbClr val="1C1C1C"/>
              </a:solidFill>
              <a:highlight>
                <a:schemeClr val="accent6"/>
              </a:highlight>
              <a:latin typeface="Poppins"/>
              <a:ea typeface="Poppins"/>
              <a:cs typeface="Poppins"/>
              <a:sym typeface="Poppins"/>
            </a:endParaRPr>
          </a:p>
          <a:p>
            <a:pPr indent="-330200" lvl="1" marL="914400" rtl="0" algn="l">
              <a:lnSpc>
                <a:spcPct val="115000"/>
              </a:lnSpc>
              <a:spcBef>
                <a:spcPts val="0"/>
              </a:spcBef>
              <a:spcAft>
                <a:spcPts val="0"/>
              </a:spcAft>
              <a:buClr>
                <a:schemeClr val="accent5"/>
              </a:buClr>
              <a:buSzPts val="1600"/>
              <a:buFont typeface="Poppins"/>
              <a:buChar char="○"/>
            </a:pPr>
            <a:r>
              <a:rPr lang="en">
                <a:solidFill>
                  <a:srgbClr val="1C1C1C"/>
                </a:solidFill>
                <a:highlight>
                  <a:schemeClr val="accent6"/>
                </a:highlight>
                <a:latin typeface="Poppins"/>
                <a:ea typeface="Poppins"/>
                <a:cs typeface="Poppins"/>
                <a:sym typeface="Poppins"/>
              </a:rPr>
              <a:t>Bid Package 2 (Arch, Mech, Elec) due (Jan 31)</a:t>
            </a:r>
            <a:endParaRPr>
              <a:solidFill>
                <a:srgbClr val="1C1C1C"/>
              </a:solidFill>
              <a:highlight>
                <a:schemeClr val="accent6"/>
              </a:highlight>
              <a:latin typeface="Poppins"/>
              <a:ea typeface="Poppins"/>
              <a:cs typeface="Poppins"/>
              <a:sym typeface="Poppins"/>
            </a:endParaRPr>
          </a:p>
          <a:p>
            <a:pPr indent="-317500" lvl="0" marL="457200" rtl="0" algn="l">
              <a:spcBef>
                <a:spcPts val="0"/>
              </a:spcBef>
              <a:spcAft>
                <a:spcPts val="0"/>
              </a:spcAft>
              <a:buClr>
                <a:schemeClr val="accent5"/>
              </a:buClr>
              <a:buSzPts val="1400"/>
              <a:buFont typeface="Poppins"/>
              <a:buChar char="●"/>
            </a:pPr>
            <a:r>
              <a:rPr b="1" lang="en">
                <a:solidFill>
                  <a:schemeClr val="accent5"/>
                </a:solidFill>
                <a:latin typeface="Poppins"/>
                <a:ea typeface="Poppins"/>
                <a:cs typeface="Poppins"/>
                <a:sym typeface="Poppins"/>
              </a:rPr>
              <a:t>February</a:t>
            </a:r>
            <a:r>
              <a:rPr b="1" lang="en">
                <a:solidFill>
                  <a:schemeClr val="accent5"/>
                </a:solidFill>
                <a:latin typeface="Poppins"/>
                <a:ea typeface="Poppins"/>
                <a:cs typeface="Poppins"/>
                <a:sym typeface="Poppins"/>
              </a:rPr>
              <a:t>:</a:t>
            </a:r>
            <a:endParaRPr b="1">
              <a:solidFill>
                <a:schemeClr val="accent5"/>
              </a:solidFill>
              <a:latin typeface="Poppins"/>
              <a:ea typeface="Poppins"/>
              <a:cs typeface="Poppins"/>
              <a:sym typeface="Poppins"/>
            </a:endParaRPr>
          </a:p>
          <a:p>
            <a:pPr indent="-317500" lvl="1" marL="914400" rtl="0" algn="l">
              <a:spcBef>
                <a:spcPts val="0"/>
              </a:spcBef>
              <a:spcAft>
                <a:spcPts val="0"/>
              </a:spcAft>
              <a:buClr>
                <a:schemeClr val="accent5"/>
              </a:buClr>
              <a:buSzPts val="1400"/>
              <a:buFont typeface="Poppins"/>
              <a:buChar char="○"/>
            </a:pPr>
            <a:r>
              <a:rPr lang="en">
                <a:solidFill>
                  <a:schemeClr val="accent5"/>
                </a:solidFill>
                <a:latin typeface="Poppins"/>
                <a:ea typeface="Poppins"/>
                <a:cs typeface="Poppins"/>
                <a:sym typeface="Poppins"/>
              </a:rPr>
              <a:t>BP 2 - Bidding</a:t>
            </a:r>
            <a:endParaRPr>
              <a:solidFill>
                <a:schemeClr val="accent5"/>
              </a:solidFill>
              <a:latin typeface="Poppins"/>
              <a:ea typeface="Poppins"/>
              <a:cs typeface="Poppins"/>
              <a:sym typeface="Poppins"/>
            </a:endParaRPr>
          </a:p>
          <a:p>
            <a:pPr indent="-317500" lvl="0" marL="457200" rtl="0" algn="l">
              <a:spcBef>
                <a:spcPts val="0"/>
              </a:spcBef>
              <a:spcAft>
                <a:spcPts val="0"/>
              </a:spcAft>
              <a:buClr>
                <a:schemeClr val="accent5"/>
              </a:buClr>
              <a:buSzPts val="1400"/>
              <a:buFont typeface="Poppins"/>
              <a:buChar char="●"/>
            </a:pPr>
            <a:r>
              <a:rPr b="1" lang="en">
                <a:solidFill>
                  <a:schemeClr val="accent5"/>
                </a:solidFill>
                <a:latin typeface="Poppins"/>
                <a:ea typeface="Poppins"/>
                <a:cs typeface="Poppins"/>
                <a:sym typeface="Poppins"/>
              </a:rPr>
              <a:t>March:</a:t>
            </a:r>
            <a:endParaRPr b="1">
              <a:solidFill>
                <a:schemeClr val="accent5"/>
              </a:solidFill>
              <a:latin typeface="Poppins"/>
              <a:ea typeface="Poppins"/>
              <a:cs typeface="Poppins"/>
              <a:sym typeface="Poppins"/>
            </a:endParaRPr>
          </a:p>
          <a:p>
            <a:pPr indent="-317500" lvl="1" marL="914400" rtl="0" algn="l">
              <a:spcBef>
                <a:spcPts val="0"/>
              </a:spcBef>
              <a:spcAft>
                <a:spcPts val="0"/>
              </a:spcAft>
              <a:buClr>
                <a:schemeClr val="accent5"/>
              </a:buClr>
              <a:buSzPts val="1400"/>
              <a:buFont typeface="Poppins"/>
              <a:buChar char="○"/>
            </a:pPr>
            <a:r>
              <a:rPr lang="en">
                <a:solidFill>
                  <a:schemeClr val="accent5"/>
                </a:solidFill>
                <a:latin typeface="Poppins"/>
                <a:ea typeface="Poppins"/>
                <a:cs typeface="Poppins"/>
                <a:sym typeface="Poppins"/>
              </a:rPr>
              <a:t>BP 2 - Bid Approval at School Board Mtg (Mar 27)</a:t>
            </a:r>
            <a:endParaRPr>
              <a:solidFill>
                <a:schemeClr val="accent5"/>
              </a:solidFill>
              <a:latin typeface="Poppins"/>
              <a:ea typeface="Poppins"/>
              <a:cs typeface="Poppins"/>
              <a:sym typeface="Poppins"/>
            </a:endParaRPr>
          </a:p>
          <a:p>
            <a:pPr indent="-317500" lvl="0" marL="457200" rtl="0" algn="l">
              <a:spcBef>
                <a:spcPts val="0"/>
              </a:spcBef>
              <a:spcAft>
                <a:spcPts val="0"/>
              </a:spcAft>
              <a:buClr>
                <a:schemeClr val="accent5"/>
              </a:buClr>
              <a:buSzPts val="1400"/>
              <a:buFont typeface="Poppins"/>
              <a:buChar char="●"/>
            </a:pPr>
            <a:r>
              <a:rPr b="1" lang="en">
                <a:solidFill>
                  <a:schemeClr val="accent5"/>
                </a:solidFill>
                <a:latin typeface="Poppins"/>
                <a:ea typeface="Poppins"/>
                <a:cs typeface="Poppins"/>
                <a:sym typeface="Poppins"/>
              </a:rPr>
              <a:t>April:</a:t>
            </a:r>
            <a:endParaRPr b="1">
              <a:solidFill>
                <a:schemeClr val="accent5"/>
              </a:solidFill>
              <a:latin typeface="Poppins"/>
              <a:ea typeface="Poppins"/>
              <a:cs typeface="Poppins"/>
              <a:sym typeface="Poppins"/>
            </a:endParaRPr>
          </a:p>
          <a:p>
            <a:pPr indent="-317500" lvl="1" marL="914400" rtl="0" algn="l">
              <a:spcBef>
                <a:spcPts val="0"/>
              </a:spcBef>
              <a:spcAft>
                <a:spcPts val="0"/>
              </a:spcAft>
              <a:buClr>
                <a:schemeClr val="accent5"/>
              </a:buClr>
              <a:buSzPts val="1400"/>
              <a:buFont typeface="Poppins"/>
              <a:buChar char="○"/>
            </a:pPr>
            <a:r>
              <a:rPr lang="en">
                <a:solidFill>
                  <a:schemeClr val="accent5"/>
                </a:solidFill>
                <a:latin typeface="Poppins"/>
                <a:ea typeface="Poppins"/>
                <a:cs typeface="Poppins"/>
                <a:sym typeface="Poppins"/>
              </a:rPr>
              <a:t>Construction begins</a:t>
            </a:r>
            <a:endParaRPr>
              <a:solidFill>
                <a:schemeClr val="accent5"/>
              </a:solidFill>
              <a:latin typeface="Poppins"/>
              <a:ea typeface="Poppins"/>
              <a:cs typeface="Poppins"/>
              <a:sym typeface="Poppins"/>
            </a:endParaRPr>
          </a:p>
          <a:p>
            <a:pPr indent="0" lvl="0" marL="914400" rtl="0" algn="l">
              <a:spcBef>
                <a:spcPts val="0"/>
              </a:spcBef>
              <a:spcAft>
                <a:spcPts val="0"/>
              </a:spcAft>
              <a:buNone/>
            </a:pPr>
            <a:r>
              <a:t/>
            </a:r>
            <a:endParaRPr>
              <a:solidFill>
                <a:schemeClr val="accent5"/>
              </a:solidFill>
              <a:latin typeface="Poppins"/>
              <a:ea typeface="Poppins"/>
              <a:cs typeface="Poppins"/>
              <a:sym typeface="Poppins"/>
            </a:endParaRPr>
          </a:p>
          <a:p>
            <a:pPr indent="0" lvl="0" marL="0" rtl="0" algn="ctr">
              <a:lnSpc>
                <a:spcPct val="115000"/>
              </a:lnSpc>
              <a:spcBef>
                <a:spcPts val="0"/>
              </a:spcBef>
              <a:spcAft>
                <a:spcPts val="1500"/>
              </a:spcAft>
              <a:buNone/>
            </a:pPr>
            <a:r>
              <a:rPr b="1" lang="en" sz="1800">
                <a:solidFill>
                  <a:srgbClr val="1C1C1C"/>
                </a:solidFill>
                <a:highlight>
                  <a:schemeClr val="accent6"/>
                </a:highlight>
                <a:latin typeface="Poppins"/>
                <a:ea typeface="Poppins"/>
                <a:cs typeface="Poppins"/>
                <a:sym typeface="Poppins"/>
              </a:rPr>
              <a:t>Updates and important information will be shared at SoWashCo.org/construction</a:t>
            </a:r>
            <a:endParaRPr b="1" sz="1800">
              <a:solidFill>
                <a:srgbClr val="1C1C1C"/>
              </a:solidFill>
              <a:highlight>
                <a:schemeClr val="accent6"/>
              </a:highlight>
              <a:latin typeface="Poppins"/>
              <a:ea typeface="Poppins"/>
              <a:cs typeface="Poppins"/>
              <a:sym typeface="Poppins"/>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43" name="Shape 1743"/>
        <p:cNvGrpSpPr/>
        <p:nvPr/>
      </p:nvGrpSpPr>
      <p:grpSpPr>
        <a:xfrm>
          <a:off x="0" y="0"/>
          <a:ext cx="0" cy="0"/>
          <a:chOff x="0" y="0"/>
          <a:chExt cx="0" cy="0"/>
        </a:xfrm>
      </p:grpSpPr>
      <p:sp>
        <p:nvSpPr>
          <p:cNvPr id="1744" name="Google Shape;1744;p196"/>
          <p:cNvSpPr txBox="1"/>
          <p:nvPr>
            <p:ph idx="4294967295" type="ctrTitle"/>
          </p:nvPr>
        </p:nvSpPr>
        <p:spPr>
          <a:xfrm>
            <a:off x="2476500" y="2161503"/>
            <a:ext cx="4191000" cy="82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400">
                <a:solidFill>
                  <a:schemeClr val="accent5"/>
                </a:solidFill>
              </a:rPr>
              <a:t>Questions?</a:t>
            </a:r>
            <a:endParaRPr sz="4400">
              <a:solidFill>
                <a:schemeClr val="accent5"/>
              </a:solidFill>
            </a:endParaRPr>
          </a:p>
          <a:p>
            <a:pPr indent="0" lvl="0" marL="0" rtl="0" algn="ctr">
              <a:spcBef>
                <a:spcPts val="0"/>
              </a:spcBef>
              <a:spcAft>
                <a:spcPts val="0"/>
              </a:spcAft>
              <a:buNone/>
            </a:pPr>
            <a:r>
              <a:t/>
            </a:r>
            <a:endParaRPr sz="2200">
              <a:solidFill>
                <a:schemeClr val="accent5"/>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8" name="Shape 1748"/>
        <p:cNvGrpSpPr/>
        <p:nvPr/>
      </p:nvGrpSpPr>
      <p:grpSpPr>
        <a:xfrm>
          <a:off x="0" y="0"/>
          <a:ext cx="0" cy="0"/>
          <a:chOff x="0" y="0"/>
          <a:chExt cx="0" cy="0"/>
        </a:xfrm>
      </p:grpSpPr>
      <p:pic>
        <p:nvPicPr>
          <p:cNvPr id="1749" name="Google Shape;1749;p197"/>
          <p:cNvPicPr preferRelativeResize="0"/>
          <p:nvPr/>
        </p:nvPicPr>
        <p:blipFill>
          <a:blip r:embed="rId3">
            <a:alphaModFix/>
          </a:blip>
          <a:stretch>
            <a:fillRect/>
          </a:stretch>
        </p:blipFill>
        <p:spPr>
          <a:xfrm>
            <a:off x="152400" y="152400"/>
            <a:ext cx="8602133" cy="4838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BB0000"/>
      </a:dk1>
      <a:lt1>
        <a:srgbClr val="FF0000"/>
      </a:lt1>
      <a:dk2>
        <a:srgbClr val="FFC800"/>
      </a:dk2>
      <a:lt2>
        <a:srgbClr val="BB974F"/>
      </a:lt2>
      <a:accent1>
        <a:srgbClr val="005B2B"/>
      </a:accent1>
      <a:accent2>
        <a:srgbClr val="429843"/>
      </a:accent2>
      <a:accent3>
        <a:srgbClr val="00ADC7"/>
      </a:accent3>
      <a:accent4>
        <a:srgbClr val="0244A4"/>
      </a:accent4>
      <a:accent5>
        <a:srgbClr val="031839"/>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BB0000"/>
      </a:dk1>
      <a:lt1>
        <a:srgbClr val="FF0000"/>
      </a:lt1>
      <a:dk2>
        <a:srgbClr val="FFC800"/>
      </a:dk2>
      <a:lt2>
        <a:srgbClr val="BB974F"/>
      </a:lt2>
      <a:accent1>
        <a:srgbClr val="005B2B"/>
      </a:accent1>
      <a:accent2>
        <a:srgbClr val="429843"/>
      </a:accent2>
      <a:accent3>
        <a:srgbClr val="00ADC7"/>
      </a:accent3>
      <a:accent4>
        <a:srgbClr val="0244A4"/>
      </a:accent4>
      <a:accent5>
        <a:srgbClr val="031839"/>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BB0000"/>
      </a:dk1>
      <a:lt1>
        <a:srgbClr val="FF0000"/>
      </a:lt1>
      <a:dk2>
        <a:srgbClr val="FFC800"/>
      </a:dk2>
      <a:lt2>
        <a:srgbClr val="BB974F"/>
      </a:lt2>
      <a:accent1>
        <a:srgbClr val="005B2B"/>
      </a:accent1>
      <a:accent2>
        <a:srgbClr val="429843"/>
      </a:accent2>
      <a:accent3>
        <a:srgbClr val="00ADC7"/>
      </a:accent3>
      <a:accent4>
        <a:srgbClr val="0244A4"/>
      </a:accent4>
      <a:accent5>
        <a:srgbClr val="031839"/>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