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3" r:id="rId5"/>
    <p:sldMasterId id="2147483674"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y="5143500" cx="9144000"/>
  <p:notesSz cx="6858000" cy="9144000"/>
  <p:embeddedFontLst>
    <p:embeddedFont>
      <p:font typeface="Roboto"/>
      <p:regular r:id="rId41"/>
      <p:bold r:id="rId42"/>
      <p:italic r:id="rId43"/>
      <p:boldItalic r:id="rId44"/>
    </p:embeddedFont>
    <p:embeddedFont>
      <p:font typeface="Nunito"/>
      <p:regular r:id="rId45"/>
      <p:bold r:id="rId46"/>
      <p:italic r:id="rId47"/>
      <p:boldItalic r:id="rId48"/>
    </p:embeddedFont>
    <p:embeddedFont>
      <p:font typeface="Poppins"/>
      <p:regular r:id="rId49"/>
      <p:bold r:id="rId50"/>
      <p:italic r:id="rId51"/>
      <p:boldItalic r:id="rId52"/>
    </p:embeddedFont>
    <p:embeddedFont>
      <p:font typeface="Merriweather"/>
      <p:regular r:id="rId53"/>
      <p:bold r:id="rId54"/>
      <p:italic r:id="rId55"/>
      <p:boldItalic r:id="rId5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CD5898F-AD2F-4CDD-A47A-33E1B30C42EA}">
  <a:tblStyle styleId="{ECD5898F-AD2F-4CDD-A47A-33E1B30C42E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font" Target="fonts/Roboto-bold.fntdata"/><Relationship Id="rId41" Type="http://schemas.openxmlformats.org/officeDocument/2006/relationships/font" Target="fonts/Roboto-regular.fntdata"/><Relationship Id="rId44" Type="http://schemas.openxmlformats.org/officeDocument/2006/relationships/font" Target="fonts/Roboto-boldItalic.fntdata"/><Relationship Id="rId43" Type="http://schemas.openxmlformats.org/officeDocument/2006/relationships/font" Target="fonts/Roboto-italic.fntdata"/><Relationship Id="rId46" Type="http://schemas.openxmlformats.org/officeDocument/2006/relationships/font" Target="fonts/Nunito-bold.fntdata"/><Relationship Id="rId45" Type="http://schemas.openxmlformats.org/officeDocument/2006/relationships/font" Target="fonts/Nunit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Nunito-boldItalic.fntdata"/><Relationship Id="rId47" Type="http://schemas.openxmlformats.org/officeDocument/2006/relationships/font" Target="fonts/Nunito-italic.fntdata"/><Relationship Id="rId49" Type="http://schemas.openxmlformats.org/officeDocument/2006/relationships/font" Target="fonts/Poppins-regular.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Poppins-italic.fntdata"/><Relationship Id="rId50" Type="http://schemas.openxmlformats.org/officeDocument/2006/relationships/font" Target="fonts/Poppins-bold.fntdata"/><Relationship Id="rId53" Type="http://schemas.openxmlformats.org/officeDocument/2006/relationships/font" Target="fonts/Merriweather-regular.fntdata"/><Relationship Id="rId52" Type="http://schemas.openxmlformats.org/officeDocument/2006/relationships/font" Target="fonts/Poppins-boldItalic.fntdata"/><Relationship Id="rId11" Type="http://schemas.openxmlformats.org/officeDocument/2006/relationships/slide" Target="slides/slide4.xml"/><Relationship Id="rId55" Type="http://schemas.openxmlformats.org/officeDocument/2006/relationships/font" Target="fonts/Merriweather-italic.fntdata"/><Relationship Id="rId10" Type="http://schemas.openxmlformats.org/officeDocument/2006/relationships/slide" Target="slides/slide3.xml"/><Relationship Id="rId54" Type="http://schemas.openxmlformats.org/officeDocument/2006/relationships/font" Target="fonts/Merriweather-bold.fntdata"/><Relationship Id="rId13" Type="http://schemas.openxmlformats.org/officeDocument/2006/relationships/slide" Target="slides/slide6.xml"/><Relationship Id="rId12" Type="http://schemas.openxmlformats.org/officeDocument/2006/relationships/slide" Target="slides/slide5.xml"/><Relationship Id="rId56" Type="http://schemas.openxmlformats.org/officeDocument/2006/relationships/font" Target="fonts/Merriweather-boldItalic.fntdata"/><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62806a52e5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62806a52e5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262806a52e5_0_20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262806a52e5_0_20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26288b592ce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26288b592ce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6288b592c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26288b592c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26288b592ce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26288b592c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26288b592ce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26288b592ce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26288b592ce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26288b592ce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26288b592ce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26288b592ce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26288b592ce_0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26288b592ce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262806a52e5_0_2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262806a52e5_0_2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26288b592ce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26288b592ce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263bd466243_0_5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263bd466243_0_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263bd46624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263bd46624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Video on being Knowledgeable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263bd466243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263bd466243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263bd466243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263bd466243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Paul</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263bd466243_0_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263bd466243_0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038eb5a919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3038eb5a919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263bd466243_0_3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263bd466243_0_3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262806a52e5_0_2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262806a52e5_0_2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262806a52e5_0_20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262806a52e5_0_20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26288b592ce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26288b592ce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26288b592ce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26288b592ce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262806a52e5_0_2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262806a52e5_0_2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262806a52e5_0_22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262806a52e5_0_22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262806a52e5_0_25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262806a52e5_0_2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262806a52e5_0_25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262806a52e5_0_25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262806a52e5_0_2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262806a52e5_0_2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2a07dabfc7a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2a07dabfc7a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262806a52e5_0_25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262806a52e5_0_25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262806a52e5_0_25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262806a52e5_0_25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262806a52e5_0_25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262806a52e5_0_25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262806a52e5_0_25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262806a52e5_0_25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38761D"/>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000000"/>
              </a:buClr>
              <a:buSzPts val="1600"/>
              <a:buNone/>
              <a:defRPr sz="1600">
                <a:solidFill>
                  <a:srgbClr val="000000"/>
                </a:solidFill>
              </a:defRPr>
            </a:lvl1pPr>
            <a:lvl2pPr lvl="1" algn="ctr">
              <a:lnSpc>
                <a:spcPct val="100000"/>
              </a:lnSpc>
              <a:spcBef>
                <a:spcPts val="0"/>
              </a:spcBef>
              <a:spcAft>
                <a:spcPts val="0"/>
              </a:spcAft>
              <a:buClr>
                <a:srgbClr val="000000"/>
              </a:buClr>
              <a:buSzPts val="1600"/>
              <a:buNone/>
              <a:defRPr sz="1600">
                <a:solidFill>
                  <a:srgbClr val="000000"/>
                </a:solidFill>
              </a:defRPr>
            </a:lvl2pPr>
            <a:lvl3pPr lvl="2" algn="ctr">
              <a:lnSpc>
                <a:spcPct val="100000"/>
              </a:lnSpc>
              <a:spcBef>
                <a:spcPts val="0"/>
              </a:spcBef>
              <a:spcAft>
                <a:spcPts val="0"/>
              </a:spcAft>
              <a:buClr>
                <a:srgbClr val="000000"/>
              </a:buClr>
              <a:buSzPts val="1600"/>
              <a:buNone/>
              <a:defRPr sz="1600">
                <a:solidFill>
                  <a:srgbClr val="000000"/>
                </a:solidFill>
              </a:defRPr>
            </a:lvl3pPr>
            <a:lvl4pPr lvl="3" algn="ctr">
              <a:lnSpc>
                <a:spcPct val="100000"/>
              </a:lnSpc>
              <a:spcBef>
                <a:spcPts val="0"/>
              </a:spcBef>
              <a:spcAft>
                <a:spcPts val="0"/>
              </a:spcAft>
              <a:buClr>
                <a:srgbClr val="000000"/>
              </a:buClr>
              <a:buSzPts val="1600"/>
              <a:buNone/>
              <a:defRPr sz="1600">
                <a:solidFill>
                  <a:srgbClr val="000000"/>
                </a:solidFill>
              </a:defRPr>
            </a:lvl4pPr>
            <a:lvl5pPr lvl="4" algn="ctr">
              <a:lnSpc>
                <a:spcPct val="100000"/>
              </a:lnSpc>
              <a:spcBef>
                <a:spcPts val="0"/>
              </a:spcBef>
              <a:spcAft>
                <a:spcPts val="0"/>
              </a:spcAft>
              <a:buClr>
                <a:srgbClr val="000000"/>
              </a:buClr>
              <a:buSzPts val="1600"/>
              <a:buNone/>
              <a:defRPr sz="1600">
                <a:solidFill>
                  <a:srgbClr val="000000"/>
                </a:solidFill>
              </a:defRPr>
            </a:lvl5pPr>
            <a:lvl6pPr lvl="5" algn="ctr">
              <a:lnSpc>
                <a:spcPct val="100000"/>
              </a:lnSpc>
              <a:spcBef>
                <a:spcPts val="0"/>
              </a:spcBef>
              <a:spcAft>
                <a:spcPts val="0"/>
              </a:spcAft>
              <a:buClr>
                <a:srgbClr val="000000"/>
              </a:buClr>
              <a:buSzPts val="1600"/>
              <a:buNone/>
              <a:defRPr sz="1600">
                <a:solidFill>
                  <a:srgbClr val="000000"/>
                </a:solidFill>
              </a:defRPr>
            </a:lvl6pPr>
            <a:lvl7pPr lvl="6" algn="ctr">
              <a:lnSpc>
                <a:spcPct val="100000"/>
              </a:lnSpc>
              <a:spcBef>
                <a:spcPts val="0"/>
              </a:spcBef>
              <a:spcAft>
                <a:spcPts val="0"/>
              </a:spcAft>
              <a:buClr>
                <a:srgbClr val="000000"/>
              </a:buClr>
              <a:buSzPts val="1600"/>
              <a:buNone/>
              <a:defRPr sz="1600">
                <a:solidFill>
                  <a:srgbClr val="000000"/>
                </a:solidFill>
              </a:defRPr>
            </a:lvl7pPr>
            <a:lvl8pPr lvl="7" algn="ctr">
              <a:lnSpc>
                <a:spcPct val="100000"/>
              </a:lnSpc>
              <a:spcBef>
                <a:spcPts val="0"/>
              </a:spcBef>
              <a:spcAft>
                <a:spcPts val="0"/>
              </a:spcAft>
              <a:buClr>
                <a:srgbClr val="000000"/>
              </a:buClr>
              <a:buSzPts val="1600"/>
              <a:buNone/>
              <a:defRPr sz="1600">
                <a:solidFill>
                  <a:srgbClr val="000000"/>
                </a:solidFill>
              </a:defRPr>
            </a:lvl8pPr>
            <a:lvl9pPr lvl="8" algn="ctr">
              <a:lnSpc>
                <a:spcPct val="100000"/>
              </a:lnSpc>
              <a:spcBef>
                <a:spcPts val="0"/>
              </a:spcBef>
              <a:spcAft>
                <a:spcPts val="0"/>
              </a:spcAft>
              <a:buClr>
                <a:srgbClr val="000000"/>
              </a:buClr>
              <a:buSzPts val="1600"/>
              <a:buNone/>
              <a:defRPr sz="1600">
                <a:solidFill>
                  <a:srgbClr val="000000"/>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38761D"/>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000000"/>
              </a:buClr>
              <a:buSzPts val="3200"/>
              <a:buNone/>
              <a:defRPr sz="3200">
                <a:solidFill>
                  <a:srgbClr val="000000"/>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rgbClr val="38761D"/>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rgbClr val="000000"/>
              </a:buClr>
              <a:buSzPts val="1300"/>
              <a:buChar char="●"/>
              <a:defRPr>
                <a:solidFill>
                  <a:srgbClr val="000000"/>
                </a:solidFill>
              </a:defRPr>
            </a:lvl1pPr>
            <a:lvl2pPr indent="-298450" lvl="1" marL="914400">
              <a:spcBef>
                <a:spcPts val="0"/>
              </a:spcBef>
              <a:spcAft>
                <a:spcPts val="0"/>
              </a:spcAft>
              <a:buClr>
                <a:srgbClr val="000000"/>
              </a:buClr>
              <a:buSzPts val="1100"/>
              <a:buChar char="○"/>
              <a:defRPr>
                <a:solidFill>
                  <a:srgbClr val="000000"/>
                </a:solidFill>
              </a:defRPr>
            </a:lvl2pPr>
            <a:lvl3pPr indent="-298450" lvl="2" marL="1371600">
              <a:spcBef>
                <a:spcPts val="0"/>
              </a:spcBef>
              <a:spcAft>
                <a:spcPts val="0"/>
              </a:spcAft>
              <a:buClr>
                <a:srgbClr val="000000"/>
              </a:buClr>
              <a:buSzPts val="1100"/>
              <a:buChar char="■"/>
              <a:defRPr>
                <a:solidFill>
                  <a:srgbClr val="000000"/>
                </a:solidFill>
              </a:defRPr>
            </a:lvl3pPr>
            <a:lvl4pPr indent="-298450" lvl="3" marL="1828800">
              <a:spcBef>
                <a:spcPts val="0"/>
              </a:spcBef>
              <a:spcAft>
                <a:spcPts val="0"/>
              </a:spcAft>
              <a:buClr>
                <a:srgbClr val="000000"/>
              </a:buClr>
              <a:buSzPts val="1100"/>
              <a:buChar char="●"/>
              <a:defRPr>
                <a:solidFill>
                  <a:srgbClr val="000000"/>
                </a:solidFill>
              </a:defRPr>
            </a:lvl4pPr>
            <a:lvl5pPr indent="-298450" lvl="4" marL="2286000">
              <a:spcBef>
                <a:spcPts val="0"/>
              </a:spcBef>
              <a:spcAft>
                <a:spcPts val="0"/>
              </a:spcAft>
              <a:buClr>
                <a:srgbClr val="000000"/>
              </a:buClr>
              <a:buSzPts val="1100"/>
              <a:buChar char="○"/>
              <a:defRPr>
                <a:solidFill>
                  <a:srgbClr val="000000"/>
                </a:solidFill>
              </a:defRPr>
            </a:lvl5pPr>
            <a:lvl6pPr indent="-298450" lvl="5" marL="2743200">
              <a:spcBef>
                <a:spcPts val="0"/>
              </a:spcBef>
              <a:spcAft>
                <a:spcPts val="0"/>
              </a:spcAft>
              <a:buClr>
                <a:srgbClr val="000000"/>
              </a:buClr>
              <a:buSzPts val="1100"/>
              <a:buChar char="■"/>
              <a:defRPr>
                <a:solidFill>
                  <a:srgbClr val="000000"/>
                </a:solidFill>
              </a:defRPr>
            </a:lvl6pPr>
            <a:lvl7pPr indent="-298450" lvl="6" marL="3200400">
              <a:spcBef>
                <a:spcPts val="0"/>
              </a:spcBef>
              <a:spcAft>
                <a:spcPts val="0"/>
              </a:spcAft>
              <a:buClr>
                <a:srgbClr val="000000"/>
              </a:buClr>
              <a:buSzPts val="1100"/>
              <a:buChar char="●"/>
              <a:defRPr>
                <a:solidFill>
                  <a:srgbClr val="000000"/>
                </a:solidFill>
              </a:defRPr>
            </a:lvl7pPr>
            <a:lvl8pPr indent="-298450" lvl="7" marL="3657600">
              <a:spcBef>
                <a:spcPts val="0"/>
              </a:spcBef>
              <a:spcAft>
                <a:spcPts val="0"/>
              </a:spcAft>
              <a:buClr>
                <a:srgbClr val="000000"/>
              </a:buClr>
              <a:buSzPts val="1100"/>
              <a:buChar char="○"/>
              <a:defRPr>
                <a:solidFill>
                  <a:srgbClr val="000000"/>
                </a:solidFill>
              </a:defRPr>
            </a:lvl8pPr>
            <a:lvl9pPr indent="-298450" lvl="8" marL="4114800">
              <a:spcBef>
                <a:spcPts val="0"/>
              </a:spcBef>
              <a:spcAft>
                <a:spcPts val="0"/>
              </a:spcAft>
              <a:buClr>
                <a:srgbClr val="000000"/>
              </a:buClr>
              <a:buSzPts val="1100"/>
              <a:buChar char="■"/>
              <a:defRPr>
                <a:solidFill>
                  <a:srgbClr val="000000"/>
                </a:solidFill>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rgbClr val="38761D"/>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rgbClr val="000000"/>
              </a:buClr>
              <a:buSzPts val="1300"/>
              <a:buChar char="●"/>
              <a:defRPr>
                <a:solidFill>
                  <a:srgbClr val="000000"/>
                </a:solidFill>
              </a:defRPr>
            </a:lvl1pPr>
            <a:lvl2pPr indent="-298450" lvl="1" marL="914400">
              <a:spcBef>
                <a:spcPts val="0"/>
              </a:spcBef>
              <a:spcAft>
                <a:spcPts val="0"/>
              </a:spcAft>
              <a:buClr>
                <a:srgbClr val="000000"/>
              </a:buClr>
              <a:buSzPts val="1100"/>
              <a:buChar char="○"/>
              <a:defRPr>
                <a:solidFill>
                  <a:srgbClr val="000000"/>
                </a:solidFill>
              </a:defRPr>
            </a:lvl2pPr>
            <a:lvl3pPr indent="-298450" lvl="2" marL="1371600">
              <a:spcBef>
                <a:spcPts val="0"/>
              </a:spcBef>
              <a:spcAft>
                <a:spcPts val="0"/>
              </a:spcAft>
              <a:buClr>
                <a:srgbClr val="000000"/>
              </a:buClr>
              <a:buSzPts val="1100"/>
              <a:buChar char="■"/>
              <a:defRPr>
                <a:solidFill>
                  <a:srgbClr val="000000"/>
                </a:solidFill>
              </a:defRPr>
            </a:lvl3pPr>
            <a:lvl4pPr indent="-298450" lvl="3" marL="1828800">
              <a:spcBef>
                <a:spcPts val="0"/>
              </a:spcBef>
              <a:spcAft>
                <a:spcPts val="0"/>
              </a:spcAft>
              <a:buClr>
                <a:srgbClr val="000000"/>
              </a:buClr>
              <a:buSzPts val="1100"/>
              <a:buChar char="●"/>
              <a:defRPr>
                <a:solidFill>
                  <a:srgbClr val="000000"/>
                </a:solidFill>
              </a:defRPr>
            </a:lvl4pPr>
            <a:lvl5pPr indent="-298450" lvl="4" marL="2286000">
              <a:spcBef>
                <a:spcPts val="0"/>
              </a:spcBef>
              <a:spcAft>
                <a:spcPts val="0"/>
              </a:spcAft>
              <a:buClr>
                <a:srgbClr val="000000"/>
              </a:buClr>
              <a:buSzPts val="1100"/>
              <a:buChar char="○"/>
              <a:defRPr>
                <a:solidFill>
                  <a:srgbClr val="000000"/>
                </a:solidFill>
              </a:defRPr>
            </a:lvl5pPr>
            <a:lvl6pPr indent="-298450" lvl="5" marL="2743200">
              <a:spcBef>
                <a:spcPts val="0"/>
              </a:spcBef>
              <a:spcAft>
                <a:spcPts val="0"/>
              </a:spcAft>
              <a:buClr>
                <a:srgbClr val="000000"/>
              </a:buClr>
              <a:buSzPts val="1100"/>
              <a:buChar char="■"/>
              <a:defRPr>
                <a:solidFill>
                  <a:srgbClr val="000000"/>
                </a:solidFill>
              </a:defRPr>
            </a:lvl6pPr>
            <a:lvl7pPr indent="-298450" lvl="6" marL="3200400">
              <a:spcBef>
                <a:spcPts val="0"/>
              </a:spcBef>
              <a:spcAft>
                <a:spcPts val="0"/>
              </a:spcAft>
              <a:buClr>
                <a:srgbClr val="000000"/>
              </a:buClr>
              <a:buSzPts val="1100"/>
              <a:buChar char="●"/>
              <a:defRPr>
                <a:solidFill>
                  <a:srgbClr val="000000"/>
                </a:solidFill>
              </a:defRPr>
            </a:lvl7pPr>
            <a:lvl8pPr indent="-298450" lvl="7" marL="3657600">
              <a:spcBef>
                <a:spcPts val="0"/>
              </a:spcBef>
              <a:spcAft>
                <a:spcPts val="0"/>
              </a:spcAft>
              <a:buClr>
                <a:srgbClr val="000000"/>
              </a:buClr>
              <a:buSzPts val="1100"/>
              <a:buChar char="○"/>
              <a:defRPr>
                <a:solidFill>
                  <a:srgbClr val="000000"/>
                </a:solidFill>
              </a:defRPr>
            </a:lvl8pPr>
            <a:lvl9pPr indent="-298450" lvl="8" marL="4114800">
              <a:spcBef>
                <a:spcPts val="0"/>
              </a:spcBef>
              <a:spcAft>
                <a:spcPts val="0"/>
              </a:spcAft>
              <a:buClr>
                <a:srgbClr val="000000"/>
              </a:buClr>
              <a:buSzPts val="1100"/>
              <a:buChar char="■"/>
              <a:defRPr>
                <a:solidFill>
                  <a:srgbClr val="000000"/>
                </a:solidFill>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rgbClr val="000000"/>
              </a:buClr>
              <a:buSzPts val="1300"/>
              <a:buChar char="●"/>
              <a:defRPr>
                <a:solidFill>
                  <a:srgbClr val="000000"/>
                </a:solidFill>
              </a:defRPr>
            </a:lvl1pPr>
            <a:lvl2pPr indent="-298450" lvl="1" marL="914400">
              <a:spcBef>
                <a:spcPts val="0"/>
              </a:spcBef>
              <a:spcAft>
                <a:spcPts val="0"/>
              </a:spcAft>
              <a:buClr>
                <a:srgbClr val="000000"/>
              </a:buClr>
              <a:buSzPts val="1100"/>
              <a:buChar char="○"/>
              <a:defRPr>
                <a:solidFill>
                  <a:srgbClr val="000000"/>
                </a:solidFill>
              </a:defRPr>
            </a:lvl2pPr>
            <a:lvl3pPr indent="-298450" lvl="2" marL="1371600">
              <a:spcBef>
                <a:spcPts val="0"/>
              </a:spcBef>
              <a:spcAft>
                <a:spcPts val="0"/>
              </a:spcAft>
              <a:buClr>
                <a:srgbClr val="000000"/>
              </a:buClr>
              <a:buSzPts val="1100"/>
              <a:buChar char="■"/>
              <a:defRPr>
                <a:solidFill>
                  <a:srgbClr val="000000"/>
                </a:solidFill>
              </a:defRPr>
            </a:lvl3pPr>
            <a:lvl4pPr indent="-298450" lvl="3" marL="1828800">
              <a:spcBef>
                <a:spcPts val="0"/>
              </a:spcBef>
              <a:spcAft>
                <a:spcPts val="0"/>
              </a:spcAft>
              <a:buClr>
                <a:srgbClr val="000000"/>
              </a:buClr>
              <a:buSzPts val="1100"/>
              <a:buChar char="●"/>
              <a:defRPr>
                <a:solidFill>
                  <a:srgbClr val="000000"/>
                </a:solidFill>
              </a:defRPr>
            </a:lvl4pPr>
            <a:lvl5pPr indent="-298450" lvl="4" marL="2286000">
              <a:spcBef>
                <a:spcPts val="0"/>
              </a:spcBef>
              <a:spcAft>
                <a:spcPts val="0"/>
              </a:spcAft>
              <a:buClr>
                <a:srgbClr val="000000"/>
              </a:buClr>
              <a:buSzPts val="1100"/>
              <a:buChar char="○"/>
              <a:defRPr>
                <a:solidFill>
                  <a:srgbClr val="000000"/>
                </a:solidFill>
              </a:defRPr>
            </a:lvl5pPr>
            <a:lvl6pPr indent="-298450" lvl="5" marL="2743200">
              <a:spcBef>
                <a:spcPts val="0"/>
              </a:spcBef>
              <a:spcAft>
                <a:spcPts val="0"/>
              </a:spcAft>
              <a:buClr>
                <a:srgbClr val="000000"/>
              </a:buClr>
              <a:buSzPts val="1100"/>
              <a:buChar char="■"/>
              <a:defRPr>
                <a:solidFill>
                  <a:srgbClr val="000000"/>
                </a:solidFill>
              </a:defRPr>
            </a:lvl6pPr>
            <a:lvl7pPr indent="-298450" lvl="6" marL="3200400">
              <a:spcBef>
                <a:spcPts val="0"/>
              </a:spcBef>
              <a:spcAft>
                <a:spcPts val="0"/>
              </a:spcAft>
              <a:buClr>
                <a:srgbClr val="000000"/>
              </a:buClr>
              <a:buSzPts val="1100"/>
              <a:buChar char="●"/>
              <a:defRPr>
                <a:solidFill>
                  <a:srgbClr val="000000"/>
                </a:solidFill>
              </a:defRPr>
            </a:lvl7pPr>
            <a:lvl8pPr indent="-298450" lvl="7" marL="3657600">
              <a:spcBef>
                <a:spcPts val="0"/>
              </a:spcBef>
              <a:spcAft>
                <a:spcPts val="0"/>
              </a:spcAft>
              <a:buClr>
                <a:srgbClr val="000000"/>
              </a:buClr>
              <a:buSzPts val="1100"/>
              <a:buChar char="○"/>
              <a:defRPr>
                <a:solidFill>
                  <a:srgbClr val="000000"/>
                </a:solidFill>
              </a:defRPr>
            </a:lvl8pPr>
            <a:lvl9pPr indent="-298450" lvl="8" marL="4114800">
              <a:spcBef>
                <a:spcPts val="0"/>
              </a:spcBef>
              <a:spcAft>
                <a:spcPts val="0"/>
              </a:spcAft>
              <a:buClr>
                <a:srgbClr val="000000"/>
              </a:buClr>
              <a:buSzPts val="1100"/>
              <a:buChar char="■"/>
              <a:defRPr>
                <a:solidFill>
                  <a:srgbClr val="000000"/>
                </a:solidFill>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rgbClr val="38761D"/>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rgbClr val="38761D"/>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rgbClr val="000000"/>
              </a:buClr>
              <a:buSzPts val="1300"/>
              <a:buChar char="●"/>
              <a:defRPr>
                <a:solidFill>
                  <a:srgbClr val="000000"/>
                </a:solidFill>
              </a:defRPr>
            </a:lvl1pPr>
            <a:lvl2pPr indent="-298450" lvl="1" marL="914400">
              <a:spcBef>
                <a:spcPts val="0"/>
              </a:spcBef>
              <a:spcAft>
                <a:spcPts val="0"/>
              </a:spcAft>
              <a:buClr>
                <a:srgbClr val="000000"/>
              </a:buClr>
              <a:buSzPts val="1100"/>
              <a:buChar char="○"/>
              <a:defRPr>
                <a:solidFill>
                  <a:srgbClr val="000000"/>
                </a:solidFill>
              </a:defRPr>
            </a:lvl2pPr>
            <a:lvl3pPr indent="-298450" lvl="2" marL="1371600">
              <a:spcBef>
                <a:spcPts val="0"/>
              </a:spcBef>
              <a:spcAft>
                <a:spcPts val="0"/>
              </a:spcAft>
              <a:buClr>
                <a:srgbClr val="000000"/>
              </a:buClr>
              <a:buSzPts val="1100"/>
              <a:buChar char="■"/>
              <a:defRPr>
                <a:solidFill>
                  <a:srgbClr val="000000"/>
                </a:solidFill>
              </a:defRPr>
            </a:lvl3pPr>
            <a:lvl4pPr indent="-298450" lvl="3" marL="1828800">
              <a:spcBef>
                <a:spcPts val="0"/>
              </a:spcBef>
              <a:spcAft>
                <a:spcPts val="0"/>
              </a:spcAft>
              <a:buClr>
                <a:srgbClr val="000000"/>
              </a:buClr>
              <a:buSzPts val="1100"/>
              <a:buChar char="●"/>
              <a:defRPr>
                <a:solidFill>
                  <a:srgbClr val="000000"/>
                </a:solidFill>
              </a:defRPr>
            </a:lvl4pPr>
            <a:lvl5pPr indent="-298450" lvl="4" marL="2286000">
              <a:spcBef>
                <a:spcPts val="0"/>
              </a:spcBef>
              <a:spcAft>
                <a:spcPts val="0"/>
              </a:spcAft>
              <a:buClr>
                <a:srgbClr val="000000"/>
              </a:buClr>
              <a:buSzPts val="1100"/>
              <a:buChar char="○"/>
              <a:defRPr>
                <a:solidFill>
                  <a:srgbClr val="000000"/>
                </a:solidFill>
              </a:defRPr>
            </a:lvl5pPr>
            <a:lvl6pPr indent="-298450" lvl="5" marL="2743200">
              <a:spcBef>
                <a:spcPts val="0"/>
              </a:spcBef>
              <a:spcAft>
                <a:spcPts val="0"/>
              </a:spcAft>
              <a:buClr>
                <a:srgbClr val="000000"/>
              </a:buClr>
              <a:buSzPts val="1100"/>
              <a:buChar char="■"/>
              <a:defRPr>
                <a:solidFill>
                  <a:srgbClr val="000000"/>
                </a:solidFill>
              </a:defRPr>
            </a:lvl6pPr>
            <a:lvl7pPr indent="-298450" lvl="6" marL="3200400">
              <a:spcBef>
                <a:spcPts val="0"/>
              </a:spcBef>
              <a:spcAft>
                <a:spcPts val="0"/>
              </a:spcAft>
              <a:buClr>
                <a:srgbClr val="000000"/>
              </a:buClr>
              <a:buSzPts val="1100"/>
              <a:buChar char="●"/>
              <a:defRPr>
                <a:solidFill>
                  <a:srgbClr val="000000"/>
                </a:solidFill>
              </a:defRPr>
            </a:lvl7pPr>
            <a:lvl8pPr indent="-298450" lvl="7" marL="3657600">
              <a:spcBef>
                <a:spcPts val="0"/>
              </a:spcBef>
              <a:spcAft>
                <a:spcPts val="0"/>
              </a:spcAft>
              <a:buClr>
                <a:srgbClr val="000000"/>
              </a:buClr>
              <a:buSzPts val="1100"/>
              <a:buChar char="○"/>
              <a:defRPr>
                <a:solidFill>
                  <a:srgbClr val="000000"/>
                </a:solidFill>
              </a:defRPr>
            </a:lvl8pPr>
            <a:lvl9pPr indent="-298450" lvl="8" marL="4114800">
              <a:spcBef>
                <a:spcPts val="0"/>
              </a:spcBef>
              <a:spcAft>
                <a:spcPts val="0"/>
              </a:spcAft>
              <a:buClr>
                <a:srgbClr val="000000"/>
              </a:buClr>
              <a:buSzPts val="1100"/>
              <a:buChar char="■"/>
              <a:defRPr>
                <a:solidFill>
                  <a:srgbClr val="000000"/>
                </a:solidFill>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rgbClr val="38761D"/>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rgbClr val="000000"/>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rgbClr val="000000"/>
              </a:buClr>
              <a:buSzPts val="1600"/>
              <a:buNone/>
              <a:defRPr sz="1600">
                <a:solidFill>
                  <a:srgbClr val="000000"/>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rgbClr val="000000"/>
              </a:buClr>
              <a:buSzPts val="1300"/>
              <a:buChar char="●"/>
              <a:defRPr>
                <a:solidFill>
                  <a:srgbClr val="000000"/>
                </a:solidFill>
              </a:defRPr>
            </a:lvl1pPr>
            <a:lvl2pPr indent="-298450" lvl="1" marL="914400">
              <a:spcBef>
                <a:spcPts val="0"/>
              </a:spcBef>
              <a:spcAft>
                <a:spcPts val="0"/>
              </a:spcAft>
              <a:buClr>
                <a:srgbClr val="000000"/>
              </a:buClr>
              <a:buSzPts val="1100"/>
              <a:buChar char="○"/>
              <a:defRPr>
                <a:solidFill>
                  <a:srgbClr val="000000"/>
                </a:solidFill>
              </a:defRPr>
            </a:lvl2pPr>
            <a:lvl3pPr indent="-298450" lvl="2" marL="1371600">
              <a:spcBef>
                <a:spcPts val="0"/>
              </a:spcBef>
              <a:spcAft>
                <a:spcPts val="0"/>
              </a:spcAft>
              <a:buClr>
                <a:srgbClr val="000000"/>
              </a:buClr>
              <a:buSzPts val="1100"/>
              <a:buChar char="■"/>
              <a:defRPr>
                <a:solidFill>
                  <a:srgbClr val="000000"/>
                </a:solidFill>
              </a:defRPr>
            </a:lvl3pPr>
            <a:lvl4pPr indent="-298450" lvl="3" marL="1828800">
              <a:spcBef>
                <a:spcPts val="0"/>
              </a:spcBef>
              <a:spcAft>
                <a:spcPts val="0"/>
              </a:spcAft>
              <a:buClr>
                <a:srgbClr val="000000"/>
              </a:buClr>
              <a:buSzPts val="1100"/>
              <a:buChar char="●"/>
              <a:defRPr>
                <a:solidFill>
                  <a:srgbClr val="000000"/>
                </a:solidFill>
              </a:defRPr>
            </a:lvl4pPr>
            <a:lvl5pPr indent="-298450" lvl="4" marL="2286000">
              <a:spcBef>
                <a:spcPts val="0"/>
              </a:spcBef>
              <a:spcAft>
                <a:spcPts val="0"/>
              </a:spcAft>
              <a:buClr>
                <a:srgbClr val="000000"/>
              </a:buClr>
              <a:buSzPts val="1100"/>
              <a:buChar char="○"/>
              <a:defRPr>
                <a:solidFill>
                  <a:srgbClr val="000000"/>
                </a:solidFill>
              </a:defRPr>
            </a:lvl5pPr>
            <a:lvl6pPr indent="-298450" lvl="5" marL="2743200">
              <a:spcBef>
                <a:spcPts val="0"/>
              </a:spcBef>
              <a:spcAft>
                <a:spcPts val="0"/>
              </a:spcAft>
              <a:buClr>
                <a:srgbClr val="000000"/>
              </a:buClr>
              <a:buSzPts val="1100"/>
              <a:buChar char="■"/>
              <a:defRPr>
                <a:solidFill>
                  <a:srgbClr val="000000"/>
                </a:solidFill>
              </a:defRPr>
            </a:lvl6pPr>
            <a:lvl7pPr indent="-298450" lvl="6" marL="3200400">
              <a:spcBef>
                <a:spcPts val="0"/>
              </a:spcBef>
              <a:spcAft>
                <a:spcPts val="0"/>
              </a:spcAft>
              <a:buClr>
                <a:srgbClr val="000000"/>
              </a:buClr>
              <a:buSzPts val="1100"/>
              <a:buChar char="●"/>
              <a:defRPr>
                <a:solidFill>
                  <a:srgbClr val="000000"/>
                </a:solidFill>
              </a:defRPr>
            </a:lvl7pPr>
            <a:lvl8pPr indent="-298450" lvl="7" marL="3657600">
              <a:spcBef>
                <a:spcPts val="0"/>
              </a:spcBef>
              <a:spcAft>
                <a:spcPts val="0"/>
              </a:spcAft>
              <a:buClr>
                <a:srgbClr val="000000"/>
              </a:buClr>
              <a:buSzPts val="1100"/>
              <a:buChar char="○"/>
              <a:defRPr>
                <a:solidFill>
                  <a:srgbClr val="000000"/>
                </a:solidFill>
              </a:defRPr>
            </a:lvl8pPr>
            <a:lvl9pPr indent="-298450" lvl="8" marL="4114800">
              <a:spcBef>
                <a:spcPts val="0"/>
              </a:spcBef>
              <a:spcAft>
                <a:spcPts val="0"/>
              </a:spcAft>
              <a:buClr>
                <a:srgbClr val="000000"/>
              </a:buClr>
              <a:buSzPts val="1100"/>
              <a:buChar char="■"/>
              <a:defRPr>
                <a:solidFill>
                  <a:srgbClr val="000000"/>
                </a:solidFill>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rgbClr val="38761D"/>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rgbClr val="38761D"/>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000000"/>
              </a:buClr>
              <a:buSzPts val="8600"/>
              <a:buNone/>
              <a:defRPr sz="8600">
                <a:solidFill>
                  <a:srgbClr val="000000"/>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Clr>
                <a:srgbClr val="000000"/>
              </a:buClr>
              <a:buSzPts val="1300"/>
              <a:buChar char="●"/>
              <a:defRPr>
                <a:solidFill>
                  <a:srgbClr val="000000"/>
                </a:solidFill>
              </a:defRPr>
            </a:lvl1pPr>
            <a:lvl2pPr indent="-298450" lvl="1" marL="914400" algn="ctr">
              <a:spcBef>
                <a:spcPts val="0"/>
              </a:spcBef>
              <a:spcAft>
                <a:spcPts val="0"/>
              </a:spcAft>
              <a:buClr>
                <a:srgbClr val="000000"/>
              </a:buClr>
              <a:buSzPts val="1100"/>
              <a:buChar char="○"/>
              <a:defRPr>
                <a:solidFill>
                  <a:srgbClr val="000000"/>
                </a:solidFill>
              </a:defRPr>
            </a:lvl2pPr>
            <a:lvl3pPr indent="-298450" lvl="2" marL="1371600" algn="ctr">
              <a:spcBef>
                <a:spcPts val="0"/>
              </a:spcBef>
              <a:spcAft>
                <a:spcPts val="0"/>
              </a:spcAft>
              <a:buClr>
                <a:srgbClr val="000000"/>
              </a:buClr>
              <a:buSzPts val="1100"/>
              <a:buChar char="■"/>
              <a:defRPr>
                <a:solidFill>
                  <a:srgbClr val="000000"/>
                </a:solidFill>
              </a:defRPr>
            </a:lvl3pPr>
            <a:lvl4pPr indent="-298450" lvl="3" marL="1828800" algn="ctr">
              <a:spcBef>
                <a:spcPts val="0"/>
              </a:spcBef>
              <a:spcAft>
                <a:spcPts val="0"/>
              </a:spcAft>
              <a:buClr>
                <a:srgbClr val="000000"/>
              </a:buClr>
              <a:buSzPts val="1100"/>
              <a:buChar char="●"/>
              <a:defRPr>
                <a:solidFill>
                  <a:srgbClr val="000000"/>
                </a:solidFill>
              </a:defRPr>
            </a:lvl4pPr>
            <a:lvl5pPr indent="-298450" lvl="4" marL="2286000" algn="ctr">
              <a:spcBef>
                <a:spcPts val="0"/>
              </a:spcBef>
              <a:spcAft>
                <a:spcPts val="0"/>
              </a:spcAft>
              <a:buClr>
                <a:srgbClr val="000000"/>
              </a:buClr>
              <a:buSzPts val="1100"/>
              <a:buChar char="○"/>
              <a:defRPr>
                <a:solidFill>
                  <a:srgbClr val="000000"/>
                </a:solidFill>
              </a:defRPr>
            </a:lvl5pPr>
            <a:lvl6pPr indent="-298450" lvl="5" marL="2743200" algn="ctr">
              <a:spcBef>
                <a:spcPts val="0"/>
              </a:spcBef>
              <a:spcAft>
                <a:spcPts val="0"/>
              </a:spcAft>
              <a:buClr>
                <a:srgbClr val="000000"/>
              </a:buClr>
              <a:buSzPts val="1100"/>
              <a:buChar char="■"/>
              <a:defRPr>
                <a:solidFill>
                  <a:srgbClr val="000000"/>
                </a:solidFill>
              </a:defRPr>
            </a:lvl6pPr>
            <a:lvl7pPr indent="-298450" lvl="6" marL="3200400" algn="ctr">
              <a:spcBef>
                <a:spcPts val="0"/>
              </a:spcBef>
              <a:spcAft>
                <a:spcPts val="0"/>
              </a:spcAft>
              <a:buClr>
                <a:srgbClr val="000000"/>
              </a:buClr>
              <a:buSzPts val="1100"/>
              <a:buChar char="●"/>
              <a:defRPr>
                <a:solidFill>
                  <a:srgbClr val="000000"/>
                </a:solidFill>
              </a:defRPr>
            </a:lvl7pPr>
            <a:lvl8pPr indent="-298450" lvl="7" marL="3657600" algn="ctr">
              <a:spcBef>
                <a:spcPts val="0"/>
              </a:spcBef>
              <a:spcAft>
                <a:spcPts val="0"/>
              </a:spcAft>
              <a:buClr>
                <a:srgbClr val="000000"/>
              </a:buClr>
              <a:buSzPts val="1100"/>
              <a:buChar char="○"/>
              <a:defRPr>
                <a:solidFill>
                  <a:srgbClr val="000000"/>
                </a:solidFill>
              </a:defRPr>
            </a:lvl8pPr>
            <a:lvl9pPr indent="-298450" lvl="8" marL="4114800" algn="ctr">
              <a:spcBef>
                <a:spcPts val="0"/>
              </a:spcBef>
              <a:spcAft>
                <a:spcPts val="0"/>
              </a:spcAft>
              <a:buClr>
                <a:srgbClr val="000000"/>
              </a:buClr>
              <a:buSzPts val="1100"/>
              <a:buChar char="■"/>
              <a:defRPr>
                <a:solidFill>
                  <a:srgbClr val="000000"/>
                </a:solidFill>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AND_BODY_2">
    <p:spTree>
      <p:nvGrpSpPr>
        <p:cNvPr id="123" name="Shape 123"/>
        <p:cNvGrpSpPr/>
        <p:nvPr/>
      </p:nvGrpSpPr>
      <p:grpSpPr>
        <a:xfrm>
          <a:off x="0" y="0"/>
          <a:ext cx="0" cy="0"/>
          <a:chOff x="0" y="0"/>
          <a:chExt cx="0" cy="0"/>
        </a:xfrm>
      </p:grpSpPr>
      <p:sp>
        <p:nvSpPr>
          <p:cNvPr id="124" name="Google Shape;124;p13"/>
          <p:cNvSpPr/>
          <p:nvPr/>
        </p:nvSpPr>
        <p:spPr>
          <a:xfrm>
            <a:off x="0" y="0"/>
            <a:ext cx="9144000" cy="1177800"/>
          </a:xfrm>
          <a:prstGeom prst="rect">
            <a:avLst/>
          </a:prstGeom>
          <a:solidFill>
            <a:srgbClr val="1A56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3"/>
          <p:cNvSpPr txBox="1"/>
          <p:nvPr>
            <p:ph type="title"/>
          </p:nvPr>
        </p:nvSpPr>
        <p:spPr>
          <a:xfrm>
            <a:off x="1149450" y="257100"/>
            <a:ext cx="78270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FFFFFF"/>
              </a:buClr>
              <a:buSzPts val="3200"/>
              <a:buFont typeface="Calibri"/>
              <a:buNone/>
              <a:defRPr b="1" sz="3200">
                <a:solidFill>
                  <a:srgbClr val="FFFFFF"/>
                </a:solidFill>
                <a:latin typeface="Calibri"/>
                <a:ea typeface="Calibri"/>
                <a:cs typeface="Calibri"/>
                <a:sym typeface="Calibri"/>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6" name="Google Shape;126;p13"/>
          <p:cNvSpPr txBox="1"/>
          <p:nvPr>
            <p:ph idx="1" type="body"/>
          </p:nvPr>
        </p:nvSpPr>
        <p:spPr>
          <a:xfrm>
            <a:off x="678225" y="1177725"/>
            <a:ext cx="7899300" cy="3416400"/>
          </a:xfrm>
          <a:prstGeom prst="rect">
            <a:avLst/>
          </a:prstGeom>
        </p:spPr>
        <p:txBody>
          <a:bodyPr anchorCtr="0" anchor="t" bIns="91425" lIns="91425" spcFirstLastPara="1" rIns="91425" wrap="square" tIns="91425">
            <a:normAutofit/>
          </a:bodyPr>
          <a:lstStyle>
            <a:lvl1pPr indent="-355600" lvl="0" marL="457200" rtl="0">
              <a:spcBef>
                <a:spcPts val="0"/>
              </a:spcBef>
              <a:spcAft>
                <a:spcPts val="0"/>
              </a:spcAft>
              <a:buClr>
                <a:srgbClr val="000000"/>
              </a:buClr>
              <a:buSzPts val="2000"/>
              <a:buFont typeface="Calibri"/>
              <a:buChar char="●"/>
              <a:defRPr sz="2000">
                <a:solidFill>
                  <a:srgbClr val="000000"/>
                </a:solidFill>
                <a:latin typeface="Calibri"/>
                <a:ea typeface="Calibri"/>
                <a:cs typeface="Calibri"/>
                <a:sym typeface="Calibri"/>
              </a:defRPr>
            </a:lvl1pPr>
            <a:lvl2pPr indent="-330200" lvl="1" marL="914400" rtl="0">
              <a:spcBef>
                <a:spcPts val="0"/>
              </a:spcBef>
              <a:spcAft>
                <a:spcPts val="0"/>
              </a:spcAft>
              <a:buClr>
                <a:srgbClr val="000000"/>
              </a:buClr>
              <a:buSzPts val="1600"/>
              <a:buFont typeface="Calibri"/>
              <a:buChar char="○"/>
              <a:defRPr sz="1600">
                <a:solidFill>
                  <a:srgbClr val="000000"/>
                </a:solidFill>
                <a:latin typeface="Calibri"/>
                <a:ea typeface="Calibri"/>
                <a:cs typeface="Calibri"/>
                <a:sym typeface="Calibri"/>
              </a:defRPr>
            </a:lvl2pPr>
            <a:lvl3pPr indent="-298450" lvl="2" marL="1371600" rtl="0">
              <a:spcBef>
                <a:spcPts val="0"/>
              </a:spcBef>
              <a:spcAft>
                <a:spcPts val="0"/>
              </a:spcAft>
              <a:buClr>
                <a:srgbClr val="000000"/>
              </a:buClr>
              <a:buSzPts val="1100"/>
              <a:buFont typeface="Calibri"/>
              <a:buChar char="■"/>
              <a:defRPr>
                <a:solidFill>
                  <a:srgbClr val="000000"/>
                </a:solidFill>
                <a:latin typeface="Calibri"/>
                <a:ea typeface="Calibri"/>
                <a:cs typeface="Calibri"/>
                <a:sym typeface="Calibri"/>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127" name="Google Shape;127;p13"/>
          <p:cNvSpPr txBox="1"/>
          <p:nvPr/>
        </p:nvSpPr>
        <p:spPr>
          <a:xfrm>
            <a:off x="63825" y="4594125"/>
            <a:ext cx="8574900" cy="494400"/>
          </a:xfrm>
          <a:prstGeom prst="rect">
            <a:avLst/>
          </a:prstGeom>
          <a:noFill/>
          <a:ln>
            <a:noFill/>
          </a:ln>
        </p:spPr>
        <p:txBody>
          <a:bodyPr anchorCtr="0" anchor="ctr" bIns="91425" lIns="91425" spcFirstLastPara="1" rIns="91425" wrap="square" tIns="91425">
            <a:noAutofit/>
          </a:bodyPr>
          <a:lstStyle/>
          <a:p>
            <a:pPr indent="457200" lvl="0" marL="0" rtl="0" algn="l">
              <a:spcBef>
                <a:spcPts val="0"/>
              </a:spcBef>
              <a:spcAft>
                <a:spcPts val="0"/>
              </a:spcAft>
              <a:buNone/>
            </a:pPr>
            <a:r>
              <a:rPr lang="en" sz="1200"/>
              <a:t>								</a:t>
            </a:r>
            <a:endParaRPr sz="1200">
              <a:solidFill>
                <a:srgbClr val="38761D"/>
              </a:solidFill>
            </a:endParaRPr>
          </a:p>
        </p:txBody>
      </p:sp>
      <p:pic>
        <p:nvPicPr>
          <p:cNvPr id="128" name="Google Shape;128;p13"/>
          <p:cNvPicPr preferRelativeResize="0"/>
          <p:nvPr/>
        </p:nvPicPr>
        <p:blipFill>
          <a:blip r:embed="rId2">
            <a:alphaModFix/>
          </a:blip>
          <a:stretch>
            <a:fillRect/>
          </a:stretch>
        </p:blipFill>
        <p:spPr>
          <a:xfrm>
            <a:off x="82625" y="133825"/>
            <a:ext cx="842663" cy="8418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spTree>
      <p:nvGrpSpPr>
        <p:cNvPr id="129" name="Shape 129"/>
        <p:cNvGrpSpPr/>
        <p:nvPr/>
      </p:nvGrpSpPr>
      <p:grpSpPr>
        <a:xfrm>
          <a:off x="0" y="0"/>
          <a:ext cx="0" cy="0"/>
          <a:chOff x="0" y="0"/>
          <a:chExt cx="0" cy="0"/>
        </a:xfrm>
      </p:grpSpPr>
      <p:sp>
        <p:nvSpPr>
          <p:cNvPr id="130" name="Google Shape;130;p14"/>
          <p:cNvSpPr/>
          <p:nvPr/>
        </p:nvSpPr>
        <p:spPr>
          <a:xfrm>
            <a:off x="4648200" y="-15425"/>
            <a:ext cx="4572000" cy="5198700"/>
          </a:xfrm>
          <a:prstGeom prst="rect">
            <a:avLst/>
          </a:prstGeom>
          <a:solidFill>
            <a:srgbClr val="1A56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D9EAD3"/>
              </a:highlight>
            </a:endParaRPr>
          </a:p>
        </p:txBody>
      </p:sp>
      <p:sp>
        <p:nvSpPr>
          <p:cNvPr id="131" name="Google Shape;131;p14"/>
          <p:cNvSpPr txBox="1"/>
          <p:nvPr>
            <p:ph type="title"/>
          </p:nvPr>
        </p:nvSpPr>
        <p:spPr>
          <a:xfrm>
            <a:off x="265500" y="17665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Clr>
                <a:srgbClr val="008000"/>
              </a:buClr>
              <a:buSzPts val="3600"/>
              <a:buNone/>
              <a:defRPr b="1" sz="3600">
                <a:solidFill>
                  <a:srgbClr val="008000"/>
                </a:solidFill>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32" name="Google Shape;132;p14"/>
          <p:cNvSpPr txBox="1"/>
          <p:nvPr>
            <p:ph idx="1" type="subTitle"/>
          </p:nvPr>
        </p:nvSpPr>
        <p:spPr>
          <a:xfrm>
            <a:off x="265500" y="3318500"/>
            <a:ext cx="4045200" cy="5673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33" name="Google Shape;133;p14"/>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11150" lvl="0" marL="457200" rtl="0">
              <a:spcBef>
                <a:spcPts val="0"/>
              </a:spcBef>
              <a:spcAft>
                <a:spcPts val="0"/>
              </a:spcAft>
              <a:buClr>
                <a:srgbClr val="FFFFFF"/>
              </a:buClr>
              <a:buSzPts val="1300"/>
              <a:buFont typeface="Calibri"/>
              <a:buChar char="●"/>
              <a:defRPr>
                <a:solidFill>
                  <a:srgbClr val="FFFFFF"/>
                </a:solidFill>
                <a:latin typeface="Calibri"/>
                <a:ea typeface="Calibri"/>
                <a:cs typeface="Calibri"/>
                <a:sym typeface="Calibri"/>
              </a:defRPr>
            </a:lvl1pPr>
            <a:lvl2pPr indent="-298450" lvl="1" marL="914400" rtl="0">
              <a:spcBef>
                <a:spcPts val="0"/>
              </a:spcBef>
              <a:spcAft>
                <a:spcPts val="0"/>
              </a:spcAft>
              <a:buClr>
                <a:srgbClr val="FFFFFF"/>
              </a:buClr>
              <a:buSzPts val="1100"/>
              <a:buFont typeface="Calibri"/>
              <a:buChar char="○"/>
              <a:defRPr>
                <a:solidFill>
                  <a:srgbClr val="FFFFFF"/>
                </a:solidFill>
                <a:latin typeface="Calibri"/>
                <a:ea typeface="Calibri"/>
                <a:cs typeface="Calibri"/>
                <a:sym typeface="Calibri"/>
              </a:defRPr>
            </a:lvl2pPr>
            <a:lvl3pPr indent="-298450" lvl="2" marL="1371600" rtl="0">
              <a:spcBef>
                <a:spcPts val="0"/>
              </a:spcBef>
              <a:spcAft>
                <a:spcPts val="0"/>
              </a:spcAft>
              <a:buClr>
                <a:srgbClr val="FFFFFF"/>
              </a:buClr>
              <a:buSzPts val="1100"/>
              <a:buFont typeface="Calibri"/>
              <a:buChar char="■"/>
              <a:defRPr>
                <a:solidFill>
                  <a:srgbClr val="FFFFFF"/>
                </a:solidFill>
                <a:latin typeface="Calibri"/>
                <a:ea typeface="Calibri"/>
                <a:cs typeface="Calibri"/>
                <a:sym typeface="Calibri"/>
              </a:defRPr>
            </a:lvl3pPr>
            <a:lvl4pPr indent="-298450" lvl="3" marL="1828800" rtl="0">
              <a:spcBef>
                <a:spcPts val="0"/>
              </a:spcBef>
              <a:spcAft>
                <a:spcPts val="0"/>
              </a:spcAft>
              <a:buClr>
                <a:srgbClr val="FFFFFF"/>
              </a:buClr>
              <a:buSzPts val="1100"/>
              <a:buFont typeface="Calibri"/>
              <a:buChar char="●"/>
              <a:defRPr>
                <a:solidFill>
                  <a:srgbClr val="FFFFFF"/>
                </a:solidFill>
                <a:latin typeface="Calibri"/>
                <a:ea typeface="Calibri"/>
                <a:cs typeface="Calibri"/>
                <a:sym typeface="Calibri"/>
              </a:defRPr>
            </a:lvl4pPr>
            <a:lvl5pPr indent="-298450" lvl="4" marL="2286000" rtl="0">
              <a:spcBef>
                <a:spcPts val="0"/>
              </a:spcBef>
              <a:spcAft>
                <a:spcPts val="0"/>
              </a:spcAft>
              <a:buClr>
                <a:srgbClr val="FFFFFF"/>
              </a:buClr>
              <a:buSzPts val="1100"/>
              <a:buFont typeface="Calibri"/>
              <a:buChar char="○"/>
              <a:defRPr>
                <a:solidFill>
                  <a:srgbClr val="FFFFFF"/>
                </a:solidFill>
                <a:latin typeface="Calibri"/>
                <a:ea typeface="Calibri"/>
                <a:cs typeface="Calibri"/>
                <a:sym typeface="Calibri"/>
              </a:defRPr>
            </a:lvl5pPr>
            <a:lvl6pPr indent="-298450" lvl="5" marL="2743200" rtl="0">
              <a:spcBef>
                <a:spcPts val="0"/>
              </a:spcBef>
              <a:spcAft>
                <a:spcPts val="0"/>
              </a:spcAft>
              <a:buClr>
                <a:srgbClr val="FFFFFF"/>
              </a:buClr>
              <a:buSzPts val="1100"/>
              <a:buFont typeface="Calibri"/>
              <a:buChar char="■"/>
              <a:defRPr>
                <a:solidFill>
                  <a:srgbClr val="FFFFFF"/>
                </a:solidFill>
                <a:latin typeface="Calibri"/>
                <a:ea typeface="Calibri"/>
                <a:cs typeface="Calibri"/>
                <a:sym typeface="Calibri"/>
              </a:defRPr>
            </a:lvl6pPr>
            <a:lvl7pPr indent="-298450" lvl="6" marL="3200400" rtl="0">
              <a:spcBef>
                <a:spcPts val="0"/>
              </a:spcBef>
              <a:spcAft>
                <a:spcPts val="0"/>
              </a:spcAft>
              <a:buClr>
                <a:srgbClr val="FFFFFF"/>
              </a:buClr>
              <a:buSzPts val="1100"/>
              <a:buFont typeface="Calibri"/>
              <a:buChar char="●"/>
              <a:defRPr>
                <a:solidFill>
                  <a:srgbClr val="FFFFFF"/>
                </a:solidFill>
                <a:latin typeface="Calibri"/>
                <a:ea typeface="Calibri"/>
                <a:cs typeface="Calibri"/>
                <a:sym typeface="Calibri"/>
              </a:defRPr>
            </a:lvl7pPr>
            <a:lvl8pPr indent="-298450" lvl="7" marL="3657600" rtl="0">
              <a:spcBef>
                <a:spcPts val="0"/>
              </a:spcBef>
              <a:spcAft>
                <a:spcPts val="0"/>
              </a:spcAft>
              <a:buClr>
                <a:srgbClr val="FFFFFF"/>
              </a:buClr>
              <a:buSzPts val="1100"/>
              <a:buFont typeface="Calibri"/>
              <a:buChar char="○"/>
              <a:defRPr>
                <a:solidFill>
                  <a:srgbClr val="FFFFFF"/>
                </a:solidFill>
                <a:latin typeface="Calibri"/>
                <a:ea typeface="Calibri"/>
                <a:cs typeface="Calibri"/>
                <a:sym typeface="Calibri"/>
              </a:defRPr>
            </a:lvl8pPr>
            <a:lvl9pPr indent="-298450" lvl="8" marL="4114800" rtl="0">
              <a:spcBef>
                <a:spcPts val="0"/>
              </a:spcBef>
              <a:spcAft>
                <a:spcPts val="0"/>
              </a:spcAft>
              <a:buClr>
                <a:srgbClr val="FFFFFF"/>
              </a:buClr>
              <a:buSzPts val="1100"/>
              <a:buFont typeface="Calibri"/>
              <a:buChar char="■"/>
              <a:defRPr>
                <a:solidFill>
                  <a:srgbClr val="FFFFFF"/>
                </a:solidFill>
                <a:latin typeface="Calibri"/>
                <a:ea typeface="Calibri"/>
                <a:cs typeface="Calibri"/>
                <a:sym typeface="Calibri"/>
              </a:defRPr>
            </a:lvl9pPr>
          </a:lstStyle>
          <a:p/>
        </p:txBody>
      </p:sp>
      <p:pic>
        <p:nvPicPr>
          <p:cNvPr id="134" name="Google Shape;134;p14"/>
          <p:cNvPicPr preferRelativeResize="0"/>
          <p:nvPr/>
        </p:nvPicPr>
        <p:blipFill>
          <a:blip r:embed="rId2">
            <a:alphaModFix/>
          </a:blip>
          <a:stretch>
            <a:fillRect/>
          </a:stretch>
        </p:blipFill>
        <p:spPr>
          <a:xfrm>
            <a:off x="82625" y="133825"/>
            <a:ext cx="842663" cy="8418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139" name="Shape 139"/>
        <p:cNvGrpSpPr/>
        <p:nvPr/>
      </p:nvGrpSpPr>
      <p:grpSpPr>
        <a:xfrm>
          <a:off x="0" y="0"/>
          <a:ext cx="0" cy="0"/>
          <a:chOff x="0" y="0"/>
          <a:chExt cx="0" cy="0"/>
        </a:xfrm>
      </p:grpSpPr>
      <p:sp>
        <p:nvSpPr>
          <p:cNvPr id="140" name="Google Shape;140;p16"/>
          <p:cNvSpPr/>
          <p:nvPr/>
        </p:nvSpPr>
        <p:spPr>
          <a:xfrm>
            <a:off x="-125" y="0"/>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41" name="Google Shape;141;p16"/>
          <p:cNvSpPr txBox="1"/>
          <p:nvPr>
            <p:ph type="ctrTitle"/>
          </p:nvPr>
        </p:nvSpPr>
        <p:spPr>
          <a:xfrm>
            <a:off x="311700" y="539725"/>
            <a:ext cx="8520600" cy="12825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142" name="Google Shape;142;p16"/>
          <p:cNvSpPr txBox="1"/>
          <p:nvPr>
            <p:ph idx="1" type="subTitle"/>
          </p:nvPr>
        </p:nvSpPr>
        <p:spPr>
          <a:xfrm>
            <a:off x="311700" y="1878560"/>
            <a:ext cx="4242600" cy="73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2"/>
              </a:buClr>
              <a:buSzPts val="1600"/>
              <a:buNone/>
              <a:defRPr sz="1600">
                <a:solidFill>
                  <a:schemeClr val="lt2"/>
                </a:solidFill>
              </a:defRPr>
            </a:lvl1pPr>
            <a:lvl2pPr lvl="1" rtl="0">
              <a:lnSpc>
                <a:spcPct val="100000"/>
              </a:lnSpc>
              <a:spcBef>
                <a:spcPts val="0"/>
              </a:spcBef>
              <a:spcAft>
                <a:spcPts val="0"/>
              </a:spcAft>
              <a:buClr>
                <a:schemeClr val="lt2"/>
              </a:buClr>
              <a:buSzPts val="1600"/>
              <a:buNone/>
              <a:defRPr sz="1600">
                <a:solidFill>
                  <a:schemeClr val="lt2"/>
                </a:solidFill>
              </a:defRPr>
            </a:lvl2pPr>
            <a:lvl3pPr lvl="2" rtl="0">
              <a:lnSpc>
                <a:spcPct val="100000"/>
              </a:lnSpc>
              <a:spcBef>
                <a:spcPts val="0"/>
              </a:spcBef>
              <a:spcAft>
                <a:spcPts val="0"/>
              </a:spcAft>
              <a:buClr>
                <a:schemeClr val="lt2"/>
              </a:buClr>
              <a:buSzPts val="1600"/>
              <a:buNone/>
              <a:defRPr sz="1600">
                <a:solidFill>
                  <a:schemeClr val="lt2"/>
                </a:solidFill>
              </a:defRPr>
            </a:lvl3pPr>
            <a:lvl4pPr lvl="3" rtl="0">
              <a:lnSpc>
                <a:spcPct val="100000"/>
              </a:lnSpc>
              <a:spcBef>
                <a:spcPts val="0"/>
              </a:spcBef>
              <a:spcAft>
                <a:spcPts val="0"/>
              </a:spcAft>
              <a:buClr>
                <a:schemeClr val="lt2"/>
              </a:buClr>
              <a:buSzPts val="1600"/>
              <a:buNone/>
              <a:defRPr sz="1600">
                <a:solidFill>
                  <a:schemeClr val="lt2"/>
                </a:solidFill>
              </a:defRPr>
            </a:lvl4pPr>
            <a:lvl5pPr lvl="4" rtl="0">
              <a:lnSpc>
                <a:spcPct val="100000"/>
              </a:lnSpc>
              <a:spcBef>
                <a:spcPts val="0"/>
              </a:spcBef>
              <a:spcAft>
                <a:spcPts val="0"/>
              </a:spcAft>
              <a:buClr>
                <a:schemeClr val="lt2"/>
              </a:buClr>
              <a:buSzPts val="1600"/>
              <a:buNone/>
              <a:defRPr sz="1600">
                <a:solidFill>
                  <a:schemeClr val="lt2"/>
                </a:solidFill>
              </a:defRPr>
            </a:lvl5pPr>
            <a:lvl6pPr lvl="5" rtl="0">
              <a:lnSpc>
                <a:spcPct val="100000"/>
              </a:lnSpc>
              <a:spcBef>
                <a:spcPts val="0"/>
              </a:spcBef>
              <a:spcAft>
                <a:spcPts val="0"/>
              </a:spcAft>
              <a:buClr>
                <a:schemeClr val="lt2"/>
              </a:buClr>
              <a:buSzPts val="1600"/>
              <a:buNone/>
              <a:defRPr sz="1600">
                <a:solidFill>
                  <a:schemeClr val="lt2"/>
                </a:solidFill>
              </a:defRPr>
            </a:lvl6pPr>
            <a:lvl7pPr lvl="6" rtl="0">
              <a:lnSpc>
                <a:spcPct val="100000"/>
              </a:lnSpc>
              <a:spcBef>
                <a:spcPts val="0"/>
              </a:spcBef>
              <a:spcAft>
                <a:spcPts val="0"/>
              </a:spcAft>
              <a:buClr>
                <a:schemeClr val="lt2"/>
              </a:buClr>
              <a:buSzPts val="1600"/>
              <a:buNone/>
              <a:defRPr sz="1600">
                <a:solidFill>
                  <a:schemeClr val="lt2"/>
                </a:solidFill>
              </a:defRPr>
            </a:lvl7pPr>
            <a:lvl8pPr lvl="7" rtl="0">
              <a:lnSpc>
                <a:spcPct val="100000"/>
              </a:lnSpc>
              <a:spcBef>
                <a:spcPts val="0"/>
              </a:spcBef>
              <a:spcAft>
                <a:spcPts val="0"/>
              </a:spcAft>
              <a:buClr>
                <a:schemeClr val="lt2"/>
              </a:buClr>
              <a:buSzPts val="1600"/>
              <a:buNone/>
              <a:defRPr sz="1600">
                <a:solidFill>
                  <a:schemeClr val="lt2"/>
                </a:solidFill>
              </a:defRPr>
            </a:lvl8pPr>
            <a:lvl9pPr lvl="8" rtl="0">
              <a:lnSpc>
                <a:spcPct val="100000"/>
              </a:lnSpc>
              <a:spcBef>
                <a:spcPts val="0"/>
              </a:spcBef>
              <a:spcAft>
                <a:spcPts val="0"/>
              </a:spcAft>
              <a:buClr>
                <a:schemeClr val="lt2"/>
              </a:buClr>
              <a:buSzPts val="1600"/>
              <a:buNone/>
              <a:defRPr sz="1600">
                <a:solidFill>
                  <a:schemeClr val="lt2"/>
                </a:solidFill>
              </a:defRPr>
            </a:lvl9pPr>
          </a:lstStyle>
          <a:p/>
        </p:txBody>
      </p:sp>
      <p:sp>
        <p:nvSpPr>
          <p:cNvPr id="143" name="Google Shape;143;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144" name="Shape 144"/>
        <p:cNvGrpSpPr/>
        <p:nvPr/>
      </p:nvGrpSpPr>
      <p:grpSpPr>
        <a:xfrm>
          <a:off x="0" y="0"/>
          <a:ext cx="0" cy="0"/>
          <a:chOff x="0" y="0"/>
          <a:chExt cx="0" cy="0"/>
        </a:xfrm>
      </p:grpSpPr>
      <p:sp>
        <p:nvSpPr>
          <p:cNvPr id="145" name="Google Shape;145;p17"/>
          <p:cNvSpPr/>
          <p:nvPr/>
        </p:nvSpPr>
        <p:spPr>
          <a:xfrm>
            <a:off x="0" y="48099"/>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46" name="Google Shape;146;p17"/>
          <p:cNvSpPr/>
          <p:nvPr/>
        </p:nvSpPr>
        <p:spPr>
          <a:xfrm>
            <a:off x="0" y="0"/>
            <a:ext cx="9144250" cy="4398100"/>
          </a:xfrm>
          <a:custGeom>
            <a:rect b="b" l="l" r="r" t="t"/>
            <a:pathLst>
              <a:path extrusionOk="0" h="175924" w="365770">
                <a:moveTo>
                  <a:pt x="0" y="0"/>
                </a:moveTo>
                <a:lnTo>
                  <a:pt x="365770" y="0"/>
                </a:lnTo>
                <a:lnTo>
                  <a:pt x="365760" y="70914"/>
                </a:lnTo>
                <a:lnTo>
                  <a:pt x="0" y="175924"/>
                </a:lnTo>
                <a:close/>
              </a:path>
            </a:pathLst>
          </a:custGeom>
          <a:solidFill>
            <a:schemeClr val="accent3"/>
          </a:solidFill>
          <a:ln>
            <a:noFill/>
          </a:ln>
        </p:spPr>
      </p:sp>
      <p:sp>
        <p:nvSpPr>
          <p:cNvPr id="147" name="Google Shape;147;p17"/>
          <p:cNvSpPr txBox="1"/>
          <p:nvPr>
            <p:ph type="title"/>
          </p:nvPr>
        </p:nvSpPr>
        <p:spPr>
          <a:xfrm>
            <a:off x="311700" y="539725"/>
            <a:ext cx="8520600" cy="12825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148" name="Google Shape;148;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accent1"/>
                </a:solidFill>
              </a:defRPr>
            </a:lvl1pPr>
            <a:lvl2pPr lvl="1" rtl="0">
              <a:buNone/>
              <a:defRPr>
                <a:solidFill>
                  <a:schemeClr val="accent1"/>
                </a:solidFill>
              </a:defRPr>
            </a:lvl2pPr>
            <a:lvl3pPr lvl="2" rtl="0">
              <a:buNone/>
              <a:defRPr>
                <a:solidFill>
                  <a:schemeClr val="accent1"/>
                </a:solidFill>
              </a:defRPr>
            </a:lvl3pPr>
            <a:lvl4pPr lvl="3" rtl="0">
              <a:buNone/>
              <a:defRPr>
                <a:solidFill>
                  <a:schemeClr val="accent1"/>
                </a:solidFill>
              </a:defRPr>
            </a:lvl4pPr>
            <a:lvl5pPr lvl="4" rtl="0">
              <a:buNone/>
              <a:defRPr>
                <a:solidFill>
                  <a:schemeClr val="accent1"/>
                </a:solidFill>
              </a:defRPr>
            </a:lvl5pPr>
            <a:lvl6pPr lvl="5" rtl="0">
              <a:buNone/>
              <a:defRPr>
                <a:solidFill>
                  <a:schemeClr val="accent1"/>
                </a:solidFill>
              </a:defRPr>
            </a:lvl6pPr>
            <a:lvl7pPr lvl="6" rtl="0">
              <a:buNone/>
              <a:defRPr>
                <a:solidFill>
                  <a:schemeClr val="accent1"/>
                </a:solidFill>
              </a:defRPr>
            </a:lvl7pPr>
            <a:lvl8pPr lvl="7" rtl="0">
              <a:buNone/>
              <a:defRPr>
                <a:solidFill>
                  <a:schemeClr val="accent1"/>
                </a:solidFill>
              </a:defRPr>
            </a:lvl8pPr>
            <a:lvl9pPr lvl="8" rtl="0">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9" name="Shape 149"/>
        <p:cNvGrpSpPr/>
        <p:nvPr/>
      </p:nvGrpSpPr>
      <p:grpSpPr>
        <a:xfrm>
          <a:off x="0" y="0"/>
          <a:ext cx="0" cy="0"/>
          <a:chOff x="0" y="0"/>
          <a:chExt cx="0" cy="0"/>
        </a:xfrm>
      </p:grpSpPr>
      <p:sp>
        <p:nvSpPr>
          <p:cNvPr id="150" name="Google Shape;150;p18"/>
          <p:cNvSpPr/>
          <p:nvPr/>
        </p:nvSpPr>
        <p:spPr>
          <a:xfrm>
            <a:off x="0" y="0"/>
            <a:ext cx="431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8"/>
          <p:cNvSpPr/>
          <p:nvPr/>
        </p:nvSpPr>
        <p:spPr>
          <a:xfrm>
            <a:off x="0" y="44125"/>
            <a:ext cx="4313625" cy="4399375"/>
          </a:xfrm>
          <a:custGeom>
            <a:rect b="b" l="l" r="r" t="t"/>
            <a:pathLst>
              <a:path extrusionOk="0" h="175975" w="172545">
                <a:moveTo>
                  <a:pt x="0" y="157"/>
                </a:moveTo>
                <a:lnTo>
                  <a:pt x="172419" y="0"/>
                </a:lnTo>
                <a:lnTo>
                  <a:pt x="172545" y="126541"/>
                </a:lnTo>
                <a:lnTo>
                  <a:pt x="0" y="175975"/>
                </a:lnTo>
                <a:close/>
              </a:path>
            </a:pathLst>
          </a:custGeom>
          <a:solidFill>
            <a:schemeClr val="accent2"/>
          </a:solidFill>
          <a:ln>
            <a:noFill/>
          </a:ln>
        </p:spPr>
      </p:sp>
      <p:sp>
        <p:nvSpPr>
          <p:cNvPr id="152" name="Google Shape;152;p18"/>
          <p:cNvSpPr/>
          <p:nvPr/>
        </p:nvSpPr>
        <p:spPr>
          <a:xfrm>
            <a:off x="-125" y="0"/>
            <a:ext cx="4316900" cy="4395600"/>
          </a:xfrm>
          <a:custGeom>
            <a:rect b="b" l="l" r="r" t="t"/>
            <a:pathLst>
              <a:path extrusionOk="0" h="175824" w="172676">
                <a:moveTo>
                  <a:pt x="0" y="6"/>
                </a:moveTo>
                <a:lnTo>
                  <a:pt x="172676" y="0"/>
                </a:lnTo>
                <a:lnTo>
                  <a:pt x="172562" y="126442"/>
                </a:lnTo>
                <a:lnTo>
                  <a:pt x="0" y="175824"/>
                </a:lnTo>
                <a:close/>
              </a:path>
            </a:pathLst>
          </a:custGeom>
          <a:solidFill>
            <a:schemeClr val="dk1"/>
          </a:solidFill>
          <a:ln>
            <a:noFill/>
          </a:ln>
        </p:spPr>
      </p:sp>
      <p:sp>
        <p:nvSpPr>
          <p:cNvPr id="153" name="Google Shape;153;p18"/>
          <p:cNvSpPr txBox="1"/>
          <p:nvPr>
            <p:ph type="title"/>
          </p:nvPr>
        </p:nvSpPr>
        <p:spPr>
          <a:xfrm>
            <a:off x="311725" y="500925"/>
            <a:ext cx="3706500" cy="25089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154" name="Google Shape;154;p18"/>
          <p:cNvSpPr txBox="1"/>
          <p:nvPr>
            <p:ph idx="1" type="body"/>
          </p:nvPr>
        </p:nvSpPr>
        <p:spPr>
          <a:xfrm>
            <a:off x="4644675" y="500925"/>
            <a:ext cx="4166400" cy="40986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155" name="Google Shape;155;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56" name="Shape 156"/>
        <p:cNvGrpSpPr/>
        <p:nvPr/>
      </p:nvGrpSpPr>
      <p:grpSpPr>
        <a:xfrm>
          <a:off x="0" y="0"/>
          <a:ext cx="0" cy="0"/>
          <a:chOff x="0" y="0"/>
          <a:chExt cx="0" cy="0"/>
        </a:xfrm>
      </p:grpSpPr>
      <p:sp>
        <p:nvSpPr>
          <p:cNvPr id="157" name="Google Shape;157;p19"/>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9"/>
          <p:cNvSpPr txBox="1"/>
          <p:nvPr>
            <p:ph type="title"/>
          </p:nvPr>
        </p:nvSpPr>
        <p:spPr>
          <a:xfrm>
            <a:off x="311725" y="500925"/>
            <a:ext cx="8520600" cy="623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159" name="Google Shape;159;p19"/>
          <p:cNvSpPr txBox="1"/>
          <p:nvPr>
            <p:ph idx="1" type="body"/>
          </p:nvPr>
        </p:nvSpPr>
        <p:spPr>
          <a:xfrm>
            <a:off x="311700" y="1505700"/>
            <a:ext cx="3999900" cy="30762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160" name="Google Shape;160;p19"/>
          <p:cNvSpPr txBox="1"/>
          <p:nvPr>
            <p:ph idx="2" type="body"/>
          </p:nvPr>
        </p:nvSpPr>
        <p:spPr>
          <a:xfrm>
            <a:off x="4832400" y="1505700"/>
            <a:ext cx="3999900" cy="30762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161" name="Google Shape;161;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2" name="Shape 162"/>
        <p:cNvGrpSpPr/>
        <p:nvPr/>
      </p:nvGrpSpPr>
      <p:grpSpPr>
        <a:xfrm>
          <a:off x="0" y="0"/>
          <a:ext cx="0" cy="0"/>
          <a:chOff x="0" y="0"/>
          <a:chExt cx="0" cy="0"/>
        </a:xfrm>
      </p:grpSpPr>
      <p:sp>
        <p:nvSpPr>
          <p:cNvPr id="163" name="Google Shape;163;p20"/>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0"/>
          <p:cNvSpPr txBox="1"/>
          <p:nvPr>
            <p:ph type="title"/>
          </p:nvPr>
        </p:nvSpPr>
        <p:spPr>
          <a:xfrm>
            <a:off x="311725" y="500925"/>
            <a:ext cx="8520600" cy="623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165" name="Google Shape;165;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66" name="Shape 166"/>
        <p:cNvGrpSpPr/>
        <p:nvPr/>
      </p:nvGrpSpPr>
      <p:grpSpPr>
        <a:xfrm>
          <a:off x="0" y="0"/>
          <a:ext cx="0" cy="0"/>
          <a:chOff x="0" y="0"/>
          <a:chExt cx="0" cy="0"/>
        </a:xfrm>
      </p:grpSpPr>
      <p:sp>
        <p:nvSpPr>
          <p:cNvPr id="167" name="Google Shape;167;p21"/>
          <p:cNvSpPr/>
          <p:nvPr/>
        </p:nvSpPr>
        <p:spPr>
          <a:xfrm>
            <a:off x="0" y="0"/>
            <a:ext cx="3764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1"/>
          <p:cNvSpPr txBox="1"/>
          <p:nvPr>
            <p:ph type="title"/>
          </p:nvPr>
        </p:nvSpPr>
        <p:spPr>
          <a:xfrm>
            <a:off x="311725" y="500925"/>
            <a:ext cx="3127500" cy="18291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169" name="Google Shape;169;p21"/>
          <p:cNvSpPr txBox="1"/>
          <p:nvPr>
            <p:ph idx="1" type="body"/>
          </p:nvPr>
        </p:nvSpPr>
        <p:spPr>
          <a:xfrm>
            <a:off x="311700" y="2390650"/>
            <a:ext cx="3127500" cy="22980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Clr>
                <a:schemeClr val="accent2"/>
              </a:buClr>
              <a:buSzPts val="1300"/>
              <a:buChar char="●"/>
              <a:defRPr>
                <a:solidFill>
                  <a:schemeClr val="accent2"/>
                </a:solidFill>
              </a:defRPr>
            </a:lvl1pPr>
            <a:lvl2pPr indent="-298450" lvl="1" marL="914400" rtl="0">
              <a:spcBef>
                <a:spcPts val="1600"/>
              </a:spcBef>
              <a:spcAft>
                <a:spcPts val="0"/>
              </a:spcAft>
              <a:buClr>
                <a:schemeClr val="accent2"/>
              </a:buClr>
              <a:buSzPts val="1100"/>
              <a:buChar char="○"/>
              <a:defRPr>
                <a:solidFill>
                  <a:schemeClr val="accent2"/>
                </a:solidFill>
              </a:defRPr>
            </a:lvl2pPr>
            <a:lvl3pPr indent="-298450" lvl="2" marL="1371600" rtl="0">
              <a:spcBef>
                <a:spcPts val="1600"/>
              </a:spcBef>
              <a:spcAft>
                <a:spcPts val="0"/>
              </a:spcAft>
              <a:buClr>
                <a:schemeClr val="accent2"/>
              </a:buClr>
              <a:buSzPts val="1100"/>
              <a:buChar char="■"/>
              <a:defRPr>
                <a:solidFill>
                  <a:schemeClr val="accent2"/>
                </a:solidFill>
              </a:defRPr>
            </a:lvl3pPr>
            <a:lvl4pPr indent="-298450" lvl="3" marL="1828800" rtl="0">
              <a:spcBef>
                <a:spcPts val="1600"/>
              </a:spcBef>
              <a:spcAft>
                <a:spcPts val="0"/>
              </a:spcAft>
              <a:buClr>
                <a:schemeClr val="accent2"/>
              </a:buClr>
              <a:buSzPts val="1100"/>
              <a:buChar char="●"/>
              <a:defRPr>
                <a:solidFill>
                  <a:schemeClr val="accent2"/>
                </a:solidFill>
              </a:defRPr>
            </a:lvl4pPr>
            <a:lvl5pPr indent="-298450" lvl="4" marL="2286000" rtl="0">
              <a:spcBef>
                <a:spcPts val="1600"/>
              </a:spcBef>
              <a:spcAft>
                <a:spcPts val="0"/>
              </a:spcAft>
              <a:buClr>
                <a:schemeClr val="accent2"/>
              </a:buClr>
              <a:buSzPts val="1100"/>
              <a:buChar char="○"/>
              <a:defRPr>
                <a:solidFill>
                  <a:schemeClr val="accent2"/>
                </a:solidFill>
              </a:defRPr>
            </a:lvl5pPr>
            <a:lvl6pPr indent="-298450" lvl="5" marL="2743200" rtl="0">
              <a:spcBef>
                <a:spcPts val="1600"/>
              </a:spcBef>
              <a:spcAft>
                <a:spcPts val="0"/>
              </a:spcAft>
              <a:buClr>
                <a:schemeClr val="accent2"/>
              </a:buClr>
              <a:buSzPts val="1100"/>
              <a:buChar char="■"/>
              <a:defRPr>
                <a:solidFill>
                  <a:schemeClr val="accent2"/>
                </a:solidFill>
              </a:defRPr>
            </a:lvl6pPr>
            <a:lvl7pPr indent="-298450" lvl="6" marL="3200400" rtl="0">
              <a:spcBef>
                <a:spcPts val="1600"/>
              </a:spcBef>
              <a:spcAft>
                <a:spcPts val="0"/>
              </a:spcAft>
              <a:buClr>
                <a:schemeClr val="accent2"/>
              </a:buClr>
              <a:buSzPts val="1100"/>
              <a:buChar char="●"/>
              <a:defRPr>
                <a:solidFill>
                  <a:schemeClr val="accent2"/>
                </a:solidFill>
              </a:defRPr>
            </a:lvl7pPr>
            <a:lvl8pPr indent="-298450" lvl="7" marL="3657600" rtl="0">
              <a:spcBef>
                <a:spcPts val="1600"/>
              </a:spcBef>
              <a:spcAft>
                <a:spcPts val="0"/>
              </a:spcAft>
              <a:buClr>
                <a:schemeClr val="accent2"/>
              </a:buClr>
              <a:buSzPts val="1100"/>
              <a:buChar char="○"/>
              <a:defRPr>
                <a:solidFill>
                  <a:schemeClr val="accent2"/>
                </a:solidFill>
              </a:defRPr>
            </a:lvl8pPr>
            <a:lvl9pPr indent="-298450" lvl="8" marL="4114800" rtl="0">
              <a:spcBef>
                <a:spcPts val="1600"/>
              </a:spcBef>
              <a:spcAft>
                <a:spcPts val="1600"/>
              </a:spcAft>
              <a:buClr>
                <a:schemeClr val="accent2"/>
              </a:buClr>
              <a:buSzPts val="1100"/>
              <a:buChar char="■"/>
              <a:defRPr>
                <a:solidFill>
                  <a:schemeClr val="accent2"/>
                </a:solidFill>
              </a:defRPr>
            </a:lvl9pPr>
          </a:lstStyle>
          <a:p/>
        </p:txBody>
      </p:sp>
      <p:sp>
        <p:nvSpPr>
          <p:cNvPr id="170" name="Google Shape;170;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171" name="Shape 171"/>
        <p:cNvGrpSpPr/>
        <p:nvPr/>
      </p:nvGrpSpPr>
      <p:grpSpPr>
        <a:xfrm>
          <a:off x="0" y="0"/>
          <a:ext cx="0" cy="0"/>
          <a:chOff x="0" y="0"/>
          <a:chExt cx="0" cy="0"/>
        </a:xfrm>
      </p:grpSpPr>
      <p:sp>
        <p:nvSpPr>
          <p:cNvPr id="172" name="Google Shape;172;p22"/>
          <p:cNvSpPr txBox="1"/>
          <p:nvPr>
            <p:ph type="title"/>
          </p:nvPr>
        </p:nvSpPr>
        <p:spPr>
          <a:xfrm>
            <a:off x="311675" y="798600"/>
            <a:ext cx="6247800" cy="3546300"/>
          </a:xfrm>
          <a:prstGeom prst="rect">
            <a:avLst/>
          </a:prstGeom>
        </p:spPr>
        <p:txBody>
          <a:bodyPr anchorCtr="0" anchor="ctr" bIns="91425" lIns="91425" spcFirstLastPara="1" rIns="91425" wrap="square" tIns="91425">
            <a:no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173" name="Google Shape;173;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accent1"/>
                </a:solidFill>
              </a:defRPr>
            </a:lvl1pPr>
            <a:lvl2pPr lvl="1" rtl="0">
              <a:buNone/>
              <a:defRPr>
                <a:solidFill>
                  <a:schemeClr val="accent1"/>
                </a:solidFill>
              </a:defRPr>
            </a:lvl2pPr>
            <a:lvl3pPr lvl="2" rtl="0">
              <a:buNone/>
              <a:defRPr>
                <a:solidFill>
                  <a:schemeClr val="accent1"/>
                </a:solidFill>
              </a:defRPr>
            </a:lvl3pPr>
            <a:lvl4pPr lvl="3" rtl="0">
              <a:buNone/>
              <a:defRPr>
                <a:solidFill>
                  <a:schemeClr val="accent1"/>
                </a:solidFill>
              </a:defRPr>
            </a:lvl4pPr>
            <a:lvl5pPr lvl="4" rtl="0">
              <a:buNone/>
              <a:defRPr>
                <a:solidFill>
                  <a:schemeClr val="accent1"/>
                </a:solidFill>
              </a:defRPr>
            </a:lvl5pPr>
            <a:lvl6pPr lvl="5" rtl="0">
              <a:buNone/>
              <a:defRPr>
                <a:solidFill>
                  <a:schemeClr val="accent1"/>
                </a:solidFill>
              </a:defRPr>
            </a:lvl6pPr>
            <a:lvl7pPr lvl="6" rtl="0">
              <a:buNone/>
              <a:defRPr>
                <a:solidFill>
                  <a:schemeClr val="accent1"/>
                </a:solidFill>
              </a:defRPr>
            </a:lvl7pPr>
            <a:lvl8pPr lvl="7" rtl="0">
              <a:buNone/>
              <a:defRPr>
                <a:solidFill>
                  <a:schemeClr val="accent1"/>
                </a:solidFill>
              </a:defRPr>
            </a:lvl8pPr>
            <a:lvl9pPr lvl="8" rtl="0">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74" name="Shape 174"/>
        <p:cNvGrpSpPr/>
        <p:nvPr/>
      </p:nvGrpSpPr>
      <p:grpSpPr>
        <a:xfrm>
          <a:off x="0" y="0"/>
          <a:ext cx="0" cy="0"/>
          <a:chOff x="0" y="0"/>
          <a:chExt cx="0" cy="0"/>
        </a:xfrm>
      </p:grpSpPr>
      <p:sp>
        <p:nvSpPr>
          <p:cNvPr id="175" name="Google Shape;175;p23"/>
          <p:cNvSpPr/>
          <p:nvPr/>
        </p:nvSpPr>
        <p:spPr>
          <a:xfrm>
            <a:off x="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3"/>
          <p:cNvSpPr txBox="1"/>
          <p:nvPr>
            <p:ph type="title"/>
          </p:nvPr>
        </p:nvSpPr>
        <p:spPr>
          <a:xfrm>
            <a:off x="311300" y="500925"/>
            <a:ext cx="3704400" cy="2049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177" name="Google Shape;177;p23"/>
          <p:cNvSpPr txBox="1"/>
          <p:nvPr>
            <p:ph idx="1" type="subTitle"/>
          </p:nvPr>
        </p:nvSpPr>
        <p:spPr>
          <a:xfrm>
            <a:off x="304800" y="2626725"/>
            <a:ext cx="3704400" cy="926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2"/>
              </a:buClr>
              <a:buSzPts val="1600"/>
              <a:buNone/>
              <a:defRPr sz="1600">
                <a:solidFill>
                  <a:schemeClr val="accent2"/>
                </a:solidFill>
              </a:defRPr>
            </a:lvl1pPr>
            <a:lvl2pPr lvl="1" rtl="0">
              <a:lnSpc>
                <a:spcPct val="100000"/>
              </a:lnSpc>
              <a:spcBef>
                <a:spcPts val="0"/>
              </a:spcBef>
              <a:spcAft>
                <a:spcPts val="0"/>
              </a:spcAft>
              <a:buClr>
                <a:schemeClr val="accent2"/>
              </a:buClr>
              <a:buSzPts val="1600"/>
              <a:buNone/>
              <a:defRPr sz="1600">
                <a:solidFill>
                  <a:schemeClr val="accent2"/>
                </a:solidFill>
              </a:defRPr>
            </a:lvl2pPr>
            <a:lvl3pPr lvl="2" rtl="0">
              <a:lnSpc>
                <a:spcPct val="100000"/>
              </a:lnSpc>
              <a:spcBef>
                <a:spcPts val="0"/>
              </a:spcBef>
              <a:spcAft>
                <a:spcPts val="0"/>
              </a:spcAft>
              <a:buClr>
                <a:schemeClr val="accent2"/>
              </a:buClr>
              <a:buSzPts val="1600"/>
              <a:buNone/>
              <a:defRPr sz="1600">
                <a:solidFill>
                  <a:schemeClr val="accent2"/>
                </a:solidFill>
              </a:defRPr>
            </a:lvl3pPr>
            <a:lvl4pPr lvl="3" rtl="0">
              <a:lnSpc>
                <a:spcPct val="100000"/>
              </a:lnSpc>
              <a:spcBef>
                <a:spcPts val="0"/>
              </a:spcBef>
              <a:spcAft>
                <a:spcPts val="0"/>
              </a:spcAft>
              <a:buClr>
                <a:schemeClr val="accent2"/>
              </a:buClr>
              <a:buSzPts val="1600"/>
              <a:buNone/>
              <a:defRPr sz="1600">
                <a:solidFill>
                  <a:schemeClr val="accent2"/>
                </a:solidFill>
              </a:defRPr>
            </a:lvl4pPr>
            <a:lvl5pPr lvl="4" rtl="0">
              <a:lnSpc>
                <a:spcPct val="100000"/>
              </a:lnSpc>
              <a:spcBef>
                <a:spcPts val="0"/>
              </a:spcBef>
              <a:spcAft>
                <a:spcPts val="0"/>
              </a:spcAft>
              <a:buClr>
                <a:schemeClr val="accent2"/>
              </a:buClr>
              <a:buSzPts val="1600"/>
              <a:buNone/>
              <a:defRPr sz="1600">
                <a:solidFill>
                  <a:schemeClr val="accent2"/>
                </a:solidFill>
              </a:defRPr>
            </a:lvl5pPr>
            <a:lvl6pPr lvl="5" rtl="0">
              <a:lnSpc>
                <a:spcPct val="100000"/>
              </a:lnSpc>
              <a:spcBef>
                <a:spcPts val="0"/>
              </a:spcBef>
              <a:spcAft>
                <a:spcPts val="0"/>
              </a:spcAft>
              <a:buClr>
                <a:schemeClr val="accent2"/>
              </a:buClr>
              <a:buSzPts val="1600"/>
              <a:buNone/>
              <a:defRPr sz="1600">
                <a:solidFill>
                  <a:schemeClr val="accent2"/>
                </a:solidFill>
              </a:defRPr>
            </a:lvl6pPr>
            <a:lvl7pPr lvl="6" rtl="0">
              <a:lnSpc>
                <a:spcPct val="100000"/>
              </a:lnSpc>
              <a:spcBef>
                <a:spcPts val="0"/>
              </a:spcBef>
              <a:spcAft>
                <a:spcPts val="0"/>
              </a:spcAft>
              <a:buClr>
                <a:schemeClr val="accent2"/>
              </a:buClr>
              <a:buSzPts val="1600"/>
              <a:buNone/>
              <a:defRPr sz="1600">
                <a:solidFill>
                  <a:schemeClr val="accent2"/>
                </a:solidFill>
              </a:defRPr>
            </a:lvl7pPr>
            <a:lvl8pPr lvl="7" rtl="0">
              <a:lnSpc>
                <a:spcPct val="100000"/>
              </a:lnSpc>
              <a:spcBef>
                <a:spcPts val="0"/>
              </a:spcBef>
              <a:spcAft>
                <a:spcPts val="0"/>
              </a:spcAft>
              <a:buClr>
                <a:schemeClr val="accent2"/>
              </a:buClr>
              <a:buSzPts val="1600"/>
              <a:buNone/>
              <a:defRPr sz="1600">
                <a:solidFill>
                  <a:schemeClr val="accent2"/>
                </a:solidFill>
              </a:defRPr>
            </a:lvl8pPr>
            <a:lvl9pPr lvl="8" rtl="0">
              <a:lnSpc>
                <a:spcPct val="100000"/>
              </a:lnSpc>
              <a:spcBef>
                <a:spcPts val="0"/>
              </a:spcBef>
              <a:spcAft>
                <a:spcPts val="0"/>
              </a:spcAft>
              <a:buClr>
                <a:schemeClr val="accent2"/>
              </a:buClr>
              <a:buSzPts val="1600"/>
              <a:buNone/>
              <a:defRPr sz="1600">
                <a:solidFill>
                  <a:schemeClr val="accent2"/>
                </a:solidFill>
              </a:defRPr>
            </a:lvl9pPr>
          </a:lstStyle>
          <a:p/>
        </p:txBody>
      </p:sp>
      <p:sp>
        <p:nvSpPr>
          <p:cNvPr id="178" name="Google Shape;178;p23"/>
          <p:cNvSpPr txBox="1"/>
          <p:nvPr>
            <p:ph idx="2" type="body"/>
          </p:nvPr>
        </p:nvSpPr>
        <p:spPr>
          <a:xfrm>
            <a:off x="4879025" y="500925"/>
            <a:ext cx="3954000" cy="41115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
        <p:nvSpPr>
          <p:cNvPr id="179" name="Google Shape;179;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80" name="Shape 180"/>
        <p:cNvGrpSpPr/>
        <p:nvPr/>
      </p:nvGrpSpPr>
      <p:grpSpPr>
        <a:xfrm>
          <a:off x="0" y="0"/>
          <a:ext cx="0" cy="0"/>
          <a:chOff x="0" y="0"/>
          <a:chExt cx="0" cy="0"/>
        </a:xfrm>
      </p:grpSpPr>
      <p:sp>
        <p:nvSpPr>
          <p:cNvPr id="181" name="Google Shape;181;p24"/>
          <p:cNvSpPr/>
          <p:nvPr/>
        </p:nvSpPr>
        <p:spPr>
          <a:xfrm>
            <a:off x="0" y="4369000"/>
            <a:ext cx="9144000" cy="774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4"/>
          <p:cNvSpPr txBox="1"/>
          <p:nvPr>
            <p:ph idx="1" type="body"/>
          </p:nvPr>
        </p:nvSpPr>
        <p:spPr>
          <a:xfrm>
            <a:off x="311700" y="4521400"/>
            <a:ext cx="7979400" cy="4605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p:txBody>
      </p:sp>
      <p:sp>
        <p:nvSpPr>
          <p:cNvPr id="183" name="Google Shape;183;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184" name="Shape 184"/>
        <p:cNvGrpSpPr/>
        <p:nvPr/>
      </p:nvGrpSpPr>
      <p:grpSpPr>
        <a:xfrm>
          <a:off x="0" y="0"/>
          <a:ext cx="0" cy="0"/>
          <a:chOff x="0" y="0"/>
          <a:chExt cx="0" cy="0"/>
        </a:xfrm>
      </p:grpSpPr>
      <p:sp>
        <p:nvSpPr>
          <p:cNvPr id="185" name="Google Shape;185;p25"/>
          <p:cNvSpPr txBox="1"/>
          <p:nvPr>
            <p:ph hasCustomPrompt="1" type="title"/>
          </p:nvPr>
        </p:nvSpPr>
        <p:spPr>
          <a:xfrm>
            <a:off x="311750" y="831175"/>
            <a:ext cx="5334900" cy="12447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10000"/>
              <a:buNone/>
              <a:defRPr sz="10000">
                <a:solidFill>
                  <a:schemeClr val="lt1"/>
                </a:solidFill>
              </a:defRPr>
            </a:lvl1pPr>
            <a:lvl2pPr lvl="1" rtl="0">
              <a:spcBef>
                <a:spcPts val="0"/>
              </a:spcBef>
              <a:spcAft>
                <a:spcPts val="0"/>
              </a:spcAft>
              <a:buClr>
                <a:schemeClr val="lt1"/>
              </a:buClr>
              <a:buSzPts val="10000"/>
              <a:buNone/>
              <a:defRPr sz="10000">
                <a:solidFill>
                  <a:schemeClr val="lt1"/>
                </a:solidFill>
              </a:defRPr>
            </a:lvl2pPr>
            <a:lvl3pPr lvl="2" rtl="0">
              <a:spcBef>
                <a:spcPts val="0"/>
              </a:spcBef>
              <a:spcAft>
                <a:spcPts val="0"/>
              </a:spcAft>
              <a:buClr>
                <a:schemeClr val="lt1"/>
              </a:buClr>
              <a:buSzPts val="10000"/>
              <a:buNone/>
              <a:defRPr sz="10000">
                <a:solidFill>
                  <a:schemeClr val="lt1"/>
                </a:solidFill>
              </a:defRPr>
            </a:lvl3pPr>
            <a:lvl4pPr lvl="3" rtl="0">
              <a:spcBef>
                <a:spcPts val="0"/>
              </a:spcBef>
              <a:spcAft>
                <a:spcPts val="0"/>
              </a:spcAft>
              <a:buClr>
                <a:schemeClr val="lt1"/>
              </a:buClr>
              <a:buSzPts val="10000"/>
              <a:buNone/>
              <a:defRPr sz="10000">
                <a:solidFill>
                  <a:schemeClr val="lt1"/>
                </a:solidFill>
              </a:defRPr>
            </a:lvl4pPr>
            <a:lvl5pPr lvl="4" rtl="0">
              <a:spcBef>
                <a:spcPts val="0"/>
              </a:spcBef>
              <a:spcAft>
                <a:spcPts val="0"/>
              </a:spcAft>
              <a:buClr>
                <a:schemeClr val="lt1"/>
              </a:buClr>
              <a:buSzPts val="10000"/>
              <a:buNone/>
              <a:defRPr sz="10000">
                <a:solidFill>
                  <a:schemeClr val="lt1"/>
                </a:solidFill>
              </a:defRPr>
            </a:lvl5pPr>
            <a:lvl6pPr lvl="5" rtl="0">
              <a:spcBef>
                <a:spcPts val="0"/>
              </a:spcBef>
              <a:spcAft>
                <a:spcPts val="0"/>
              </a:spcAft>
              <a:buClr>
                <a:schemeClr val="lt1"/>
              </a:buClr>
              <a:buSzPts val="10000"/>
              <a:buNone/>
              <a:defRPr sz="10000">
                <a:solidFill>
                  <a:schemeClr val="lt1"/>
                </a:solidFill>
              </a:defRPr>
            </a:lvl6pPr>
            <a:lvl7pPr lvl="6" rtl="0">
              <a:spcBef>
                <a:spcPts val="0"/>
              </a:spcBef>
              <a:spcAft>
                <a:spcPts val="0"/>
              </a:spcAft>
              <a:buClr>
                <a:schemeClr val="lt1"/>
              </a:buClr>
              <a:buSzPts val="10000"/>
              <a:buNone/>
              <a:defRPr sz="10000">
                <a:solidFill>
                  <a:schemeClr val="lt1"/>
                </a:solidFill>
              </a:defRPr>
            </a:lvl7pPr>
            <a:lvl8pPr lvl="7" rtl="0">
              <a:spcBef>
                <a:spcPts val="0"/>
              </a:spcBef>
              <a:spcAft>
                <a:spcPts val="0"/>
              </a:spcAft>
              <a:buClr>
                <a:schemeClr val="lt1"/>
              </a:buClr>
              <a:buSzPts val="10000"/>
              <a:buNone/>
              <a:defRPr sz="10000">
                <a:solidFill>
                  <a:schemeClr val="lt1"/>
                </a:solidFill>
              </a:defRPr>
            </a:lvl8pPr>
            <a:lvl9pPr lvl="8" rtl="0">
              <a:spcBef>
                <a:spcPts val="0"/>
              </a:spcBef>
              <a:spcAft>
                <a:spcPts val="0"/>
              </a:spcAft>
              <a:buClr>
                <a:schemeClr val="lt1"/>
              </a:buClr>
              <a:buSzPts val="10000"/>
              <a:buNone/>
              <a:defRPr sz="10000">
                <a:solidFill>
                  <a:schemeClr val="lt1"/>
                </a:solidFill>
              </a:defRPr>
            </a:lvl9pPr>
          </a:lstStyle>
          <a:p>
            <a:r>
              <a:t>xx%</a:t>
            </a:r>
          </a:p>
        </p:txBody>
      </p:sp>
      <p:sp>
        <p:nvSpPr>
          <p:cNvPr id="186" name="Google Shape;186;p25"/>
          <p:cNvSpPr txBox="1"/>
          <p:nvPr>
            <p:ph idx="1" type="body"/>
          </p:nvPr>
        </p:nvSpPr>
        <p:spPr>
          <a:xfrm>
            <a:off x="311700" y="2121425"/>
            <a:ext cx="5334900" cy="9426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Clr>
                <a:schemeClr val="accent2"/>
              </a:buClr>
              <a:buSzPts val="1300"/>
              <a:buChar char="●"/>
              <a:defRPr>
                <a:solidFill>
                  <a:schemeClr val="accent2"/>
                </a:solidFill>
              </a:defRPr>
            </a:lvl1pPr>
            <a:lvl2pPr indent="-298450" lvl="1" marL="914400" rtl="0">
              <a:spcBef>
                <a:spcPts val="1600"/>
              </a:spcBef>
              <a:spcAft>
                <a:spcPts val="0"/>
              </a:spcAft>
              <a:buClr>
                <a:schemeClr val="accent2"/>
              </a:buClr>
              <a:buSzPts val="1100"/>
              <a:buChar char="○"/>
              <a:defRPr>
                <a:solidFill>
                  <a:schemeClr val="accent2"/>
                </a:solidFill>
              </a:defRPr>
            </a:lvl2pPr>
            <a:lvl3pPr indent="-298450" lvl="2" marL="1371600" rtl="0">
              <a:spcBef>
                <a:spcPts val="1600"/>
              </a:spcBef>
              <a:spcAft>
                <a:spcPts val="0"/>
              </a:spcAft>
              <a:buClr>
                <a:schemeClr val="accent2"/>
              </a:buClr>
              <a:buSzPts val="1100"/>
              <a:buChar char="■"/>
              <a:defRPr>
                <a:solidFill>
                  <a:schemeClr val="accent2"/>
                </a:solidFill>
              </a:defRPr>
            </a:lvl3pPr>
            <a:lvl4pPr indent="-298450" lvl="3" marL="1828800" rtl="0">
              <a:spcBef>
                <a:spcPts val="1600"/>
              </a:spcBef>
              <a:spcAft>
                <a:spcPts val="0"/>
              </a:spcAft>
              <a:buClr>
                <a:schemeClr val="accent2"/>
              </a:buClr>
              <a:buSzPts val="1100"/>
              <a:buChar char="●"/>
              <a:defRPr>
                <a:solidFill>
                  <a:schemeClr val="accent2"/>
                </a:solidFill>
              </a:defRPr>
            </a:lvl4pPr>
            <a:lvl5pPr indent="-298450" lvl="4" marL="2286000" rtl="0">
              <a:spcBef>
                <a:spcPts val="1600"/>
              </a:spcBef>
              <a:spcAft>
                <a:spcPts val="0"/>
              </a:spcAft>
              <a:buClr>
                <a:schemeClr val="accent2"/>
              </a:buClr>
              <a:buSzPts val="1100"/>
              <a:buChar char="○"/>
              <a:defRPr>
                <a:solidFill>
                  <a:schemeClr val="accent2"/>
                </a:solidFill>
              </a:defRPr>
            </a:lvl5pPr>
            <a:lvl6pPr indent="-298450" lvl="5" marL="2743200" rtl="0">
              <a:spcBef>
                <a:spcPts val="1600"/>
              </a:spcBef>
              <a:spcAft>
                <a:spcPts val="0"/>
              </a:spcAft>
              <a:buClr>
                <a:schemeClr val="accent2"/>
              </a:buClr>
              <a:buSzPts val="1100"/>
              <a:buChar char="■"/>
              <a:defRPr>
                <a:solidFill>
                  <a:schemeClr val="accent2"/>
                </a:solidFill>
              </a:defRPr>
            </a:lvl6pPr>
            <a:lvl7pPr indent="-298450" lvl="6" marL="3200400" rtl="0">
              <a:spcBef>
                <a:spcPts val="1600"/>
              </a:spcBef>
              <a:spcAft>
                <a:spcPts val="0"/>
              </a:spcAft>
              <a:buClr>
                <a:schemeClr val="accent2"/>
              </a:buClr>
              <a:buSzPts val="1100"/>
              <a:buChar char="●"/>
              <a:defRPr>
                <a:solidFill>
                  <a:schemeClr val="accent2"/>
                </a:solidFill>
              </a:defRPr>
            </a:lvl7pPr>
            <a:lvl8pPr indent="-298450" lvl="7" marL="3657600" rtl="0">
              <a:spcBef>
                <a:spcPts val="1600"/>
              </a:spcBef>
              <a:spcAft>
                <a:spcPts val="0"/>
              </a:spcAft>
              <a:buClr>
                <a:schemeClr val="accent2"/>
              </a:buClr>
              <a:buSzPts val="1100"/>
              <a:buChar char="○"/>
              <a:defRPr>
                <a:solidFill>
                  <a:schemeClr val="accent2"/>
                </a:solidFill>
              </a:defRPr>
            </a:lvl8pPr>
            <a:lvl9pPr indent="-298450" lvl="8" marL="4114800" rtl="0">
              <a:spcBef>
                <a:spcPts val="1600"/>
              </a:spcBef>
              <a:spcAft>
                <a:spcPts val="1600"/>
              </a:spcAft>
              <a:buClr>
                <a:schemeClr val="accent2"/>
              </a:buClr>
              <a:buSzPts val="1100"/>
              <a:buChar char="■"/>
              <a:defRPr>
                <a:solidFill>
                  <a:schemeClr val="accent2"/>
                </a:solidFill>
              </a:defRPr>
            </a:lvl9pPr>
          </a:lstStyle>
          <a:p/>
        </p:txBody>
      </p:sp>
      <p:sp>
        <p:nvSpPr>
          <p:cNvPr id="187" name="Google Shape;187;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8" name="Shape 188"/>
        <p:cNvGrpSpPr/>
        <p:nvPr/>
      </p:nvGrpSpPr>
      <p:grpSpPr>
        <a:xfrm>
          <a:off x="0" y="0"/>
          <a:ext cx="0" cy="0"/>
          <a:chOff x="0" y="0"/>
          <a:chExt cx="0" cy="0"/>
        </a:xfrm>
      </p:grpSpPr>
      <p:sp>
        <p:nvSpPr>
          <p:cNvPr id="189" name="Google Shape;189;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spTree>
      <p:nvGrpSpPr>
        <p:cNvPr id="190" name="Shape 190"/>
        <p:cNvGrpSpPr/>
        <p:nvPr/>
      </p:nvGrpSpPr>
      <p:grpSpPr>
        <a:xfrm>
          <a:off x="0" y="0"/>
          <a:ext cx="0" cy="0"/>
          <a:chOff x="0" y="0"/>
          <a:chExt cx="0" cy="0"/>
        </a:xfrm>
      </p:grpSpPr>
      <p:sp>
        <p:nvSpPr>
          <p:cNvPr id="191" name="Google Shape;191;p27"/>
          <p:cNvSpPr/>
          <p:nvPr/>
        </p:nvSpPr>
        <p:spPr>
          <a:xfrm>
            <a:off x="4648200" y="-15425"/>
            <a:ext cx="4572000" cy="5198700"/>
          </a:xfrm>
          <a:prstGeom prst="rect">
            <a:avLst/>
          </a:prstGeom>
          <a:solidFill>
            <a:srgbClr val="1A56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D9EAD3"/>
              </a:highlight>
            </a:endParaRPr>
          </a:p>
        </p:txBody>
      </p:sp>
      <p:sp>
        <p:nvSpPr>
          <p:cNvPr id="192" name="Google Shape;192;p27"/>
          <p:cNvSpPr txBox="1"/>
          <p:nvPr>
            <p:ph type="title"/>
          </p:nvPr>
        </p:nvSpPr>
        <p:spPr>
          <a:xfrm>
            <a:off x="265500" y="17665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008000"/>
              </a:buClr>
              <a:buSzPts val="3600"/>
              <a:buNone/>
              <a:defRPr b="1" sz="3600">
                <a:solidFill>
                  <a:srgbClr val="008000"/>
                </a:solidFill>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93" name="Google Shape;193;p27"/>
          <p:cNvSpPr txBox="1"/>
          <p:nvPr>
            <p:ph idx="1" type="subTitle"/>
          </p:nvPr>
        </p:nvSpPr>
        <p:spPr>
          <a:xfrm>
            <a:off x="265500" y="3318500"/>
            <a:ext cx="4045200" cy="567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94" name="Google Shape;194;p27"/>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11150" lvl="0" marL="457200" rtl="0">
              <a:spcBef>
                <a:spcPts val="0"/>
              </a:spcBef>
              <a:spcAft>
                <a:spcPts val="0"/>
              </a:spcAft>
              <a:buClr>
                <a:srgbClr val="FFFFFF"/>
              </a:buClr>
              <a:buSzPts val="1300"/>
              <a:buFont typeface="Calibri"/>
              <a:buChar char="●"/>
              <a:defRPr>
                <a:solidFill>
                  <a:srgbClr val="FFFFFF"/>
                </a:solidFill>
                <a:latin typeface="Calibri"/>
                <a:ea typeface="Calibri"/>
                <a:cs typeface="Calibri"/>
                <a:sym typeface="Calibri"/>
              </a:defRPr>
            </a:lvl1pPr>
            <a:lvl2pPr indent="-298450" lvl="1" marL="914400" rtl="0">
              <a:spcBef>
                <a:spcPts val="1600"/>
              </a:spcBef>
              <a:spcAft>
                <a:spcPts val="0"/>
              </a:spcAft>
              <a:buClr>
                <a:srgbClr val="FFFFFF"/>
              </a:buClr>
              <a:buSzPts val="1100"/>
              <a:buFont typeface="Calibri"/>
              <a:buChar char="○"/>
              <a:defRPr>
                <a:solidFill>
                  <a:srgbClr val="FFFFFF"/>
                </a:solidFill>
                <a:latin typeface="Calibri"/>
                <a:ea typeface="Calibri"/>
                <a:cs typeface="Calibri"/>
                <a:sym typeface="Calibri"/>
              </a:defRPr>
            </a:lvl2pPr>
            <a:lvl3pPr indent="-298450" lvl="2" marL="1371600" rtl="0">
              <a:spcBef>
                <a:spcPts val="1600"/>
              </a:spcBef>
              <a:spcAft>
                <a:spcPts val="0"/>
              </a:spcAft>
              <a:buClr>
                <a:srgbClr val="FFFFFF"/>
              </a:buClr>
              <a:buSzPts val="1100"/>
              <a:buFont typeface="Calibri"/>
              <a:buChar char="■"/>
              <a:defRPr>
                <a:solidFill>
                  <a:srgbClr val="FFFFFF"/>
                </a:solidFill>
                <a:latin typeface="Calibri"/>
                <a:ea typeface="Calibri"/>
                <a:cs typeface="Calibri"/>
                <a:sym typeface="Calibri"/>
              </a:defRPr>
            </a:lvl3pPr>
            <a:lvl4pPr indent="-298450" lvl="3" marL="1828800" rtl="0">
              <a:spcBef>
                <a:spcPts val="1600"/>
              </a:spcBef>
              <a:spcAft>
                <a:spcPts val="0"/>
              </a:spcAft>
              <a:buClr>
                <a:srgbClr val="FFFFFF"/>
              </a:buClr>
              <a:buSzPts val="1100"/>
              <a:buFont typeface="Calibri"/>
              <a:buChar char="●"/>
              <a:defRPr>
                <a:solidFill>
                  <a:srgbClr val="FFFFFF"/>
                </a:solidFill>
                <a:latin typeface="Calibri"/>
                <a:ea typeface="Calibri"/>
                <a:cs typeface="Calibri"/>
                <a:sym typeface="Calibri"/>
              </a:defRPr>
            </a:lvl4pPr>
            <a:lvl5pPr indent="-298450" lvl="4" marL="2286000" rtl="0">
              <a:spcBef>
                <a:spcPts val="1600"/>
              </a:spcBef>
              <a:spcAft>
                <a:spcPts val="0"/>
              </a:spcAft>
              <a:buClr>
                <a:srgbClr val="FFFFFF"/>
              </a:buClr>
              <a:buSzPts val="1100"/>
              <a:buFont typeface="Calibri"/>
              <a:buChar char="○"/>
              <a:defRPr>
                <a:solidFill>
                  <a:srgbClr val="FFFFFF"/>
                </a:solidFill>
                <a:latin typeface="Calibri"/>
                <a:ea typeface="Calibri"/>
                <a:cs typeface="Calibri"/>
                <a:sym typeface="Calibri"/>
              </a:defRPr>
            </a:lvl5pPr>
            <a:lvl6pPr indent="-298450" lvl="5" marL="2743200" rtl="0">
              <a:spcBef>
                <a:spcPts val="1600"/>
              </a:spcBef>
              <a:spcAft>
                <a:spcPts val="0"/>
              </a:spcAft>
              <a:buClr>
                <a:srgbClr val="FFFFFF"/>
              </a:buClr>
              <a:buSzPts val="1100"/>
              <a:buFont typeface="Calibri"/>
              <a:buChar char="■"/>
              <a:defRPr>
                <a:solidFill>
                  <a:srgbClr val="FFFFFF"/>
                </a:solidFill>
                <a:latin typeface="Calibri"/>
                <a:ea typeface="Calibri"/>
                <a:cs typeface="Calibri"/>
                <a:sym typeface="Calibri"/>
              </a:defRPr>
            </a:lvl6pPr>
            <a:lvl7pPr indent="-298450" lvl="6" marL="3200400" rtl="0">
              <a:spcBef>
                <a:spcPts val="1600"/>
              </a:spcBef>
              <a:spcAft>
                <a:spcPts val="0"/>
              </a:spcAft>
              <a:buClr>
                <a:srgbClr val="FFFFFF"/>
              </a:buClr>
              <a:buSzPts val="1100"/>
              <a:buFont typeface="Calibri"/>
              <a:buChar char="●"/>
              <a:defRPr>
                <a:solidFill>
                  <a:srgbClr val="FFFFFF"/>
                </a:solidFill>
                <a:latin typeface="Calibri"/>
                <a:ea typeface="Calibri"/>
                <a:cs typeface="Calibri"/>
                <a:sym typeface="Calibri"/>
              </a:defRPr>
            </a:lvl7pPr>
            <a:lvl8pPr indent="-298450" lvl="7" marL="3657600" rtl="0">
              <a:spcBef>
                <a:spcPts val="1600"/>
              </a:spcBef>
              <a:spcAft>
                <a:spcPts val="0"/>
              </a:spcAft>
              <a:buClr>
                <a:srgbClr val="FFFFFF"/>
              </a:buClr>
              <a:buSzPts val="1100"/>
              <a:buFont typeface="Calibri"/>
              <a:buChar char="○"/>
              <a:defRPr>
                <a:solidFill>
                  <a:srgbClr val="FFFFFF"/>
                </a:solidFill>
                <a:latin typeface="Calibri"/>
                <a:ea typeface="Calibri"/>
                <a:cs typeface="Calibri"/>
                <a:sym typeface="Calibri"/>
              </a:defRPr>
            </a:lvl8pPr>
            <a:lvl9pPr indent="-298450" lvl="8" marL="4114800" rtl="0">
              <a:spcBef>
                <a:spcPts val="1600"/>
              </a:spcBef>
              <a:spcAft>
                <a:spcPts val="1600"/>
              </a:spcAft>
              <a:buClr>
                <a:srgbClr val="FFFFFF"/>
              </a:buClr>
              <a:buSzPts val="1100"/>
              <a:buFont typeface="Calibri"/>
              <a:buChar char="■"/>
              <a:defRPr>
                <a:solidFill>
                  <a:srgbClr val="FFFFFF"/>
                </a:solidFill>
                <a:latin typeface="Calibri"/>
                <a:ea typeface="Calibri"/>
                <a:cs typeface="Calibri"/>
                <a:sym typeface="Calibri"/>
              </a:defRPr>
            </a:lvl9pPr>
          </a:lstStyle>
          <a:p/>
        </p:txBody>
      </p:sp>
      <p:pic>
        <p:nvPicPr>
          <p:cNvPr id="195" name="Google Shape;195;p27"/>
          <p:cNvPicPr preferRelativeResize="0"/>
          <p:nvPr/>
        </p:nvPicPr>
        <p:blipFill>
          <a:blip r:embed="rId2">
            <a:alphaModFix/>
          </a:blip>
          <a:stretch>
            <a:fillRect/>
          </a:stretch>
        </p:blipFill>
        <p:spPr>
          <a:xfrm>
            <a:off x="82625" y="133825"/>
            <a:ext cx="842663" cy="8418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theme" Target="../theme/theme1.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rgbClr val="38761D"/>
              </a:buClr>
              <a:buSzPts val="2800"/>
              <a:buFont typeface="Nunito"/>
              <a:buNone/>
              <a:defRPr sz="2800">
                <a:solidFill>
                  <a:srgbClr val="38761D"/>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radigm">
    <p:bg>
      <p:bgPr>
        <a:solidFill>
          <a:schemeClr val="lt1"/>
        </a:solidFill>
      </p:bgPr>
    </p:bg>
    <p:spTree>
      <p:nvGrpSpPr>
        <p:cNvPr id="135" name="Shape 135"/>
        <p:cNvGrpSpPr/>
        <p:nvPr/>
      </p:nvGrpSpPr>
      <p:grpSpPr>
        <a:xfrm>
          <a:off x="0" y="0"/>
          <a:ext cx="0" cy="0"/>
          <a:chOff x="0" y="0"/>
          <a:chExt cx="0" cy="0"/>
        </a:xfrm>
      </p:grpSpPr>
      <p:sp>
        <p:nvSpPr>
          <p:cNvPr id="136" name="Google Shape;136;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p:txBody>
      </p:sp>
      <p:sp>
        <p:nvSpPr>
          <p:cNvPr id="137" name="Google Shape;137;p1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rtl="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indent="-298450" lvl="1" marL="914400" rtl="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indent="-298450" lvl="2" marL="1371600" rtl="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indent="-298450" lvl="3" marL="1828800" rtl="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indent="-298450" lvl="4" marL="2286000" rtl="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indent="-298450" lvl="5" marL="2743200" rtl="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indent="-298450" lvl="6" marL="3200400" rtl="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indent="-298450" lvl="7" marL="3657600" rtl="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indent="-298450" lvl="8" marL="4114800" rtl="0">
              <a:lnSpc>
                <a:spcPct val="115000"/>
              </a:lnSpc>
              <a:spcBef>
                <a:spcPts val="1600"/>
              </a:spcBef>
              <a:spcAft>
                <a:spcPts val="1600"/>
              </a:spcAft>
              <a:buClr>
                <a:schemeClr val="dk2"/>
              </a:buClr>
              <a:buSzPts val="1100"/>
              <a:buFont typeface="Roboto"/>
              <a:buChar char="■"/>
              <a:defRPr sz="1100">
                <a:solidFill>
                  <a:schemeClr val="dk2"/>
                </a:solidFill>
                <a:latin typeface="Roboto"/>
                <a:ea typeface="Roboto"/>
                <a:cs typeface="Roboto"/>
                <a:sym typeface="Roboto"/>
              </a:defRPr>
            </a:lvl9pPr>
          </a:lstStyle>
          <a:p/>
        </p:txBody>
      </p:sp>
      <p:sp>
        <p:nvSpPr>
          <p:cNvPr id="138" name="Google Shape;138;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Roboto"/>
                <a:ea typeface="Roboto"/>
                <a:cs typeface="Roboto"/>
                <a:sym typeface="Roboto"/>
              </a:defRPr>
            </a:lvl1pPr>
            <a:lvl2pPr lvl="1" rtl="0" algn="r">
              <a:buNone/>
              <a:defRPr sz="1000">
                <a:solidFill>
                  <a:schemeClr val="dk2"/>
                </a:solidFill>
                <a:latin typeface="Roboto"/>
                <a:ea typeface="Roboto"/>
                <a:cs typeface="Roboto"/>
                <a:sym typeface="Roboto"/>
              </a:defRPr>
            </a:lvl2pPr>
            <a:lvl3pPr lvl="2" rtl="0" algn="r">
              <a:buNone/>
              <a:defRPr sz="1000">
                <a:solidFill>
                  <a:schemeClr val="dk2"/>
                </a:solidFill>
                <a:latin typeface="Roboto"/>
                <a:ea typeface="Roboto"/>
                <a:cs typeface="Roboto"/>
                <a:sym typeface="Roboto"/>
              </a:defRPr>
            </a:lvl3pPr>
            <a:lvl4pPr lvl="3" rtl="0" algn="r">
              <a:buNone/>
              <a:defRPr sz="1000">
                <a:solidFill>
                  <a:schemeClr val="dk2"/>
                </a:solidFill>
                <a:latin typeface="Roboto"/>
                <a:ea typeface="Roboto"/>
                <a:cs typeface="Roboto"/>
                <a:sym typeface="Roboto"/>
              </a:defRPr>
            </a:lvl4pPr>
            <a:lvl5pPr lvl="4" rtl="0" algn="r">
              <a:buNone/>
              <a:defRPr sz="1000">
                <a:solidFill>
                  <a:schemeClr val="dk2"/>
                </a:solidFill>
                <a:latin typeface="Roboto"/>
                <a:ea typeface="Roboto"/>
                <a:cs typeface="Roboto"/>
                <a:sym typeface="Roboto"/>
              </a:defRPr>
            </a:lvl5pPr>
            <a:lvl6pPr lvl="5" rtl="0" algn="r">
              <a:buNone/>
              <a:defRPr sz="1000">
                <a:solidFill>
                  <a:schemeClr val="dk2"/>
                </a:solidFill>
                <a:latin typeface="Roboto"/>
                <a:ea typeface="Roboto"/>
                <a:cs typeface="Roboto"/>
                <a:sym typeface="Roboto"/>
              </a:defRPr>
            </a:lvl6pPr>
            <a:lvl7pPr lvl="6" rtl="0" algn="r">
              <a:buNone/>
              <a:defRPr sz="1000">
                <a:solidFill>
                  <a:schemeClr val="dk2"/>
                </a:solidFill>
                <a:latin typeface="Roboto"/>
                <a:ea typeface="Roboto"/>
                <a:cs typeface="Roboto"/>
                <a:sym typeface="Roboto"/>
              </a:defRPr>
            </a:lvl7pPr>
            <a:lvl8pPr lvl="7" rtl="0" algn="r">
              <a:buNone/>
              <a:defRPr sz="1000">
                <a:solidFill>
                  <a:schemeClr val="dk2"/>
                </a:solidFill>
                <a:latin typeface="Roboto"/>
                <a:ea typeface="Roboto"/>
                <a:cs typeface="Roboto"/>
                <a:sym typeface="Roboto"/>
              </a:defRPr>
            </a:lvl8pPr>
            <a:lvl9pPr lvl="8" rtl="0" algn="r">
              <a:buNone/>
              <a:defRPr sz="1000">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7.jp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hyperlink" Target="http://drive.google.com/file/d/1aTSWdlQ7dbFaAy6mfyI4PoXJSNt47i0e/view" TargetMode="External"/><Relationship Id="rId5"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5.xml"/><Relationship Id="rId3" Type="http://schemas.openxmlformats.org/officeDocument/2006/relationships/hyperlink" Target="https://sites.google.com/rockford.k12.mn.us/rhs-ib-world-school/middle-years-programme-9-10?authuser=0" TargetMode="External"/><Relationship Id="rId4" Type="http://schemas.openxmlformats.org/officeDocument/2006/relationships/hyperlink" Target="https://www.rockford.k12.mn.us/cms/lib/MN02211139/Centricity/Domain/1382/Personal%20Project.mp4" TargetMode="External"/><Relationship Id="rId5" Type="http://schemas.openxmlformats.org/officeDocument/2006/relationships/image" Target="../media/image5.png"/><Relationship Id="rId6" Type="http://schemas.openxmlformats.org/officeDocument/2006/relationships/image" Target="../media/image17.jpg"/><Relationship Id="rId7" Type="http://schemas.openxmlformats.org/officeDocument/2006/relationships/image" Target="../media/image4.jpg"/><Relationship Id="rId8" Type="http://schemas.openxmlformats.org/officeDocument/2006/relationships/image" Target="../media/image32.png"/></Relationships>
</file>

<file path=ppt/slides/_rels/slide16.xml.rels><?xml version="1.0" encoding="UTF-8" standalone="yes"?><Relationships xmlns="http://schemas.openxmlformats.org/package/2006/relationships"><Relationship Id="rId11" Type="http://schemas.openxmlformats.org/officeDocument/2006/relationships/image" Target="../media/image14.png"/><Relationship Id="rId10" Type="http://schemas.openxmlformats.org/officeDocument/2006/relationships/image" Target="../media/image6.jpg"/><Relationship Id="rId12" Type="http://schemas.openxmlformats.org/officeDocument/2006/relationships/image" Target="../media/image21.png"/><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27.png"/><Relationship Id="rId4" Type="http://schemas.openxmlformats.org/officeDocument/2006/relationships/hyperlink" Target="https://rhs.rockford.k12.mn.us/academics/international-baccaularettte" TargetMode="External"/><Relationship Id="rId9" Type="http://schemas.openxmlformats.org/officeDocument/2006/relationships/hyperlink" Target="http://drive.google.com/file/d/1J_OM3fxX8DTIrfam3pceK4YNhvQsYYpp/view" TargetMode="External"/><Relationship Id="rId5" Type="http://schemas.openxmlformats.org/officeDocument/2006/relationships/hyperlink" Target="https://rhs.rockford.k12.mn.us/academics/international-baccaularettte" TargetMode="External"/><Relationship Id="rId6" Type="http://schemas.openxmlformats.org/officeDocument/2006/relationships/hyperlink" Target="https://rhs.rockford.k12.mn.us/academics/international-baccaularettte" TargetMode="External"/><Relationship Id="rId7" Type="http://schemas.openxmlformats.org/officeDocument/2006/relationships/hyperlink" Target="https://rhs.rockford.k12.mn.us/academics/international-baccaularettte" TargetMode="External"/><Relationship Id="rId8"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12.png"/><Relationship Id="rId4" Type="http://schemas.openxmlformats.org/officeDocument/2006/relationships/hyperlink" Target="http://drive.google.com/file/d/1ARFWo9X4PD30HKOkNwDb_3y_XSjWC0jc/view" TargetMode="External"/><Relationship Id="rId9" Type="http://schemas.openxmlformats.org/officeDocument/2006/relationships/image" Target="../media/image20.jpg"/><Relationship Id="rId5" Type="http://schemas.openxmlformats.org/officeDocument/2006/relationships/image" Target="../media/image16.jpg"/><Relationship Id="rId6" Type="http://schemas.openxmlformats.org/officeDocument/2006/relationships/image" Target="../media/image9.jpg"/><Relationship Id="rId7" Type="http://schemas.openxmlformats.org/officeDocument/2006/relationships/image" Target="../media/image11.jpg"/><Relationship Id="rId8"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24.jp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26.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2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2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9.xml"/><Relationship Id="rId3"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2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8"/>
          <p:cNvSpPr txBox="1"/>
          <p:nvPr>
            <p:ph type="ctrTitle"/>
          </p:nvPr>
        </p:nvSpPr>
        <p:spPr>
          <a:xfrm>
            <a:off x="4102201" y="1095800"/>
            <a:ext cx="4160400" cy="1448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2025-2026</a:t>
            </a:r>
            <a:endParaRPr/>
          </a:p>
          <a:p>
            <a:pPr indent="0" lvl="0" marL="0" rtl="0" algn="ctr">
              <a:spcBef>
                <a:spcPts val="0"/>
              </a:spcBef>
              <a:spcAft>
                <a:spcPts val="0"/>
              </a:spcAft>
              <a:buNone/>
            </a:pPr>
            <a:r>
              <a:rPr lang="en"/>
              <a:t>Course Selection</a:t>
            </a:r>
            <a:endParaRPr/>
          </a:p>
        </p:txBody>
      </p:sp>
      <p:sp>
        <p:nvSpPr>
          <p:cNvPr id="201" name="Google Shape;201;p28"/>
          <p:cNvSpPr txBox="1"/>
          <p:nvPr>
            <p:ph idx="1" type="subTitle"/>
          </p:nvPr>
        </p:nvSpPr>
        <p:spPr>
          <a:xfrm>
            <a:off x="3501750" y="2543908"/>
            <a:ext cx="5361300" cy="52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December 11th</a:t>
            </a:r>
            <a:endParaRPr/>
          </a:p>
        </p:txBody>
      </p:sp>
      <p:pic>
        <p:nvPicPr>
          <p:cNvPr id="202" name="Google Shape;202;p28"/>
          <p:cNvPicPr preferRelativeResize="0"/>
          <p:nvPr/>
        </p:nvPicPr>
        <p:blipFill>
          <a:blip r:embed="rId3">
            <a:alphaModFix/>
          </a:blip>
          <a:stretch>
            <a:fillRect/>
          </a:stretch>
        </p:blipFill>
        <p:spPr>
          <a:xfrm>
            <a:off x="373501" y="1095802"/>
            <a:ext cx="1412800" cy="1670425"/>
          </a:xfrm>
          <a:prstGeom prst="rect">
            <a:avLst/>
          </a:prstGeom>
          <a:noFill/>
          <a:ln>
            <a:noFill/>
          </a:ln>
        </p:spPr>
      </p:pic>
      <p:pic>
        <p:nvPicPr>
          <p:cNvPr id="203" name="Google Shape;203;p28"/>
          <p:cNvPicPr preferRelativeResize="0"/>
          <p:nvPr/>
        </p:nvPicPr>
        <p:blipFill>
          <a:blip r:embed="rId4">
            <a:alphaModFix/>
          </a:blip>
          <a:stretch>
            <a:fillRect/>
          </a:stretch>
        </p:blipFill>
        <p:spPr>
          <a:xfrm>
            <a:off x="445900" y="2766225"/>
            <a:ext cx="1340400" cy="132517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8761D"/>
        </a:solidFill>
      </p:bgPr>
    </p:bg>
    <p:spTree>
      <p:nvGrpSpPr>
        <p:cNvPr id="207" name="Shape 207"/>
        <p:cNvGrpSpPr/>
        <p:nvPr/>
      </p:nvGrpSpPr>
      <p:grpSpPr>
        <a:xfrm>
          <a:off x="0" y="0"/>
          <a:ext cx="0" cy="0"/>
          <a:chOff x="0" y="0"/>
          <a:chExt cx="0" cy="0"/>
        </a:xfrm>
      </p:grpSpPr>
      <p:sp>
        <p:nvSpPr>
          <p:cNvPr id="208" name="Google Shape;208;p29"/>
          <p:cNvSpPr txBox="1"/>
          <p:nvPr>
            <p:ph type="title"/>
          </p:nvPr>
        </p:nvSpPr>
        <p:spPr>
          <a:xfrm>
            <a:off x="819150" y="9218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Registration Timeline</a:t>
            </a:r>
            <a:endParaRPr/>
          </a:p>
        </p:txBody>
      </p:sp>
      <p:grpSp>
        <p:nvGrpSpPr>
          <p:cNvPr id="209" name="Google Shape;209;p29"/>
          <p:cNvGrpSpPr/>
          <p:nvPr/>
        </p:nvGrpSpPr>
        <p:grpSpPr>
          <a:xfrm>
            <a:off x="4513726" y="2213225"/>
            <a:ext cx="2281026" cy="1380550"/>
            <a:chOff x="4526676" y="2206099"/>
            <a:chExt cx="2281026" cy="1380550"/>
          </a:xfrm>
        </p:grpSpPr>
        <p:sp>
          <p:nvSpPr>
            <p:cNvPr id="210" name="Google Shape;210;p29"/>
            <p:cNvSpPr/>
            <p:nvPr/>
          </p:nvSpPr>
          <p:spPr>
            <a:xfrm>
              <a:off x="4849302" y="3079475"/>
              <a:ext cx="1958400" cy="13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1" name="Google Shape;211;p29"/>
            <p:cNvGrpSpPr/>
            <p:nvPr/>
          </p:nvGrpSpPr>
          <p:grpSpPr>
            <a:xfrm>
              <a:off x="4526676" y="2206099"/>
              <a:ext cx="1955911" cy="1380550"/>
              <a:chOff x="4526676" y="2206099"/>
              <a:chExt cx="1955911" cy="1380550"/>
            </a:xfrm>
          </p:grpSpPr>
          <p:grpSp>
            <p:nvGrpSpPr>
              <p:cNvPr id="212" name="Google Shape;212;p29"/>
              <p:cNvGrpSpPr/>
              <p:nvPr/>
            </p:nvGrpSpPr>
            <p:grpSpPr>
              <a:xfrm>
                <a:off x="4808316" y="2800065"/>
                <a:ext cx="92400" cy="411825"/>
                <a:chOff x="845575" y="2563700"/>
                <a:chExt cx="92400" cy="411825"/>
              </a:xfrm>
            </p:grpSpPr>
            <p:cxnSp>
              <p:nvCxnSpPr>
                <p:cNvPr id="213" name="Google Shape;213;p29"/>
                <p:cNvCxnSpPr/>
                <p:nvPr/>
              </p:nvCxnSpPr>
              <p:spPr>
                <a:xfrm>
                  <a:off x="891775" y="2616125"/>
                  <a:ext cx="0" cy="359400"/>
                </a:xfrm>
                <a:prstGeom prst="straightConnector1">
                  <a:avLst/>
                </a:prstGeom>
                <a:noFill/>
                <a:ln cap="flat" cmpd="sng" w="9525">
                  <a:solidFill>
                    <a:srgbClr val="000000"/>
                  </a:solidFill>
                  <a:prstDash val="solid"/>
                  <a:round/>
                  <a:headEnd len="sm" w="sm" type="none"/>
                  <a:tailEnd len="sm" w="sm" type="none"/>
                </a:ln>
              </p:spPr>
            </p:cxnSp>
            <p:sp>
              <p:nvSpPr>
                <p:cNvPr id="214" name="Google Shape;214;p29"/>
                <p:cNvSpPr/>
                <p:nvPr/>
              </p:nvSpPr>
              <p:spPr>
                <a:xfrm>
                  <a:off x="845575" y="2563700"/>
                  <a:ext cx="92400" cy="92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5" name="Google Shape;215;p29"/>
              <p:cNvSpPr txBox="1"/>
              <p:nvPr/>
            </p:nvSpPr>
            <p:spPr>
              <a:xfrm>
                <a:off x="4526676" y="3215249"/>
                <a:ext cx="1398900" cy="371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200">
                    <a:latin typeface="Roboto"/>
                    <a:ea typeface="Roboto"/>
                    <a:cs typeface="Roboto"/>
                    <a:sym typeface="Roboto"/>
                  </a:rPr>
                  <a:t>December 11th </a:t>
                </a:r>
                <a:endParaRPr b="1" sz="1200">
                  <a:latin typeface="Roboto"/>
                  <a:ea typeface="Roboto"/>
                  <a:cs typeface="Roboto"/>
                  <a:sym typeface="Roboto"/>
                </a:endParaRPr>
              </a:p>
            </p:txBody>
          </p:sp>
          <p:sp>
            <p:nvSpPr>
              <p:cNvPr id="216" name="Google Shape;216;p29"/>
              <p:cNvSpPr txBox="1"/>
              <p:nvPr/>
            </p:nvSpPr>
            <p:spPr>
              <a:xfrm>
                <a:off x="4851787" y="2206099"/>
                <a:ext cx="1630800" cy="94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600"/>
                  </a:spcAft>
                  <a:buNone/>
                </a:pPr>
                <a:r>
                  <a:rPr b="1" lang="en">
                    <a:latin typeface="Roboto"/>
                    <a:ea typeface="Roboto"/>
                    <a:cs typeface="Roboto"/>
                    <a:sym typeface="Roboto"/>
                  </a:rPr>
                  <a:t>8th Grade Registration Presentations</a:t>
                </a:r>
                <a:endParaRPr b="1">
                  <a:latin typeface="Roboto"/>
                  <a:ea typeface="Roboto"/>
                  <a:cs typeface="Roboto"/>
                  <a:sym typeface="Roboto"/>
                </a:endParaRPr>
              </a:p>
            </p:txBody>
          </p:sp>
        </p:grpSp>
      </p:grpSp>
      <p:grpSp>
        <p:nvGrpSpPr>
          <p:cNvPr id="217" name="Google Shape;217;p29"/>
          <p:cNvGrpSpPr/>
          <p:nvPr/>
        </p:nvGrpSpPr>
        <p:grpSpPr>
          <a:xfrm>
            <a:off x="6422851" y="2709725"/>
            <a:ext cx="2721148" cy="1735651"/>
            <a:chOff x="6435801" y="2702599"/>
            <a:chExt cx="2721148" cy="1735651"/>
          </a:xfrm>
        </p:grpSpPr>
        <p:sp>
          <p:nvSpPr>
            <p:cNvPr id="218" name="Google Shape;218;p29"/>
            <p:cNvSpPr/>
            <p:nvPr/>
          </p:nvSpPr>
          <p:spPr>
            <a:xfrm>
              <a:off x="6807650" y="3079475"/>
              <a:ext cx="2349300" cy="1335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9" name="Google Shape;219;p29"/>
            <p:cNvGrpSpPr/>
            <p:nvPr/>
          </p:nvGrpSpPr>
          <p:grpSpPr>
            <a:xfrm>
              <a:off x="6435801" y="2702599"/>
              <a:ext cx="2494571" cy="1735651"/>
              <a:chOff x="6435801" y="2702599"/>
              <a:chExt cx="2494571" cy="1735651"/>
            </a:xfrm>
          </p:grpSpPr>
          <p:grpSp>
            <p:nvGrpSpPr>
              <p:cNvPr id="220" name="Google Shape;220;p29"/>
              <p:cNvGrpSpPr/>
              <p:nvPr/>
            </p:nvGrpSpPr>
            <p:grpSpPr>
              <a:xfrm rot="10800000">
                <a:off x="6760035" y="3079467"/>
                <a:ext cx="92400" cy="411825"/>
                <a:chOff x="2070100" y="2563700"/>
                <a:chExt cx="92400" cy="411825"/>
              </a:xfrm>
            </p:grpSpPr>
            <p:cxnSp>
              <p:nvCxnSpPr>
                <p:cNvPr id="221" name="Google Shape;221;p29"/>
                <p:cNvCxnSpPr/>
                <p:nvPr/>
              </p:nvCxnSpPr>
              <p:spPr>
                <a:xfrm>
                  <a:off x="2116300" y="2616125"/>
                  <a:ext cx="0" cy="359400"/>
                </a:xfrm>
                <a:prstGeom prst="straightConnector1">
                  <a:avLst/>
                </a:prstGeom>
                <a:noFill/>
                <a:ln cap="flat" cmpd="sng" w="9525">
                  <a:solidFill>
                    <a:srgbClr val="000000"/>
                  </a:solidFill>
                  <a:prstDash val="solid"/>
                  <a:round/>
                  <a:headEnd len="sm" w="sm" type="none"/>
                  <a:tailEnd len="sm" w="sm" type="none"/>
                </a:ln>
              </p:spPr>
            </p:cxnSp>
            <p:sp>
              <p:nvSpPr>
                <p:cNvPr id="222" name="Google Shape;222;p29"/>
                <p:cNvSpPr/>
                <p:nvPr/>
              </p:nvSpPr>
              <p:spPr>
                <a:xfrm>
                  <a:off x="2070100" y="2563700"/>
                  <a:ext cx="92400" cy="92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3" name="Google Shape;223;p29"/>
              <p:cNvSpPr txBox="1"/>
              <p:nvPr/>
            </p:nvSpPr>
            <p:spPr>
              <a:xfrm>
                <a:off x="6435801" y="2702599"/>
                <a:ext cx="1403400" cy="371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200">
                    <a:latin typeface="Roboto"/>
                    <a:ea typeface="Roboto"/>
                    <a:cs typeface="Roboto"/>
                    <a:sym typeface="Roboto"/>
                  </a:rPr>
                  <a:t>December 20th</a:t>
                </a:r>
                <a:endParaRPr b="1" sz="1200">
                  <a:latin typeface="Roboto"/>
                  <a:ea typeface="Roboto"/>
                  <a:cs typeface="Roboto"/>
                  <a:sym typeface="Roboto"/>
                </a:endParaRPr>
              </a:p>
            </p:txBody>
          </p:sp>
          <p:sp>
            <p:nvSpPr>
              <p:cNvPr id="224" name="Google Shape;224;p29"/>
              <p:cNvSpPr txBox="1"/>
              <p:nvPr/>
            </p:nvSpPr>
            <p:spPr>
              <a:xfrm>
                <a:off x="6676773" y="3494450"/>
                <a:ext cx="2253600" cy="94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600"/>
                  </a:spcAft>
                  <a:buNone/>
                </a:pPr>
                <a:r>
                  <a:rPr b="1" lang="en">
                    <a:latin typeface="Roboto"/>
                    <a:ea typeface="Roboto"/>
                    <a:cs typeface="Roboto"/>
                    <a:sym typeface="Roboto"/>
                  </a:rPr>
                  <a:t>Registration Closes at 3:30pm</a:t>
                </a:r>
                <a:endParaRPr b="1">
                  <a:latin typeface="Roboto"/>
                  <a:ea typeface="Roboto"/>
                  <a:cs typeface="Roboto"/>
                  <a:sym typeface="Roboto"/>
                </a:endParaRPr>
              </a:p>
            </p:txBody>
          </p:sp>
        </p:grpSp>
      </p:grpSp>
      <p:grpSp>
        <p:nvGrpSpPr>
          <p:cNvPr id="225" name="Google Shape;225;p29"/>
          <p:cNvGrpSpPr/>
          <p:nvPr/>
        </p:nvGrpSpPr>
        <p:grpSpPr>
          <a:xfrm>
            <a:off x="483066" y="2213236"/>
            <a:ext cx="2416076" cy="1694064"/>
            <a:chOff x="496000" y="2206124"/>
            <a:chExt cx="2395000" cy="1694064"/>
          </a:xfrm>
        </p:grpSpPr>
        <p:sp>
          <p:nvSpPr>
            <p:cNvPr id="226" name="Google Shape;226;p29"/>
            <p:cNvSpPr/>
            <p:nvPr/>
          </p:nvSpPr>
          <p:spPr>
            <a:xfrm>
              <a:off x="932600" y="3079475"/>
              <a:ext cx="1958400" cy="13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7" name="Google Shape;227;p29"/>
            <p:cNvGrpSpPr/>
            <p:nvPr/>
          </p:nvGrpSpPr>
          <p:grpSpPr>
            <a:xfrm>
              <a:off x="496000" y="2206124"/>
              <a:ext cx="2253600" cy="1694064"/>
              <a:chOff x="496000" y="2206124"/>
              <a:chExt cx="2253600" cy="1694064"/>
            </a:xfrm>
          </p:grpSpPr>
          <p:sp>
            <p:nvSpPr>
              <p:cNvPr id="228" name="Google Shape;228;p29"/>
              <p:cNvSpPr txBox="1"/>
              <p:nvPr/>
            </p:nvSpPr>
            <p:spPr>
              <a:xfrm>
                <a:off x="496010" y="3215288"/>
                <a:ext cx="1406700" cy="684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200">
                    <a:latin typeface="Roboto"/>
                    <a:ea typeface="Roboto"/>
                    <a:cs typeface="Roboto"/>
                    <a:sym typeface="Roboto"/>
                  </a:rPr>
                  <a:t>December 5th</a:t>
                </a:r>
                <a:endParaRPr b="1" sz="1200">
                  <a:latin typeface="Roboto"/>
                  <a:ea typeface="Roboto"/>
                  <a:cs typeface="Roboto"/>
                  <a:sym typeface="Roboto"/>
                </a:endParaRPr>
              </a:p>
            </p:txBody>
          </p:sp>
          <p:grpSp>
            <p:nvGrpSpPr>
              <p:cNvPr id="229" name="Google Shape;229;p29"/>
              <p:cNvGrpSpPr/>
              <p:nvPr/>
            </p:nvGrpSpPr>
            <p:grpSpPr>
              <a:xfrm>
                <a:off x="881025" y="2800065"/>
                <a:ext cx="92400" cy="411825"/>
                <a:chOff x="845575" y="2563700"/>
                <a:chExt cx="92400" cy="411825"/>
              </a:xfrm>
            </p:grpSpPr>
            <p:cxnSp>
              <p:nvCxnSpPr>
                <p:cNvPr id="230" name="Google Shape;230;p29"/>
                <p:cNvCxnSpPr/>
                <p:nvPr/>
              </p:nvCxnSpPr>
              <p:spPr>
                <a:xfrm>
                  <a:off x="891775" y="2616125"/>
                  <a:ext cx="0" cy="359400"/>
                </a:xfrm>
                <a:prstGeom prst="straightConnector1">
                  <a:avLst/>
                </a:prstGeom>
                <a:noFill/>
                <a:ln cap="flat" cmpd="sng" w="9525">
                  <a:solidFill>
                    <a:srgbClr val="000000"/>
                  </a:solidFill>
                  <a:prstDash val="solid"/>
                  <a:round/>
                  <a:headEnd len="sm" w="sm" type="none"/>
                  <a:tailEnd len="sm" w="sm" type="none"/>
                </a:ln>
              </p:spPr>
            </p:cxnSp>
            <p:sp>
              <p:nvSpPr>
                <p:cNvPr id="231" name="Google Shape;231;p29"/>
                <p:cNvSpPr/>
                <p:nvPr/>
              </p:nvSpPr>
              <p:spPr>
                <a:xfrm>
                  <a:off x="845575" y="2563700"/>
                  <a:ext cx="92400" cy="92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2" name="Google Shape;232;p29"/>
              <p:cNvSpPr txBox="1"/>
              <p:nvPr/>
            </p:nvSpPr>
            <p:spPr>
              <a:xfrm>
                <a:off x="496000" y="2206124"/>
                <a:ext cx="2253600" cy="5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600"/>
                  </a:spcAft>
                  <a:buNone/>
                </a:pPr>
                <a:r>
                  <a:rPr b="1" lang="en">
                    <a:latin typeface="Roboto"/>
                    <a:ea typeface="Roboto"/>
                    <a:cs typeface="Roboto"/>
                    <a:sym typeface="Roboto"/>
                  </a:rPr>
                  <a:t>Registration Window Opens</a:t>
                </a:r>
                <a:endParaRPr b="1">
                  <a:latin typeface="Roboto"/>
                  <a:ea typeface="Roboto"/>
                  <a:cs typeface="Roboto"/>
                  <a:sym typeface="Roboto"/>
                </a:endParaRPr>
              </a:p>
            </p:txBody>
          </p:sp>
        </p:grpSp>
      </p:grpSp>
      <p:grpSp>
        <p:nvGrpSpPr>
          <p:cNvPr id="233" name="Google Shape;233;p29"/>
          <p:cNvGrpSpPr/>
          <p:nvPr/>
        </p:nvGrpSpPr>
        <p:grpSpPr>
          <a:xfrm>
            <a:off x="2512650" y="2709725"/>
            <a:ext cx="2323753" cy="1735650"/>
            <a:chOff x="2525600" y="2702599"/>
            <a:chExt cx="2323753" cy="1735650"/>
          </a:xfrm>
        </p:grpSpPr>
        <p:sp>
          <p:nvSpPr>
            <p:cNvPr id="234" name="Google Shape;234;p29"/>
            <p:cNvSpPr/>
            <p:nvPr/>
          </p:nvSpPr>
          <p:spPr>
            <a:xfrm>
              <a:off x="2890952" y="3079475"/>
              <a:ext cx="1958400" cy="1335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5" name="Google Shape;235;p29"/>
            <p:cNvGrpSpPr/>
            <p:nvPr/>
          </p:nvGrpSpPr>
          <p:grpSpPr>
            <a:xfrm>
              <a:off x="2525600" y="2702599"/>
              <a:ext cx="1784350" cy="1735650"/>
              <a:chOff x="2525600" y="2702599"/>
              <a:chExt cx="1784350" cy="1735650"/>
            </a:xfrm>
          </p:grpSpPr>
          <p:sp>
            <p:nvSpPr>
              <p:cNvPr id="236" name="Google Shape;236;p29"/>
              <p:cNvSpPr txBox="1"/>
              <p:nvPr/>
            </p:nvSpPr>
            <p:spPr>
              <a:xfrm>
                <a:off x="2525600" y="2702599"/>
                <a:ext cx="1371900" cy="37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 sz="1200">
                    <a:latin typeface="Roboto"/>
                    <a:ea typeface="Roboto"/>
                    <a:cs typeface="Roboto"/>
                    <a:sym typeface="Roboto"/>
                  </a:rPr>
                  <a:t>December 10th  </a:t>
                </a:r>
                <a:endParaRPr b="1" sz="1200">
                  <a:latin typeface="Roboto"/>
                  <a:ea typeface="Roboto"/>
                  <a:cs typeface="Roboto"/>
                  <a:sym typeface="Roboto"/>
                </a:endParaRPr>
              </a:p>
            </p:txBody>
          </p:sp>
          <p:grpSp>
            <p:nvGrpSpPr>
              <p:cNvPr id="237" name="Google Shape;237;p29"/>
              <p:cNvGrpSpPr/>
              <p:nvPr/>
            </p:nvGrpSpPr>
            <p:grpSpPr>
              <a:xfrm rot="10800000">
                <a:off x="2849073" y="3079467"/>
                <a:ext cx="92400" cy="411825"/>
                <a:chOff x="2070100" y="2563700"/>
                <a:chExt cx="92400" cy="411825"/>
              </a:xfrm>
            </p:grpSpPr>
            <p:cxnSp>
              <p:nvCxnSpPr>
                <p:cNvPr id="238" name="Google Shape;238;p29"/>
                <p:cNvCxnSpPr/>
                <p:nvPr/>
              </p:nvCxnSpPr>
              <p:spPr>
                <a:xfrm>
                  <a:off x="2116300" y="2616125"/>
                  <a:ext cx="0" cy="359400"/>
                </a:xfrm>
                <a:prstGeom prst="straightConnector1">
                  <a:avLst/>
                </a:prstGeom>
                <a:noFill/>
                <a:ln cap="flat" cmpd="sng" w="9525">
                  <a:solidFill>
                    <a:srgbClr val="000000"/>
                  </a:solidFill>
                  <a:prstDash val="solid"/>
                  <a:round/>
                  <a:headEnd len="sm" w="sm" type="none"/>
                  <a:tailEnd len="sm" w="sm" type="none"/>
                </a:ln>
              </p:spPr>
            </p:cxnSp>
            <p:sp>
              <p:nvSpPr>
                <p:cNvPr id="239" name="Google Shape;239;p29"/>
                <p:cNvSpPr/>
                <p:nvPr/>
              </p:nvSpPr>
              <p:spPr>
                <a:xfrm>
                  <a:off x="2070100" y="2563700"/>
                  <a:ext cx="92400" cy="92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0" name="Google Shape;240;p29"/>
              <p:cNvSpPr txBox="1"/>
              <p:nvPr/>
            </p:nvSpPr>
            <p:spPr>
              <a:xfrm>
                <a:off x="2773350" y="3494449"/>
                <a:ext cx="1536600" cy="94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600"/>
                  </a:spcAft>
                  <a:buNone/>
                </a:pPr>
                <a:r>
                  <a:rPr b="1" lang="en">
                    <a:latin typeface="Roboto"/>
                    <a:ea typeface="Roboto"/>
                    <a:cs typeface="Roboto"/>
                    <a:sym typeface="Roboto"/>
                  </a:rPr>
                  <a:t>Curriculum Fair</a:t>
                </a:r>
                <a:endParaRPr b="1">
                  <a:latin typeface="Roboto"/>
                  <a:ea typeface="Roboto"/>
                  <a:cs typeface="Roboto"/>
                  <a:sym typeface="Roboto"/>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0"/>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Curriculum Fair</a:t>
            </a:r>
            <a:endParaRPr/>
          </a:p>
        </p:txBody>
      </p:sp>
      <p:sp>
        <p:nvSpPr>
          <p:cNvPr id="246" name="Google Shape;246;p30"/>
          <p:cNvSpPr txBox="1"/>
          <p:nvPr/>
        </p:nvSpPr>
        <p:spPr>
          <a:xfrm>
            <a:off x="760075" y="1603450"/>
            <a:ext cx="4425000" cy="217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2"/>
                </a:solidFill>
                <a:latin typeface="Calibri"/>
                <a:ea typeface="Calibri"/>
                <a:cs typeface="Calibri"/>
                <a:sym typeface="Calibri"/>
              </a:rPr>
              <a:t>Our Curriculum Fair was December 10th at the high school.</a:t>
            </a:r>
            <a:endParaRPr sz="1300">
              <a:solidFill>
                <a:schemeClr val="dk2"/>
              </a:solidFill>
              <a:latin typeface="Calibri"/>
              <a:ea typeface="Calibri"/>
              <a:cs typeface="Calibri"/>
              <a:sym typeface="Calibri"/>
            </a:endParaRPr>
          </a:p>
          <a:p>
            <a:pPr indent="0" lvl="0" marL="0" rtl="0" algn="l">
              <a:spcBef>
                <a:spcPts val="0"/>
              </a:spcBef>
              <a:spcAft>
                <a:spcPts val="0"/>
              </a:spcAft>
              <a:buNone/>
            </a:pPr>
            <a:r>
              <a:t/>
            </a:r>
            <a:endParaRPr sz="1300">
              <a:solidFill>
                <a:schemeClr val="dk2"/>
              </a:solidFill>
              <a:latin typeface="Calibri"/>
              <a:ea typeface="Calibri"/>
              <a:cs typeface="Calibri"/>
              <a:sym typeface="Calibri"/>
            </a:endParaRPr>
          </a:p>
          <a:p>
            <a:pPr indent="0" lvl="0" marL="0" rtl="0" algn="l">
              <a:spcBef>
                <a:spcPts val="0"/>
              </a:spcBef>
              <a:spcAft>
                <a:spcPts val="0"/>
              </a:spcAft>
              <a:buNone/>
            </a:pPr>
            <a:r>
              <a:rPr lang="en" sz="1300">
                <a:solidFill>
                  <a:schemeClr val="dk2"/>
                </a:solidFill>
                <a:latin typeface="Calibri"/>
                <a:ea typeface="Calibri"/>
                <a:cs typeface="Calibri"/>
                <a:sym typeface="Calibri"/>
              </a:rPr>
              <a:t>Thank you for those that were able to attend! </a:t>
            </a:r>
            <a:endParaRPr sz="1300">
              <a:solidFill>
                <a:schemeClr val="dk2"/>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1"/>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Some Information about RHS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2"/>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Link Crew 1st Day</a:t>
            </a:r>
            <a:endParaRPr/>
          </a:p>
        </p:txBody>
      </p:sp>
      <p:sp>
        <p:nvSpPr>
          <p:cNvPr id="257" name="Google Shape;257;p32"/>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lang="en"/>
              <a:t>Each of you will be assigned two link crew students that will be your “mentor” for the year. </a:t>
            </a:r>
            <a:endParaRPr/>
          </a:p>
          <a:p>
            <a:pPr indent="0" lvl="0" marL="0" rtl="0" algn="l">
              <a:spcBef>
                <a:spcPts val="1200"/>
              </a:spcBef>
              <a:spcAft>
                <a:spcPts val="0"/>
              </a:spcAft>
              <a:buNone/>
            </a:pPr>
            <a:r>
              <a:t/>
            </a:r>
            <a:endParaRPr/>
          </a:p>
          <a:p>
            <a:pPr indent="-311150" lvl="0" marL="457200" rtl="0" algn="l">
              <a:spcBef>
                <a:spcPts val="1200"/>
              </a:spcBef>
              <a:spcAft>
                <a:spcPts val="0"/>
              </a:spcAft>
              <a:buSzPts val="1300"/>
              <a:buChar char="●"/>
            </a:pPr>
            <a:r>
              <a:rPr lang="en"/>
              <a:t>On the first day freshmen, new students in grades 10-12,  and link crew members are the only students who begin the day at 8:00am.  You are given a tour, enjoy games and activities to get your nerves out.</a:t>
            </a:r>
            <a:endParaRPr/>
          </a:p>
          <a:p>
            <a:pPr indent="0" lvl="0" marL="0" rtl="0" algn="l">
              <a:spcBef>
                <a:spcPts val="1200"/>
              </a:spcBef>
              <a:spcAft>
                <a:spcPts val="12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3"/>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Semester &amp; Daily Schedule</a:t>
            </a:r>
            <a:endParaRPr/>
          </a:p>
        </p:txBody>
      </p:sp>
      <p:sp>
        <p:nvSpPr>
          <p:cNvPr id="263" name="Google Shape;263;p33"/>
          <p:cNvSpPr txBox="1"/>
          <p:nvPr>
            <p:ph idx="1" type="body"/>
          </p:nvPr>
        </p:nvSpPr>
        <p:spPr>
          <a:xfrm>
            <a:off x="819150" y="1574250"/>
            <a:ext cx="7505700" cy="2448000"/>
          </a:xfrm>
          <a:prstGeom prst="rect">
            <a:avLst/>
          </a:prstGeom>
        </p:spPr>
        <p:txBody>
          <a:bodyPr anchorCtr="0" anchor="t" bIns="91425" lIns="91425" spcFirstLastPara="1" rIns="91425" wrap="square" tIns="91425">
            <a:normAutofit/>
          </a:bodyPr>
          <a:lstStyle/>
          <a:p>
            <a:pPr indent="-336550" lvl="0" marL="457200" rtl="0" algn="l">
              <a:spcBef>
                <a:spcPts val="0"/>
              </a:spcBef>
              <a:spcAft>
                <a:spcPts val="0"/>
              </a:spcAft>
              <a:buSzPts val="1700"/>
              <a:buChar char="●"/>
            </a:pPr>
            <a:r>
              <a:rPr lang="en" sz="1700"/>
              <a:t>School time runs from 8:00-2:50</a:t>
            </a:r>
            <a:endParaRPr sz="1700"/>
          </a:p>
          <a:p>
            <a:pPr indent="-336550" lvl="0" marL="457200" rtl="0" algn="l">
              <a:spcBef>
                <a:spcPts val="0"/>
              </a:spcBef>
              <a:spcAft>
                <a:spcPts val="0"/>
              </a:spcAft>
              <a:buSzPts val="1700"/>
              <a:buChar char="●"/>
            </a:pPr>
            <a:r>
              <a:rPr lang="en" sz="1700"/>
              <a:t>Passing time is 5 minutes long</a:t>
            </a:r>
            <a:endParaRPr sz="1700"/>
          </a:p>
          <a:p>
            <a:pPr indent="-336550" lvl="0" marL="457200" rtl="0" algn="l">
              <a:spcBef>
                <a:spcPts val="0"/>
              </a:spcBef>
              <a:spcAft>
                <a:spcPts val="0"/>
              </a:spcAft>
              <a:buSzPts val="1700"/>
              <a:buChar char="●"/>
            </a:pPr>
            <a:r>
              <a:rPr lang="en" sz="1700"/>
              <a:t>We have 3 lunches - A, B and C </a:t>
            </a:r>
            <a:endParaRPr sz="1700"/>
          </a:p>
          <a:p>
            <a:pPr indent="-336550" lvl="1" marL="914400" rtl="0" algn="l">
              <a:spcBef>
                <a:spcPts val="0"/>
              </a:spcBef>
              <a:spcAft>
                <a:spcPts val="0"/>
              </a:spcAft>
              <a:buSzPts val="1700"/>
              <a:buChar char="○"/>
            </a:pPr>
            <a:r>
              <a:rPr lang="en" sz="1700"/>
              <a:t>Lunches are mixed grade levels and are based on the class you have during that block</a:t>
            </a:r>
            <a:endParaRPr sz="1700"/>
          </a:p>
          <a:p>
            <a:pPr indent="-336550" lvl="0" marL="457200" rtl="0" algn="l">
              <a:spcBef>
                <a:spcPts val="0"/>
              </a:spcBef>
              <a:spcAft>
                <a:spcPts val="0"/>
              </a:spcAft>
              <a:buSzPts val="1700"/>
              <a:buChar char="●"/>
            </a:pPr>
            <a:r>
              <a:rPr lang="en" sz="1700"/>
              <a:t>Students take 7 academic classes per semester, with a total of 14 classes for the year</a:t>
            </a:r>
            <a:endParaRPr sz="17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4"/>
          <p:cNvSpPr txBox="1"/>
          <p:nvPr>
            <p:ph idx="1" type="body"/>
          </p:nvPr>
        </p:nvSpPr>
        <p:spPr>
          <a:xfrm>
            <a:off x="5152400" y="2043000"/>
            <a:ext cx="3689100" cy="23241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lang="en"/>
              <a:t>Monday/Wednesday are Odd Classes</a:t>
            </a:r>
            <a:endParaRPr/>
          </a:p>
          <a:p>
            <a:pPr indent="-311150" lvl="0" marL="457200" rtl="0" algn="l">
              <a:spcBef>
                <a:spcPts val="0"/>
              </a:spcBef>
              <a:spcAft>
                <a:spcPts val="0"/>
              </a:spcAft>
              <a:buSzPts val="1300"/>
              <a:buChar char="●"/>
            </a:pPr>
            <a:r>
              <a:rPr lang="en"/>
              <a:t>Tuesday/Thursday are Even Classes</a:t>
            </a:r>
            <a:endParaRPr/>
          </a:p>
          <a:p>
            <a:pPr indent="-311150" lvl="0" marL="457200" rtl="0" algn="l">
              <a:spcBef>
                <a:spcPts val="0"/>
              </a:spcBef>
              <a:spcAft>
                <a:spcPts val="0"/>
              </a:spcAft>
              <a:buSzPts val="1300"/>
              <a:buChar char="●"/>
            </a:pPr>
            <a:r>
              <a:rPr lang="en"/>
              <a:t>Friday is all 7 classes aside from Rocket Block</a:t>
            </a:r>
            <a:endParaRPr/>
          </a:p>
          <a:p>
            <a:pPr indent="-311150" lvl="0" marL="457200" rtl="0" algn="l">
              <a:spcBef>
                <a:spcPts val="0"/>
              </a:spcBef>
              <a:spcAft>
                <a:spcPts val="0"/>
              </a:spcAft>
              <a:buSzPts val="1300"/>
              <a:buChar char="●"/>
            </a:pPr>
            <a:r>
              <a:rPr lang="en"/>
              <a:t>Tech Breaks</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pic>
        <p:nvPicPr>
          <p:cNvPr id="269" name="Google Shape;269;p34"/>
          <p:cNvPicPr preferRelativeResize="0"/>
          <p:nvPr/>
        </p:nvPicPr>
        <p:blipFill rotWithShape="1">
          <a:blip r:embed="rId3">
            <a:alphaModFix/>
          </a:blip>
          <a:srcRect b="1400" l="1448" r="0" t="0"/>
          <a:stretch/>
        </p:blipFill>
        <p:spPr>
          <a:xfrm>
            <a:off x="344325" y="669500"/>
            <a:ext cx="5008576" cy="37511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3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Rocket Block</a:t>
            </a:r>
            <a:endParaRPr/>
          </a:p>
        </p:txBody>
      </p:sp>
      <p:sp>
        <p:nvSpPr>
          <p:cNvPr id="275" name="Google Shape;275;p35"/>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330200" lvl="0" marL="457200" rtl="0" algn="l">
              <a:spcBef>
                <a:spcPts val="0"/>
              </a:spcBef>
              <a:spcAft>
                <a:spcPts val="0"/>
              </a:spcAft>
              <a:buSzPts val="1600"/>
              <a:buChar char="●"/>
            </a:pPr>
            <a:r>
              <a:rPr lang="en" sz="1600"/>
              <a:t>There are 2- 40 minute Rocket Block sessions each Tuesday &amp; Thursday</a:t>
            </a:r>
            <a:endParaRPr sz="1600"/>
          </a:p>
          <a:p>
            <a:pPr indent="-330200" lvl="0" marL="457200" rtl="0" algn="l">
              <a:spcBef>
                <a:spcPts val="0"/>
              </a:spcBef>
              <a:spcAft>
                <a:spcPts val="0"/>
              </a:spcAft>
              <a:buSzPts val="1600"/>
              <a:buChar char="●"/>
            </a:pPr>
            <a:r>
              <a:rPr lang="en" sz="1600"/>
              <a:t>Tuesdays- Static Rocket Block. Students go to the same rooms every Tuesday</a:t>
            </a:r>
            <a:endParaRPr sz="1600"/>
          </a:p>
          <a:p>
            <a:pPr indent="-330200" lvl="0" marL="457200" rtl="0" algn="l">
              <a:spcBef>
                <a:spcPts val="0"/>
              </a:spcBef>
              <a:spcAft>
                <a:spcPts val="0"/>
              </a:spcAft>
              <a:buSzPts val="1600"/>
              <a:buChar char="●"/>
            </a:pPr>
            <a:r>
              <a:rPr lang="en" sz="1600"/>
              <a:t>Thursdays- Students sign up for sessions based on academic needs and personal interests</a:t>
            </a:r>
            <a:endParaRPr sz="1600"/>
          </a:p>
          <a:p>
            <a:pPr indent="-317500" lvl="1" marL="914400" rtl="0" algn="l">
              <a:spcBef>
                <a:spcPts val="0"/>
              </a:spcBef>
              <a:spcAft>
                <a:spcPts val="0"/>
              </a:spcAft>
              <a:buSzPts val="1400"/>
              <a:buChar char="○"/>
            </a:pPr>
            <a:r>
              <a:rPr lang="en" sz="1400"/>
              <a:t>Academic Rocket Blocks - Quiet Study Hall, Collaborative Study Hall, Test Retakes</a:t>
            </a:r>
            <a:endParaRPr sz="1400"/>
          </a:p>
          <a:p>
            <a:pPr indent="-317500" lvl="1" marL="914400" rtl="0" algn="l">
              <a:spcBef>
                <a:spcPts val="0"/>
              </a:spcBef>
              <a:spcAft>
                <a:spcPts val="0"/>
              </a:spcAft>
              <a:buSzPts val="1400"/>
              <a:buChar char="○"/>
            </a:pPr>
            <a:r>
              <a:rPr lang="en" sz="1400"/>
              <a:t>Personal Interests - </a:t>
            </a:r>
            <a:r>
              <a:rPr lang="en" sz="1400"/>
              <a:t>Weight</a:t>
            </a:r>
            <a:r>
              <a:rPr lang="en" sz="1400"/>
              <a:t> Lifting, Fantasy Football, Open Gym, Broadway Shows, Movies, Crafts, Board Games, etc. </a:t>
            </a:r>
            <a:endParaRPr sz="14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3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Grades matter in high school</a:t>
            </a:r>
            <a:endParaRPr/>
          </a:p>
        </p:txBody>
      </p:sp>
      <p:sp>
        <p:nvSpPr>
          <p:cNvPr id="281" name="Google Shape;281;p36"/>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387350" lvl="0" marL="457200" rtl="0" algn="l">
              <a:spcBef>
                <a:spcPts val="0"/>
              </a:spcBef>
              <a:spcAft>
                <a:spcPts val="0"/>
              </a:spcAft>
              <a:buSzPts val="2500"/>
              <a:buChar char="●"/>
            </a:pPr>
            <a:r>
              <a:rPr lang="en" sz="2500"/>
              <a:t>What is GPA?</a:t>
            </a:r>
            <a:endParaRPr sz="2500"/>
          </a:p>
          <a:p>
            <a:pPr indent="-387350" lvl="0" marL="457200" rtl="0" algn="l">
              <a:spcBef>
                <a:spcPts val="0"/>
              </a:spcBef>
              <a:spcAft>
                <a:spcPts val="0"/>
              </a:spcAft>
              <a:buSzPts val="2500"/>
              <a:buChar char="●"/>
            </a:pPr>
            <a:r>
              <a:rPr lang="en" sz="2500"/>
              <a:t>Why is it important?</a:t>
            </a:r>
            <a:endParaRPr sz="2500"/>
          </a:p>
          <a:p>
            <a:pPr indent="-387350" lvl="0" marL="457200" rtl="0" algn="l">
              <a:spcBef>
                <a:spcPts val="0"/>
              </a:spcBef>
              <a:spcAft>
                <a:spcPts val="0"/>
              </a:spcAft>
              <a:buSzPts val="2500"/>
              <a:buChar char="●"/>
            </a:pPr>
            <a:r>
              <a:rPr lang="en" sz="2500"/>
              <a:t>What is a college or university going to want to see?</a:t>
            </a:r>
            <a:endParaRPr sz="25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7"/>
          <p:cNvSpPr txBox="1"/>
          <p:nvPr>
            <p:ph type="title"/>
          </p:nvPr>
        </p:nvSpPr>
        <p:spPr>
          <a:xfrm>
            <a:off x="819150" y="8456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happens if you get an F in high school?</a:t>
            </a:r>
            <a:endParaRPr/>
          </a:p>
        </p:txBody>
      </p:sp>
      <p:sp>
        <p:nvSpPr>
          <p:cNvPr id="287" name="Google Shape;287;p37"/>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lang="en"/>
              <a:t>Grades matter in high school</a:t>
            </a:r>
            <a:endParaRPr/>
          </a:p>
          <a:p>
            <a:pPr indent="-298450" lvl="1" marL="914400" rtl="0" algn="l">
              <a:spcBef>
                <a:spcPts val="0"/>
              </a:spcBef>
              <a:spcAft>
                <a:spcPts val="0"/>
              </a:spcAft>
              <a:buSzPts val="1100"/>
              <a:buChar char="○"/>
            </a:pPr>
            <a:r>
              <a:rPr lang="en"/>
              <a:t>Grades earned in </a:t>
            </a:r>
            <a:r>
              <a:rPr lang="en"/>
              <a:t>high</a:t>
            </a:r>
            <a:r>
              <a:rPr lang="en"/>
              <a:t> school will go on your official transcript. </a:t>
            </a:r>
            <a:endParaRPr/>
          </a:p>
          <a:p>
            <a:pPr indent="-298450" lvl="1" marL="914400" rtl="0" algn="l">
              <a:spcBef>
                <a:spcPts val="0"/>
              </a:spcBef>
              <a:spcAft>
                <a:spcPts val="0"/>
              </a:spcAft>
              <a:buSzPts val="1100"/>
              <a:buChar char="○"/>
            </a:pPr>
            <a:r>
              <a:rPr lang="en"/>
              <a:t>A transcript is a </a:t>
            </a:r>
            <a:r>
              <a:rPr lang="en"/>
              <a:t>document</a:t>
            </a:r>
            <a:r>
              <a:rPr lang="en"/>
              <a:t> that will be important for your post-high school </a:t>
            </a:r>
            <a:r>
              <a:rPr lang="en"/>
              <a:t>plans</a:t>
            </a:r>
            <a:r>
              <a:rPr lang="en"/>
              <a:t>. Colleges and future employers often review your transcript for admittance criteria  - - What do you want them to see?</a:t>
            </a:r>
            <a:endParaRPr/>
          </a:p>
          <a:p>
            <a:pPr indent="-311150" lvl="0" marL="457200" rtl="0" algn="l">
              <a:spcBef>
                <a:spcPts val="0"/>
              </a:spcBef>
              <a:spcAft>
                <a:spcPts val="0"/>
              </a:spcAft>
              <a:buSzPts val="1300"/>
              <a:buChar char="●"/>
            </a:pPr>
            <a:r>
              <a:rPr lang="en"/>
              <a:t>If you get an F in high school, you will need to repeat the class, make it up in night </a:t>
            </a:r>
            <a:r>
              <a:rPr lang="en"/>
              <a:t>school</a:t>
            </a:r>
            <a:r>
              <a:rPr lang="en"/>
              <a:t>, or summer school</a:t>
            </a:r>
            <a:endParaRPr/>
          </a:p>
          <a:p>
            <a:pPr indent="-311150" lvl="0" marL="457200" rtl="0" algn="l">
              <a:spcBef>
                <a:spcPts val="0"/>
              </a:spcBef>
              <a:spcAft>
                <a:spcPts val="0"/>
              </a:spcAft>
              <a:buSzPts val="1300"/>
              <a:buChar char="●"/>
            </a:pPr>
            <a:r>
              <a:rPr lang="en"/>
              <a:t>If you get an F in high school, it will stay on your transcript</a:t>
            </a:r>
            <a:endParaRPr/>
          </a:p>
          <a:p>
            <a:pPr indent="-311150" lvl="0" marL="457200" rtl="0" algn="l">
              <a:spcBef>
                <a:spcPts val="0"/>
              </a:spcBef>
              <a:spcAft>
                <a:spcPts val="0"/>
              </a:spcAft>
              <a:buSzPts val="1300"/>
              <a:buChar char="●"/>
            </a:pPr>
            <a:r>
              <a:rPr lang="en"/>
              <a:t>Make sure to keep track of your grades and your transcript. You don’t want to repeat a freshman level course as a senior</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8"/>
          <p:cNvSpPr txBox="1"/>
          <p:nvPr>
            <p:ph type="title"/>
          </p:nvPr>
        </p:nvSpPr>
        <p:spPr>
          <a:xfrm>
            <a:off x="819150" y="291275"/>
            <a:ext cx="6424200" cy="705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Graduation Requirements</a:t>
            </a:r>
            <a:endParaRPr/>
          </a:p>
        </p:txBody>
      </p:sp>
      <p:sp>
        <p:nvSpPr>
          <p:cNvPr id="293" name="Google Shape;293;p38"/>
          <p:cNvSpPr txBox="1"/>
          <p:nvPr>
            <p:ph idx="1" type="subTitle"/>
          </p:nvPr>
        </p:nvSpPr>
        <p:spPr>
          <a:xfrm>
            <a:off x="819150" y="887300"/>
            <a:ext cx="5859900" cy="3936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Total of 50 Required Credits</a:t>
            </a:r>
            <a:endParaRPr/>
          </a:p>
        </p:txBody>
      </p:sp>
      <p:sp>
        <p:nvSpPr>
          <p:cNvPr id="294" name="Google Shape;294;p38"/>
          <p:cNvSpPr txBox="1"/>
          <p:nvPr>
            <p:ph idx="2" type="body"/>
          </p:nvPr>
        </p:nvSpPr>
        <p:spPr>
          <a:xfrm>
            <a:off x="819150" y="1325000"/>
            <a:ext cx="6285300" cy="2379900"/>
          </a:xfrm>
          <a:prstGeom prst="rect">
            <a:avLst/>
          </a:prstGeom>
        </p:spPr>
        <p:txBody>
          <a:bodyPr anchorCtr="0" anchor="t" bIns="91425" lIns="91425" spcFirstLastPara="1" rIns="91425" wrap="square" tIns="91425">
            <a:normAutofit lnSpcReduction="10000"/>
          </a:bodyPr>
          <a:lstStyle/>
          <a:p>
            <a:pPr indent="-311150" lvl="0" marL="457200" rtl="0" algn="l">
              <a:spcBef>
                <a:spcPts val="0"/>
              </a:spcBef>
              <a:spcAft>
                <a:spcPts val="0"/>
              </a:spcAft>
              <a:buSzPts val="1300"/>
              <a:buChar char="●"/>
            </a:pPr>
            <a:r>
              <a:rPr lang="en"/>
              <a:t>8 English</a:t>
            </a:r>
            <a:endParaRPr/>
          </a:p>
          <a:p>
            <a:pPr indent="-311150" lvl="0" marL="457200" rtl="0" algn="l">
              <a:spcBef>
                <a:spcPts val="0"/>
              </a:spcBef>
              <a:spcAft>
                <a:spcPts val="0"/>
              </a:spcAft>
              <a:buSzPts val="1300"/>
              <a:buChar char="●"/>
            </a:pPr>
            <a:r>
              <a:rPr lang="en"/>
              <a:t>7 Social Studies </a:t>
            </a:r>
            <a:endParaRPr/>
          </a:p>
          <a:p>
            <a:pPr indent="-311150" lvl="0" marL="457200" rtl="0" algn="l">
              <a:spcBef>
                <a:spcPts val="0"/>
              </a:spcBef>
              <a:spcAft>
                <a:spcPts val="0"/>
              </a:spcAft>
              <a:buSzPts val="1300"/>
              <a:buChar char="●"/>
            </a:pPr>
            <a:r>
              <a:rPr lang="en"/>
              <a:t>6 Science</a:t>
            </a:r>
            <a:endParaRPr/>
          </a:p>
          <a:p>
            <a:pPr indent="-311150" lvl="0" marL="457200" rtl="0" algn="l">
              <a:spcBef>
                <a:spcPts val="0"/>
              </a:spcBef>
              <a:spcAft>
                <a:spcPts val="0"/>
              </a:spcAft>
              <a:buSzPts val="1300"/>
              <a:buChar char="●"/>
            </a:pPr>
            <a:r>
              <a:rPr lang="en"/>
              <a:t>6 Math</a:t>
            </a:r>
            <a:endParaRPr/>
          </a:p>
          <a:p>
            <a:pPr indent="-311150" lvl="0" marL="457200" rtl="0" algn="l">
              <a:spcBef>
                <a:spcPts val="0"/>
              </a:spcBef>
              <a:spcAft>
                <a:spcPts val="0"/>
              </a:spcAft>
              <a:buSzPts val="1300"/>
              <a:buChar char="●"/>
            </a:pPr>
            <a:r>
              <a:rPr lang="en"/>
              <a:t>2 Fine Arts</a:t>
            </a:r>
            <a:endParaRPr/>
          </a:p>
          <a:p>
            <a:pPr indent="-311150" lvl="0" marL="457200" rtl="0" algn="l">
              <a:spcBef>
                <a:spcPts val="0"/>
              </a:spcBef>
              <a:spcAft>
                <a:spcPts val="0"/>
              </a:spcAft>
              <a:buSzPts val="1300"/>
              <a:buChar char="●"/>
            </a:pPr>
            <a:r>
              <a:rPr lang="en"/>
              <a:t>1 Health</a:t>
            </a:r>
            <a:endParaRPr/>
          </a:p>
          <a:p>
            <a:pPr indent="-311150" lvl="0" marL="457200" rtl="0" algn="l">
              <a:spcBef>
                <a:spcPts val="0"/>
              </a:spcBef>
              <a:spcAft>
                <a:spcPts val="0"/>
              </a:spcAft>
              <a:buSzPts val="1300"/>
              <a:buChar char="●"/>
            </a:pPr>
            <a:r>
              <a:rPr lang="en"/>
              <a:t>1 Phy Ed</a:t>
            </a:r>
            <a:endParaRPr/>
          </a:p>
          <a:p>
            <a:pPr indent="-311150" lvl="0" marL="457200" rtl="0" algn="l">
              <a:spcBef>
                <a:spcPts val="0"/>
              </a:spcBef>
              <a:spcAft>
                <a:spcPts val="0"/>
              </a:spcAft>
              <a:buSzPts val="1300"/>
              <a:buChar char="●"/>
            </a:pPr>
            <a:r>
              <a:rPr lang="en"/>
              <a:t>1 CTE</a:t>
            </a:r>
            <a:endParaRPr/>
          </a:p>
          <a:p>
            <a:pPr indent="-311150" lvl="0" marL="457200" rtl="0" algn="l">
              <a:spcBef>
                <a:spcPts val="0"/>
              </a:spcBef>
              <a:spcAft>
                <a:spcPts val="0"/>
              </a:spcAft>
              <a:buSzPts val="1300"/>
              <a:buChar char="●"/>
            </a:pPr>
            <a:r>
              <a:rPr lang="en"/>
              <a:t>1 Personal Finance</a:t>
            </a:r>
            <a:endParaRPr/>
          </a:p>
          <a:p>
            <a:pPr indent="-311150" lvl="0" marL="457200" rtl="0" algn="l">
              <a:spcBef>
                <a:spcPts val="0"/>
              </a:spcBef>
              <a:spcAft>
                <a:spcPts val="0"/>
              </a:spcAft>
              <a:buSzPts val="1300"/>
              <a:buChar char="●"/>
            </a:pPr>
            <a:r>
              <a:rPr lang="en"/>
              <a:t>17 Electives</a:t>
            </a:r>
            <a:endParaRPr/>
          </a:p>
        </p:txBody>
      </p:sp>
      <p:sp>
        <p:nvSpPr>
          <p:cNvPr id="295" name="Google Shape;295;p38"/>
          <p:cNvSpPr txBox="1"/>
          <p:nvPr>
            <p:ph idx="1" type="subTitle"/>
          </p:nvPr>
        </p:nvSpPr>
        <p:spPr>
          <a:xfrm>
            <a:off x="590300" y="3563400"/>
            <a:ext cx="7805700" cy="1151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688"/>
              <a:buNone/>
            </a:pPr>
            <a:r>
              <a:rPr lang="en" sz="1400"/>
              <a:t>*Starting with the Class of 2029 there will be a new system to recognize high academic achievement</a:t>
            </a:r>
            <a:endParaRPr sz="1400"/>
          </a:p>
          <a:p>
            <a:pPr indent="0" lvl="0" marL="0" rtl="0" algn="ctr">
              <a:spcBef>
                <a:spcPts val="0"/>
              </a:spcBef>
              <a:spcAft>
                <a:spcPts val="0"/>
              </a:spcAft>
              <a:buSzPts val="688"/>
              <a:buNone/>
            </a:pPr>
            <a:r>
              <a:t/>
            </a:r>
            <a:endParaRPr sz="1400"/>
          </a:p>
          <a:p>
            <a:pPr indent="0" lvl="0" marL="0" rtl="0" algn="ctr">
              <a:spcBef>
                <a:spcPts val="0"/>
              </a:spcBef>
              <a:spcAft>
                <a:spcPts val="0"/>
              </a:spcAft>
              <a:buSzPts val="688"/>
              <a:buNone/>
            </a:pPr>
            <a:r>
              <a:rPr lang="en" sz="1400"/>
              <a:t>*If you are pursuing the Full Diploma program, we strongly </a:t>
            </a:r>
            <a:r>
              <a:rPr lang="en" sz="1400"/>
              <a:t>recommend</a:t>
            </a:r>
            <a:r>
              <a:rPr lang="en" sz="1400"/>
              <a:t> that you follow the Fine Arts, Personal Finance, and Gym/Health Recommendations for when you should take those</a:t>
            </a:r>
            <a:endParaRPr sz="14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39"/>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6700"/>
              <a:t>What is IB?</a:t>
            </a:r>
            <a:endParaRPr sz="67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40"/>
          <p:cNvSpPr txBox="1"/>
          <p:nvPr>
            <p:ph idx="1" type="body"/>
          </p:nvPr>
        </p:nvSpPr>
        <p:spPr>
          <a:xfrm>
            <a:off x="819150" y="1990725"/>
            <a:ext cx="37530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Students in Grades 9 &amp; 10 are apart of the Middle Years Programme</a:t>
            </a:r>
            <a:endParaRPr b="1"/>
          </a:p>
          <a:p>
            <a:pPr indent="0" lvl="0" marL="0" rtl="0" algn="l">
              <a:spcBef>
                <a:spcPts val="1200"/>
              </a:spcBef>
              <a:spcAft>
                <a:spcPts val="1200"/>
              </a:spcAft>
              <a:buNone/>
            </a:pPr>
            <a:r>
              <a:t/>
            </a:r>
            <a:endParaRPr b="1"/>
          </a:p>
        </p:txBody>
      </p:sp>
      <p:pic>
        <p:nvPicPr>
          <p:cNvPr id="306" name="Google Shape;306;p40"/>
          <p:cNvPicPr preferRelativeResize="0"/>
          <p:nvPr/>
        </p:nvPicPr>
        <p:blipFill>
          <a:blip r:embed="rId3">
            <a:alphaModFix/>
          </a:blip>
          <a:stretch>
            <a:fillRect/>
          </a:stretch>
        </p:blipFill>
        <p:spPr>
          <a:xfrm>
            <a:off x="441175" y="461725"/>
            <a:ext cx="3316516" cy="954600"/>
          </a:xfrm>
          <a:prstGeom prst="rect">
            <a:avLst/>
          </a:prstGeom>
          <a:noFill/>
          <a:ln>
            <a:noFill/>
          </a:ln>
        </p:spPr>
      </p:pic>
      <p:pic>
        <p:nvPicPr>
          <p:cNvPr descr="MYP Program: Year 1-5 (grades 6-10) - International School of Estonia" id="307" name="Google Shape;307;p40"/>
          <p:cNvPicPr preferRelativeResize="0"/>
          <p:nvPr/>
        </p:nvPicPr>
        <p:blipFill>
          <a:blip r:embed="rId4">
            <a:alphaModFix/>
          </a:blip>
          <a:stretch>
            <a:fillRect/>
          </a:stretch>
        </p:blipFill>
        <p:spPr>
          <a:xfrm>
            <a:off x="4652475" y="1122200"/>
            <a:ext cx="3316525" cy="33165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11" name="Shape 311"/>
        <p:cNvGrpSpPr/>
        <p:nvPr/>
      </p:nvGrpSpPr>
      <p:grpSpPr>
        <a:xfrm>
          <a:off x="0" y="0"/>
          <a:ext cx="0" cy="0"/>
          <a:chOff x="0" y="0"/>
          <a:chExt cx="0" cy="0"/>
        </a:xfrm>
      </p:grpSpPr>
      <p:sp>
        <p:nvSpPr>
          <p:cNvPr id="312" name="Google Shape;312;p41"/>
          <p:cNvSpPr txBox="1"/>
          <p:nvPr>
            <p:ph idx="1" type="subTitle"/>
          </p:nvPr>
        </p:nvSpPr>
        <p:spPr>
          <a:xfrm>
            <a:off x="4970950" y="321150"/>
            <a:ext cx="3847500" cy="2250600"/>
          </a:xfrm>
          <a:prstGeom prst="rect">
            <a:avLst/>
          </a:prstGeom>
          <a:noFill/>
        </p:spPr>
        <p:txBody>
          <a:bodyPr anchorCtr="0" anchor="ctr" bIns="91425" lIns="91425" spcFirstLastPara="1" rIns="91425" wrap="square" tIns="91425">
            <a:normAutofit lnSpcReduction="10000"/>
          </a:bodyPr>
          <a:lstStyle/>
          <a:p>
            <a:pPr indent="0" lvl="0" marL="0" rtl="0" algn="ctr">
              <a:spcBef>
                <a:spcPts val="0"/>
              </a:spcBef>
              <a:spcAft>
                <a:spcPts val="0"/>
              </a:spcAft>
              <a:buNone/>
            </a:pPr>
            <a:r>
              <a:rPr lang="en" sz="2500">
                <a:solidFill>
                  <a:srgbClr val="58585B"/>
                </a:solidFill>
                <a:latin typeface="Poppins"/>
                <a:ea typeface="Poppins"/>
                <a:cs typeface="Poppins"/>
                <a:sym typeface="Poppins"/>
              </a:rPr>
              <a:t>At Rockford High School , all members of our community are learners, and strive for growth in the </a:t>
            </a:r>
            <a:endParaRPr sz="2500">
              <a:solidFill>
                <a:srgbClr val="58585B"/>
              </a:solidFill>
              <a:latin typeface="Poppins"/>
              <a:ea typeface="Poppins"/>
              <a:cs typeface="Poppins"/>
              <a:sym typeface="Poppins"/>
            </a:endParaRPr>
          </a:p>
          <a:p>
            <a:pPr indent="0" lvl="0" marL="0" rtl="0" algn="ctr">
              <a:spcBef>
                <a:spcPts val="0"/>
              </a:spcBef>
              <a:spcAft>
                <a:spcPts val="0"/>
              </a:spcAft>
              <a:buNone/>
            </a:pPr>
            <a:r>
              <a:rPr b="1" lang="en" sz="2500">
                <a:solidFill>
                  <a:srgbClr val="58585B"/>
                </a:solidFill>
                <a:latin typeface="Poppins"/>
                <a:ea typeface="Poppins"/>
                <a:cs typeface="Poppins"/>
                <a:sym typeface="Poppins"/>
              </a:rPr>
              <a:t>IB Learner Profile traits</a:t>
            </a:r>
            <a:endParaRPr b="1" sz="2500">
              <a:solidFill>
                <a:srgbClr val="58585B"/>
              </a:solidFill>
              <a:latin typeface="Poppins"/>
              <a:ea typeface="Poppins"/>
              <a:cs typeface="Poppins"/>
              <a:sym typeface="Poppins"/>
            </a:endParaRPr>
          </a:p>
        </p:txBody>
      </p:sp>
      <p:pic>
        <p:nvPicPr>
          <p:cNvPr id="313" name="Google Shape;313;p41"/>
          <p:cNvPicPr preferRelativeResize="0"/>
          <p:nvPr/>
        </p:nvPicPr>
        <p:blipFill rotWithShape="1">
          <a:blip r:embed="rId3">
            <a:alphaModFix/>
          </a:blip>
          <a:srcRect b="4190" l="5270" r="4174" t="4718"/>
          <a:stretch/>
        </p:blipFill>
        <p:spPr>
          <a:xfrm>
            <a:off x="59800" y="254200"/>
            <a:ext cx="4777269" cy="4635100"/>
          </a:xfrm>
          <a:prstGeom prst="rect">
            <a:avLst/>
          </a:prstGeom>
          <a:noFill/>
          <a:ln>
            <a:noFill/>
          </a:ln>
        </p:spPr>
      </p:pic>
      <p:pic>
        <p:nvPicPr>
          <p:cNvPr id="314" name="Google Shape;314;p41" title="IB Knowledgeable Video.mov">
            <a:hlinkClick r:id="rId4"/>
          </p:cNvPr>
          <p:cNvPicPr preferRelativeResize="0"/>
          <p:nvPr/>
        </p:nvPicPr>
        <p:blipFill>
          <a:blip r:embed="rId5">
            <a:alphaModFix/>
          </a:blip>
          <a:stretch>
            <a:fillRect/>
          </a:stretch>
        </p:blipFill>
        <p:spPr>
          <a:xfrm>
            <a:off x="4911300" y="2492000"/>
            <a:ext cx="3966773" cy="24820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4"/>
                                        </p:tgtEl>
                                        <p:attrNameLst>
                                          <p:attrName>style.visibility</p:attrName>
                                        </p:attrNameLst>
                                      </p:cBhvr>
                                      <p:to>
                                        <p:strVal val="visible"/>
                                      </p:to>
                                    </p:set>
                                    <p:animEffect filter="fade" transition="in">
                                      <p:cBhvr>
                                        <p:cTn dur="1000"/>
                                        <p:tgtEl>
                                          <p:spTgt spid="3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42"/>
          <p:cNvSpPr txBox="1"/>
          <p:nvPr>
            <p:ph idx="2" type="body"/>
          </p:nvPr>
        </p:nvSpPr>
        <p:spPr>
          <a:xfrm>
            <a:off x="7005000" y="1009625"/>
            <a:ext cx="2139000" cy="1249200"/>
          </a:xfrm>
          <a:prstGeom prst="rect">
            <a:avLst/>
          </a:prstGeom>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u="sng">
                <a:solidFill>
                  <a:schemeClr val="hlink"/>
                </a:solidFill>
                <a:hlinkClick r:id="rId3"/>
              </a:rPr>
              <a:t>Personal Project Coordinator-</a:t>
            </a:r>
            <a:endParaRPr>
              <a:solidFill>
                <a:srgbClr val="FFFFFF"/>
              </a:solidFill>
            </a:endParaRPr>
          </a:p>
          <a:p>
            <a:pPr indent="0" lvl="0" marL="0" rtl="0" algn="ctr">
              <a:lnSpc>
                <a:spcPct val="100000"/>
              </a:lnSpc>
              <a:spcBef>
                <a:spcPts val="0"/>
              </a:spcBef>
              <a:spcAft>
                <a:spcPts val="0"/>
              </a:spcAft>
              <a:buNone/>
            </a:pPr>
            <a:r>
              <a:rPr lang="en" u="sng">
                <a:solidFill>
                  <a:schemeClr val="hlink"/>
                </a:solidFill>
                <a:hlinkClick r:id="rId4"/>
              </a:rPr>
              <a:t>Kathy Mattson</a:t>
            </a:r>
            <a:endParaRPr>
              <a:solidFill>
                <a:srgbClr val="FFFFFF"/>
              </a:solidFill>
            </a:endParaRPr>
          </a:p>
        </p:txBody>
      </p:sp>
      <p:pic>
        <p:nvPicPr>
          <p:cNvPr id="320" name="Google Shape;320;p42"/>
          <p:cNvPicPr preferRelativeResize="0"/>
          <p:nvPr/>
        </p:nvPicPr>
        <p:blipFill>
          <a:blip r:embed="rId5">
            <a:alphaModFix/>
          </a:blip>
          <a:stretch>
            <a:fillRect/>
          </a:stretch>
        </p:blipFill>
        <p:spPr>
          <a:xfrm>
            <a:off x="7234900" y="2526350"/>
            <a:ext cx="1507073" cy="1964275"/>
          </a:xfrm>
          <a:prstGeom prst="rect">
            <a:avLst/>
          </a:prstGeom>
          <a:noFill/>
          <a:ln>
            <a:noFill/>
          </a:ln>
        </p:spPr>
      </p:pic>
      <p:pic>
        <p:nvPicPr>
          <p:cNvPr id="321" name="Google Shape;321;p42"/>
          <p:cNvPicPr preferRelativeResize="0"/>
          <p:nvPr/>
        </p:nvPicPr>
        <p:blipFill>
          <a:blip r:embed="rId6">
            <a:alphaModFix/>
          </a:blip>
          <a:stretch>
            <a:fillRect/>
          </a:stretch>
        </p:blipFill>
        <p:spPr>
          <a:xfrm>
            <a:off x="7112000" y="124825"/>
            <a:ext cx="2032000" cy="584875"/>
          </a:xfrm>
          <a:prstGeom prst="rect">
            <a:avLst/>
          </a:prstGeom>
          <a:noFill/>
          <a:ln>
            <a:noFill/>
          </a:ln>
        </p:spPr>
      </p:pic>
      <p:pic>
        <p:nvPicPr>
          <p:cNvPr id="322" name="Google Shape;322;p42"/>
          <p:cNvPicPr preferRelativeResize="0"/>
          <p:nvPr/>
        </p:nvPicPr>
        <p:blipFill>
          <a:blip r:embed="rId7">
            <a:alphaModFix/>
          </a:blip>
          <a:stretch>
            <a:fillRect/>
          </a:stretch>
        </p:blipFill>
        <p:spPr>
          <a:xfrm>
            <a:off x="4774875" y="366950"/>
            <a:ext cx="1954050" cy="3410550"/>
          </a:xfrm>
          <a:prstGeom prst="rect">
            <a:avLst/>
          </a:prstGeom>
          <a:noFill/>
          <a:ln>
            <a:noFill/>
          </a:ln>
        </p:spPr>
      </p:pic>
      <p:sp>
        <p:nvSpPr>
          <p:cNvPr id="323" name="Google Shape;323;p42"/>
          <p:cNvSpPr txBox="1"/>
          <p:nvPr/>
        </p:nvSpPr>
        <p:spPr>
          <a:xfrm>
            <a:off x="496050" y="797400"/>
            <a:ext cx="3734700" cy="412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dk1"/>
              </a:solidFill>
              <a:latin typeface="Roboto"/>
              <a:ea typeface="Roboto"/>
              <a:cs typeface="Roboto"/>
              <a:sym typeface="Roboto"/>
            </a:endParaRPr>
          </a:p>
          <a:p>
            <a:pPr indent="0" lvl="0" marL="0" rtl="0" algn="l">
              <a:spcBef>
                <a:spcPts val="0"/>
              </a:spcBef>
              <a:spcAft>
                <a:spcPts val="0"/>
              </a:spcAft>
              <a:buNone/>
            </a:pPr>
            <a:r>
              <a:rPr lang="en" sz="1200">
                <a:solidFill>
                  <a:schemeClr val="dk1"/>
                </a:solidFill>
                <a:latin typeface="Roboto"/>
                <a:ea typeface="Roboto"/>
                <a:cs typeface="Roboto"/>
                <a:sym typeface="Roboto"/>
              </a:rPr>
              <a:t>The Personal Project is a required project for students in year 5 (10th grade) of the MYP program.  It is an opportunity for students to guide their own learning in a project driven by their interests based on experiences within the school or outside of school.  </a:t>
            </a:r>
            <a:endParaRPr sz="1200">
              <a:solidFill>
                <a:schemeClr val="dk1"/>
              </a:solidFill>
              <a:latin typeface="Roboto"/>
              <a:ea typeface="Roboto"/>
              <a:cs typeface="Roboto"/>
              <a:sym typeface="Roboto"/>
            </a:endParaRPr>
          </a:p>
          <a:p>
            <a:pPr indent="0" lvl="0" marL="0" rtl="0" algn="l">
              <a:spcBef>
                <a:spcPts val="0"/>
              </a:spcBef>
              <a:spcAft>
                <a:spcPts val="0"/>
              </a:spcAft>
              <a:buNone/>
            </a:pPr>
            <a:r>
              <a:t/>
            </a:r>
            <a:endParaRPr sz="1200">
              <a:solidFill>
                <a:schemeClr val="dk1"/>
              </a:solidFill>
              <a:latin typeface="Roboto"/>
              <a:ea typeface="Roboto"/>
              <a:cs typeface="Roboto"/>
              <a:sym typeface="Roboto"/>
            </a:endParaRPr>
          </a:p>
          <a:p>
            <a:pPr indent="0" lvl="0" marL="0" rtl="0" algn="l">
              <a:spcBef>
                <a:spcPts val="0"/>
              </a:spcBef>
              <a:spcAft>
                <a:spcPts val="0"/>
              </a:spcAft>
              <a:buNone/>
            </a:pPr>
            <a:r>
              <a:rPr lang="en" sz="1200">
                <a:solidFill>
                  <a:schemeClr val="dk1"/>
                </a:solidFill>
                <a:latin typeface="Roboto"/>
                <a:ea typeface="Roboto"/>
                <a:cs typeface="Roboto"/>
                <a:sym typeface="Roboto"/>
              </a:rPr>
              <a:t>The personal project is an opportunity for students to:</a:t>
            </a:r>
            <a:endParaRPr sz="1200">
              <a:solidFill>
                <a:schemeClr val="dk1"/>
              </a:solidFill>
              <a:latin typeface="Roboto"/>
              <a:ea typeface="Roboto"/>
              <a:cs typeface="Roboto"/>
              <a:sym typeface="Roboto"/>
            </a:endParaRPr>
          </a:p>
          <a:p>
            <a:pPr indent="0" lvl="0" marL="0" rtl="0" algn="l">
              <a:spcBef>
                <a:spcPts val="0"/>
              </a:spcBef>
              <a:spcAft>
                <a:spcPts val="0"/>
              </a:spcAft>
              <a:buNone/>
            </a:pPr>
            <a:r>
              <a:t/>
            </a:r>
            <a:endParaRPr sz="1200">
              <a:solidFill>
                <a:schemeClr val="dk1"/>
              </a:solidFill>
              <a:latin typeface="Roboto"/>
              <a:ea typeface="Roboto"/>
              <a:cs typeface="Roboto"/>
              <a:sym typeface="Roboto"/>
            </a:endParaRPr>
          </a:p>
          <a:p>
            <a:pPr indent="-304800" lvl="0" marL="45720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Inquire (Planning stage of project): Explore an interest that is personally meaningful and investigate individual interests.</a:t>
            </a:r>
            <a:endParaRPr sz="1200">
              <a:solidFill>
                <a:schemeClr val="dk1"/>
              </a:solidFill>
              <a:latin typeface="Roboto"/>
              <a:ea typeface="Roboto"/>
              <a:cs typeface="Roboto"/>
              <a:sym typeface="Roboto"/>
            </a:endParaRPr>
          </a:p>
          <a:p>
            <a:pPr indent="-304800" lvl="0" marL="45720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Act (Apply skills stage of project): Transfer and apply skills in pursuit of a learning goal and creation of the product.</a:t>
            </a:r>
            <a:endParaRPr sz="1200">
              <a:solidFill>
                <a:schemeClr val="dk1"/>
              </a:solidFill>
              <a:latin typeface="Roboto"/>
              <a:ea typeface="Roboto"/>
              <a:cs typeface="Roboto"/>
              <a:sym typeface="Roboto"/>
            </a:endParaRPr>
          </a:p>
          <a:p>
            <a:pPr indent="-304800" lvl="0" marL="45720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Reflect (Reflection stage of the project): Recognize and provide evidence of personal growth and development.</a:t>
            </a:r>
            <a:endParaRPr sz="1200">
              <a:solidFill>
                <a:schemeClr val="dk1"/>
              </a:solidFill>
              <a:latin typeface="Roboto"/>
              <a:ea typeface="Roboto"/>
              <a:cs typeface="Roboto"/>
              <a:sym typeface="Roboto"/>
            </a:endParaRPr>
          </a:p>
          <a:p>
            <a:pPr indent="0" lvl="0" marL="0" rtl="0" algn="l">
              <a:spcBef>
                <a:spcPts val="0"/>
              </a:spcBef>
              <a:spcAft>
                <a:spcPts val="0"/>
              </a:spcAft>
              <a:buNone/>
            </a:pPr>
            <a:r>
              <a:t/>
            </a:r>
            <a:endParaRPr sz="1200">
              <a:solidFill>
                <a:schemeClr val="dk1"/>
              </a:solidFill>
              <a:latin typeface="Roboto"/>
              <a:ea typeface="Roboto"/>
              <a:cs typeface="Roboto"/>
              <a:sym typeface="Roboto"/>
            </a:endParaRPr>
          </a:p>
        </p:txBody>
      </p:sp>
      <p:pic>
        <p:nvPicPr>
          <p:cNvPr descr="MYP Program: Year 1-5 (grades 6-10) - International School of Estonia" id="324" name="Google Shape;324;p42"/>
          <p:cNvPicPr preferRelativeResize="0"/>
          <p:nvPr/>
        </p:nvPicPr>
        <p:blipFill>
          <a:blip r:embed="rId8">
            <a:alphaModFix/>
          </a:blip>
          <a:stretch>
            <a:fillRect/>
          </a:stretch>
        </p:blipFill>
        <p:spPr>
          <a:xfrm>
            <a:off x="5280850" y="3848900"/>
            <a:ext cx="1205750" cy="1205750"/>
          </a:xfrm>
          <a:prstGeom prst="rect">
            <a:avLst/>
          </a:prstGeom>
          <a:noFill/>
          <a:ln>
            <a:noFill/>
          </a:ln>
        </p:spPr>
      </p:pic>
      <p:sp>
        <p:nvSpPr>
          <p:cNvPr id="325" name="Google Shape;325;p42"/>
          <p:cNvSpPr txBox="1"/>
          <p:nvPr/>
        </p:nvSpPr>
        <p:spPr>
          <a:xfrm>
            <a:off x="1175225" y="145000"/>
            <a:ext cx="2922900" cy="65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2"/>
                </a:solidFill>
                <a:latin typeface="Roboto"/>
                <a:ea typeface="Roboto"/>
                <a:cs typeface="Roboto"/>
                <a:sym typeface="Roboto"/>
              </a:rPr>
              <a:t>The Personal Project</a:t>
            </a:r>
            <a:endParaRPr sz="2000">
              <a:solidFill>
                <a:schemeClr val="dk2"/>
              </a:solidFill>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29" name="Shape 329"/>
        <p:cNvGrpSpPr/>
        <p:nvPr/>
      </p:nvGrpSpPr>
      <p:grpSpPr>
        <a:xfrm>
          <a:off x="0" y="0"/>
          <a:ext cx="0" cy="0"/>
          <a:chOff x="0" y="0"/>
          <a:chExt cx="0" cy="0"/>
        </a:xfrm>
      </p:grpSpPr>
      <p:sp>
        <p:nvSpPr>
          <p:cNvPr id="330" name="Google Shape;330;p43"/>
          <p:cNvSpPr txBox="1"/>
          <p:nvPr>
            <p:ph type="title"/>
          </p:nvPr>
        </p:nvSpPr>
        <p:spPr>
          <a:xfrm>
            <a:off x="1080775" y="119750"/>
            <a:ext cx="78270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2500">
                <a:solidFill>
                  <a:schemeClr val="dk1"/>
                </a:solidFill>
              </a:rPr>
              <a:t>Additional Programs in the International Baccalaureate- Specific to 11th and 12th </a:t>
            </a:r>
            <a:r>
              <a:rPr lang="en">
                <a:solidFill>
                  <a:schemeClr val="dk1"/>
                </a:solidFill>
              </a:rPr>
              <a:t>grade</a:t>
            </a:r>
            <a:endParaRPr b="1">
              <a:solidFill>
                <a:schemeClr val="dk1"/>
              </a:solidFill>
            </a:endParaRPr>
          </a:p>
        </p:txBody>
      </p:sp>
      <p:pic>
        <p:nvPicPr>
          <p:cNvPr id="331" name="Google Shape;331;p43"/>
          <p:cNvPicPr preferRelativeResize="0"/>
          <p:nvPr/>
        </p:nvPicPr>
        <p:blipFill>
          <a:blip r:embed="rId3">
            <a:alphaModFix/>
          </a:blip>
          <a:stretch>
            <a:fillRect/>
          </a:stretch>
        </p:blipFill>
        <p:spPr>
          <a:xfrm>
            <a:off x="0" y="1129975"/>
            <a:ext cx="2411905" cy="734576"/>
          </a:xfrm>
          <a:prstGeom prst="rect">
            <a:avLst/>
          </a:prstGeom>
          <a:noFill/>
          <a:ln>
            <a:noFill/>
          </a:ln>
        </p:spPr>
      </p:pic>
      <p:sp>
        <p:nvSpPr>
          <p:cNvPr id="332" name="Google Shape;332;p43"/>
          <p:cNvSpPr txBox="1"/>
          <p:nvPr/>
        </p:nvSpPr>
        <p:spPr>
          <a:xfrm>
            <a:off x="1702750" y="4601700"/>
            <a:ext cx="3000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u="sng">
                <a:solidFill>
                  <a:schemeClr val="hlink"/>
                </a:solidFill>
                <a:latin typeface="Merriweather"/>
                <a:ea typeface="Merriweather"/>
                <a:cs typeface="Merriweather"/>
                <a:sym typeface="Merriweather"/>
                <a:hlinkClick r:id="rId4"/>
              </a:rPr>
              <a:t>Extended Essay Coordinator - </a:t>
            </a:r>
            <a:endParaRPr sz="1000">
              <a:solidFill>
                <a:schemeClr val="dk1"/>
              </a:solidFill>
              <a:latin typeface="Merriweather"/>
              <a:ea typeface="Merriweather"/>
              <a:cs typeface="Merriweather"/>
              <a:sym typeface="Merriweather"/>
            </a:endParaRPr>
          </a:p>
          <a:p>
            <a:pPr indent="0" lvl="0" marL="0" rtl="0" algn="l">
              <a:spcBef>
                <a:spcPts val="0"/>
              </a:spcBef>
              <a:spcAft>
                <a:spcPts val="0"/>
              </a:spcAft>
              <a:buNone/>
            </a:pPr>
            <a:r>
              <a:rPr lang="en" sz="1000" u="sng">
                <a:solidFill>
                  <a:schemeClr val="hlink"/>
                </a:solidFill>
                <a:latin typeface="Merriweather"/>
                <a:ea typeface="Merriweather"/>
                <a:cs typeface="Merriweather"/>
                <a:sym typeface="Merriweather"/>
                <a:hlinkClick r:id="rId5"/>
              </a:rPr>
              <a:t>Julie Merila</a:t>
            </a:r>
            <a:endParaRPr>
              <a:solidFill>
                <a:schemeClr val="dk1"/>
              </a:solidFill>
            </a:endParaRPr>
          </a:p>
        </p:txBody>
      </p:sp>
      <p:sp>
        <p:nvSpPr>
          <p:cNvPr id="333" name="Google Shape;333;p43"/>
          <p:cNvSpPr txBox="1"/>
          <p:nvPr/>
        </p:nvSpPr>
        <p:spPr>
          <a:xfrm>
            <a:off x="0" y="1950975"/>
            <a:ext cx="1923000" cy="692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000" u="sng">
                <a:solidFill>
                  <a:schemeClr val="hlink"/>
                </a:solidFill>
                <a:latin typeface="Merriweather"/>
                <a:ea typeface="Merriweather"/>
                <a:cs typeface="Merriweather"/>
                <a:sym typeface="Merriweather"/>
                <a:hlinkClick r:id="rId6"/>
              </a:rPr>
              <a:t>CAS Coordinator/ TOK Teacher- </a:t>
            </a:r>
            <a:endParaRPr sz="1000">
              <a:solidFill>
                <a:schemeClr val="dk1"/>
              </a:solidFill>
              <a:latin typeface="Merriweather"/>
              <a:ea typeface="Merriweather"/>
              <a:cs typeface="Merriweather"/>
              <a:sym typeface="Merriweather"/>
            </a:endParaRPr>
          </a:p>
          <a:p>
            <a:pPr indent="0" lvl="0" marL="0" rtl="0" algn="ctr">
              <a:lnSpc>
                <a:spcPct val="115000"/>
              </a:lnSpc>
              <a:spcBef>
                <a:spcPts val="0"/>
              </a:spcBef>
              <a:spcAft>
                <a:spcPts val="0"/>
              </a:spcAft>
              <a:buNone/>
            </a:pPr>
            <a:r>
              <a:rPr lang="en" sz="1000" u="sng">
                <a:solidFill>
                  <a:schemeClr val="hlink"/>
                </a:solidFill>
                <a:latin typeface="Merriweather"/>
                <a:ea typeface="Merriweather"/>
                <a:cs typeface="Merriweather"/>
                <a:sym typeface="Merriweather"/>
                <a:hlinkClick r:id="rId7"/>
              </a:rPr>
              <a:t>Caroline Young</a:t>
            </a:r>
            <a:endParaRPr sz="1000">
              <a:solidFill>
                <a:schemeClr val="dk1"/>
              </a:solidFill>
              <a:latin typeface="Merriweather"/>
              <a:ea typeface="Merriweather"/>
              <a:cs typeface="Merriweather"/>
              <a:sym typeface="Merriweather"/>
            </a:endParaRPr>
          </a:p>
        </p:txBody>
      </p:sp>
      <p:pic>
        <p:nvPicPr>
          <p:cNvPr descr="Diploma Programme - Hoover High School" id="334" name="Google Shape;334;p43"/>
          <p:cNvPicPr preferRelativeResize="0"/>
          <p:nvPr/>
        </p:nvPicPr>
        <p:blipFill>
          <a:blip r:embed="rId8">
            <a:alphaModFix/>
          </a:blip>
          <a:stretch>
            <a:fillRect/>
          </a:stretch>
        </p:blipFill>
        <p:spPr>
          <a:xfrm>
            <a:off x="5984700" y="1283800"/>
            <a:ext cx="3012625" cy="3012625"/>
          </a:xfrm>
          <a:prstGeom prst="rect">
            <a:avLst/>
          </a:prstGeom>
          <a:noFill/>
          <a:ln>
            <a:noFill/>
          </a:ln>
        </p:spPr>
      </p:pic>
      <p:pic>
        <p:nvPicPr>
          <p:cNvPr id="335" name="Google Shape;335;p43" title="Balanced.MOV">
            <a:hlinkClick r:id="rId9"/>
          </p:cNvPr>
          <p:cNvPicPr preferRelativeResize="0"/>
          <p:nvPr/>
        </p:nvPicPr>
        <p:blipFill>
          <a:blip r:embed="rId10">
            <a:alphaModFix/>
          </a:blip>
          <a:stretch>
            <a:fillRect/>
          </a:stretch>
        </p:blipFill>
        <p:spPr>
          <a:xfrm>
            <a:off x="4002662" y="1442926"/>
            <a:ext cx="1853249" cy="3294675"/>
          </a:xfrm>
          <a:prstGeom prst="rect">
            <a:avLst/>
          </a:prstGeom>
          <a:noFill/>
          <a:ln>
            <a:noFill/>
          </a:ln>
        </p:spPr>
      </p:pic>
      <p:pic>
        <p:nvPicPr>
          <p:cNvPr id="336" name="Google Shape;336;p43"/>
          <p:cNvPicPr preferRelativeResize="0"/>
          <p:nvPr/>
        </p:nvPicPr>
        <p:blipFill>
          <a:blip r:embed="rId11">
            <a:alphaModFix/>
          </a:blip>
          <a:stretch>
            <a:fillRect/>
          </a:stretch>
        </p:blipFill>
        <p:spPr>
          <a:xfrm>
            <a:off x="128050" y="2884500"/>
            <a:ext cx="1629150" cy="2159800"/>
          </a:xfrm>
          <a:prstGeom prst="rect">
            <a:avLst/>
          </a:prstGeom>
          <a:noFill/>
          <a:ln>
            <a:noFill/>
          </a:ln>
        </p:spPr>
      </p:pic>
      <p:pic>
        <p:nvPicPr>
          <p:cNvPr id="337" name="Google Shape;337;p43"/>
          <p:cNvPicPr preferRelativeResize="0"/>
          <p:nvPr/>
        </p:nvPicPr>
        <p:blipFill>
          <a:blip r:embed="rId12">
            <a:alphaModFix/>
          </a:blip>
          <a:stretch>
            <a:fillRect/>
          </a:stretch>
        </p:blipFill>
        <p:spPr>
          <a:xfrm>
            <a:off x="2206988" y="1878500"/>
            <a:ext cx="1666875" cy="2209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5"/>
                                        </p:tgtEl>
                                        <p:attrNameLst>
                                          <p:attrName>style.visibility</p:attrName>
                                        </p:attrNameLst>
                                      </p:cBhvr>
                                      <p:to>
                                        <p:strVal val="visible"/>
                                      </p:to>
                                    </p:set>
                                    <p:animEffect filter="fade" transition="in">
                                      <p:cBhvr>
                                        <p:cTn dur="1000"/>
                                        <p:tgtEl>
                                          <p:spTgt spid="3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44"/>
          <p:cNvSpPr txBox="1"/>
          <p:nvPr>
            <p:ph type="title"/>
          </p:nvPr>
        </p:nvSpPr>
        <p:spPr>
          <a:xfrm>
            <a:off x="4827950" y="38850"/>
            <a:ext cx="4292100" cy="9561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t/>
            </a:r>
            <a:endParaRPr sz="3300">
              <a:solidFill>
                <a:schemeClr val="lt1"/>
              </a:solidFill>
            </a:endParaRPr>
          </a:p>
          <a:p>
            <a:pPr indent="0" lvl="0" marL="0" rtl="0" algn="ctr">
              <a:spcBef>
                <a:spcPts val="0"/>
              </a:spcBef>
              <a:spcAft>
                <a:spcPts val="0"/>
              </a:spcAft>
              <a:buNone/>
            </a:pPr>
            <a:r>
              <a:t/>
            </a:r>
            <a:endParaRPr sz="3300">
              <a:solidFill>
                <a:schemeClr val="lt1"/>
              </a:solidFill>
            </a:endParaRPr>
          </a:p>
          <a:p>
            <a:pPr indent="0" lvl="0" marL="0" rtl="0" algn="ctr">
              <a:spcBef>
                <a:spcPts val="0"/>
              </a:spcBef>
              <a:spcAft>
                <a:spcPts val="0"/>
              </a:spcAft>
              <a:buNone/>
            </a:pPr>
            <a:r>
              <a:t/>
            </a:r>
            <a:endParaRPr b="1" sz="3300">
              <a:solidFill>
                <a:schemeClr val="lt1"/>
              </a:solidFill>
            </a:endParaRPr>
          </a:p>
        </p:txBody>
      </p:sp>
      <p:sp>
        <p:nvSpPr>
          <p:cNvPr id="343" name="Google Shape;343;p44"/>
          <p:cNvSpPr txBox="1"/>
          <p:nvPr>
            <p:ph idx="2" type="body"/>
          </p:nvPr>
        </p:nvSpPr>
        <p:spPr>
          <a:xfrm>
            <a:off x="1144675" y="287075"/>
            <a:ext cx="3183000" cy="1144800"/>
          </a:xfrm>
          <a:prstGeom prst="rect">
            <a:avLst/>
          </a:prstGeom>
        </p:spPr>
        <p:txBody>
          <a:bodyPr anchorCtr="0" anchor="ctr" bIns="91425" lIns="91425" spcFirstLastPara="1" rIns="91425" wrap="square" tIns="91425">
            <a:normAutofit fontScale="85000" lnSpcReduction="20000"/>
          </a:bodyPr>
          <a:lstStyle/>
          <a:p>
            <a:pPr indent="0" lvl="0" marL="0" rtl="0" algn="l">
              <a:lnSpc>
                <a:spcPct val="107916"/>
              </a:lnSpc>
              <a:spcBef>
                <a:spcPts val="0"/>
              </a:spcBef>
              <a:spcAft>
                <a:spcPts val="0"/>
              </a:spcAft>
              <a:buNone/>
            </a:pPr>
            <a:r>
              <a:rPr lang="en" sz="1200">
                <a:solidFill>
                  <a:schemeClr val="dk2"/>
                </a:solidFill>
                <a:latin typeface="Merriweather"/>
                <a:ea typeface="Merriweather"/>
                <a:cs typeface="Merriweather"/>
                <a:sym typeface="Merriweather"/>
              </a:rPr>
              <a:t>Designed for students interested in pursuing a career-related education. It provides them with an excellent foundation to support their further studies, as well as ensure their preparedness for success in the workforce.</a:t>
            </a:r>
            <a:endParaRPr sz="1200">
              <a:solidFill>
                <a:schemeClr val="dk2"/>
              </a:solidFill>
              <a:latin typeface="Merriweather"/>
              <a:ea typeface="Merriweather"/>
              <a:cs typeface="Merriweather"/>
              <a:sym typeface="Merriweather"/>
            </a:endParaRPr>
          </a:p>
          <a:p>
            <a:pPr indent="0" lvl="0" marL="0" rtl="0" algn="l">
              <a:lnSpc>
                <a:spcPct val="100000"/>
              </a:lnSpc>
              <a:spcBef>
                <a:spcPts val="800"/>
              </a:spcBef>
              <a:spcAft>
                <a:spcPts val="0"/>
              </a:spcAft>
              <a:buNone/>
            </a:pPr>
            <a:r>
              <a:t/>
            </a:r>
            <a:endParaRPr>
              <a:solidFill>
                <a:schemeClr val="dk2"/>
              </a:solidFill>
              <a:latin typeface="Merriweather"/>
              <a:ea typeface="Merriweather"/>
              <a:cs typeface="Merriweather"/>
              <a:sym typeface="Merriweather"/>
            </a:endParaRPr>
          </a:p>
        </p:txBody>
      </p:sp>
      <p:pic>
        <p:nvPicPr>
          <p:cNvPr id="344" name="Google Shape;344;p44"/>
          <p:cNvPicPr preferRelativeResize="0"/>
          <p:nvPr/>
        </p:nvPicPr>
        <p:blipFill>
          <a:blip r:embed="rId3">
            <a:alphaModFix/>
          </a:blip>
          <a:stretch>
            <a:fillRect/>
          </a:stretch>
        </p:blipFill>
        <p:spPr>
          <a:xfrm>
            <a:off x="195475" y="1327850"/>
            <a:ext cx="1312450" cy="1739925"/>
          </a:xfrm>
          <a:prstGeom prst="rect">
            <a:avLst/>
          </a:prstGeom>
          <a:noFill/>
          <a:ln>
            <a:noFill/>
          </a:ln>
        </p:spPr>
      </p:pic>
      <p:sp>
        <p:nvSpPr>
          <p:cNvPr id="345" name="Google Shape;345;p44"/>
          <p:cNvSpPr txBox="1"/>
          <p:nvPr/>
        </p:nvSpPr>
        <p:spPr>
          <a:xfrm>
            <a:off x="3251500" y="1686500"/>
            <a:ext cx="973200" cy="114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1F1F1F"/>
                </a:solidFill>
                <a:latin typeface="Roboto"/>
                <a:ea typeface="Roboto"/>
                <a:cs typeface="Roboto"/>
                <a:sym typeface="Roboto"/>
              </a:rPr>
              <a:t>CNA instructors- Becca Morgan &amp; </a:t>
            </a:r>
            <a:r>
              <a:rPr lang="en" sz="1100">
                <a:solidFill>
                  <a:srgbClr val="1F1F1F"/>
                </a:solidFill>
                <a:latin typeface="Roboto"/>
                <a:ea typeface="Roboto"/>
                <a:cs typeface="Roboto"/>
                <a:sym typeface="Roboto"/>
              </a:rPr>
              <a:t>Jack McCoy</a:t>
            </a:r>
            <a:endParaRPr sz="1100">
              <a:solidFill>
                <a:srgbClr val="1F1F1F"/>
              </a:solidFill>
              <a:latin typeface="Roboto"/>
              <a:ea typeface="Roboto"/>
              <a:cs typeface="Roboto"/>
              <a:sym typeface="Roboto"/>
            </a:endParaRPr>
          </a:p>
        </p:txBody>
      </p:sp>
      <p:sp>
        <p:nvSpPr>
          <p:cNvPr id="346" name="Google Shape;346;p44"/>
          <p:cNvSpPr txBox="1"/>
          <p:nvPr/>
        </p:nvSpPr>
        <p:spPr>
          <a:xfrm>
            <a:off x="2226475" y="3328500"/>
            <a:ext cx="1181400" cy="16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2"/>
                </a:solidFill>
                <a:latin typeface="Roboto"/>
                <a:ea typeface="Roboto"/>
                <a:cs typeface="Roboto"/>
                <a:sym typeface="Roboto"/>
              </a:rPr>
              <a:t>AG/Tech Ed Teacher (Vet Tech &amp; </a:t>
            </a:r>
            <a:r>
              <a:rPr lang="en" sz="1100">
                <a:solidFill>
                  <a:schemeClr val="dk2"/>
                </a:solidFill>
                <a:latin typeface="Roboto"/>
                <a:ea typeface="Roboto"/>
                <a:cs typeface="Roboto"/>
                <a:sym typeface="Roboto"/>
              </a:rPr>
              <a:t>Craftsmanship</a:t>
            </a:r>
            <a:r>
              <a:rPr lang="en" sz="1100">
                <a:solidFill>
                  <a:schemeClr val="dk2"/>
                </a:solidFill>
                <a:latin typeface="Roboto"/>
                <a:ea typeface="Roboto"/>
                <a:cs typeface="Roboto"/>
                <a:sym typeface="Roboto"/>
              </a:rPr>
              <a:t>) Monica Pinkerman</a:t>
            </a:r>
            <a:endParaRPr sz="1100">
              <a:solidFill>
                <a:schemeClr val="dk2"/>
              </a:solidFill>
              <a:latin typeface="Roboto"/>
              <a:ea typeface="Roboto"/>
              <a:cs typeface="Roboto"/>
              <a:sym typeface="Roboto"/>
            </a:endParaRPr>
          </a:p>
        </p:txBody>
      </p:sp>
      <p:pic>
        <p:nvPicPr>
          <p:cNvPr id="347" name="Google Shape;347;p44" title="Open Minded.MOV">
            <a:hlinkClick r:id="rId4"/>
          </p:cNvPr>
          <p:cNvPicPr preferRelativeResize="0"/>
          <p:nvPr/>
        </p:nvPicPr>
        <p:blipFill>
          <a:blip r:embed="rId5">
            <a:alphaModFix/>
          </a:blip>
          <a:stretch>
            <a:fillRect/>
          </a:stretch>
        </p:blipFill>
        <p:spPr>
          <a:xfrm>
            <a:off x="7371850" y="137325"/>
            <a:ext cx="1583250" cy="2284901"/>
          </a:xfrm>
          <a:prstGeom prst="rect">
            <a:avLst/>
          </a:prstGeom>
          <a:noFill/>
          <a:ln>
            <a:noFill/>
          </a:ln>
        </p:spPr>
      </p:pic>
      <p:pic>
        <p:nvPicPr>
          <p:cNvPr id="348" name="Google Shape;348;p44"/>
          <p:cNvPicPr preferRelativeResize="0"/>
          <p:nvPr/>
        </p:nvPicPr>
        <p:blipFill>
          <a:blip r:embed="rId6">
            <a:alphaModFix/>
          </a:blip>
          <a:stretch>
            <a:fillRect/>
          </a:stretch>
        </p:blipFill>
        <p:spPr>
          <a:xfrm>
            <a:off x="4827950" y="3035578"/>
            <a:ext cx="1312450" cy="1739934"/>
          </a:xfrm>
          <a:prstGeom prst="rect">
            <a:avLst/>
          </a:prstGeom>
          <a:noFill/>
          <a:ln>
            <a:noFill/>
          </a:ln>
        </p:spPr>
      </p:pic>
      <p:pic>
        <p:nvPicPr>
          <p:cNvPr id="349" name="Google Shape;349;p44"/>
          <p:cNvPicPr preferRelativeResize="0"/>
          <p:nvPr/>
        </p:nvPicPr>
        <p:blipFill>
          <a:blip r:embed="rId7">
            <a:alphaModFix/>
          </a:blip>
          <a:stretch>
            <a:fillRect/>
          </a:stretch>
        </p:blipFill>
        <p:spPr>
          <a:xfrm>
            <a:off x="1846850" y="1311329"/>
            <a:ext cx="1312450" cy="1772970"/>
          </a:xfrm>
          <a:prstGeom prst="rect">
            <a:avLst/>
          </a:prstGeom>
          <a:noFill/>
          <a:ln>
            <a:noFill/>
          </a:ln>
        </p:spPr>
      </p:pic>
      <p:pic>
        <p:nvPicPr>
          <p:cNvPr id="350" name="Google Shape;350;p44"/>
          <p:cNvPicPr preferRelativeResize="0"/>
          <p:nvPr/>
        </p:nvPicPr>
        <p:blipFill>
          <a:blip r:embed="rId8">
            <a:alphaModFix/>
          </a:blip>
          <a:stretch>
            <a:fillRect/>
          </a:stretch>
        </p:blipFill>
        <p:spPr>
          <a:xfrm>
            <a:off x="879950" y="3272094"/>
            <a:ext cx="1312450" cy="1751381"/>
          </a:xfrm>
          <a:prstGeom prst="rect">
            <a:avLst/>
          </a:prstGeom>
          <a:noFill/>
          <a:ln>
            <a:noFill/>
          </a:ln>
        </p:spPr>
      </p:pic>
      <p:sp>
        <p:nvSpPr>
          <p:cNvPr id="351" name="Google Shape;351;p44"/>
          <p:cNvSpPr txBox="1"/>
          <p:nvPr/>
        </p:nvSpPr>
        <p:spPr>
          <a:xfrm>
            <a:off x="5968275" y="508375"/>
            <a:ext cx="1019400" cy="219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Performing Arts/ Theater Teacher- Alicia Ehleringer</a:t>
            </a:r>
            <a:endParaRPr sz="1300">
              <a:solidFill>
                <a:schemeClr val="dk1"/>
              </a:solidFill>
              <a:latin typeface="Calibri"/>
              <a:ea typeface="Calibri"/>
              <a:cs typeface="Calibri"/>
              <a:sym typeface="Calibri"/>
            </a:endParaRPr>
          </a:p>
        </p:txBody>
      </p:sp>
      <p:pic>
        <p:nvPicPr>
          <p:cNvPr id="352" name="Google Shape;352;p44"/>
          <p:cNvPicPr preferRelativeResize="0"/>
          <p:nvPr/>
        </p:nvPicPr>
        <p:blipFill>
          <a:blip r:embed="rId9">
            <a:alphaModFix/>
          </a:blip>
          <a:stretch>
            <a:fillRect/>
          </a:stretch>
        </p:blipFill>
        <p:spPr>
          <a:xfrm>
            <a:off x="4827950" y="339951"/>
            <a:ext cx="1181283" cy="1879650"/>
          </a:xfrm>
          <a:prstGeom prst="rect">
            <a:avLst/>
          </a:prstGeom>
          <a:noFill/>
          <a:ln>
            <a:noFill/>
          </a:ln>
        </p:spPr>
      </p:pic>
      <p:sp>
        <p:nvSpPr>
          <p:cNvPr id="353" name="Google Shape;353;p44"/>
          <p:cNvSpPr txBox="1"/>
          <p:nvPr/>
        </p:nvSpPr>
        <p:spPr>
          <a:xfrm>
            <a:off x="6230325" y="3058035"/>
            <a:ext cx="1019400" cy="169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Business </a:t>
            </a:r>
            <a:r>
              <a:rPr lang="en" sz="1300">
                <a:solidFill>
                  <a:schemeClr val="dk1"/>
                </a:solidFill>
                <a:latin typeface="Calibri"/>
                <a:ea typeface="Calibri"/>
                <a:cs typeface="Calibri"/>
                <a:sym typeface="Calibri"/>
              </a:rPr>
              <a:t>Teacher- Josh Westgaard</a:t>
            </a:r>
            <a:endParaRPr sz="13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7"/>
                                        </p:tgtEl>
                                        <p:attrNameLst>
                                          <p:attrName>style.visibility</p:attrName>
                                        </p:attrNameLst>
                                      </p:cBhvr>
                                      <p:to>
                                        <p:strVal val="visible"/>
                                      </p:to>
                                    </p:set>
                                    <p:animEffect filter="fade" transition="in">
                                      <p:cBhvr>
                                        <p:cTn dur="1000"/>
                                        <p:tgtEl>
                                          <p:spTgt spid="3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pic>
        <p:nvPicPr>
          <p:cNvPr id="358" name="Google Shape;358;p45"/>
          <p:cNvPicPr preferRelativeResize="0"/>
          <p:nvPr/>
        </p:nvPicPr>
        <p:blipFill>
          <a:blip r:embed="rId3">
            <a:alphaModFix/>
          </a:blip>
          <a:stretch>
            <a:fillRect/>
          </a:stretch>
        </p:blipFill>
        <p:spPr>
          <a:xfrm rot="-5400000">
            <a:off x="-393850" y="2316125"/>
            <a:ext cx="3396574" cy="1002225"/>
          </a:xfrm>
          <a:prstGeom prst="rect">
            <a:avLst/>
          </a:prstGeom>
          <a:noFill/>
          <a:ln>
            <a:noFill/>
          </a:ln>
        </p:spPr>
      </p:pic>
      <p:pic>
        <p:nvPicPr>
          <p:cNvPr id="359" name="Google Shape;359;p45"/>
          <p:cNvPicPr preferRelativeResize="0"/>
          <p:nvPr/>
        </p:nvPicPr>
        <p:blipFill>
          <a:blip r:embed="rId4">
            <a:alphaModFix/>
          </a:blip>
          <a:stretch>
            <a:fillRect/>
          </a:stretch>
        </p:blipFill>
        <p:spPr>
          <a:xfrm>
            <a:off x="2328475" y="152400"/>
            <a:ext cx="6451599" cy="4838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pic>
        <p:nvPicPr>
          <p:cNvPr id="364" name="Google Shape;364;p46"/>
          <p:cNvPicPr preferRelativeResize="0"/>
          <p:nvPr/>
        </p:nvPicPr>
        <p:blipFill>
          <a:blip r:embed="rId3">
            <a:alphaModFix/>
          </a:blip>
          <a:stretch>
            <a:fillRect/>
          </a:stretch>
        </p:blipFill>
        <p:spPr>
          <a:xfrm>
            <a:off x="1111350" y="152400"/>
            <a:ext cx="6451599" cy="48387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47"/>
          <p:cNvSpPr txBox="1"/>
          <p:nvPr>
            <p:ph type="title"/>
          </p:nvPr>
        </p:nvSpPr>
        <p:spPr>
          <a:xfrm>
            <a:off x="1888684" y="1746100"/>
            <a:ext cx="5377500" cy="1646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200">
                <a:solidFill>
                  <a:schemeClr val="dk1"/>
                </a:solidFill>
              </a:rPr>
              <a:t>Registration for the 2025-2026 school year</a:t>
            </a:r>
            <a:endParaRPr sz="4200">
              <a:solidFill>
                <a:schemeClr val="dk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48"/>
          <p:cNvSpPr txBox="1"/>
          <p:nvPr>
            <p:ph type="title"/>
          </p:nvPr>
        </p:nvSpPr>
        <p:spPr>
          <a:xfrm>
            <a:off x="819150" y="539025"/>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Registration Materials</a:t>
            </a:r>
            <a:endParaRPr/>
          </a:p>
        </p:txBody>
      </p:sp>
      <p:sp>
        <p:nvSpPr>
          <p:cNvPr id="375" name="Google Shape;375;p48"/>
          <p:cNvSpPr txBox="1"/>
          <p:nvPr>
            <p:ph idx="1" type="body"/>
          </p:nvPr>
        </p:nvSpPr>
        <p:spPr>
          <a:xfrm>
            <a:off x="885900" y="1097975"/>
            <a:ext cx="3686100" cy="6897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Course Guide - Lists the graduation requirements, course descriptions and a full list of offerings</a:t>
            </a:r>
            <a:endParaRPr/>
          </a:p>
        </p:txBody>
      </p:sp>
      <p:sp>
        <p:nvSpPr>
          <p:cNvPr id="376" name="Google Shape;376;p48"/>
          <p:cNvSpPr txBox="1"/>
          <p:nvPr>
            <p:ph idx="2" type="body"/>
          </p:nvPr>
        </p:nvSpPr>
        <p:spPr>
          <a:xfrm>
            <a:off x="4638750" y="109797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Registration Worksheet - Tool to complete your online registration. Lists classes and electives required for next year</a:t>
            </a:r>
            <a:endParaRPr/>
          </a:p>
        </p:txBody>
      </p:sp>
      <p:pic>
        <p:nvPicPr>
          <p:cNvPr id="377" name="Google Shape;377;p48"/>
          <p:cNvPicPr preferRelativeResize="0"/>
          <p:nvPr/>
        </p:nvPicPr>
        <p:blipFill>
          <a:blip r:embed="rId3">
            <a:alphaModFix/>
          </a:blip>
          <a:stretch>
            <a:fillRect/>
          </a:stretch>
        </p:blipFill>
        <p:spPr>
          <a:xfrm>
            <a:off x="5490750" y="1932671"/>
            <a:ext cx="2184150" cy="2878079"/>
          </a:xfrm>
          <a:prstGeom prst="rect">
            <a:avLst/>
          </a:prstGeom>
          <a:noFill/>
          <a:ln>
            <a:noFill/>
          </a:ln>
        </p:spPr>
      </p:pic>
      <p:pic>
        <p:nvPicPr>
          <p:cNvPr id="378" name="Google Shape;378;p48"/>
          <p:cNvPicPr preferRelativeResize="0"/>
          <p:nvPr/>
        </p:nvPicPr>
        <p:blipFill>
          <a:blip r:embed="rId4">
            <a:alphaModFix/>
          </a:blip>
          <a:stretch>
            <a:fillRect/>
          </a:stretch>
        </p:blipFill>
        <p:spPr>
          <a:xfrm>
            <a:off x="1590513" y="1787675"/>
            <a:ext cx="2276884" cy="30510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49"/>
          <p:cNvSpPr txBox="1"/>
          <p:nvPr>
            <p:ph type="title"/>
          </p:nvPr>
        </p:nvSpPr>
        <p:spPr>
          <a:xfrm>
            <a:off x="787900" y="491575"/>
            <a:ext cx="3709200" cy="1383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Courses</a:t>
            </a:r>
            <a:endParaRPr/>
          </a:p>
        </p:txBody>
      </p:sp>
      <p:sp>
        <p:nvSpPr>
          <p:cNvPr id="384" name="Google Shape;384;p49"/>
          <p:cNvSpPr txBox="1"/>
          <p:nvPr>
            <p:ph idx="1" type="body"/>
          </p:nvPr>
        </p:nvSpPr>
        <p:spPr>
          <a:xfrm>
            <a:off x="413100" y="1142475"/>
            <a:ext cx="3709200" cy="36573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lang="en"/>
              <a:t>Each student will have 7 classes on their schedule per semester</a:t>
            </a:r>
            <a:endParaRPr/>
          </a:p>
          <a:p>
            <a:pPr indent="-311150" lvl="0" marL="457200" rtl="0" algn="l">
              <a:spcBef>
                <a:spcPts val="0"/>
              </a:spcBef>
              <a:spcAft>
                <a:spcPts val="0"/>
              </a:spcAft>
              <a:buSzPts val="1300"/>
              <a:buChar char="●"/>
            </a:pPr>
            <a:r>
              <a:rPr lang="en"/>
              <a:t>4 of these classes are your Core Classes</a:t>
            </a:r>
            <a:endParaRPr/>
          </a:p>
          <a:p>
            <a:pPr indent="-298450" lvl="1" marL="914400" rtl="0" algn="l">
              <a:spcBef>
                <a:spcPts val="0"/>
              </a:spcBef>
              <a:spcAft>
                <a:spcPts val="0"/>
              </a:spcAft>
              <a:buSzPts val="1100"/>
              <a:buChar char="○"/>
            </a:pPr>
            <a:r>
              <a:rPr lang="en"/>
              <a:t>MYP English 9</a:t>
            </a:r>
            <a:endParaRPr/>
          </a:p>
          <a:p>
            <a:pPr indent="-298450" lvl="1" marL="914400" rtl="0" algn="l">
              <a:spcBef>
                <a:spcPts val="0"/>
              </a:spcBef>
              <a:spcAft>
                <a:spcPts val="0"/>
              </a:spcAft>
              <a:buSzPts val="1100"/>
              <a:buChar char="○"/>
            </a:pPr>
            <a:r>
              <a:rPr lang="en"/>
              <a:t>MYP Science 9</a:t>
            </a:r>
            <a:endParaRPr/>
          </a:p>
          <a:p>
            <a:pPr indent="-298450" lvl="1" marL="914400" rtl="0" algn="l">
              <a:spcBef>
                <a:spcPts val="0"/>
              </a:spcBef>
              <a:spcAft>
                <a:spcPts val="0"/>
              </a:spcAft>
              <a:buSzPts val="1100"/>
              <a:buChar char="○"/>
            </a:pPr>
            <a:r>
              <a:rPr lang="en"/>
              <a:t>MYP US History 9</a:t>
            </a:r>
            <a:endParaRPr/>
          </a:p>
          <a:p>
            <a:pPr indent="-298450" lvl="1" marL="914400" rtl="0" algn="l">
              <a:spcBef>
                <a:spcPts val="0"/>
              </a:spcBef>
              <a:spcAft>
                <a:spcPts val="0"/>
              </a:spcAft>
              <a:buSzPts val="1100"/>
              <a:buChar char="○"/>
            </a:pPr>
            <a:r>
              <a:rPr lang="en"/>
              <a:t>MYP Non Linear Algebra or MYP Geometry (Based on your teachers recommendation)</a:t>
            </a:r>
            <a:endParaRPr/>
          </a:p>
          <a:p>
            <a:pPr indent="-311150" lvl="0" marL="457200" rtl="0" algn="l">
              <a:spcBef>
                <a:spcPts val="0"/>
              </a:spcBef>
              <a:spcAft>
                <a:spcPts val="0"/>
              </a:spcAft>
              <a:buSzPts val="1300"/>
              <a:buChar char="●"/>
            </a:pPr>
            <a:r>
              <a:rPr lang="en"/>
              <a:t>3 of these are your Elective Classes</a:t>
            </a:r>
            <a:endParaRPr/>
          </a:p>
          <a:p>
            <a:pPr indent="-298450" lvl="1" marL="914400" rtl="0" algn="l">
              <a:spcBef>
                <a:spcPts val="0"/>
              </a:spcBef>
              <a:spcAft>
                <a:spcPts val="0"/>
              </a:spcAft>
              <a:buSzPts val="1100"/>
              <a:buChar char="○"/>
            </a:pPr>
            <a:r>
              <a:rPr lang="en"/>
              <a:t>AVID</a:t>
            </a:r>
            <a:endParaRPr/>
          </a:p>
          <a:p>
            <a:pPr indent="-298450" lvl="1" marL="914400" rtl="0" algn="l">
              <a:spcBef>
                <a:spcPts val="0"/>
              </a:spcBef>
              <a:spcAft>
                <a:spcPts val="0"/>
              </a:spcAft>
              <a:buSzPts val="1100"/>
              <a:buChar char="○"/>
            </a:pPr>
            <a:r>
              <a:rPr lang="en"/>
              <a:t>Agriculture</a:t>
            </a:r>
            <a:endParaRPr/>
          </a:p>
          <a:p>
            <a:pPr indent="-298450" lvl="1" marL="914400" rtl="0" algn="l">
              <a:spcBef>
                <a:spcPts val="0"/>
              </a:spcBef>
              <a:spcAft>
                <a:spcPts val="0"/>
              </a:spcAft>
              <a:buSzPts val="1100"/>
              <a:buChar char="○"/>
            </a:pPr>
            <a:r>
              <a:rPr lang="en"/>
              <a:t>Arts: Fine Art, Band, Choir</a:t>
            </a:r>
            <a:endParaRPr/>
          </a:p>
          <a:p>
            <a:pPr indent="-298450" lvl="1" marL="914400" rtl="0" algn="l">
              <a:spcBef>
                <a:spcPts val="0"/>
              </a:spcBef>
              <a:spcAft>
                <a:spcPts val="0"/>
              </a:spcAft>
              <a:buSzPts val="1100"/>
              <a:buChar char="○"/>
            </a:pPr>
            <a:r>
              <a:rPr lang="en"/>
              <a:t>Business</a:t>
            </a:r>
            <a:endParaRPr/>
          </a:p>
          <a:p>
            <a:pPr indent="-298450" lvl="1" marL="914400" rtl="0" algn="l">
              <a:spcBef>
                <a:spcPts val="0"/>
              </a:spcBef>
              <a:spcAft>
                <a:spcPts val="0"/>
              </a:spcAft>
              <a:buSzPts val="1100"/>
              <a:buChar char="○"/>
            </a:pPr>
            <a:r>
              <a:rPr lang="en"/>
              <a:t>CTE: Tech Ed, </a:t>
            </a:r>
            <a:r>
              <a:rPr lang="en"/>
              <a:t>Agriculture</a:t>
            </a:r>
            <a:r>
              <a:rPr lang="en"/>
              <a:t>, Business </a:t>
            </a:r>
            <a:endParaRPr/>
          </a:p>
          <a:p>
            <a:pPr indent="-298450" lvl="1" marL="914400" rtl="0" algn="l">
              <a:spcBef>
                <a:spcPts val="0"/>
              </a:spcBef>
              <a:spcAft>
                <a:spcPts val="0"/>
              </a:spcAft>
              <a:buSzPts val="1100"/>
              <a:buChar char="○"/>
            </a:pPr>
            <a:r>
              <a:rPr lang="en"/>
              <a:t>Health/Phy Ed</a:t>
            </a:r>
            <a:endParaRPr/>
          </a:p>
          <a:p>
            <a:pPr indent="-298450" lvl="1" marL="914400" rtl="0" algn="l">
              <a:spcBef>
                <a:spcPts val="0"/>
              </a:spcBef>
              <a:spcAft>
                <a:spcPts val="0"/>
              </a:spcAft>
              <a:buSzPts val="1100"/>
              <a:buChar char="○"/>
            </a:pPr>
            <a:r>
              <a:rPr lang="en"/>
              <a:t>Spanish</a:t>
            </a:r>
            <a:endParaRPr/>
          </a:p>
          <a:p>
            <a:pPr indent="-298450" lvl="1" marL="914400" rtl="0" algn="l">
              <a:spcBef>
                <a:spcPts val="0"/>
              </a:spcBef>
              <a:spcAft>
                <a:spcPts val="0"/>
              </a:spcAft>
              <a:buSzPts val="1100"/>
              <a:buChar char="○"/>
            </a:pPr>
            <a:r>
              <a:rPr lang="en"/>
              <a:t>Limited Core Electives</a:t>
            </a:r>
            <a:endParaRPr/>
          </a:p>
        </p:txBody>
      </p:sp>
      <p:graphicFrame>
        <p:nvGraphicFramePr>
          <p:cNvPr id="385" name="Google Shape;385;p49"/>
          <p:cNvGraphicFramePr/>
          <p:nvPr/>
        </p:nvGraphicFramePr>
        <p:xfrm>
          <a:off x="4122300" y="580100"/>
          <a:ext cx="3000000" cy="3000000"/>
        </p:xfrm>
        <a:graphic>
          <a:graphicData uri="http://schemas.openxmlformats.org/drawingml/2006/table">
            <a:tbl>
              <a:tblPr>
                <a:noFill/>
                <a:tableStyleId>{ECD5898F-AD2F-4CDD-A47A-33E1B30C42EA}</a:tableStyleId>
              </a:tblPr>
              <a:tblGrid>
                <a:gridCol w="2333625"/>
                <a:gridCol w="2333625"/>
              </a:tblGrid>
              <a:tr h="418450">
                <a:tc>
                  <a:txBody>
                    <a:bodyPr/>
                    <a:lstStyle/>
                    <a:p>
                      <a:pPr indent="0" lvl="0" marL="0" rtl="0" algn="l">
                        <a:spcBef>
                          <a:spcPts val="0"/>
                        </a:spcBef>
                        <a:spcAft>
                          <a:spcPts val="0"/>
                        </a:spcAft>
                        <a:buNone/>
                      </a:pPr>
                      <a:r>
                        <a:rPr b="1" lang="en" sz="1800"/>
                        <a:t>Semester 1</a:t>
                      </a:r>
                      <a:endParaRPr b="1" sz="1800"/>
                    </a:p>
                  </a:txBody>
                  <a:tcPr marT="91425" marB="91425" marR="91425" marL="91425">
                    <a:gradFill>
                      <a:gsLst>
                        <a:gs pos="0">
                          <a:srgbClr val="F2F2F2"/>
                        </a:gs>
                        <a:gs pos="100000">
                          <a:srgbClr val="A6A6A6"/>
                        </a:gs>
                      </a:gsLst>
                      <a:lin ang="5400012" scaled="0"/>
                    </a:gradFill>
                  </a:tcPr>
                </a:tc>
                <a:tc>
                  <a:txBody>
                    <a:bodyPr/>
                    <a:lstStyle/>
                    <a:p>
                      <a:pPr indent="0" lvl="0" marL="0" rtl="0" algn="l">
                        <a:spcBef>
                          <a:spcPts val="0"/>
                        </a:spcBef>
                        <a:spcAft>
                          <a:spcPts val="0"/>
                        </a:spcAft>
                        <a:buNone/>
                      </a:pPr>
                      <a:r>
                        <a:rPr b="1" lang="en" sz="1800"/>
                        <a:t>Semester 2</a:t>
                      </a:r>
                      <a:endParaRPr b="1" sz="1800"/>
                    </a:p>
                  </a:txBody>
                  <a:tcPr marT="91425" marB="91425" marR="91425" marL="91425">
                    <a:lnB cap="flat" cmpd="sng" w="9525">
                      <a:solidFill>
                        <a:srgbClr val="9E9E9E"/>
                      </a:solidFill>
                      <a:prstDash val="solid"/>
                      <a:round/>
                      <a:headEnd len="sm" w="sm" type="none"/>
                      <a:tailEnd len="sm" w="sm" type="none"/>
                    </a:lnB>
                    <a:gradFill>
                      <a:gsLst>
                        <a:gs pos="0">
                          <a:srgbClr val="F2F2F2"/>
                        </a:gs>
                        <a:gs pos="100000">
                          <a:srgbClr val="A6A6A6"/>
                        </a:gs>
                      </a:gsLst>
                      <a:lin ang="5400012" scaled="0"/>
                    </a:gradFill>
                  </a:tcPr>
                </a:tc>
              </a:tr>
              <a:tr h="418450">
                <a:tc>
                  <a:txBody>
                    <a:bodyPr/>
                    <a:lstStyle/>
                    <a:p>
                      <a:pPr indent="0" lvl="0" marL="0" rtl="0" algn="l">
                        <a:spcBef>
                          <a:spcPts val="0"/>
                        </a:spcBef>
                        <a:spcAft>
                          <a:spcPts val="0"/>
                        </a:spcAft>
                        <a:buNone/>
                      </a:pPr>
                      <a:r>
                        <a:rPr lang="en" sz="1800"/>
                        <a:t>MYP English 9</a:t>
                      </a:r>
                      <a:endParaRPr sz="1800"/>
                    </a:p>
                  </a:txBody>
                  <a:tcPr marT="91425" marB="91425" marR="91425" marL="91425">
                    <a:lnR cap="flat" cmpd="sng" w="9525">
                      <a:solidFill>
                        <a:srgbClr val="9E9E9E"/>
                      </a:solidFill>
                      <a:prstDash val="solid"/>
                      <a:round/>
                      <a:headEnd len="sm" w="sm" type="none"/>
                      <a:tailEnd len="sm" w="sm" type="none"/>
                    </a:lnR>
                    <a:gradFill>
                      <a:gsLst>
                        <a:gs pos="0">
                          <a:srgbClr val="F2F2F2"/>
                        </a:gs>
                        <a:gs pos="100000">
                          <a:srgbClr val="A6A6A6"/>
                        </a:gs>
                      </a:gsLst>
                      <a:lin ang="5400012" scaled="0"/>
                    </a:gradFill>
                  </a:tcPr>
                </a:tc>
                <a:tc>
                  <a:txBody>
                    <a:bodyPr/>
                    <a:lstStyle/>
                    <a:p>
                      <a:pPr indent="0" lvl="0" marL="0" rtl="0" algn="l">
                        <a:spcBef>
                          <a:spcPts val="0"/>
                        </a:spcBef>
                        <a:spcAft>
                          <a:spcPts val="0"/>
                        </a:spcAft>
                        <a:buNone/>
                      </a:pPr>
                      <a:r>
                        <a:rPr lang="en" sz="1800"/>
                        <a:t>MYP English 9</a:t>
                      </a:r>
                      <a:endParaRPr sz="1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gradFill>
                      <a:gsLst>
                        <a:gs pos="0">
                          <a:srgbClr val="F2F2F2"/>
                        </a:gs>
                        <a:gs pos="100000">
                          <a:srgbClr val="A6A6A6"/>
                        </a:gs>
                      </a:gsLst>
                      <a:lin ang="5400012" scaled="0"/>
                    </a:gradFill>
                  </a:tcPr>
                </a:tc>
              </a:tr>
              <a:tr h="418450">
                <a:tc>
                  <a:txBody>
                    <a:bodyPr/>
                    <a:lstStyle/>
                    <a:p>
                      <a:pPr indent="0" lvl="0" marL="0" rtl="0" algn="l">
                        <a:spcBef>
                          <a:spcPts val="0"/>
                        </a:spcBef>
                        <a:spcAft>
                          <a:spcPts val="0"/>
                        </a:spcAft>
                        <a:buNone/>
                      </a:pPr>
                      <a:r>
                        <a:rPr lang="en" sz="1800"/>
                        <a:t>U.S. History 9</a:t>
                      </a:r>
                      <a:endParaRPr sz="1800"/>
                    </a:p>
                  </a:txBody>
                  <a:tcPr marT="91425" marB="91425" marR="91425" marL="91425">
                    <a:lnR cap="flat" cmpd="sng" w="9525">
                      <a:solidFill>
                        <a:srgbClr val="9E9E9E"/>
                      </a:solidFill>
                      <a:prstDash val="solid"/>
                      <a:round/>
                      <a:headEnd len="sm" w="sm" type="none"/>
                      <a:tailEnd len="sm" w="sm" type="none"/>
                    </a:lnR>
                    <a:gradFill>
                      <a:gsLst>
                        <a:gs pos="0">
                          <a:srgbClr val="F2F2F2"/>
                        </a:gs>
                        <a:gs pos="100000">
                          <a:srgbClr val="A6A6A6"/>
                        </a:gs>
                      </a:gsLst>
                      <a:lin ang="5400012" scaled="0"/>
                    </a:gradFill>
                  </a:tcPr>
                </a:tc>
                <a:tc>
                  <a:txBody>
                    <a:bodyPr/>
                    <a:lstStyle/>
                    <a:p>
                      <a:pPr indent="0" lvl="0" marL="0" rtl="0" algn="l">
                        <a:spcBef>
                          <a:spcPts val="0"/>
                        </a:spcBef>
                        <a:spcAft>
                          <a:spcPts val="0"/>
                        </a:spcAft>
                        <a:buNone/>
                      </a:pPr>
                      <a:r>
                        <a:rPr lang="en" sz="1800"/>
                        <a:t>U.S. History 9</a:t>
                      </a:r>
                      <a:endParaRPr sz="1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gradFill>
                      <a:gsLst>
                        <a:gs pos="0">
                          <a:srgbClr val="F2F2F2"/>
                        </a:gs>
                        <a:gs pos="100000">
                          <a:srgbClr val="A6A6A6"/>
                        </a:gs>
                      </a:gsLst>
                      <a:lin ang="5400012" scaled="0"/>
                    </a:gradFill>
                  </a:tcPr>
                </a:tc>
              </a:tr>
              <a:tr h="418450">
                <a:tc>
                  <a:txBody>
                    <a:bodyPr/>
                    <a:lstStyle/>
                    <a:p>
                      <a:pPr indent="0" lvl="0" marL="0" rtl="0" algn="l">
                        <a:spcBef>
                          <a:spcPts val="0"/>
                        </a:spcBef>
                        <a:spcAft>
                          <a:spcPts val="0"/>
                        </a:spcAft>
                        <a:buNone/>
                      </a:pPr>
                      <a:r>
                        <a:rPr lang="en" sz="1800"/>
                        <a:t>MYP Science 9</a:t>
                      </a:r>
                      <a:endParaRPr sz="1800"/>
                    </a:p>
                  </a:txBody>
                  <a:tcPr marT="91425" marB="91425" marR="91425" marL="91425">
                    <a:lnR cap="flat" cmpd="sng" w="9525">
                      <a:solidFill>
                        <a:srgbClr val="9E9E9E"/>
                      </a:solidFill>
                      <a:prstDash val="solid"/>
                      <a:round/>
                      <a:headEnd len="sm" w="sm" type="none"/>
                      <a:tailEnd len="sm" w="sm" type="none"/>
                    </a:lnR>
                    <a:gradFill>
                      <a:gsLst>
                        <a:gs pos="0">
                          <a:srgbClr val="F2F2F2"/>
                        </a:gs>
                        <a:gs pos="100000">
                          <a:srgbClr val="A6A6A6"/>
                        </a:gs>
                      </a:gsLst>
                      <a:lin ang="5400012" scaled="0"/>
                    </a:gradFill>
                  </a:tcPr>
                </a:tc>
                <a:tc>
                  <a:txBody>
                    <a:bodyPr/>
                    <a:lstStyle/>
                    <a:p>
                      <a:pPr indent="0" lvl="0" marL="0" rtl="0" algn="l">
                        <a:spcBef>
                          <a:spcPts val="0"/>
                        </a:spcBef>
                        <a:spcAft>
                          <a:spcPts val="0"/>
                        </a:spcAft>
                        <a:buNone/>
                      </a:pPr>
                      <a:r>
                        <a:rPr lang="en" sz="1800"/>
                        <a:t>MYP Science 9</a:t>
                      </a:r>
                      <a:endParaRPr sz="1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gradFill>
                      <a:gsLst>
                        <a:gs pos="0">
                          <a:srgbClr val="F2F2F2"/>
                        </a:gs>
                        <a:gs pos="100000">
                          <a:srgbClr val="A6A6A6"/>
                        </a:gs>
                      </a:gsLst>
                      <a:lin ang="5400012" scaled="0"/>
                    </a:gradFill>
                  </a:tcPr>
                </a:tc>
              </a:tr>
              <a:tr h="418450">
                <a:tc>
                  <a:txBody>
                    <a:bodyPr/>
                    <a:lstStyle/>
                    <a:p>
                      <a:pPr indent="0" lvl="0" marL="0" rtl="0" algn="l">
                        <a:spcBef>
                          <a:spcPts val="0"/>
                        </a:spcBef>
                        <a:spcAft>
                          <a:spcPts val="0"/>
                        </a:spcAft>
                        <a:buNone/>
                      </a:pPr>
                      <a:r>
                        <a:rPr lang="en" sz="1800"/>
                        <a:t>**Math</a:t>
                      </a:r>
                      <a:endParaRPr sz="1800"/>
                    </a:p>
                  </a:txBody>
                  <a:tcPr marT="91425" marB="91425" marR="91425" marL="91425">
                    <a:lnR cap="flat" cmpd="sng" w="9525">
                      <a:solidFill>
                        <a:srgbClr val="9E9E9E"/>
                      </a:solidFill>
                      <a:prstDash val="solid"/>
                      <a:round/>
                      <a:headEnd len="sm" w="sm" type="none"/>
                      <a:tailEnd len="sm" w="sm" type="none"/>
                    </a:lnR>
                    <a:gradFill>
                      <a:gsLst>
                        <a:gs pos="0">
                          <a:srgbClr val="F2F2F2"/>
                        </a:gs>
                        <a:gs pos="100000">
                          <a:srgbClr val="A6A6A6"/>
                        </a:gs>
                      </a:gsLst>
                      <a:lin ang="5400012" scaled="0"/>
                    </a:gradFill>
                  </a:tcPr>
                </a:tc>
                <a:tc>
                  <a:txBody>
                    <a:bodyPr/>
                    <a:lstStyle/>
                    <a:p>
                      <a:pPr indent="0" lvl="0" marL="0" rtl="0" algn="l">
                        <a:spcBef>
                          <a:spcPts val="0"/>
                        </a:spcBef>
                        <a:spcAft>
                          <a:spcPts val="0"/>
                        </a:spcAft>
                        <a:buNone/>
                      </a:pPr>
                      <a:r>
                        <a:rPr lang="en" sz="1800"/>
                        <a:t>**Math</a:t>
                      </a:r>
                      <a:endParaRPr sz="1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gradFill>
                      <a:gsLst>
                        <a:gs pos="0">
                          <a:srgbClr val="F2F2F2"/>
                        </a:gs>
                        <a:gs pos="100000">
                          <a:srgbClr val="A6A6A6"/>
                        </a:gs>
                      </a:gsLst>
                      <a:lin ang="5400012" scaled="0"/>
                    </a:gradFill>
                  </a:tcPr>
                </a:tc>
              </a:tr>
              <a:tr h="670250">
                <a:tc>
                  <a:txBody>
                    <a:bodyPr/>
                    <a:lstStyle/>
                    <a:p>
                      <a:pPr indent="0" lvl="0" marL="0" rtl="0" algn="l">
                        <a:spcBef>
                          <a:spcPts val="0"/>
                        </a:spcBef>
                        <a:spcAft>
                          <a:spcPts val="0"/>
                        </a:spcAft>
                        <a:buNone/>
                      </a:pPr>
                      <a:r>
                        <a:rPr lang="en" sz="1800"/>
                        <a:t>***Elective - </a:t>
                      </a:r>
                      <a:r>
                        <a:rPr i="1" lang="en" sz="1800"/>
                        <a:t>Recommended Art</a:t>
                      </a:r>
                      <a:endParaRPr i="1" sz="1800"/>
                    </a:p>
                  </a:txBody>
                  <a:tcPr marT="91425" marB="91425" marR="91425" marL="91425">
                    <a:lnR cap="flat" cmpd="sng" w="9525">
                      <a:solidFill>
                        <a:srgbClr val="9E9E9E"/>
                      </a:solidFill>
                      <a:prstDash val="solid"/>
                      <a:round/>
                      <a:headEnd len="sm" w="sm" type="none"/>
                      <a:tailEnd len="sm" w="sm" type="none"/>
                    </a:lnR>
                    <a:gradFill>
                      <a:gsLst>
                        <a:gs pos="0">
                          <a:srgbClr val="F2F2F2"/>
                        </a:gs>
                        <a:gs pos="100000">
                          <a:srgbClr val="A6A6A6"/>
                        </a:gs>
                      </a:gsLst>
                      <a:lin ang="5400012" scaled="0"/>
                    </a:gradFill>
                  </a:tcPr>
                </a:tc>
                <a:tc>
                  <a:txBody>
                    <a:bodyPr/>
                    <a:lstStyle/>
                    <a:p>
                      <a:pPr indent="0" lvl="0" marL="0" rtl="0" algn="l">
                        <a:spcBef>
                          <a:spcPts val="0"/>
                        </a:spcBef>
                        <a:spcAft>
                          <a:spcPts val="0"/>
                        </a:spcAft>
                        <a:buNone/>
                      </a:pPr>
                      <a:r>
                        <a:rPr lang="en" sz="1800"/>
                        <a:t>***Elective - </a:t>
                      </a:r>
                      <a:r>
                        <a:rPr i="1" lang="en" sz="1800"/>
                        <a:t>Recommended Art</a:t>
                      </a:r>
                      <a:endParaRPr i="1" sz="1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gradFill>
                      <a:gsLst>
                        <a:gs pos="0">
                          <a:srgbClr val="F2F2F2"/>
                        </a:gs>
                        <a:gs pos="100000">
                          <a:srgbClr val="A6A6A6"/>
                        </a:gs>
                      </a:gsLst>
                      <a:lin ang="5400012" scaled="0"/>
                    </a:gradFill>
                  </a:tcPr>
                </a:tc>
              </a:tr>
              <a:tr h="626825">
                <a:tc>
                  <a:txBody>
                    <a:bodyPr/>
                    <a:lstStyle/>
                    <a:p>
                      <a:pPr indent="0" lvl="0" marL="0" rtl="0" algn="l">
                        <a:spcBef>
                          <a:spcPts val="0"/>
                        </a:spcBef>
                        <a:spcAft>
                          <a:spcPts val="0"/>
                        </a:spcAft>
                        <a:buNone/>
                      </a:pPr>
                      <a:r>
                        <a:rPr lang="en" sz="1800"/>
                        <a:t>***Elective </a:t>
                      </a:r>
                      <a:r>
                        <a:rPr lang="en" sz="1700"/>
                        <a:t>- </a:t>
                      </a:r>
                      <a:r>
                        <a:rPr i="1" lang="en" sz="1500"/>
                        <a:t>Recommended Spanish</a:t>
                      </a:r>
                      <a:endParaRPr i="1" sz="1500"/>
                    </a:p>
                  </a:txBody>
                  <a:tcPr marT="91425" marB="91425" marR="91425" marL="91425">
                    <a:lnR cap="flat" cmpd="sng" w="9525">
                      <a:solidFill>
                        <a:srgbClr val="9E9E9E"/>
                      </a:solidFill>
                      <a:prstDash val="solid"/>
                      <a:round/>
                      <a:headEnd len="sm" w="sm" type="none"/>
                      <a:tailEnd len="sm" w="sm" type="none"/>
                    </a:lnR>
                    <a:gradFill>
                      <a:gsLst>
                        <a:gs pos="0">
                          <a:srgbClr val="F2F2F2"/>
                        </a:gs>
                        <a:gs pos="100000">
                          <a:srgbClr val="A6A6A6"/>
                        </a:gs>
                      </a:gsLst>
                      <a:lin ang="5400012" scaled="0"/>
                    </a:gradFill>
                  </a:tcPr>
                </a:tc>
                <a:tc>
                  <a:txBody>
                    <a:bodyPr/>
                    <a:lstStyle/>
                    <a:p>
                      <a:pPr indent="0" lvl="0" marL="0" rtl="0" algn="l">
                        <a:spcBef>
                          <a:spcPts val="0"/>
                        </a:spcBef>
                        <a:spcAft>
                          <a:spcPts val="0"/>
                        </a:spcAft>
                        <a:buNone/>
                      </a:pPr>
                      <a:r>
                        <a:rPr lang="en" sz="1800"/>
                        <a:t>***Elective</a:t>
                      </a:r>
                      <a:r>
                        <a:rPr lang="en" sz="1700">
                          <a:solidFill>
                            <a:srgbClr val="000000"/>
                          </a:solidFill>
                        </a:rPr>
                        <a:t>- </a:t>
                      </a:r>
                      <a:r>
                        <a:rPr i="1" lang="en" sz="1500">
                          <a:solidFill>
                            <a:srgbClr val="000000"/>
                          </a:solidFill>
                        </a:rPr>
                        <a:t>Recommended Spanish</a:t>
                      </a:r>
                      <a:endParaRPr sz="1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gradFill>
                      <a:gsLst>
                        <a:gs pos="0">
                          <a:srgbClr val="F2F2F2"/>
                        </a:gs>
                        <a:gs pos="100000">
                          <a:srgbClr val="A6A6A6"/>
                        </a:gs>
                      </a:gsLst>
                      <a:lin ang="5400012" scaled="0"/>
                    </a:gradFill>
                  </a:tcPr>
                </a:tc>
              </a:tr>
              <a:tr h="418450">
                <a:tc>
                  <a:txBody>
                    <a:bodyPr/>
                    <a:lstStyle/>
                    <a:p>
                      <a:pPr indent="0" lvl="0" marL="0" rtl="0" algn="l">
                        <a:spcBef>
                          <a:spcPts val="0"/>
                        </a:spcBef>
                        <a:spcAft>
                          <a:spcPts val="0"/>
                        </a:spcAft>
                        <a:buNone/>
                      </a:pPr>
                      <a:r>
                        <a:rPr lang="en" sz="1800"/>
                        <a:t>***Elective</a:t>
                      </a:r>
                      <a:endParaRPr sz="1800"/>
                    </a:p>
                  </a:txBody>
                  <a:tcPr marT="91425" marB="91425" marR="91425" marL="91425">
                    <a:lnR cap="flat" cmpd="sng" w="9525">
                      <a:solidFill>
                        <a:srgbClr val="9E9E9E"/>
                      </a:solidFill>
                      <a:prstDash val="solid"/>
                      <a:round/>
                      <a:headEnd len="sm" w="sm" type="none"/>
                      <a:tailEnd len="sm" w="sm" type="none"/>
                    </a:lnR>
                    <a:gradFill>
                      <a:gsLst>
                        <a:gs pos="0">
                          <a:srgbClr val="F2F2F2"/>
                        </a:gs>
                        <a:gs pos="100000">
                          <a:srgbClr val="A6A6A6"/>
                        </a:gs>
                      </a:gsLst>
                      <a:lin ang="5400012" scaled="0"/>
                    </a:gradFill>
                  </a:tcPr>
                </a:tc>
                <a:tc>
                  <a:txBody>
                    <a:bodyPr/>
                    <a:lstStyle/>
                    <a:p>
                      <a:pPr indent="0" lvl="0" marL="0" rtl="0" algn="l">
                        <a:spcBef>
                          <a:spcPts val="0"/>
                        </a:spcBef>
                        <a:spcAft>
                          <a:spcPts val="0"/>
                        </a:spcAft>
                        <a:buNone/>
                      </a:pPr>
                      <a:r>
                        <a:rPr lang="en" sz="1800"/>
                        <a:t>***Elective</a:t>
                      </a:r>
                      <a:endParaRPr sz="1800"/>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gradFill>
                      <a:gsLst>
                        <a:gs pos="0">
                          <a:srgbClr val="F2F2F2"/>
                        </a:gs>
                        <a:gs pos="100000">
                          <a:srgbClr val="A6A6A6"/>
                        </a:gs>
                      </a:gsLst>
                      <a:lin ang="5400012" scaled="0"/>
                    </a:gra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50"/>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World Language Requirement</a:t>
            </a:r>
            <a:endParaRPr/>
          </a:p>
        </p:txBody>
      </p:sp>
      <p:sp>
        <p:nvSpPr>
          <p:cNvPr id="391" name="Google Shape;391;p50"/>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SzPts val="2400"/>
              <a:buChar char="●"/>
            </a:pPr>
            <a:r>
              <a:rPr lang="en" sz="2400"/>
              <a:t>Most 4-year colleges in the state of Minnesota require 2 years of a language</a:t>
            </a:r>
            <a:endParaRPr sz="2400"/>
          </a:p>
          <a:p>
            <a:pPr indent="-381000" lvl="0" marL="457200" rtl="0" algn="l">
              <a:spcBef>
                <a:spcPts val="0"/>
              </a:spcBef>
              <a:spcAft>
                <a:spcPts val="0"/>
              </a:spcAft>
              <a:buSzPts val="2400"/>
              <a:buChar char="●"/>
            </a:pPr>
            <a:r>
              <a:rPr lang="en" sz="2400"/>
              <a:t>If you are interested in pursuing the full IB Diploma, you will need to take Spanish I in Grade 9</a:t>
            </a:r>
            <a:endParaRPr sz="24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51"/>
          <p:cNvSpPr txBox="1"/>
          <p:nvPr>
            <p:ph idx="1" type="body"/>
          </p:nvPr>
        </p:nvSpPr>
        <p:spPr>
          <a:xfrm>
            <a:off x="2692150" y="159625"/>
            <a:ext cx="6372300" cy="6411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sz="1800"/>
              <a:t>Students will register using the Academic Planner in Infinite Campus. The first step will be to login to your account</a:t>
            </a:r>
            <a:endParaRPr sz="1800"/>
          </a:p>
        </p:txBody>
      </p:sp>
      <p:pic>
        <p:nvPicPr>
          <p:cNvPr descr="IC logo.PNG" id="397" name="Google Shape;397;p51"/>
          <p:cNvPicPr preferRelativeResize="0"/>
          <p:nvPr/>
        </p:nvPicPr>
        <p:blipFill>
          <a:blip r:embed="rId3">
            <a:alphaModFix/>
          </a:blip>
          <a:stretch>
            <a:fillRect/>
          </a:stretch>
        </p:blipFill>
        <p:spPr>
          <a:xfrm>
            <a:off x="300750" y="1050075"/>
            <a:ext cx="4522250" cy="402397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52"/>
          <p:cNvSpPr txBox="1"/>
          <p:nvPr>
            <p:ph type="title"/>
          </p:nvPr>
        </p:nvSpPr>
        <p:spPr>
          <a:xfrm>
            <a:off x="269225" y="295600"/>
            <a:ext cx="2755800" cy="1383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Online Directions</a:t>
            </a:r>
            <a:endParaRPr/>
          </a:p>
        </p:txBody>
      </p:sp>
      <p:sp>
        <p:nvSpPr>
          <p:cNvPr id="403" name="Google Shape;403;p52"/>
          <p:cNvSpPr txBox="1"/>
          <p:nvPr>
            <p:ph idx="1" type="body"/>
          </p:nvPr>
        </p:nvSpPr>
        <p:spPr>
          <a:xfrm>
            <a:off x="269225" y="1428550"/>
            <a:ext cx="2755800" cy="33072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AutoNum type="arabicPeriod"/>
            </a:pPr>
            <a:r>
              <a:rPr lang="en"/>
              <a:t>Login to your </a:t>
            </a:r>
            <a:r>
              <a:rPr lang="en"/>
              <a:t>Infinite</a:t>
            </a:r>
            <a:r>
              <a:rPr lang="en"/>
              <a:t> Campus Student Portal Account</a:t>
            </a:r>
            <a:endParaRPr/>
          </a:p>
          <a:p>
            <a:pPr indent="-311150" lvl="0" marL="457200" rtl="0" algn="l">
              <a:spcBef>
                <a:spcPts val="0"/>
              </a:spcBef>
              <a:spcAft>
                <a:spcPts val="0"/>
              </a:spcAft>
              <a:buSzPts val="1300"/>
              <a:buAutoNum type="arabicPeriod"/>
            </a:pPr>
            <a:r>
              <a:rPr lang="en"/>
              <a:t>Enter the </a:t>
            </a:r>
            <a:r>
              <a:rPr lang="en"/>
              <a:t>students</a:t>
            </a:r>
            <a:r>
              <a:rPr lang="en"/>
              <a:t> Username &amp; Password</a:t>
            </a:r>
            <a:endParaRPr/>
          </a:p>
          <a:p>
            <a:pPr indent="-311150" lvl="0" marL="457200" rtl="0" algn="l">
              <a:spcBef>
                <a:spcPts val="0"/>
              </a:spcBef>
              <a:spcAft>
                <a:spcPts val="0"/>
              </a:spcAft>
              <a:buSzPts val="1300"/>
              <a:buAutoNum type="arabicPeriod"/>
            </a:pPr>
            <a:r>
              <a:rPr lang="en"/>
              <a:t>Select “Academic Plan” in the menu on the left hand side</a:t>
            </a:r>
            <a:endParaRPr/>
          </a:p>
          <a:p>
            <a:pPr indent="-311150" lvl="0" marL="457200" rtl="0" algn="l">
              <a:spcBef>
                <a:spcPts val="0"/>
              </a:spcBef>
              <a:spcAft>
                <a:spcPts val="0"/>
              </a:spcAft>
              <a:buSzPts val="1300"/>
              <a:buAutoNum type="arabicPeriod"/>
            </a:pPr>
            <a:r>
              <a:rPr lang="en"/>
              <a:t>2 Post Grad Plans </a:t>
            </a:r>
            <a:r>
              <a:rPr lang="en"/>
              <a:t>questions</a:t>
            </a:r>
            <a:r>
              <a:rPr lang="en"/>
              <a:t> will appear. These are </a:t>
            </a:r>
            <a:r>
              <a:rPr lang="en"/>
              <a:t>optional</a:t>
            </a:r>
            <a:r>
              <a:rPr lang="en"/>
              <a:t> . Click on “Next”</a:t>
            </a:r>
            <a:endParaRPr/>
          </a:p>
          <a:p>
            <a:pPr indent="-311150" lvl="0" marL="457200" rtl="0" algn="l">
              <a:spcBef>
                <a:spcPts val="0"/>
              </a:spcBef>
              <a:spcAft>
                <a:spcPts val="0"/>
              </a:spcAft>
              <a:buSzPts val="1300"/>
              <a:buAutoNum type="arabicPeriod"/>
            </a:pPr>
            <a:r>
              <a:rPr lang="en"/>
              <a:t>Have your 2025-26 Course </a:t>
            </a:r>
            <a:r>
              <a:rPr lang="en"/>
              <a:t>Description</a:t>
            </a:r>
            <a:r>
              <a:rPr lang="en"/>
              <a:t> Guide available for course descriptions and pre-requisite courses</a:t>
            </a:r>
            <a:endParaRPr/>
          </a:p>
        </p:txBody>
      </p:sp>
      <p:pic>
        <p:nvPicPr>
          <p:cNvPr id="404" name="Google Shape;404;p52"/>
          <p:cNvPicPr preferRelativeResize="0"/>
          <p:nvPr/>
        </p:nvPicPr>
        <p:blipFill rotWithShape="1">
          <a:blip r:embed="rId3">
            <a:alphaModFix/>
          </a:blip>
          <a:srcRect b="0" l="0" r="10889" t="0"/>
          <a:stretch/>
        </p:blipFill>
        <p:spPr>
          <a:xfrm>
            <a:off x="3025025" y="533184"/>
            <a:ext cx="5740875" cy="4202570"/>
          </a:xfrm>
          <a:prstGeom prst="rect">
            <a:avLst/>
          </a:prstGeom>
          <a:noFill/>
          <a:ln>
            <a:noFill/>
          </a:ln>
        </p:spPr>
      </p:pic>
      <p:sp>
        <p:nvSpPr>
          <p:cNvPr id="405" name="Google Shape;405;p52"/>
          <p:cNvSpPr/>
          <p:nvPr/>
        </p:nvSpPr>
        <p:spPr>
          <a:xfrm rot="1594264">
            <a:off x="5256307" y="1735946"/>
            <a:ext cx="1278315" cy="639292"/>
          </a:xfrm>
          <a:prstGeom prst="leftArrow">
            <a:avLst>
              <a:gd fmla="val 50000" name="adj1"/>
              <a:gd fmla="val 50000" name="adj2"/>
            </a:avLst>
          </a:prstGeom>
          <a:solidFill>
            <a:srgbClr val="FF0000"/>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52"/>
          <p:cNvSpPr/>
          <p:nvPr/>
        </p:nvSpPr>
        <p:spPr>
          <a:xfrm rot="1594264">
            <a:off x="4647445" y="3128521"/>
            <a:ext cx="1278315" cy="639292"/>
          </a:xfrm>
          <a:prstGeom prst="leftArrow">
            <a:avLst>
              <a:gd fmla="val 50000" name="adj1"/>
              <a:gd fmla="val 50000" name="adj2"/>
            </a:avLst>
          </a:prstGeom>
          <a:solidFill>
            <a:srgbClr val="FF0000"/>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53"/>
          <p:cNvSpPr txBox="1"/>
          <p:nvPr>
            <p:ph type="title"/>
          </p:nvPr>
        </p:nvSpPr>
        <p:spPr>
          <a:xfrm>
            <a:off x="819150" y="340075"/>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How to register</a:t>
            </a:r>
            <a:endParaRPr/>
          </a:p>
        </p:txBody>
      </p:sp>
      <p:sp>
        <p:nvSpPr>
          <p:cNvPr id="412" name="Google Shape;412;p53"/>
          <p:cNvSpPr txBox="1"/>
          <p:nvPr>
            <p:ph idx="1" type="body"/>
          </p:nvPr>
        </p:nvSpPr>
        <p:spPr>
          <a:xfrm>
            <a:off x="819150" y="946025"/>
            <a:ext cx="7505700" cy="2448000"/>
          </a:xfrm>
          <a:prstGeom prst="rect">
            <a:avLst/>
          </a:prstGeom>
        </p:spPr>
        <p:txBody>
          <a:bodyPr anchorCtr="0" anchor="t" bIns="91425" lIns="91425" spcFirstLastPara="1" rIns="91425" wrap="square" tIns="91425">
            <a:normAutofit/>
          </a:bodyPr>
          <a:lstStyle/>
          <a:p>
            <a:pPr indent="-304800" lvl="0" marL="457200" rtl="0" algn="l">
              <a:lnSpc>
                <a:spcPct val="150000"/>
              </a:lnSpc>
              <a:spcBef>
                <a:spcPts val="0"/>
              </a:spcBef>
              <a:spcAft>
                <a:spcPts val="0"/>
              </a:spcAft>
              <a:buSzPts val="1200"/>
              <a:buFont typeface="Calibri"/>
              <a:buChar char="●"/>
            </a:pPr>
            <a:r>
              <a:rPr lang="en" sz="1200"/>
              <a:t>Review each subject for the upcoming grade you are registering for. </a:t>
            </a:r>
            <a:endParaRPr sz="1200"/>
          </a:p>
          <a:p>
            <a:pPr indent="-304800" lvl="0" marL="457200" rtl="0" algn="l">
              <a:lnSpc>
                <a:spcPct val="150000"/>
              </a:lnSpc>
              <a:spcBef>
                <a:spcPts val="0"/>
              </a:spcBef>
              <a:spcAft>
                <a:spcPts val="0"/>
              </a:spcAft>
              <a:buSzPts val="1200"/>
              <a:buFont typeface="Calibri"/>
              <a:buChar char="●"/>
            </a:pPr>
            <a:r>
              <a:rPr lang="en" sz="1200"/>
              <a:t>If a course number is entered in error, click on the (x) by the course name to remove it.</a:t>
            </a:r>
            <a:endParaRPr sz="1200"/>
          </a:p>
          <a:p>
            <a:pPr indent="0" lvl="0" marL="0" rtl="0" algn="l">
              <a:spcBef>
                <a:spcPts val="0"/>
              </a:spcBef>
              <a:spcAft>
                <a:spcPts val="1200"/>
              </a:spcAft>
              <a:buNone/>
            </a:pPr>
            <a:r>
              <a:t/>
            </a:r>
            <a:endParaRPr/>
          </a:p>
        </p:txBody>
      </p:sp>
      <p:pic>
        <p:nvPicPr>
          <p:cNvPr id="413" name="Google Shape;413;p53"/>
          <p:cNvPicPr preferRelativeResize="0"/>
          <p:nvPr/>
        </p:nvPicPr>
        <p:blipFill>
          <a:blip r:embed="rId3">
            <a:alphaModFix/>
          </a:blip>
          <a:stretch>
            <a:fillRect/>
          </a:stretch>
        </p:blipFill>
        <p:spPr>
          <a:xfrm>
            <a:off x="1932138" y="1586375"/>
            <a:ext cx="5279726" cy="31559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54"/>
          <p:cNvSpPr txBox="1"/>
          <p:nvPr>
            <p:ph type="title"/>
          </p:nvPr>
        </p:nvSpPr>
        <p:spPr>
          <a:xfrm>
            <a:off x="819150" y="385025"/>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Core Classes</a:t>
            </a:r>
            <a:endParaRPr/>
          </a:p>
        </p:txBody>
      </p:sp>
      <p:sp>
        <p:nvSpPr>
          <p:cNvPr id="419" name="Google Shape;419;p54"/>
          <p:cNvSpPr txBox="1"/>
          <p:nvPr>
            <p:ph idx="1" type="body"/>
          </p:nvPr>
        </p:nvSpPr>
        <p:spPr>
          <a:xfrm>
            <a:off x="764075" y="1170700"/>
            <a:ext cx="7505700" cy="8739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lang="en"/>
              <a:t>Some Core Classes will be pre-filled and some will be based on your choosing. For the courses you can choose, </a:t>
            </a:r>
            <a:r>
              <a:rPr lang="en"/>
              <a:t>review</a:t>
            </a:r>
            <a:r>
              <a:rPr lang="en"/>
              <a:t> the course guide to determine the best fit for you. </a:t>
            </a:r>
            <a:endParaRPr/>
          </a:p>
        </p:txBody>
      </p:sp>
      <p:graphicFrame>
        <p:nvGraphicFramePr>
          <p:cNvPr id="420" name="Google Shape;420;p54"/>
          <p:cNvGraphicFramePr/>
          <p:nvPr/>
        </p:nvGraphicFramePr>
        <p:xfrm>
          <a:off x="441925" y="2128925"/>
          <a:ext cx="3000000" cy="3000000"/>
        </p:xfrm>
        <a:graphic>
          <a:graphicData uri="http://schemas.openxmlformats.org/drawingml/2006/table">
            <a:tbl>
              <a:tblPr>
                <a:noFill/>
                <a:tableStyleId>{ECD5898F-AD2F-4CDD-A47A-33E1B30C42EA}</a:tableStyleId>
              </a:tblPr>
              <a:tblGrid>
                <a:gridCol w="869000"/>
                <a:gridCol w="1726000"/>
                <a:gridCol w="1918925"/>
                <a:gridCol w="1856750"/>
                <a:gridCol w="1779325"/>
              </a:tblGrid>
              <a:tr h="331975">
                <a:tc>
                  <a:txBody>
                    <a:bodyPr/>
                    <a:lstStyle/>
                    <a:p>
                      <a:pPr indent="0" lvl="0" marL="0" rtl="0" algn="l">
                        <a:spcBef>
                          <a:spcPts val="0"/>
                        </a:spcBef>
                        <a:spcAft>
                          <a:spcPts val="0"/>
                        </a:spcAft>
                        <a:buNone/>
                      </a:pPr>
                      <a:r>
                        <a:t/>
                      </a:r>
                      <a:endParaRPr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b="1" lang="en" sz="1000">
                          <a:latin typeface="Calibri"/>
                          <a:ea typeface="Calibri"/>
                          <a:cs typeface="Calibri"/>
                          <a:sym typeface="Calibri"/>
                        </a:rPr>
                        <a:t>9th </a:t>
                      </a:r>
                      <a:endParaRPr b="1"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b="1" lang="en" sz="1000">
                          <a:latin typeface="Calibri"/>
                          <a:ea typeface="Calibri"/>
                          <a:cs typeface="Calibri"/>
                          <a:sym typeface="Calibri"/>
                        </a:rPr>
                        <a:t>10th</a:t>
                      </a:r>
                      <a:endParaRPr b="1"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b="1" lang="en" sz="1000">
                          <a:latin typeface="Calibri"/>
                          <a:ea typeface="Calibri"/>
                          <a:cs typeface="Calibri"/>
                          <a:sym typeface="Calibri"/>
                        </a:rPr>
                        <a:t>11th</a:t>
                      </a:r>
                      <a:endParaRPr b="1"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b="1" lang="en" sz="1000">
                          <a:latin typeface="Calibri"/>
                          <a:ea typeface="Calibri"/>
                          <a:cs typeface="Calibri"/>
                          <a:sym typeface="Calibri"/>
                        </a:rPr>
                        <a:t>12th</a:t>
                      </a:r>
                      <a:endParaRPr b="1" sz="1000">
                        <a:latin typeface="Calibri"/>
                        <a:ea typeface="Calibri"/>
                        <a:cs typeface="Calibri"/>
                        <a:sym typeface="Calibri"/>
                      </a:endParaRPr>
                    </a:p>
                  </a:txBody>
                  <a:tcPr marT="91425" marB="91425" marR="91425" marL="91425"/>
                </a:tc>
              </a:tr>
              <a:tr h="281425">
                <a:tc>
                  <a:txBody>
                    <a:bodyPr/>
                    <a:lstStyle/>
                    <a:p>
                      <a:pPr indent="0" lvl="0" marL="0" rtl="0" algn="l">
                        <a:spcBef>
                          <a:spcPts val="0"/>
                        </a:spcBef>
                        <a:spcAft>
                          <a:spcPts val="0"/>
                        </a:spcAft>
                        <a:buNone/>
                      </a:pPr>
                      <a:r>
                        <a:rPr b="1" lang="en" sz="1000">
                          <a:latin typeface="Calibri"/>
                          <a:ea typeface="Calibri"/>
                          <a:cs typeface="Calibri"/>
                          <a:sym typeface="Calibri"/>
                        </a:rPr>
                        <a:t>English</a:t>
                      </a:r>
                      <a:endParaRPr b="1"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Prefilled with </a:t>
                      </a:r>
                      <a:endParaRPr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MYP English 9</a:t>
                      </a:r>
                      <a:endParaRPr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English 10 </a:t>
                      </a:r>
                      <a:r>
                        <a:rPr b="1" lang="en" sz="1000">
                          <a:latin typeface="Calibri"/>
                          <a:ea typeface="Calibri"/>
                          <a:cs typeface="Calibri"/>
                          <a:sym typeface="Calibri"/>
                        </a:rPr>
                        <a:t>OR</a:t>
                      </a:r>
                      <a:endParaRPr b="1"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Honors English 10</a:t>
                      </a:r>
                      <a:endParaRPr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DP Lang &amp; Lit SL </a:t>
                      </a:r>
                      <a:r>
                        <a:rPr b="1" lang="en" sz="1000">
                          <a:latin typeface="Calibri"/>
                          <a:ea typeface="Calibri"/>
                          <a:cs typeface="Calibri"/>
                          <a:sym typeface="Calibri"/>
                        </a:rPr>
                        <a:t>OR</a:t>
                      </a:r>
                      <a:endParaRPr b="1"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DP Lang &amp; Lit HL</a:t>
                      </a:r>
                      <a:endParaRPr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DP Lang &amp; Lit SL </a:t>
                      </a:r>
                      <a:r>
                        <a:rPr b="1" lang="en" sz="1000">
                          <a:latin typeface="Calibri"/>
                          <a:ea typeface="Calibri"/>
                          <a:cs typeface="Calibri"/>
                          <a:sym typeface="Calibri"/>
                        </a:rPr>
                        <a:t>OR</a:t>
                      </a:r>
                      <a:endParaRPr b="1"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DP Lang &amp; Lit HL</a:t>
                      </a:r>
                      <a:endParaRPr sz="1000">
                        <a:latin typeface="Calibri"/>
                        <a:ea typeface="Calibri"/>
                        <a:cs typeface="Calibri"/>
                        <a:sym typeface="Calibri"/>
                      </a:endParaRPr>
                    </a:p>
                  </a:txBody>
                  <a:tcPr marT="91425" marB="91425" marR="91425" marL="91425"/>
                </a:tc>
              </a:tr>
              <a:tr h="514000">
                <a:tc>
                  <a:txBody>
                    <a:bodyPr/>
                    <a:lstStyle/>
                    <a:p>
                      <a:pPr indent="0" lvl="0" marL="0" rtl="0" algn="l">
                        <a:spcBef>
                          <a:spcPts val="0"/>
                        </a:spcBef>
                        <a:spcAft>
                          <a:spcPts val="0"/>
                        </a:spcAft>
                        <a:buNone/>
                      </a:pPr>
                      <a:r>
                        <a:rPr b="1" lang="en" sz="1000">
                          <a:latin typeface="Calibri"/>
                          <a:ea typeface="Calibri"/>
                          <a:cs typeface="Calibri"/>
                          <a:sym typeface="Calibri"/>
                        </a:rPr>
                        <a:t>Math</a:t>
                      </a:r>
                      <a:endParaRPr b="1"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Prefilled with </a:t>
                      </a:r>
                      <a:endParaRPr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MYP NonLinear Alg </a:t>
                      </a:r>
                      <a:r>
                        <a:rPr b="1" lang="en" sz="1000">
                          <a:latin typeface="Calibri"/>
                          <a:ea typeface="Calibri"/>
                          <a:cs typeface="Calibri"/>
                          <a:sym typeface="Calibri"/>
                        </a:rPr>
                        <a:t>OR</a:t>
                      </a:r>
                      <a:endParaRPr b="1"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MYP Geometry</a:t>
                      </a:r>
                      <a:endParaRPr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Prefilled with </a:t>
                      </a:r>
                      <a:endParaRPr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MYP Geometry </a:t>
                      </a:r>
                      <a:r>
                        <a:rPr b="1" lang="en" sz="1000">
                          <a:latin typeface="Calibri"/>
                          <a:ea typeface="Calibri"/>
                          <a:cs typeface="Calibri"/>
                          <a:sym typeface="Calibri"/>
                        </a:rPr>
                        <a:t>OR</a:t>
                      </a:r>
                      <a:endParaRPr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Honors Alg II </a:t>
                      </a:r>
                      <a:r>
                        <a:rPr b="1" lang="en" sz="1000">
                          <a:latin typeface="Calibri"/>
                          <a:ea typeface="Calibri"/>
                          <a:cs typeface="Calibri"/>
                          <a:sym typeface="Calibri"/>
                        </a:rPr>
                        <a:t>OR </a:t>
                      </a:r>
                      <a:r>
                        <a:rPr lang="en" sz="1000">
                          <a:latin typeface="Calibri"/>
                          <a:ea typeface="Calibri"/>
                          <a:cs typeface="Calibri"/>
                          <a:sym typeface="Calibri"/>
                        </a:rPr>
                        <a:t>Alg II</a:t>
                      </a:r>
                      <a:endParaRPr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Prefilled with </a:t>
                      </a:r>
                      <a:endParaRPr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Algebra II </a:t>
                      </a:r>
                      <a:r>
                        <a:rPr b="1" lang="en" sz="1000">
                          <a:latin typeface="Calibri"/>
                          <a:ea typeface="Calibri"/>
                          <a:cs typeface="Calibri"/>
                          <a:sym typeface="Calibri"/>
                        </a:rPr>
                        <a:t>OR</a:t>
                      </a:r>
                      <a:endParaRPr b="1"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Teacher Recommendation</a:t>
                      </a:r>
                      <a:endParaRPr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Optional</a:t>
                      </a:r>
                      <a:endParaRPr sz="1000">
                        <a:latin typeface="Calibri"/>
                        <a:ea typeface="Calibri"/>
                        <a:cs typeface="Calibri"/>
                        <a:sym typeface="Calibri"/>
                      </a:endParaRPr>
                    </a:p>
                  </a:txBody>
                  <a:tcPr marT="91425" marB="91425" marR="91425" marL="91425"/>
                </a:tc>
              </a:tr>
              <a:tr h="373075">
                <a:tc>
                  <a:txBody>
                    <a:bodyPr/>
                    <a:lstStyle/>
                    <a:p>
                      <a:pPr indent="0" lvl="0" marL="0" rtl="0" algn="l">
                        <a:spcBef>
                          <a:spcPts val="0"/>
                        </a:spcBef>
                        <a:spcAft>
                          <a:spcPts val="0"/>
                        </a:spcAft>
                        <a:buNone/>
                      </a:pPr>
                      <a:r>
                        <a:rPr b="1" lang="en" sz="1000">
                          <a:latin typeface="Calibri"/>
                          <a:ea typeface="Calibri"/>
                          <a:cs typeface="Calibri"/>
                          <a:sym typeface="Calibri"/>
                        </a:rPr>
                        <a:t>Science</a:t>
                      </a:r>
                      <a:endParaRPr b="1"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Prefilled with </a:t>
                      </a:r>
                      <a:endParaRPr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MYP Science 9</a:t>
                      </a:r>
                      <a:endParaRPr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MYP Chem 10 </a:t>
                      </a:r>
                      <a:r>
                        <a:rPr b="1" lang="en" sz="1000">
                          <a:latin typeface="Calibri"/>
                          <a:ea typeface="Calibri"/>
                          <a:cs typeface="Calibri"/>
                          <a:sym typeface="Calibri"/>
                        </a:rPr>
                        <a:t>OR</a:t>
                      </a:r>
                      <a:endParaRPr b="1"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MYP Physics 10</a:t>
                      </a:r>
                      <a:endParaRPr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Biology </a:t>
                      </a:r>
                      <a:r>
                        <a:rPr b="1" lang="en" sz="1000">
                          <a:latin typeface="Calibri"/>
                          <a:ea typeface="Calibri"/>
                          <a:cs typeface="Calibri"/>
                          <a:sym typeface="Calibri"/>
                        </a:rPr>
                        <a:t>OR</a:t>
                      </a:r>
                      <a:endParaRPr b="1"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DP Biology HL </a:t>
                      </a:r>
                      <a:endParaRPr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Optional</a:t>
                      </a:r>
                      <a:endParaRPr sz="1000">
                        <a:latin typeface="Calibri"/>
                        <a:ea typeface="Calibri"/>
                        <a:cs typeface="Calibri"/>
                        <a:sym typeface="Calibri"/>
                      </a:endParaRPr>
                    </a:p>
                  </a:txBody>
                  <a:tcPr marT="91425" marB="91425" marR="91425" marL="91425"/>
                </a:tc>
              </a:tr>
              <a:tr h="445225">
                <a:tc>
                  <a:txBody>
                    <a:bodyPr/>
                    <a:lstStyle/>
                    <a:p>
                      <a:pPr indent="0" lvl="0" marL="0" rtl="0" algn="l">
                        <a:spcBef>
                          <a:spcPts val="0"/>
                        </a:spcBef>
                        <a:spcAft>
                          <a:spcPts val="0"/>
                        </a:spcAft>
                        <a:buNone/>
                      </a:pPr>
                      <a:r>
                        <a:rPr b="1" lang="en" sz="1000">
                          <a:latin typeface="Calibri"/>
                          <a:ea typeface="Calibri"/>
                          <a:cs typeface="Calibri"/>
                          <a:sym typeface="Calibri"/>
                        </a:rPr>
                        <a:t>Social Studies</a:t>
                      </a:r>
                      <a:endParaRPr b="1"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Prefilled with MYP US History 9</a:t>
                      </a:r>
                      <a:endParaRPr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Prefiled with MYP World Hist/Geography 10</a:t>
                      </a:r>
                      <a:endParaRPr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Economics &amp; Gov </a:t>
                      </a:r>
                      <a:r>
                        <a:rPr b="1" lang="en" sz="1000">
                          <a:latin typeface="Calibri"/>
                          <a:ea typeface="Calibri"/>
                          <a:cs typeface="Calibri"/>
                          <a:sym typeface="Calibri"/>
                        </a:rPr>
                        <a:t>OR</a:t>
                      </a:r>
                      <a:endParaRPr b="1"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DP Economics SL </a:t>
                      </a:r>
                      <a:r>
                        <a:rPr b="1" lang="en" sz="1000">
                          <a:latin typeface="Calibri"/>
                          <a:ea typeface="Calibri"/>
                          <a:cs typeface="Calibri"/>
                          <a:sym typeface="Calibri"/>
                        </a:rPr>
                        <a:t>OR</a:t>
                      </a:r>
                      <a:endParaRPr b="1"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DP European History HL</a:t>
                      </a:r>
                      <a:endParaRPr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Civics </a:t>
                      </a:r>
                      <a:r>
                        <a:rPr b="1" lang="en" sz="1000">
                          <a:latin typeface="Calibri"/>
                          <a:ea typeface="Calibri"/>
                          <a:cs typeface="Calibri"/>
                          <a:sym typeface="Calibri"/>
                        </a:rPr>
                        <a:t>OR</a:t>
                      </a:r>
                      <a:endParaRPr b="1"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DP European History HL</a:t>
                      </a:r>
                      <a:endParaRPr sz="1000">
                        <a:latin typeface="Calibri"/>
                        <a:ea typeface="Calibri"/>
                        <a:cs typeface="Calibri"/>
                        <a:sym typeface="Calibri"/>
                      </a:endParaRPr>
                    </a:p>
                  </a:txBody>
                  <a:tcPr marT="91425" marB="91425" marR="91425" marL="91425"/>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55"/>
          <p:cNvSpPr txBox="1"/>
          <p:nvPr>
            <p:ph type="title"/>
          </p:nvPr>
        </p:nvSpPr>
        <p:spPr>
          <a:xfrm>
            <a:off x="337900" y="352875"/>
            <a:ext cx="3709200" cy="586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How to Register:</a:t>
            </a:r>
            <a:endParaRPr/>
          </a:p>
        </p:txBody>
      </p:sp>
      <p:sp>
        <p:nvSpPr>
          <p:cNvPr id="426" name="Google Shape;426;p55"/>
          <p:cNvSpPr txBox="1"/>
          <p:nvPr>
            <p:ph idx="1" type="body"/>
          </p:nvPr>
        </p:nvSpPr>
        <p:spPr>
          <a:xfrm>
            <a:off x="109300" y="1001300"/>
            <a:ext cx="4274100" cy="3937500"/>
          </a:xfrm>
          <a:prstGeom prst="rect">
            <a:avLst/>
          </a:prstGeom>
        </p:spPr>
        <p:txBody>
          <a:bodyPr anchorCtr="0" anchor="t" bIns="91425" lIns="91425" spcFirstLastPara="1" rIns="91425" wrap="square" tIns="91425">
            <a:normAutofit/>
          </a:bodyPr>
          <a:lstStyle/>
          <a:p>
            <a:pPr indent="0" lvl="0" marL="0" rtl="0" algn="l">
              <a:lnSpc>
                <a:spcPct val="150000"/>
              </a:lnSpc>
              <a:spcBef>
                <a:spcPts val="0"/>
              </a:spcBef>
              <a:spcAft>
                <a:spcPts val="0"/>
              </a:spcAft>
              <a:buNone/>
            </a:pPr>
            <a:r>
              <a:rPr lang="en" sz="1200"/>
              <a:t>  For Courses:</a:t>
            </a:r>
            <a:endParaRPr sz="1200"/>
          </a:p>
          <a:p>
            <a:pPr indent="-304800" lvl="0" marL="457200" rtl="0" algn="l">
              <a:lnSpc>
                <a:spcPct val="150000"/>
              </a:lnSpc>
              <a:spcBef>
                <a:spcPts val="0"/>
              </a:spcBef>
              <a:spcAft>
                <a:spcPts val="0"/>
              </a:spcAft>
              <a:buSzPts val="1200"/>
              <a:buFont typeface="Calibri"/>
              <a:buChar char="●"/>
            </a:pPr>
            <a:r>
              <a:rPr b="1" lang="en" sz="1200"/>
              <a:t>With a lock icon, </a:t>
            </a:r>
            <a:r>
              <a:rPr lang="en" sz="1200"/>
              <a:t>these</a:t>
            </a:r>
            <a:r>
              <a:rPr b="1" lang="en" sz="1200"/>
              <a:t> </a:t>
            </a:r>
            <a:r>
              <a:rPr lang="en" sz="1200"/>
              <a:t>are pre-determined based on teacher recommendation and cannot be changed during the registration process.</a:t>
            </a:r>
            <a:endParaRPr sz="1200"/>
          </a:p>
          <a:p>
            <a:pPr indent="-304800" lvl="0" marL="457200" rtl="0" algn="l">
              <a:lnSpc>
                <a:spcPct val="150000"/>
              </a:lnSpc>
              <a:spcBef>
                <a:spcPts val="0"/>
              </a:spcBef>
              <a:spcAft>
                <a:spcPts val="0"/>
              </a:spcAft>
              <a:buSzPts val="1200"/>
              <a:buFont typeface="Calibri"/>
              <a:buChar char="●"/>
            </a:pPr>
            <a:r>
              <a:rPr b="1" lang="en" sz="1200"/>
              <a:t>That are not pre-filled </a:t>
            </a:r>
            <a:r>
              <a:rPr lang="en" sz="1200"/>
              <a:t>click within the box and a drop down list of available courses will appear.  Select the course you wish to enroll in.  If you select an “A” semester course, the “B” course will auto fill.  If it does not, make sure to select the “B” semester course as well.</a:t>
            </a:r>
            <a:endParaRPr sz="1200"/>
          </a:p>
        </p:txBody>
      </p:sp>
      <p:pic>
        <p:nvPicPr>
          <p:cNvPr id="427" name="Google Shape;427;p55"/>
          <p:cNvPicPr preferRelativeResize="0"/>
          <p:nvPr/>
        </p:nvPicPr>
        <p:blipFill>
          <a:blip r:embed="rId3">
            <a:alphaModFix/>
          </a:blip>
          <a:stretch>
            <a:fillRect/>
          </a:stretch>
        </p:blipFill>
        <p:spPr>
          <a:xfrm>
            <a:off x="4383400" y="526450"/>
            <a:ext cx="4374050" cy="3790378"/>
          </a:xfrm>
          <a:prstGeom prst="rect">
            <a:avLst/>
          </a:prstGeom>
          <a:noFill/>
          <a:ln>
            <a:noFill/>
          </a:ln>
        </p:spPr>
      </p:pic>
      <p:sp>
        <p:nvSpPr>
          <p:cNvPr id="428" name="Google Shape;428;p55"/>
          <p:cNvSpPr/>
          <p:nvPr/>
        </p:nvSpPr>
        <p:spPr>
          <a:xfrm>
            <a:off x="7284848" y="3478998"/>
            <a:ext cx="679500" cy="296700"/>
          </a:xfrm>
          <a:prstGeom prst="leftArrow">
            <a:avLst>
              <a:gd fmla="val 50000" name="adj1"/>
              <a:gd fmla="val 50000" name="adj2"/>
            </a:avLst>
          </a:prstGeom>
          <a:solidFill>
            <a:srgbClr val="FF0000"/>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55"/>
          <p:cNvSpPr/>
          <p:nvPr/>
        </p:nvSpPr>
        <p:spPr>
          <a:xfrm>
            <a:off x="7284848" y="2273285"/>
            <a:ext cx="679500" cy="296700"/>
          </a:xfrm>
          <a:prstGeom prst="leftArrow">
            <a:avLst>
              <a:gd fmla="val 50000" name="adj1"/>
              <a:gd fmla="val 50000" name="adj2"/>
            </a:avLst>
          </a:prstGeom>
          <a:solidFill>
            <a:srgbClr val="FF0000"/>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56"/>
          <p:cNvSpPr txBox="1"/>
          <p:nvPr>
            <p:ph type="title"/>
          </p:nvPr>
        </p:nvSpPr>
        <p:spPr>
          <a:xfrm>
            <a:off x="403500" y="576000"/>
            <a:ext cx="6424200" cy="705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Non Pre-filled courses</a:t>
            </a:r>
            <a:endParaRPr/>
          </a:p>
          <a:p>
            <a:pPr indent="0" lvl="0" marL="0" rtl="0" algn="l">
              <a:spcBef>
                <a:spcPts val="0"/>
              </a:spcBef>
              <a:spcAft>
                <a:spcPts val="0"/>
              </a:spcAft>
              <a:buNone/>
            </a:pPr>
            <a:r>
              <a:t/>
            </a:r>
            <a:endParaRPr/>
          </a:p>
        </p:txBody>
      </p:sp>
      <p:sp>
        <p:nvSpPr>
          <p:cNvPr id="435" name="Google Shape;435;p56"/>
          <p:cNvSpPr txBox="1"/>
          <p:nvPr>
            <p:ph idx="2" type="body"/>
          </p:nvPr>
        </p:nvSpPr>
        <p:spPr>
          <a:xfrm>
            <a:off x="403500" y="1343700"/>
            <a:ext cx="3078900" cy="3003600"/>
          </a:xfrm>
          <a:prstGeom prst="rect">
            <a:avLst/>
          </a:prstGeom>
        </p:spPr>
        <p:txBody>
          <a:bodyPr anchorCtr="0" anchor="t" bIns="91425" lIns="91425" spcFirstLastPara="1" rIns="91425" wrap="square" tIns="91425">
            <a:normAutofit/>
          </a:bodyPr>
          <a:lstStyle/>
          <a:p>
            <a:pPr indent="-304800" lvl="0" marL="457200" rtl="0" algn="l">
              <a:lnSpc>
                <a:spcPct val="150000"/>
              </a:lnSpc>
              <a:spcBef>
                <a:spcPts val="0"/>
              </a:spcBef>
              <a:spcAft>
                <a:spcPts val="0"/>
              </a:spcAft>
              <a:buSzPts val="1200"/>
              <a:buFont typeface="Calibri"/>
              <a:buChar char="●"/>
            </a:pPr>
            <a:r>
              <a:rPr lang="en" sz="1200"/>
              <a:t>When a course is not pre-filled, click within the box and a drop down list of available courses will appear.  Select the course you wish to enroll in.  If you select an “A” semester course, the “B” course will auto fill.  If it does not, make sure to select the “B” semester course as well.</a:t>
            </a:r>
            <a:endParaRPr sz="1200"/>
          </a:p>
          <a:p>
            <a:pPr indent="0" lvl="0" marL="0" rtl="0" algn="l">
              <a:spcBef>
                <a:spcPts val="0"/>
              </a:spcBef>
              <a:spcAft>
                <a:spcPts val="1200"/>
              </a:spcAft>
              <a:buNone/>
            </a:pPr>
            <a:r>
              <a:t/>
            </a:r>
            <a:endParaRPr/>
          </a:p>
        </p:txBody>
      </p:sp>
      <p:pic>
        <p:nvPicPr>
          <p:cNvPr id="436" name="Google Shape;436;p56"/>
          <p:cNvPicPr preferRelativeResize="0"/>
          <p:nvPr/>
        </p:nvPicPr>
        <p:blipFill>
          <a:blip r:embed="rId3">
            <a:alphaModFix/>
          </a:blip>
          <a:stretch>
            <a:fillRect/>
          </a:stretch>
        </p:blipFill>
        <p:spPr>
          <a:xfrm>
            <a:off x="4352675" y="801001"/>
            <a:ext cx="4086851" cy="3541500"/>
          </a:xfrm>
          <a:prstGeom prst="rect">
            <a:avLst/>
          </a:prstGeom>
          <a:noFill/>
          <a:ln>
            <a:noFill/>
          </a:ln>
        </p:spPr>
      </p:pic>
      <p:sp>
        <p:nvSpPr>
          <p:cNvPr id="437" name="Google Shape;437;p56"/>
          <p:cNvSpPr/>
          <p:nvPr/>
        </p:nvSpPr>
        <p:spPr>
          <a:xfrm rot="3768768">
            <a:off x="7802280" y="2922630"/>
            <a:ext cx="679581" cy="296788"/>
          </a:xfrm>
          <a:prstGeom prst="leftArrow">
            <a:avLst>
              <a:gd fmla="val 50000" name="adj1"/>
              <a:gd fmla="val 50000" name="adj2"/>
            </a:avLst>
          </a:prstGeom>
          <a:solidFill>
            <a:srgbClr val="FF0000"/>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57"/>
          <p:cNvSpPr txBox="1"/>
          <p:nvPr>
            <p:ph type="title"/>
          </p:nvPr>
        </p:nvSpPr>
        <p:spPr>
          <a:xfrm>
            <a:off x="358900" y="215200"/>
            <a:ext cx="3709200" cy="1383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Electives &amp; Alternates</a:t>
            </a:r>
            <a:endParaRPr/>
          </a:p>
        </p:txBody>
      </p:sp>
      <p:sp>
        <p:nvSpPr>
          <p:cNvPr id="443" name="Google Shape;443;p57"/>
          <p:cNvSpPr txBox="1"/>
          <p:nvPr>
            <p:ph idx="1" type="body"/>
          </p:nvPr>
        </p:nvSpPr>
        <p:spPr>
          <a:xfrm>
            <a:off x="3695225" y="364875"/>
            <a:ext cx="4662300" cy="9831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You can register electives &amp; alternates in 2 ways. </a:t>
            </a:r>
            <a:endParaRPr/>
          </a:p>
          <a:p>
            <a:pPr indent="-311150" lvl="0" marL="457200" rtl="0" algn="l">
              <a:spcBef>
                <a:spcPts val="1200"/>
              </a:spcBef>
              <a:spcAft>
                <a:spcPts val="0"/>
              </a:spcAft>
              <a:buSzPts val="1300"/>
              <a:buChar char="●"/>
            </a:pPr>
            <a:r>
              <a:rPr lang="en"/>
              <a:t>Search the course by name under “Course </a:t>
            </a:r>
            <a:r>
              <a:rPr lang="en"/>
              <a:t>Catalog</a:t>
            </a:r>
            <a:r>
              <a:rPr lang="en"/>
              <a:t>”</a:t>
            </a:r>
            <a:endParaRPr/>
          </a:p>
          <a:p>
            <a:pPr indent="-311150" lvl="0" marL="457200" rtl="0" algn="l">
              <a:spcBef>
                <a:spcPts val="0"/>
              </a:spcBef>
              <a:spcAft>
                <a:spcPts val="0"/>
              </a:spcAft>
              <a:buSzPts val="1300"/>
              <a:buChar char="●"/>
            </a:pPr>
            <a:r>
              <a:rPr lang="en"/>
              <a:t>Click on the Elective category to search the options</a:t>
            </a:r>
            <a:endParaRPr/>
          </a:p>
        </p:txBody>
      </p:sp>
      <p:pic>
        <p:nvPicPr>
          <p:cNvPr id="444" name="Google Shape;444;p57"/>
          <p:cNvPicPr preferRelativeResize="0"/>
          <p:nvPr/>
        </p:nvPicPr>
        <p:blipFill>
          <a:blip r:embed="rId3">
            <a:alphaModFix/>
          </a:blip>
          <a:stretch>
            <a:fillRect/>
          </a:stretch>
        </p:blipFill>
        <p:spPr>
          <a:xfrm>
            <a:off x="451975" y="1598200"/>
            <a:ext cx="5118950" cy="3088475"/>
          </a:xfrm>
          <a:prstGeom prst="rect">
            <a:avLst/>
          </a:prstGeom>
          <a:noFill/>
          <a:ln>
            <a:noFill/>
          </a:ln>
        </p:spPr>
      </p:pic>
      <p:sp>
        <p:nvSpPr>
          <p:cNvPr id="445" name="Google Shape;445;p57"/>
          <p:cNvSpPr/>
          <p:nvPr/>
        </p:nvSpPr>
        <p:spPr>
          <a:xfrm>
            <a:off x="3442298" y="1537398"/>
            <a:ext cx="679500" cy="296700"/>
          </a:xfrm>
          <a:prstGeom prst="leftArrow">
            <a:avLst>
              <a:gd fmla="val 50000" name="adj1"/>
              <a:gd fmla="val 50000" name="adj2"/>
            </a:avLst>
          </a:prstGeom>
          <a:solidFill>
            <a:srgbClr val="FF0000"/>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57"/>
          <p:cNvSpPr/>
          <p:nvPr/>
        </p:nvSpPr>
        <p:spPr>
          <a:xfrm>
            <a:off x="2544473" y="3554873"/>
            <a:ext cx="679500" cy="296700"/>
          </a:xfrm>
          <a:prstGeom prst="leftArrow">
            <a:avLst>
              <a:gd fmla="val 50000" name="adj1"/>
              <a:gd fmla="val 50000" name="adj2"/>
            </a:avLst>
          </a:prstGeom>
          <a:solidFill>
            <a:srgbClr val="FF0000"/>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57"/>
          <p:cNvSpPr/>
          <p:nvPr/>
        </p:nvSpPr>
        <p:spPr>
          <a:xfrm>
            <a:off x="2544473" y="4330798"/>
            <a:ext cx="679500" cy="296700"/>
          </a:xfrm>
          <a:prstGeom prst="leftArrow">
            <a:avLst>
              <a:gd fmla="val 50000" name="adj1"/>
              <a:gd fmla="val 50000" name="adj2"/>
            </a:avLst>
          </a:prstGeom>
          <a:solidFill>
            <a:srgbClr val="FF0000"/>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57"/>
          <p:cNvSpPr txBox="1"/>
          <p:nvPr/>
        </p:nvSpPr>
        <p:spPr>
          <a:xfrm>
            <a:off x="5627925" y="3877875"/>
            <a:ext cx="2988000" cy="808800"/>
          </a:xfrm>
          <a:prstGeom prst="rect">
            <a:avLst/>
          </a:prstGeom>
          <a:noFill/>
          <a:ln>
            <a:noFill/>
          </a:ln>
        </p:spPr>
        <p:txBody>
          <a:bodyPr anchorCtr="0" anchor="t" bIns="91425" lIns="91425" spcFirstLastPara="1" rIns="91425" wrap="square" tIns="91425">
            <a:noAutofit/>
          </a:bodyPr>
          <a:lstStyle/>
          <a:p>
            <a:pPr indent="-311150" lvl="0" marL="457200" rtl="0" algn="l">
              <a:spcBef>
                <a:spcPts val="0"/>
              </a:spcBef>
              <a:spcAft>
                <a:spcPts val="0"/>
              </a:spcAft>
              <a:buClr>
                <a:schemeClr val="dk2"/>
              </a:buClr>
              <a:buSzPts val="1300"/>
              <a:buFont typeface="Calibri"/>
              <a:buChar char="●"/>
            </a:pPr>
            <a:r>
              <a:rPr lang="en" sz="1300">
                <a:solidFill>
                  <a:schemeClr val="dk2"/>
                </a:solidFill>
                <a:latin typeface="Calibri"/>
                <a:ea typeface="Calibri"/>
                <a:cs typeface="Calibri"/>
                <a:sym typeface="Calibri"/>
              </a:rPr>
              <a:t>Pick 3-5 alternates or back up classes in case one or more of your elective choices is not available</a:t>
            </a:r>
            <a:endParaRPr sz="1300">
              <a:solidFill>
                <a:schemeClr val="dk2"/>
              </a:solidFill>
              <a:latin typeface="Calibri"/>
              <a:ea typeface="Calibri"/>
              <a:cs typeface="Calibri"/>
              <a:sym typeface="Calibri"/>
            </a:endParaRPr>
          </a:p>
        </p:txBody>
      </p:sp>
      <p:sp>
        <p:nvSpPr>
          <p:cNvPr id="449" name="Google Shape;449;p57"/>
          <p:cNvSpPr txBox="1"/>
          <p:nvPr/>
        </p:nvSpPr>
        <p:spPr>
          <a:xfrm>
            <a:off x="5621925" y="2268088"/>
            <a:ext cx="3000000" cy="1185300"/>
          </a:xfrm>
          <a:prstGeom prst="rect">
            <a:avLst/>
          </a:prstGeom>
          <a:noFill/>
          <a:ln>
            <a:noFill/>
          </a:ln>
        </p:spPr>
        <p:txBody>
          <a:bodyPr anchorCtr="0" anchor="t" bIns="91425" lIns="91425" spcFirstLastPara="1" rIns="91425" wrap="square" tIns="91425">
            <a:spAutoFit/>
          </a:bodyPr>
          <a:lstStyle/>
          <a:p>
            <a:pPr indent="-304800" lvl="0" marL="457200" rtl="0" algn="l">
              <a:lnSpc>
                <a:spcPct val="100000"/>
              </a:lnSpc>
              <a:spcBef>
                <a:spcPts val="0"/>
              </a:spcBef>
              <a:spcAft>
                <a:spcPts val="0"/>
              </a:spcAft>
              <a:buSzPts val="1200"/>
              <a:buFont typeface="Calibri"/>
              <a:buChar char="●"/>
            </a:pPr>
            <a:r>
              <a:rPr lang="en" sz="1200">
                <a:latin typeface="Calibri"/>
                <a:ea typeface="Calibri"/>
                <a:cs typeface="Calibri"/>
                <a:sym typeface="Calibri"/>
              </a:rPr>
              <a:t> </a:t>
            </a:r>
            <a:r>
              <a:rPr lang="en" sz="1300">
                <a:latin typeface="Calibri"/>
                <a:ea typeface="Calibri"/>
                <a:cs typeface="Calibri"/>
                <a:sym typeface="Calibri"/>
              </a:rPr>
              <a:t>If you select an “A” semester course, the “B” course will auto fill.  If it does not, make sure to select the “B” semester course as well.</a:t>
            </a:r>
            <a:endParaRPr sz="1300">
              <a:latin typeface="Calibri"/>
              <a:ea typeface="Calibri"/>
              <a:cs typeface="Calibri"/>
              <a:sym typeface="Calibri"/>
            </a:endParaRPr>
          </a:p>
          <a:p>
            <a:pPr indent="0" lvl="0" marL="0" rtl="0" algn="l">
              <a:lnSpc>
                <a:spcPct val="115000"/>
              </a:lnSpc>
              <a:spcBef>
                <a:spcPts val="0"/>
              </a:spcBef>
              <a:spcAft>
                <a:spcPts val="1200"/>
              </a:spcAft>
              <a:buNone/>
            </a:pPr>
            <a:r>
              <a:t/>
            </a:r>
            <a:endParaRPr sz="1300">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58"/>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Searching for a Course</a:t>
            </a:r>
            <a:endParaRPr/>
          </a:p>
        </p:txBody>
      </p:sp>
      <p:sp>
        <p:nvSpPr>
          <p:cNvPr id="455" name="Google Shape;455;p58"/>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56" name="Google Shape;456;p58"/>
          <p:cNvPicPr preferRelativeResize="0"/>
          <p:nvPr/>
        </p:nvPicPr>
        <p:blipFill>
          <a:blip r:embed="rId3">
            <a:alphaModFix/>
          </a:blip>
          <a:stretch>
            <a:fillRect/>
          </a:stretch>
        </p:blipFill>
        <p:spPr>
          <a:xfrm>
            <a:off x="437225" y="1568937"/>
            <a:ext cx="8172449" cy="297373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59"/>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FINAL STEPS!</a:t>
            </a:r>
            <a:endParaRPr/>
          </a:p>
        </p:txBody>
      </p:sp>
      <p:sp>
        <p:nvSpPr>
          <p:cNvPr id="462" name="Google Shape;462;p59"/>
          <p:cNvSpPr txBox="1"/>
          <p:nvPr>
            <p:ph idx="1" type="body"/>
          </p:nvPr>
        </p:nvSpPr>
        <p:spPr>
          <a:xfrm>
            <a:off x="819150" y="1530150"/>
            <a:ext cx="7505700" cy="1952100"/>
          </a:xfrm>
          <a:prstGeom prst="rect">
            <a:avLst/>
          </a:prstGeom>
        </p:spPr>
        <p:txBody>
          <a:bodyPr anchorCtr="0" anchor="t" bIns="91425" lIns="91425" spcFirstLastPara="1" rIns="91425" wrap="square" tIns="91425">
            <a:normAutofit lnSpcReduction="20000"/>
          </a:bodyPr>
          <a:lstStyle/>
          <a:p>
            <a:pPr indent="-311150" lvl="0" marL="457200" rtl="0" algn="l">
              <a:spcBef>
                <a:spcPts val="0"/>
              </a:spcBef>
              <a:spcAft>
                <a:spcPts val="0"/>
              </a:spcAft>
              <a:buSzPts val="1300"/>
              <a:buChar char="●"/>
            </a:pPr>
            <a:r>
              <a:rPr lang="en"/>
              <a:t>You are finished when you have 14.0/14.0 Credits at the top of the column AND the required credits from each subject area are met. </a:t>
            </a:r>
            <a:endParaRPr/>
          </a:p>
          <a:p>
            <a:pPr indent="-304800" lvl="1" marL="914400" rtl="0" algn="l">
              <a:spcBef>
                <a:spcPts val="0"/>
              </a:spcBef>
              <a:spcAft>
                <a:spcPts val="0"/>
              </a:spcAft>
              <a:buSzPts val="1200"/>
              <a:buChar char="○"/>
            </a:pPr>
            <a:r>
              <a:rPr lang="en" sz="1200"/>
              <a:t>You only need to register for next school year, you can plan future years if you would like</a:t>
            </a:r>
            <a:endParaRPr sz="1200"/>
          </a:p>
          <a:p>
            <a:pPr indent="-304800" lvl="1" marL="914400" rtl="0" algn="l">
              <a:spcBef>
                <a:spcPts val="0"/>
              </a:spcBef>
              <a:spcAft>
                <a:spcPts val="0"/>
              </a:spcAft>
              <a:buSzPts val="1200"/>
              <a:buChar char="○"/>
            </a:pPr>
            <a:r>
              <a:rPr lang="en" sz="1200"/>
              <a:t>Courses for </a:t>
            </a:r>
            <a:r>
              <a:rPr lang="en" sz="1200"/>
              <a:t>next</a:t>
            </a:r>
            <a:r>
              <a:rPr lang="en" sz="1200"/>
              <a:t> year will be locked on 12/20 at 3:30pm</a:t>
            </a:r>
            <a:endParaRPr sz="1200"/>
          </a:p>
          <a:p>
            <a:pPr indent="-304800" lvl="1" marL="914400" rtl="0" algn="l">
              <a:spcBef>
                <a:spcPts val="0"/>
              </a:spcBef>
              <a:spcAft>
                <a:spcPts val="0"/>
              </a:spcAft>
              <a:buSzPts val="1200"/>
              <a:buChar char="○"/>
            </a:pPr>
            <a:r>
              <a:rPr lang="en" sz="1200"/>
              <a:t>You can still make changes to future years, just not the courses for the 2025-26 school year</a:t>
            </a:r>
            <a:endParaRPr sz="1200"/>
          </a:p>
          <a:p>
            <a:pPr indent="-311150" lvl="0" marL="457200" rtl="0" algn="l">
              <a:spcBef>
                <a:spcPts val="0"/>
              </a:spcBef>
              <a:spcAft>
                <a:spcPts val="0"/>
              </a:spcAft>
              <a:buSzPts val="1300"/>
              <a:buChar char="●"/>
            </a:pPr>
            <a:r>
              <a:rPr lang="en"/>
              <a:t>Review your Course Plan</a:t>
            </a:r>
            <a:endParaRPr/>
          </a:p>
          <a:p>
            <a:pPr indent="-311150" lvl="0" marL="457200" rtl="0" algn="l">
              <a:spcBef>
                <a:spcPts val="0"/>
              </a:spcBef>
              <a:spcAft>
                <a:spcPts val="0"/>
              </a:spcAft>
              <a:buSzPts val="1300"/>
              <a:buChar char="●"/>
            </a:pPr>
            <a:r>
              <a:rPr lang="en"/>
              <a:t>Click “SAVE” in the top menu bar. It </a:t>
            </a:r>
            <a:r>
              <a:rPr lang="en"/>
              <a:t>should</a:t>
            </a:r>
            <a:r>
              <a:rPr lang="en"/>
              <a:t> say “Course Plan Saved”.  You may come back and review your choices at any time. </a:t>
            </a:r>
            <a:endParaRPr/>
          </a:p>
          <a:p>
            <a:pPr indent="-311150" lvl="0" marL="457200" rtl="0" algn="l">
              <a:spcBef>
                <a:spcPts val="0"/>
              </a:spcBef>
              <a:spcAft>
                <a:spcPts val="0"/>
              </a:spcAft>
              <a:buSzPts val="1300"/>
              <a:buChar char="●"/>
            </a:pPr>
            <a:r>
              <a:rPr lang="en"/>
              <a:t>Congratulations! Your registration is complete! </a:t>
            </a:r>
            <a:endParaRPr/>
          </a:p>
        </p:txBody>
      </p:sp>
      <p:sp>
        <p:nvSpPr>
          <p:cNvPr id="463" name="Google Shape;463;p59"/>
          <p:cNvSpPr txBox="1"/>
          <p:nvPr>
            <p:ph idx="1" type="body"/>
          </p:nvPr>
        </p:nvSpPr>
        <p:spPr>
          <a:xfrm>
            <a:off x="342475" y="3929225"/>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u="sng"/>
              <a:t>IMPORTANT:</a:t>
            </a:r>
            <a:r>
              <a:rPr lang="en"/>
              <a:t> Final </a:t>
            </a:r>
            <a:r>
              <a:rPr lang="en"/>
              <a:t>schedules</a:t>
            </a:r>
            <a:r>
              <a:rPr lang="en"/>
              <a:t> are based on student </a:t>
            </a:r>
            <a:r>
              <a:rPr lang="en"/>
              <a:t>demand</a:t>
            </a:r>
            <a:r>
              <a:rPr lang="en"/>
              <a:t>. Courses that did not have enough interest may not be offered and you may be asked to select an alternative course.</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60"/>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Thank you for your time! </a:t>
            </a:r>
            <a:endParaRPr/>
          </a:p>
        </p:txBody>
      </p:sp>
      <p:sp>
        <p:nvSpPr>
          <p:cNvPr id="469" name="Google Shape;469;p60"/>
          <p:cNvSpPr txBox="1"/>
          <p:nvPr>
            <p:ph idx="1" type="body"/>
          </p:nvPr>
        </p:nvSpPr>
        <p:spPr>
          <a:xfrm>
            <a:off x="819150" y="1561450"/>
            <a:ext cx="7505700" cy="2877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If you need </a:t>
            </a:r>
            <a:r>
              <a:rPr lang="en"/>
              <a:t>additional</a:t>
            </a:r>
            <a:r>
              <a:rPr lang="en"/>
              <a:t> help </a:t>
            </a:r>
            <a:r>
              <a:rPr lang="en"/>
              <a:t>with</a:t>
            </a:r>
            <a:r>
              <a:rPr lang="en"/>
              <a:t> </a:t>
            </a:r>
            <a:r>
              <a:rPr lang="en"/>
              <a:t>registration</a:t>
            </a:r>
            <a:r>
              <a:rPr lang="en"/>
              <a:t>, please contact someone from the Guidance Office for help, or stop down! </a:t>
            </a:r>
            <a:endParaRPr/>
          </a:p>
          <a:p>
            <a:pPr indent="0" lvl="0" marL="0" rtl="0" algn="l">
              <a:spcBef>
                <a:spcPts val="1200"/>
              </a:spcBef>
              <a:spcAft>
                <a:spcPts val="0"/>
              </a:spcAft>
              <a:buNone/>
            </a:pPr>
            <a:r>
              <a:rPr lang="en"/>
              <a:t>Ms. Bloom - samantha.bloom@rockford883.org</a:t>
            </a:r>
            <a:endParaRPr/>
          </a:p>
          <a:p>
            <a:pPr indent="0" lvl="0" marL="0" rtl="0" algn="l">
              <a:spcBef>
                <a:spcPts val="1200"/>
              </a:spcBef>
              <a:spcAft>
                <a:spcPts val="0"/>
              </a:spcAft>
              <a:buNone/>
            </a:pPr>
            <a:r>
              <a:rPr lang="en"/>
              <a:t>Ms. Engstrom - </a:t>
            </a:r>
            <a:r>
              <a:rPr lang="en"/>
              <a:t>ellie.engstrom@rockford883.org</a:t>
            </a:r>
            <a:endParaRPr/>
          </a:p>
          <a:p>
            <a:pPr indent="0" lvl="0" marL="0" rtl="0" algn="l">
              <a:spcBef>
                <a:spcPts val="1200"/>
              </a:spcBef>
              <a:spcAft>
                <a:spcPts val="0"/>
              </a:spcAft>
              <a:buNone/>
            </a:pPr>
            <a:r>
              <a:rPr lang="en"/>
              <a:t>Ms. Roehl - aimee.roehl@rockford883.org</a:t>
            </a:r>
            <a:endParaRPr/>
          </a:p>
          <a:p>
            <a:pPr indent="0" lvl="0" marL="0" rtl="0" algn="l">
              <a:spcBef>
                <a:spcPts val="1200"/>
              </a:spcBef>
              <a:spcAft>
                <a:spcPts val="0"/>
              </a:spcAft>
              <a:buNone/>
            </a:pPr>
            <a:r>
              <a:t/>
            </a:r>
            <a:endParaRPr b="1"/>
          </a:p>
          <a:p>
            <a:pPr indent="0" lvl="0" marL="0" rtl="0" algn="l">
              <a:spcBef>
                <a:spcPts val="1200"/>
              </a:spcBef>
              <a:spcAft>
                <a:spcPts val="1200"/>
              </a:spcAft>
              <a:buNone/>
            </a:pPr>
            <a:r>
              <a:rPr b="1" lang="en"/>
              <a:t>Registration will close on Friday </a:t>
            </a:r>
            <a:r>
              <a:rPr b="1" lang="en"/>
              <a:t>December</a:t>
            </a:r>
            <a:r>
              <a:rPr b="1" lang="en"/>
              <a:t> 20th at 3:30!</a:t>
            </a:r>
            <a:endParaRPr sz="1300"/>
          </a:p>
        </p:txBody>
      </p:sp>
    </p:spTree>
  </p:cSld>
  <p:clrMapOvr>
    <a:masterClrMapping/>
  </p:clrMapOvr>
</p:sld>
</file>

<file path=ppt/theme/theme1.xml><?xml version="1.0" encoding="utf-8"?>
<a:theme xmlns:a="http://schemas.openxmlformats.org/drawingml/2006/main" xmlns:r="http://schemas.openxmlformats.org/officeDocument/2006/relationships"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