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4D58983-8D80-4AEB-8C79-F77DF051847F}" v="12" dt="2023-05-26T15:38:45.87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sha McKenzie" userId="1909bcc06cf74e81" providerId="LiveId" clId="{24D58983-8D80-4AEB-8C79-F77DF051847F}"/>
    <pc:docChg chg="custSel addSld modSld">
      <pc:chgData name="Nisha McKenzie" userId="1909bcc06cf74e81" providerId="LiveId" clId="{24D58983-8D80-4AEB-8C79-F77DF051847F}" dt="2023-05-26T15:39:05.354" v="42" actId="22"/>
      <pc:docMkLst>
        <pc:docMk/>
      </pc:docMkLst>
      <pc:sldChg chg="addSp delSp modSp mod">
        <pc:chgData name="Nisha McKenzie" userId="1909bcc06cf74e81" providerId="LiveId" clId="{24D58983-8D80-4AEB-8C79-F77DF051847F}" dt="2023-05-26T15:09:29.677" v="4" actId="1076"/>
        <pc:sldMkLst>
          <pc:docMk/>
          <pc:sldMk cId="2540173304" sldId="258"/>
        </pc:sldMkLst>
        <pc:picChg chg="add del">
          <ac:chgData name="Nisha McKenzie" userId="1909bcc06cf74e81" providerId="LiveId" clId="{24D58983-8D80-4AEB-8C79-F77DF051847F}" dt="2023-05-26T15:09:22.683" v="1" actId="478"/>
          <ac:picMkLst>
            <pc:docMk/>
            <pc:sldMk cId="2540173304" sldId="258"/>
            <ac:picMk id="3" creationId="{D05363F8-B7EE-D560-AA6B-619F901C561A}"/>
          </ac:picMkLst>
        </pc:picChg>
        <pc:picChg chg="add mod">
          <ac:chgData name="Nisha McKenzie" userId="1909bcc06cf74e81" providerId="LiveId" clId="{24D58983-8D80-4AEB-8C79-F77DF051847F}" dt="2023-05-26T15:09:29.677" v="4" actId="1076"/>
          <ac:picMkLst>
            <pc:docMk/>
            <pc:sldMk cId="2540173304" sldId="258"/>
            <ac:picMk id="5" creationId="{FB7246F5-2DC7-A33C-9774-82D2D03F921A}"/>
          </ac:picMkLst>
        </pc:picChg>
      </pc:sldChg>
      <pc:sldChg chg="addSp modSp mod">
        <pc:chgData name="Nisha McKenzie" userId="1909bcc06cf74e81" providerId="LiveId" clId="{24D58983-8D80-4AEB-8C79-F77DF051847F}" dt="2023-05-26T15:09:59.580" v="8" actId="1076"/>
        <pc:sldMkLst>
          <pc:docMk/>
          <pc:sldMk cId="4133966728" sldId="259"/>
        </pc:sldMkLst>
        <pc:picChg chg="add mod">
          <ac:chgData name="Nisha McKenzie" userId="1909bcc06cf74e81" providerId="LiveId" clId="{24D58983-8D80-4AEB-8C79-F77DF051847F}" dt="2023-05-26T15:09:48.491" v="6" actId="1076"/>
          <ac:picMkLst>
            <pc:docMk/>
            <pc:sldMk cId="4133966728" sldId="259"/>
            <ac:picMk id="3" creationId="{F8F44F5E-1080-28F1-E4D2-E45176748DE6}"/>
          </ac:picMkLst>
        </pc:picChg>
        <pc:picChg chg="add mod">
          <ac:chgData name="Nisha McKenzie" userId="1909bcc06cf74e81" providerId="LiveId" clId="{24D58983-8D80-4AEB-8C79-F77DF051847F}" dt="2023-05-26T15:09:59.580" v="8" actId="1076"/>
          <ac:picMkLst>
            <pc:docMk/>
            <pc:sldMk cId="4133966728" sldId="259"/>
            <ac:picMk id="5" creationId="{F6AD2801-4914-4AFC-3AF3-FF7E7C5D6CF3}"/>
          </ac:picMkLst>
        </pc:picChg>
      </pc:sldChg>
      <pc:sldChg chg="addSp mod">
        <pc:chgData name="Nisha McKenzie" userId="1909bcc06cf74e81" providerId="LiveId" clId="{24D58983-8D80-4AEB-8C79-F77DF051847F}" dt="2023-05-26T15:32:10.216" v="25" actId="22"/>
        <pc:sldMkLst>
          <pc:docMk/>
          <pc:sldMk cId="3048669119" sldId="260"/>
        </pc:sldMkLst>
        <pc:picChg chg="add">
          <ac:chgData name="Nisha McKenzie" userId="1909bcc06cf74e81" providerId="LiveId" clId="{24D58983-8D80-4AEB-8C79-F77DF051847F}" dt="2023-05-26T15:32:10.216" v="25" actId="22"/>
          <ac:picMkLst>
            <pc:docMk/>
            <pc:sldMk cId="3048669119" sldId="260"/>
            <ac:picMk id="3" creationId="{758A396F-8C88-3AF7-EE51-E4FB6D242F8D}"/>
          </ac:picMkLst>
        </pc:picChg>
      </pc:sldChg>
      <pc:sldChg chg="addSp modSp new mod">
        <pc:chgData name="Nisha McKenzie" userId="1909bcc06cf74e81" providerId="LiveId" clId="{24D58983-8D80-4AEB-8C79-F77DF051847F}" dt="2023-05-26T15:32:34.648" v="27" actId="1036"/>
        <pc:sldMkLst>
          <pc:docMk/>
          <pc:sldMk cId="1600525644" sldId="261"/>
        </pc:sldMkLst>
        <pc:picChg chg="add mod">
          <ac:chgData name="Nisha McKenzie" userId="1909bcc06cf74e81" providerId="LiveId" clId="{24D58983-8D80-4AEB-8C79-F77DF051847F}" dt="2023-05-26T15:32:34.648" v="27" actId="1036"/>
          <ac:picMkLst>
            <pc:docMk/>
            <pc:sldMk cId="1600525644" sldId="261"/>
            <ac:picMk id="3" creationId="{F8E6586A-B0AB-606B-BA96-3A817E860D1B}"/>
          </ac:picMkLst>
        </pc:picChg>
      </pc:sldChg>
      <pc:sldChg chg="addSp new mod">
        <pc:chgData name="Nisha McKenzie" userId="1909bcc06cf74e81" providerId="LiveId" clId="{24D58983-8D80-4AEB-8C79-F77DF051847F}" dt="2023-05-26T15:32:48.369" v="28" actId="22"/>
        <pc:sldMkLst>
          <pc:docMk/>
          <pc:sldMk cId="1579020323" sldId="262"/>
        </pc:sldMkLst>
        <pc:picChg chg="add">
          <ac:chgData name="Nisha McKenzie" userId="1909bcc06cf74e81" providerId="LiveId" clId="{24D58983-8D80-4AEB-8C79-F77DF051847F}" dt="2023-05-26T15:32:48.369" v="28" actId="22"/>
          <ac:picMkLst>
            <pc:docMk/>
            <pc:sldMk cId="1579020323" sldId="262"/>
            <ac:picMk id="3" creationId="{F87109A3-F23E-2DE0-8760-624D58F43083}"/>
          </ac:picMkLst>
        </pc:picChg>
      </pc:sldChg>
      <pc:sldChg chg="addSp new">
        <pc:chgData name="Nisha McKenzie" userId="1909bcc06cf74e81" providerId="LiveId" clId="{24D58983-8D80-4AEB-8C79-F77DF051847F}" dt="2023-05-26T15:33:21.123" v="29"/>
        <pc:sldMkLst>
          <pc:docMk/>
          <pc:sldMk cId="365890548" sldId="263"/>
        </pc:sldMkLst>
        <pc:picChg chg="add">
          <ac:chgData name="Nisha McKenzie" userId="1909bcc06cf74e81" providerId="LiveId" clId="{24D58983-8D80-4AEB-8C79-F77DF051847F}" dt="2023-05-26T15:33:21.123" v="29"/>
          <ac:picMkLst>
            <pc:docMk/>
            <pc:sldMk cId="365890548" sldId="263"/>
            <ac:picMk id="1026" creationId="{90B316E9-0DDA-0FDD-0D4F-D639A460B173}"/>
          </ac:picMkLst>
        </pc:picChg>
      </pc:sldChg>
      <pc:sldChg chg="addSp new">
        <pc:chgData name="Nisha McKenzie" userId="1909bcc06cf74e81" providerId="LiveId" clId="{24D58983-8D80-4AEB-8C79-F77DF051847F}" dt="2023-05-26T15:33:52.673" v="30"/>
        <pc:sldMkLst>
          <pc:docMk/>
          <pc:sldMk cId="1629962575" sldId="264"/>
        </pc:sldMkLst>
        <pc:picChg chg="add">
          <ac:chgData name="Nisha McKenzie" userId="1909bcc06cf74e81" providerId="LiveId" clId="{24D58983-8D80-4AEB-8C79-F77DF051847F}" dt="2023-05-26T15:33:52.673" v="30"/>
          <ac:picMkLst>
            <pc:docMk/>
            <pc:sldMk cId="1629962575" sldId="264"/>
            <ac:picMk id="2050" creationId="{4EEB492F-956A-6D58-636B-2593A59C6F08}"/>
          </ac:picMkLst>
        </pc:picChg>
      </pc:sldChg>
      <pc:sldChg chg="addSp new">
        <pc:chgData name="Nisha McKenzie" userId="1909bcc06cf74e81" providerId="LiveId" clId="{24D58983-8D80-4AEB-8C79-F77DF051847F}" dt="2023-05-26T15:34:20.175" v="31"/>
        <pc:sldMkLst>
          <pc:docMk/>
          <pc:sldMk cId="3838848907" sldId="265"/>
        </pc:sldMkLst>
        <pc:picChg chg="add">
          <ac:chgData name="Nisha McKenzie" userId="1909bcc06cf74e81" providerId="LiveId" clId="{24D58983-8D80-4AEB-8C79-F77DF051847F}" dt="2023-05-26T15:34:20.175" v="31"/>
          <ac:picMkLst>
            <pc:docMk/>
            <pc:sldMk cId="3838848907" sldId="265"/>
            <ac:picMk id="3074" creationId="{54DB91C0-D387-40B6-21E4-153DA064E172}"/>
          </ac:picMkLst>
        </pc:picChg>
      </pc:sldChg>
      <pc:sldChg chg="addSp new">
        <pc:chgData name="Nisha McKenzie" userId="1909bcc06cf74e81" providerId="LiveId" clId="{24D58983-8D80-4AEB-8C79-F77DF051847F}" dt="2023-05-26T15:35:01.173" v="32"/>
        <pc:sldMkLst>
          <pc:docMk/>
          <pc:sldMk cId="661305497" sldId="266"/>
        </pc:sldMkLst>
        <pc:picChg chg="add">
          <ac:chgData name="Nisha McKenzie" userId="1909bcc06cf74e81" providerId="LiveId" clId="{24D58983-8D80-4AEB-8C79-F77DF051847F}" dt="2023-05-26T15:35:01.173" v="32"/>
          <ac:picMkLst>
            <pc:docMk/>
            <pc:sldMk cId="661305497" sldId="266"/>
            <ac:picMk id="4098" creationId="{D1C26C9D-8898-753E-0A55-A0AC044DFFBA}"/>
          </ac:picMkLst>
        </pc:picChg>
      </pc:sldChg>
      <pc:sldChg chg="addSp new">
        <pc:chgData name="Nisha McKenzie" userId="1909bcc06cf74e81" providerId="LiveId" clId="{24D58983-8D80-4AEB-8C79-F77DF051847F}" dt="2023-05-26T15:35:37.208" v="33"/>
        <pc:sldMkLst>
          <pc:docMk/>
          <pc:sldMk cId="184487860" sldId="267"/>
        </pc:sldMkLst>
        <pc:picChg chg="add">
          <ac:chgData name="Nisha McKenzie" userId="1909bcc06cf74e81" providerId="LiveId" clId="{24D58983-8D80-4AEB-8C79-F77DF051847F}" dt="2023-05-26T15:35:37.208" v="33"/>
          <ac:picMkLst>
            <pc:docMk/>
            <pc:sldMk cId="184487860" sldId="267"/>
            <ac:picMk id="5122" creationId="{D0C38BBE-8A82-2FEA-F929-8EB1931E01C7}"/>
          </ac:picMkLst>
        </pc:picChg>
      </pc:sldChg>
      <pc:sldChg chg="addSp new">
        <pc:chgData name="Nisha McKenzie" userId="1909bcc06cf74e81" providerId="LiveId" clId="{24D58983-8D80-4AEB-8C79-F77DF051847F}" dt="2023-05-26T15:36:14.153" v="34"/>
        <pc:sldMkLst>
          <pc:docMk/>
          <pc:sldMk cId="966295580" sldId="268"/>
        </pc:sldMkLst>
        <pc:picChg chg="add">
          <ac:chgData name="Nisha McKenzie" userId="1909bcc06cf74e81" providerId="LiveId" clId="{24D58983-8D80-4AEB-8C79-F77DF051847F}" dt="2023-05-26T15:36:14.153" v="34"/>
          <ac:picMkLst>
            <pc:docMk/>
            <pc:sldMk cId="966295580" sldId="268"/>
            <ac:picMk id="6146" creationId="{8BDF94FE-5DEE-8BA0-5806-8DE7544D0AA2}"/>
          </ac:picMkLst>
        </pc:picChg>
      </pc:sldChg>
      <pc:sldChg chg="addSp new">
        <pc:chgData name="Nisha McKenzie" userId="1909bcc06cf74e81" providerId="LiveId" clId="{24D58983-8D80-4AEB-8C79-F77DF051847F}" dt="2023-05-26T15:36:46.425" v="35"/>
        <pc:sldMkLst>
          <pc:docMk/>
          <pc:sldMk cId="1273680969" sldId="269"/>
        </pc:sldMkLst>
        <pc:picChg chg="add">
          <ac:chgData name="Nisha McKenzie" userId="1909bcc06cf74e81" providerId="LiveId" clId="{24D58983-8D80-4AEB-8C79-F77DF051847F}" dt="2023-05-26T15:36:46.425" v="35"/>
          <ac:picMkLst>
            <pc:docMk/>
            <pc:sldMk cId="1273680969" sldId="269"/>
            <ac:picMk id="7170" creationId="{24F42B78-C455-039A-8FC3-48EC3EBD8F02}"/>
          </ac:picMkLst>
        </pc:picChg>
      </pc:sldChg>
      <pc:sldChg chg="addSp new">
        <pc:chgData name="Nisha McKenzie" userId="1909bcc06cf74e81" providerId="LiveId" clId="{24D58983-8D80-4AEB-8C79-F77DF051847F}" dt="2023-05-26T15:37:10.117" v="36"/>
        <pc:sldMkLst>
          <pc:docMk/>
          <pc:sldMk cId="4033316724" sldId="270"/>
        </pc:sldMkLst>
        <pc:picChg chg="add">
          <ac:chgData name="Nisha McKenzie" userId="1909bcc06cf74e81" providerId="LiveId" clId="{24D58983-8D80-4AEB-8C79-F77DF051847F}" dt="2023-05-26T15:37:10.117" v="36"/>
          <ac:picMkLst>
            <pc:docMk/>
            <pc:sldMk cId="4033316724" sldId="270"/>
            <ac:picMk id="8194" creationId="{1E880F98-9484-3874-4763-7E6AD96399ED}"/>
          </ac:picMkLst>
        </pc:picChg>
      </pc:sldChg>
      <pc:sldChg chg="addSp new">
        <pc:chgData name="Nisha McKenzie" userId="1909bcc06cf74e81" providerId="LiveId" clId="{24D58983-8D80-4AEB-8C79-F77DF051847F}" dt="2023-05-26T15:37:28.408" v="37"/>
        <pc:sldMkLst>
          <pc:docMk/>
          <pc:sldMk cId="827362609" sldId="271"/>
        </pc:sldMkLst>
        <pc:picChg chg="add">
          <ac:chgData name="Nisha McKenzie" userId="1909bcc06cf74e81" providerId="LiveId" clId="{24D58983-8D80-4AEB-8C79-F77DF051847F}" dt="2023-05-26T15:37:28.408" v="37"/>
          <ac:picMkLst>
            <pc:docMk/>
            <pc:sldMk cId="827362609" sldId="271"/>
            <ac:picMk id="9218" creationId="{10B5656F-F910-FAF6-4FDA-D67BD89BBC3F}"/>
          </ac:picMkLst>
        </pc:picChg>
      </pc:sldChg>
      <pc:sldChg chg="addSp new">
        <pc:chgData name="Nisha McKenzie" userId="1909bcc06cf74e81" providerId="LiveId" clId="{24D58983-8D80-4AEB-8C79-F77DF051847F}" dt="2023-05-26T15:37:50.652" v="38"/>
        <pc:sldMkLst>
          <pc:docMk/>
          <pc:sldMk cId="2853796895" sldId="272"/>
        </pc:sldMkLst>
        <pc:picChg chg="add">
          <ac:chgData name="Nisha McKenzie" userId="1909bcc06cf74e81" providerId="LiveId" clId="{24D58983-8D80-4AEB-8C79-F77DF051847F}" dt="2023-05-26T15:37:50.652" v="38"/>
          <ac:picMkLst>
            <pc:docMk/>
            <pc:sldMk cId="2853796895" sldId="272"/>
            <ac:picMk id="10242" creationId="{B56A35C2-7185-3463-C323-40AEB7AA4D0A}"/>
          </ac:picMkLst>
        </pc:picChg>
      </pc:sldChg>
      <pc:sldChg chg="addSp new">
        <pc:chgData name="Nisha McKenzie" userId="1909bcc06cf74e81" providerId="LiveId" clId="{24D58983-8D80-4AEB-8C79-F77DF051847F}" dt="2023-05-26T15:38:24.454" v="39"/>
        <pc:sldMkLst>
          <pc:docMk/>
          <pc:sldMk cId="99064560" sldId="273"/>
        </pc:sldMkLst>
        <pc:picChg chg="add">
          <ac:chgData name="Nisha McKenzie" userId="1909bcc06cf74e81" providerId="LiveId" clId="{24D58983-8D80-4AEB-8C79-F77DF051847F}" dt="2023-05-26T15:38:24.454" v="39"/>
          <ac:picMkLst>
            <pc:docMk/>
            <pc:sldMk cId="99064560" sldId="273"/>
            <ac:picMk id="11266" creationId="{485CF763-C22C-99E8-17B9-26B7CB000451}"/>
          </ac:picMkLst>
        </pc:picChg>
      </pc:sldChg>
      <pc:sldChg chg="addSp new">
        <pc:chgData name="Nisha McKenzie" userId="1909bcc06cf74e81" providerId="LiveId" clId="{24D58983-8D80-4AEB-8C79-F77DF051847F}" dt="2023-05-26T15:38:45.877" v="40"/>
        <pc:sldMkLst>
          <pc:docMk/>
          <pc:sldMk cId="3962657889" sldId="274"/>
        </pc:sldMkLst>
        <pc:picChg chg="add">
          <ac:chgData name="Nisha McKenzie" userId="1909bcc06cf74e81" providerId="LiveId" clId="{24D58983-8D80-4AEB-8C79-F77DF051847F}" dt="2023-05-26T15:38:45.877" v="40"/>
          <ac:picMkLst>
            <pc:docMk/>
            <pc:sldMk cId="3962657889" sldId="274"/>
            <ac:picMk id="12290" creationId="{9C514B0B-F54B-411D-77B7-8C4C6A3DEF3E}"/>
          </ac:picMkLst>
        </pc:picChg>
      </pc:sldChg>
      <pc:sldChg chg="addSp new mod">
        <pc:chgData name="Nisha McKenzie" userId="1909bcc06cf74e81" providerId="LiveId" clId="{24D58983-8D80-4AEB-8C79-F77DF051847F}" dt="2023-05-26T15:38:55.223" v="41" actId="22"/>
        <pc:sldMkLst>
          <pc:docMk/>
          <pc:sldMk cId="209462167" sldId="275"/>
        </pc:sldMkLst>
        <pc:picChg chg="add">
          <ac:chgData name="Nisha McKenzie" userId="1909bcc06cf74e81" providerId="LiveId" clId="{24D58983-8D80-4AEB-8C79-F77DF051847F}" dt="2023-05-26T15:38:55.223" v="41" actId="22"/>
          <ac:picMkLst>
            <pc:docMk/>
            <pc:sldMk cId="209462167" sldId="275"/>
            <ac:picMk id="3" creationId="{69558524-AD9A-C43F-FB91-562DF28C215D}"/>
          </ac:picMkLst>
        </pc:picChg>
      </pc:sldChg>
      <pc:sldChg chg="addSp new mod">
        <pc:chgData name="Nisha McKenzie" userId="1909bcc06cf74e81" providerId="LiveId" clId="{24D58983-8D80-4AEB-8C79-F77DF051847F}" dt="2023-05-26T15:39:05.354" v="42" actId="22"/>
        <pc:sldMkLst>
          <pc:docMk/>
          <pc:sldMk cId="4214005561" sldId="276"/>
        </pc:sldMkLst>
        <pc:picChg chg="add">
          <ac:chgData name="Nisha McKenzie" userId="1909bcc06cf74e81" providerId="LiveId" clId="{24D58983-8D80-4AEB-8C79-F77DF051847F}" dt="2023-05-26T15:39:05.354" v="42" actId="22"/>
          <ac:picMkLst>
            <pc:docMk/>
            <pc:sldMk cId="4214005561" sldId="276"/>
            <ac:picMk id="3" creationId="{18C78FC4-783E-CC4C-26BD-9E6579BAFF09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43CD5ED-C418-4DCC-BA0D-0CC068BE0E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9910" y="1398614"/>
            <a:ext cx="4970528" cy="40607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FAFD204-E040-4D73-918F-B5CF43B3E40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81567" y="1969491"/>
            <a:ext cx="5310433" cy="291901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A749924-DBF6-405F-8B1A-D65C1404DA70}"/>
              </a:ext>
            </a:extLst>
          </p:cNvPr>
          <p:cNvSpPr txBox="1"/>
          <p:nvPr userDrawn="1"/>
        </p:nvSpPr>
        <p:spPr>
          <a:xfrm>
            <a:off x="5491491" y="2733774"/>
            <a:ext cx="12631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OR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7D55558-C301-4822-8DC7-EBA2082DDB17}"/>
              </a:ext>
            </a:extLst>
          </p:cNvPr>
          <p:cNvSpPr txBox="1"/>
          <p:nvPr userDrawn="1"/>
        </p:nvSpPr>
        <p:spPr>
          <a:xfrm>
            <a:off x="176344" y="265519"/>
            <a:ext cx="5254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Students sign in with their username and password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4F72A77-DC24-4BE9-8330-754B1928A140}"/>
              </a:ext>
            </a:extLst>
          </p:cNvPr>
          <p:cNvSpPr txBox="1"/>
          <p:nvPr userDrawn="1"/>
        </p:nvSpPr>
        <p:spPr>
          <a:xfrm>
            <a:off x="6761564" y="265519"/>
            <a:ext cx="5254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An educator or helper signs the student in using the Course Pin</a:t>
            </a:r>
          </a:p>
        </p:txBody>
      </p:sp>
    </p:spTree>
    <p:extLst>
      <p:ext uri="{BB962C8B-B14F-4D97-AF65-F5344CB8AC3E}">
        <p14:creationId xmlns:p14="http://schemas.microsoft.com/office/powerpoint/2010/main" val="826969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3A22D33-AD7A-44EC-BDE8-E3FBDDC2371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532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C077B4-AA3E-408D-8C09-A7851ED5A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D1FB2A-9AE8-4E64-8226-3BF446C2132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471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3BC7E3-5A83-47AB-ADC7-02866BC5A4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99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6504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5152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56" r:id="rId4"/>
    <p:sldLayoutId id="2147483654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1703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21349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B7246F5-2DC7-A33C-9774-82D2D03F92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0007" y="1994842"/>
            <a:ext cx="1752845" cy="228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173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8F44F5E-1080-28F1-E4D2-E45176748D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944747"/>
            <a:ext cx="1905266" cy="36200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6AD2801-4914-4AFC-3AF3-FF7E7C5D6C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5493" y="1306748"/>
            <a:ext cx="1686160" cy="323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9667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58A396F-8C88-3AF7-EE51-E4FB6D242F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6691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8E6586A-B0AB-606B-BA96-3A817E860D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26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5256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87109A3-F23E-2DE0-8760-624D58F430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0203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90B316E9-0DDA-0FDD-0D4F-D639A460B1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8905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4EEB492F-956A-6D58-636B-2593A59C6F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99625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54DB91C0-D387-40B6-21E4-153DA064E1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88489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D1C26C9D-8898-753E-0A55-A0AC044DFF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13054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D0C38BBE-8A82-2FEA-F929-8EB1931E01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4878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8BDF94FE-5DEE-8BA0-5806-8DE7544D0A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62955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24F42B78-C455-039A-8FC3-48EC3EBD8F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36809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1E880F98-9484-3874-4763-7E6AD96399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33167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10B5656F-F910-FAF6-4FDA-D67BD89BBC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73626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extLst>
              <a:ext uri="{FF2B5EF4-FFF2-40B4-BE49-F238E27FC236}">
                <a16:creationId xmlns:a16="http://schemas.microsoft.com/office/drawing/2014/main" id="{B56A35C2-7185-3463-C323-40AEB7AA4D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37968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485CF763-C22C-99E8-17B9-26B7CB0004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0645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>
            <a:extLst>
              <a:ext uri="{FF2B5EF4-FFF2-40B4-BE49-F238E27FC236}">
                <a16:creationId xmlns:a16="http://schemas.microsoft.com/office/drawing/2014/main" id="{9C514B0B-F54B-411D-77B7-8C4C6A3DEF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26578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9558524-AD9A-C43F-FB91-562DF28C21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621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8C78FC4-783E-CC4C-26BD-9E6579BAFF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0055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10223</TotalTime>
  <Words>0</Words>
  <Application>Microsoft Office PowerPoint</Application>
  <PresentationFormat>Widescreen</PresentationFormat>
  <Paragraphs>0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Joe McKenzie</dc:creator>
  <cp:lastModifiedBy>Nisha McKenzie</cp:lastModifiedBy>
  <cp:revision>14</cp:revision>
  <dcterms:created xsi:type="dcterms:W3CDTF">2023-04-25T15:29:09Z</dcterms:created>
  <dcterms:modified xsi:type="dcterms:W3CDTF">2023-05-26T15:39:14Z</dcterms:modified>
</cp:coreProperties>
</file>