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/>
    <p:restoredTop sz="94640"/>
  </p:normalViewPr>
  <p:slideViewPr>
    <p:cSldViewPr snapToGrid="0">
      <p:cViewPr varScale="1">
        <p:scale>
          <a:sx n="93" d="100"/>
          <a:sy n="93" d="100"/>
        </p:scale>
        <p:origin x="216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02EB1-F3BF-0EF0-966C-C06071ED8F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32DBF3-24C8-0F31-A333-529B60AD76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D2BD86-A51C-38B4-4B19-6A8B6403F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824D3-34ED-7C4B-A139-41410F5C9F03}" type="datetimeFigureOut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7D1C43-BA57-6AE0-689F-04DF2039B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4490F9-DDC5-4348-1BB1-7BB6901C1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84A2-4049-2A4F-A4A1-83F704952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036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DC1CD-1B62-2828-0078-17CA6DC2A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B4605A-3A0C-7AE5-488C-5F9756EF70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AE28B4-D029-7AA3-8887-990018182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824D3-34ED-7C4B-A139-41410F5C9F03}" type="datetimeFigureOut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97B1F2-5889-BCC8-675E-ECAB0AEB9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FFD64B-B6D9-0B47-9610-570309AC9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84A2-4049-2A4F-A4A1-83F704952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333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2DFC7-78E1-060A-CB31-4A9B06E72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8D5D03-DFFD-C1FD-2080-BA699D7E17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B1A91A-2779-3AE1-19E1-A5E27EC08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824D3-34ED-7C4B-A139-41410F5C9F03}" type="datetimeFigureOut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81A60E-9E32-B4DE-A9FD-8B1A5E991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F422F-2A63-2DD4-2470-9EAB6C4B3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84A2-4049-2A4F-A4A1-83F704952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325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86F99-5327-8728-041F-4083C50A2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CEBB2-E8E5-0615-EE3C-591367CE97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1FB413-0E3E-9BC5-CAE0-6BE9AA8590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B61904-52B8-6A82-17BE-A137FD576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824D3-34ED-7C4B-A139-41410F5C9F03}" type="datetimeFigureOut">
              <a:rPr lang="en-US" smtClean="0"/>
              <a:t>11/18/24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F6F5B5-4631-48C6-D303-21FB8054B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E89C04-DC9C-CF24-8DE2-688BCBB69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84A2-4049-2A4F-A4A1-83F704952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690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F3CC9-DD09-37A9-B0D3-EFC63AA5E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7E6006-714F-31AE-BD6B-1746055748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44B832-5AA0-85F3-C876-6F16182152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F57D69-E9C1-6DFC-7E47-4E7CD1BF3A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2E1402-DDE6-D29C-AEE7-56D9AF7D88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4D58AD-CE95-5CE9-DFBD-795CCD93C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824D3-34ED-7C4B-A139-41410F5C9F03}" type="datetimeFigureOut">
              <a:rPr lang="en-US" smtClean="0"/>
              <a:t>11/18/24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03AD60-15A9-7782-CFCB-BAEAA8FCD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4626C1-7758-9884-97AA-A841154F4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84A2-4049-2A4F-A4A1-83F704952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17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45604-D216-B4C2-5F3D-653890256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3D3748-7F8C-58D0-371D-C4BD3D4A5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824D3-34ED-7C4B-A139-41410F5C9F03}" type="datetimeFigureOut">
              <a:rPr lang="en-US" smtClean="0"/>
              <a:t>11/18/24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3F7313-F13E-1160-75F1-BE962A86C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D5E6CD-74D7-D2E0-40CA-4D2CF2B6A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84A2-4049-2A4F-A4A1-83F704952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286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84ABFB-DB5D-6D45-2196-7F5986FB4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824D3-34ED-7C4B-A139-41410F5C9F03}" type="datetimeFigureOut">
              <a:rPr lang="en-US" smtClean="0"/>
              <a:t>11/18/24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835935-59B8-989B-F88F-B4FB2E07D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0B2DD0-371A-B2F5-2BA4-42925A167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84A2-4049-2A4F-A4A1-83F704952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425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E797D-9182-988E-812E-EA263E0C2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4EAE6F-C068-EE16-5C18-D2A81FC08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43D926-7242-E0B1-9AB1-62420F2272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327DDD-E16A-0133-AE42-8D1FDE08E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824D3-34ED-7C4B-A139-41410F5C9F03}" type="datetimeFigureOut">
              <a:rPr lang="en-US" smtClean="0"/>
              <a:t>11/18/24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6091E1-EF0F-010F-D700-E5E91219E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E46804-12C8-B9D8-6BF3-64F2C550A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84A2-4049-2A4F-A4A1-83F704952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909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AAE96-4BB9-DBF7-7479-6C47CDABA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33C0BA-16D7-FBD4-7385-228183F0F3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A8A780-29FC-2EAF-74B5-D09A9AA24A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3E606F-BA73-5B33-58B6-30A71CB05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824D3-34ED-7C4B-A139-41410F5C9F03}" type="datetimeFigureOut">
              <a:rPr lang="en-US" smtClean="0"/>
              <a:t>11/18/24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186C74-3D58-B910-026F-8821885FB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5ED7DF-CA8B-E1C2-6196-A516B2659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84A2-4049-2A4F-A4A1-83F704952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494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85739-5E30-478C-412C-0799AC740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AB3AD5-E0AF-2BA6-86BF-F9F1234EF2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2D5B94-F426-3A88-AA18-772B8DFA1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824D3-34ED-7C4B-A139-41410F5C9F03}" type="datetimeFigureOut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2EE407-63FE-8F83-201F-6CDEFC8BA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8D3BE-4848-EB89-95C1-F5A6AF6CE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84A2-4049-2A4F-A4A1-83F704952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316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19AD3E-837D-CA65-6F23-4E8856E1E3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894989-E685-8CA0-C2F5-E995536776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A665B1-CD9D-E97D-19C8-5E393CB41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824D3-34ED-7C4B-A139-41410F5C9F03}" type="datetimeFigureOut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6FB488-779D-7D05-1626-E6E5833A4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D7039-9937-69CC-F6DB-3DA54A096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84A2-4049-2A4F-A4A1-83F704952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908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09C9C4-FC79-8821-FA02-E7713BCDF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39867F-B86E-F874-E902-5E49A62D56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D273C9-E246-9425-9F44-CDB3AF0F68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0824D3-34ED-7C4B-A139-41410F5C9F03}" type="datetimeFigureOut">
              <a:rPr lang="en-US" smtClean="0"/>
              <a:t>11/18/24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30A49-AD76-86E1-6390-6332F0F974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52F40B-7873-9B15-1FE4-A71E8EAE23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C884A2-4049-2A4F-A4A1-83F704952E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533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.jotform.com/232676686581168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>
            <a:extLst>
              <a:ext uri="{FF2B5EF4-FFF2-40B4-BE49-F238E27FC236}">
                <a16:creationId xmlns:a16="http://schemas.microsoft.com/office/drawing/2014/main" id="{1618A72E-8117-A455-FA82-209B78E474E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5ACDB2-9ED1-5F07-1284-07AA466C1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2397" y="1083251"/>
            <a:ext cx="7772400" cy="35108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94BBD7-BEE0-93E2-CA0F-AD15CFDE4A14}"/>
              </a:ext>
            </a:extLst>
          </p:cNvPr>
          <p:cNvSpPr txBox="1"/>
          <p:nvPr/>
        </p:nvSpPr>
        <p:spPr>
          <a:xfrm>
            <a:off x="5396695" y="356960"/>
            <a:ext cx="1583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Archery shirts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D077A7-A8A3-40AB-3FAB-03D74C3359B8}"/>
              </a:ext>
            </a:extLst>
          </p:cNvPr>
          <p:cNvSpPr txBox="1"/>
          <p:nvPr/>
        </p:nvSpPr>
        <p:spPr>
          <a:xfrm>
            <a:off x="343383" y="364296"/>
            <a:ext cx="21413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Hoodies</a:t>
            </a:r>
          </a:p>
          <a:p>
            <a:r>
              <a:rPr lang="en-US" dirty="0" err="1"/>
              <a:t>Sm</a:t>
            </a:r>
            <a:r>
              <a:rPr lang="en-US" dirty="0"/>
              <a:t>-xl $25</a:t>
            </a:r>
          </a:p>
          <a:p>
            <a:r>
              <a:rPr lang="en-US" dirty="0"/>
              <a:t>2x and up $28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B83FED-652E-457D-CF90-C6D14800F743}"/>
              </a:ext>
            </a:extLst>
          </p:cNvPr>
          <p:cNvSpPr txBox="1"/>
          <p:nvPr/>
        </p:nvSpPr>
        <p:spPr>
          <a:xfrm>
            <a:off x="343383" y="1957896"/>
            <a:ext cx="21413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Dri-fit T-shirts</a:t>
            </a:r>
          </a:p>
          <a:p>
            <a:r>
              <a:rPr lang="en-US" dirty="0" err="1"/>
              <a:t>Sm</a:t>
            </a:r>
            <a:r>
              <a:rPr lang="en-US" dirty="0"/>
              <a:t>-xl $18</a:t>
            </a:r>
          </a:p>
          <a:p>
            <a:r>
              <a:rPr lang="en-US" dirty="0"/>
              <a:t>2x and up $21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AA5270-3F40-5EE7-E9C1-AB8AD9E3816A}"/>
              </a:ext>
            </a:extLst>
          </p:cNvPr>
          <p:cNvSpPr txBox="1"/>
          <p:nvPr/>
        </p:nvSpPr>
        <p:spPr>
          <a:xfrm>
            <a:off x="2667000" y="4828574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Make checks payable to RHS Athletic booster club, bring cash to Coach Deer  or pay online at </a:t>
            </a:r>
            <a:r>
              <a:rPr lang="en-US" dirty="0">
                <a:hlinkClick r:id="rId3"/>
              </a:rPr>
              <a:t>h</a:t>
            </a:r>
            <a:r>
              <a:rPr lang="en-US" dirty="0">
                <a:hlinkClick r:id="rId3"/>
              </a:rPr>
              <a:t>ttps://form.jotform.com/232676686581168</a:t>
            </a:r>
            <a:endParaRPr lang="en-US" dirty="0"/>
          </a:p>
          <a:p>
            <a:r>
              <a:rPr lang="en-US" dirty="0"/>
              <a:t>If you pay online send Coach Deer an email (</a:t>
            </a:r>
            <a:r>
              <a:rPr lang="en-US" dirty="0" err="1"/>
              <a:t>cdeer@madison-schools.com</a:t>
            </a:r>
            <a:r>
              <a:rPr lang="en-US" dirty="0"/>
              <a:t>) with your size and t-shirt color.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407893-31F9-79F9-F4F7-BA59ADF82D8A}"/>
              </a:ext>
            </a:extLst>
          </p:cNvPr>
          <p:cNvSpPr txBox="1"/>
          <p:nvPr/>
        </p:nvSpPr>
        <p:spPr>
          <a:xfrm>
            <a:off x="4537680" y="6316374"/>
            <a:ext cx="4031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ALL ORDERS DUE BY DECEMBER 16TH</a:t>
            </a:r>
          </a:p>
        </p:txBody>
      </p:sp>
    </p:spTree>
    <p:extLst>
      <p:ext uri="{BB962C8B-B14F-4D97-AF65-F5344CB8AC3E}">
        <p14:creationId xmlns:p14="http://schemas.microsoft.com/office/powerpoint/2010/main" val="9132794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77</Words>
  <Application>Microsoft Macintosh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Deer, Corey</dc:creator>
  <cp:lastModifiedBy>Deer, Corey</cp:lastModifiedBy>
  <cp:revision>4</cp:revision>
  <cp:lastPrinted>2024-11-18T15:33:39Z</cp:lastPrinted>
  <dcterms:created xsi:type="dcterms:W3CDTF">2024-09-30T15:03:29Z</dcterms:created>
  <dcterms:modified xsi:type="dcterms:W3CDTF">2024-11-18T19:23:33Z</dcterms:modified>
</cp:coreProperties>
</file>