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56FD10-01BE-4E09-B6EA-0CC80DF837A2}" v="11" dt="2023-06-05T19:23:44.1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4756FD10-01BE-4E09-B6EA-0CC80DF837A2}"/>
    <pc:docChg chg="custSel addSld modSld sldOrd">
      <pc:chgData name="Nisha McKenzie" userId="1909bcc06cf74e81" providerId="LiveId" clId="{4756FD10-01BE-4E09-B6EA-0CC80DF837A2}" dt="2023-06-05T19:24:14.816" v="54" actId="22"/>
      <pc:docMkLst>
        <pc:docMk/>
      </pc:docMkLst>
      <pc:sldChg chg="addSp modSp mod">
        <pc:chgData name="Nisha McKenzie" userId="1909bcc06cf74e81" providerId="LiveId" clId="{4756FD10-01BE-4E09-B6EA-0CC80DF837A2}" dt="2023-06-05T19:14:25.968" v="1" actId="1076"/>
        <pc:sldMkLst>
          <pc:docMk/>
          <pc:sldMk cId="2540173304" sldId="258"/>
        </pc:sldMkLst>
        <pc:picChg chg="add mod">
          <ac:chgData name="Nisha McKenzie" userId="1909bcc06cf74e81" providerId="LiveId" clId="{4756FD10-01BE-4E09-B6EA-0CC80DF837A2}" dt="2023-06-05T19:14:25.968" v="1" actId="1076"/>
          <ac:picMkLst>
            <pc:docMk/>
            <pc:sldMk cId="2540173304" sldId="258"/>
            <ac:picMk id="3" creationId="{FAD629A7-217D-21AB-5BDE-5E5AD23840BF}"/>
          </ac:picMkLst>
        </pc:picChg>
      </pc:sldChg>
      <pc:sldChg chg="addSp delSp modSp mod">
        <pc:chgData name="Nisha McKenzie" userId="1909bcc06cf74e81" providerId="LiveId" clId="{4756FD10-01BE-4E09-B6EA-0CC80DF837A2}" dt="2023-06-05T19:15:50.579" v="11" actId="1076"/>
        <pc:sldMkLst>
          <pc:docMk/>
          <pc:sldMk cId="4133966728" sldId="259"/>
        </pc:sldMkLst>
        <pc:picChg chg="add mod">
          <ac:chgData name="Nisha McKenzie" userId="1909bcc06cf74e81" providerId="LiveId" clId="{4756FD10-01BE-4E09-B6EA-0CC80DF837A2}" dt="2023-06-05T19:15:09.232" v="3" actId="1076"/>
          <ac:picMkLst>
            <pc:docMk/>
            <pc:sldMk cId="4133966728" sldId="259"/>
            <ac:picMk id="3" creationId="{6908E54D-9842-7556-010D-4F160DB5CDDD}"/>
          </ac:picMkLst>
        </pc:picChg>
        <pc:picChg chg="add del">
          <ac:chgData name="Nisha McKenzie" userId="1909bcc06cf74e81" providerId="LiveId" clId="{4756FD10-01BE-4E09-B6EA-0CC80DF837A2}" dt="2023-06-05T19:15:26.605" v="5" actId="478"/>
          <ac:picMkLst>
            <pc:docMk/>
            <pc:sldMk cId="4133966728" sldId="259"/>
            <ac:picMk id="5" creationId="{CDC16238-4B7E-7645-42DD-7DE3ED2BB2EA}"/>
          </ac:picMkLst>
        </pc:picChg>
        <pc:picChg chg="add mod">
          <ac:chgData name="Nisha McKenzie" userId="1909bcc06cf74e81" providerId="LiveId" clId="{4756FD10-01BE-4E09-B6EA-0CC80DF837A2}" dt="2023-06-05T19:15:50.579" v="11" actId="1076"/>
          <ac:picMkLst>
            <pc:docMk/>
            <pc:sldMk cId="4133966728" sldId="259"/>
            <ac:picMk id="7" creationId="{6CC31B63-0447-A0EF-6828-57857E784CF3}"/>
          </ac:picMkLst>
        </pc:picChg>
      </pc:sldChg>
      <pc:sldChg chg="addSp">
        <pc:chgData name="Nisha McKenzie" userId="1909bcc06cf74e81" providerId="LiveId" clId="{4756FD10-01BE-4E09-B6EA-0CC80DF837A2}" dt="2023-06-05T19:17:12.641" v="31"/>
        <pc:sldMkLst>
          <pc:docMk/>
          <pc:sldMk cId="3048669119" sldId="260"/>
        </pc:sldMkLst>
        <pc:picChg chg="add">
          <ac:chgData name="Nisha McKenzie" userId="1909bcc06cf74e81" providerId="LiveId" clId="{4756FD10-01BE-4E09-B6EA-0CC80DF837A2}" dt="2023-06-05T19:17:12.641" v="31"/>
          <ac:picMkLst>
            <pc:docMk/>
            <pc:sldMk cId="3048669119" sldId="260"/>
            <ac:picMk id="1026" creationId="{75E8DF65-D885-F69C-6259-AFEB3060D3F6}"/>
          </ac:picMkLst>
        </pc:picChg>
      </pc:sldChg>
      <pc:sldChg chg="addSp new">
        <pc:chgData name="Nisha McKenzie" userId="1909bcc06cf74e81" providerId="LiveId" clId="{4756FD10-01BE-4E09-B6EA-0CC80DF837A2}" dt="2023-06-05T19:17:59.865" v="32"/>
        <pc:sldMkLst>
          <pc:docMk/>
          <pc:sldMk cId="3636077329" sldId="261"/>
        </pc:sldMkLst>
        <pc:picChg chg="add">
          <ac:chgData name="Nisha McKenzie" userId="1909bcc06cf74e81" providerId="LiveId" clId="{4756FD10-01BE-4E09-B6EA-0CC80DF837A2}" dt="2023-06-05T19:17:59.865" v="32"/>
          <ac:picMkLst>
            <pc:docMk/>
            <pc:sldMk cId="3636077329" sldId="261"/>
            <ac:picMk id="2050" creationId="{79B4DA80-719F-F0BD-ABA0-2C918FD33868}"/>
          </ac:picMkLst>
        </pc:picChg>
      </pc:sldChg>
      <pc:sldChg chg="addSp new">
        <pc:chgData name="Nisha McKenzie" userId="1909bcc06cf74e81" providerId="LiveId" clId="{4756FD10-01BE-4E09-B6EA-0CC80DF837A2}" dt="2023-06-05T19:18:18.439" v="33"/>
        <pc:sldMkLst>
          <pc:docMk/>
          <pc:sldMk cId="95560932" sldId="262"/>
        </pc:sldMkLst>
        <pc:picChg chg="add">
          <ac:chgData name="Nisha McKenzie" userId="1909bcc06cf74e81" providerId="LiveId" clId="{4756FD10-01BE-4E09-B6EA-0CC80DF837A2}" dt="2023-06-05T19:18:18.439" v="33"/>
          <ac:picMkLst>
            <pc:docMk/>
            <pc:sldMk cId="95560932" sldId="262"/>
            <ac:picMk id="3074" creationId="{524FA3AB-A71B-A5E4-4D8D-52848B1016D2}"/>
          </ac:picMkLst>
        </pc:picChg>
      </pc:sldChg>
      <pc:sldChg chg="addSp new">
        <pc:chgData name="Nisha McKenzie" userId="1909bcc06cf74e81" providerId="LiveId" clId="{4756FD10-01BE-4E09-B6EA-0CC80DF837A2}" dt="2023-06-05T19:18:38.304" v="34"/>
        <pc:sldMkLst>
          <pc:docMk/>
          <pc:sldMk cId="1307349055" sldId="263"/>
        </pc:sldMkLst>
        <pc:picChg chg="add">
          <ac:chgData name="Nisha McKenzie" userId="1909bcc06cf74e81" providerId="LiveId" clId="{4756FD10-01BE-4E09-B6EA-0CC80DF837A2}" dt="2023-06-05T19:18:38.304" v="34"/>
          <ac:picMkLst>
            <pc:docMk/>
            <pc:sldMk cId="1307349055" sldId="263"/>
            <ac:picMk id="4098" creationId="{D9279FAC-B972-439B-E4CE-7A6C2E8BBDA5}"/>
          </ac:picMkLst>
        </pc:picChg>
      </pc:sldChg>
      <pc:sldChg chg="addSp new">
        <pc:chgData name="Nisha McKenzie" userId="1909bcc06cf74e81" providerId="LiveId" clId="{4756FD10-01BE-4E09-B6EA-0CC80DF837A2}" dt="2023-06-05T19:19:05.118" v="35"/>
        <pc:sldMkLst>
          <pc:docMk/>
          <pc:sldMk cId="206073964" sldId="264"/>
        </pc:sldMkLst>
        <pc:picChg chg="add">
          <ac:chgData name="Nisha McKenzie" userId="1909bcc06cf74e81" providerId="LiveId" clId="{4756FD10-01BE-4E09-B6EA-0CC80DF837A2}" dt="2023-06-05T19:19:05.118" v="35"/>
          <ac:picMkLst>
            <pc:docMk/>
            <pc:sldMk cId="206073964" sldId="264"/>
            <ac:picMk id="5122" creationId="{198D73EB-C5CE-BB71-DB5C-3DCE453BA3AA}"/>
          </ac:picMkLst>
        </pc:picChg>
      </pc:sldChg>
      <pc:sldChg chg="addSp new">
        <pc:chgData name="Nisha McKenzie" userId="1909bcc06cf74e81" providerId="LiveId" clId="{4756FD10-01BE-4E09-B6EA-0CC80DF837A2}" dt="2023-06-05T19:19:25.126" v="36"/>
        <pc:sldMkLst>
          <pc:docMk/>
          <pc:sldMk cId="1517611248" sldId="265"/>
        </pc:sldMkLst>
        <pc:picChg chg="add">
          <ac:chgData name="Nisha McKenzie" userId="1909bcc06cf74e81" providerId="LiveId" clId="{4756FD10-01BE-4E09-B6EA-0CC80DF837A2}" dt="2023-06-05T19:19:25.126" v="36"/>
          <ac:picMkLst>
            <pc:docMk/>
            <pc:sldMk cId="1517611248" sldId="265"/>
            <ac:picMk id="6146" creationId="{6E583AD3-541D-D9E8-D307-C2D11F3A2EEF}"/>
          </ac:picMkLst>
        </pc:picChg>
      </pc:sldChg>
      <pc:sldChg chg="addSp new">
        <pc:chgData name="Nisha McKenzie" userId="1909bcc06cf74e81" providerId="LiveId" clId="{4756FD10-01BE-4E09-B6EA-0CC80DF837A2}" dt="2023-06-05T19:19:40.875" v="37"/>
        <pc:sldMkLst>
          <pc:docMk/>
          <pc:sldMk cId="2427057287" sldId="266"/>
        </pc:sldMkLst>
        <pc:picChg chg="add">
          <ac:chgData name="Nisha McKenzie" userId="1909bcc06cf74e81" providerId="LiveId" clId="{4756FD10-01BE-4E09-B6EA-0CC80DF837A2}" dt="2023-06-05T19:19:40.875" v="37"/>
          <ac:picMkLst>
            <pc:docMk/>
            <pc:sldMk cId="2427057287" sldId="266"/>
            <ac:picMk id="7170" creationId="{00CB4B77-4C5E-36E8-9811-4680B445A3AC}"/>
          </ac:picMkLst>
        </pc:picChg>
      </pc:sldChg>
      <pc:sldChg chg="addSp new">
        <pc:chgData name="Nisha McKenzie" userId="1909bcc06cf74e81" providerId="LiveId" clId="{4756FD10-01BE-4E09-B6EA-0CC80DF837A2}" dt="2023-06-05T19:20:17.787" v="38"/>
        <pc:sldMkLst>
          <pc:docMk/>
          <pc:sldMk cId="155940226" sldId="267"/>
        </pc:sldMkLst>
        <pc:picChg chg="add">
          <ac:chgData name="Nisha McKenzie" userId="1909bcc06cf74e81" providerId="LiveId" clId="{4756FD10-01BE-4E09-B6EA-0CC80DF837A2}" dt="2023-06-05T19:20:17.787" v="38"/>
          <ac:picMkLst>
            <pc:docMk/>
            <pc:sldMk cId="155940226" sldId="267"/>
            <ac:picMk id="8194" creationId="{BAE11267-43F7-C6F6-569F-F33A6DD93EB8}"/>
          </ac:picMkLst>
        </pc:picChg>
      </pc:sldChg>
      <pc:sldChg chg="addSp new">
        <pc:chgData name="Nisha McKenzie" userId="1909bcc06cf74e81" providerId="LiveId" clId="{4756FD10-01BE-4E09-B6EA-0CC80DF837A2}" dt="2023-06-05T19:20:37.250" v="39"/>
        <pc:sldMkLst>
          <pc:docMk/>
          <pc:sldMk cId="2968471593" sldId="268"/>
        </pc:sldMkLst>
        <pc:picChg chg="add">
          <ac:chgData name="Nisha McKenzie" userId="1909bcc06cf74e81" providerId="LiveId" clId="{4756FD10-01BE-4E09-B6EA-0CC80DF837A2}" dt="2023-06-05T19:20:37.250" v="39"/>
          <ac:picMkLst>
            <pc:docMk/>
            <pc:sldMk cId="2968471593" sldId="268"/>
            <ac:picMk id="9218" creationId="{FDCE662B-8CC2-2324-0930-FBEA0A114E66}"/>
          </ac:picMkLst>
        </pc:picChg>
      </pc:sldChg>
      <pc:sldChg chg="addSp new mod">
        <pc:chgData name="Nisha McKenzie" userId="1909bcc06cf74e81" providerId="LiveId" clId="{4756FD10-01BE-4E09-B6EA-0CC80DF837A2}" dt="2023-06-05T19:20:49.453" v="40" actId="22"/>
        <pc:sldMkLst>
          <pc:docMk/>
          <pc:sldMk cId="1828649518" sldId="269"/>
        </pc:sldMkLst>
        <pc:picChg chg="add">
          <ac:chgData name="Nisha McKenzie" userId="1909bcc06cf74e81" providerId="LiveId" clId="{4756FD10-01BE-4E09-B6EA-0CC80DF837A2}" dt="2023-06-05T19:20:49.453" v="40" actId="22"/>
          <ac:picMkLst>
            <pc:docMk/>
            <pc:sldMk cId="1828649518" sldId="269"/>
            <ac:picMk id="3" creationId="{749396C4-63C4-77BC-DDAA-D52F4A1820CC}"/>
          </ac:picMkLst>
        </pc:picChg>
      </pc:sldChg>
      <pc:sldChg chg="addSp new mod">
        <pc:chgData name="Nisha McKenzie" userId="1909bcc06cf74e81" providerId="LiveId" clId="{4756FD10-01BE-4E09-B6EA-0CC80DF837A2}" dt="2023-06-05T19:20:59.915" v="41" actId="22"/>
        <pc:sldMkLst>
          <pc:docMk/>
          <pc:sldMk cId="2218924501" sldId="270"/>
        </pc:sldMkLst>
        <pc:picChg chg="add">
          <ac:chgData name="Nisha McKenzie" userId="1909bcc06cf74e81" providerId="LiveId" clId="{4756FD10-01BE-4E09-B6EA-0CC80DF837A2}" dt="2023-06-05T19:20:59.915" v="41" actId="22"/>
          <ac:picMkLst>
            <pc:docMk/>
            <pc:sldMk cId="2218924501" sldId="270"/>
            <ac:picMk id="3" creationId="{6DD6350B-737C-4747-5EBA-785CDEBAC529}"/>
          </ac:picMkLst>
        </pc:picChg>
      </pc:sldChg>
      <pc:sldChg chg="addSp new mod">
        <pc:chgData name="Nisha McKenzie" userId="1909bcc06cf74e81" providerId="LiveId" clId="{4756FD10-01BE-4E09-B6EA-0CC80DF837A2}" dt="2023-06-05T19:21:10.618" v="42" actId="22"/>
        <pc:sldMkLst>
          <pc:docMk/>
          <pc:sldMk cId="152071494" sldId="271"/>
        </pc:sldMkLst>
        <pc:picChg chg="add">
          <ac:chgData name="Nisha McKenzie" userId="1909bcc06cf74e81" providerId="LiveId" clId="{4756FD10-01BE-4E09-B6EA-0CC80DF837A2}" dt="2023-06-05T19:21:10.618" v="42" actId="22"/>
          <ac:picMkLst>
            <pc:docMk/>
            <pc:sldMk cId="152071494" sldId="271"/>
            <ac:picMk id="3" creationId="{EE63B906-117C-8BE7-BF9E-CDE1A7B415C0}"/>
          </ac:picMkLst>
        </pc:picChg>
      </pc:sldChg>
      <pc:sldChg chg="addSp new mod">
        <pc:chgData name="Nisha McKenzie" userId="1909bcc06cf74e81" providerId="LiveId" clId="{4756FD10-01BE-4E09-B6EA-0CC80DF837A2}" dt="2023-06-05T19:21:20.893" v="43" actId="22"/>
        <pc:sldMkLst>
          <pc:docMk/>
          <pc:sldMk cId="4134078899" sldId="272"/>
        </pc:sldMkLst>
        <pc:picChg chg="add">
          <ac:chgData name="Nisha McKenzie" userId="1909bcc06cf74e81" providerId="LiveId" clId="{4756FD10-01BE-4E09-B6EA-0CC80DF837A2}" dt="2023-06-05T19:21:20.893" v="43" actId="22"/>
          <ac:picMkLst>
            <pc:docMk/>
            <pc:sldMk cId="4134078899" sldId="272"/>
            <ac:picMk id="3" creationId="{2DA956B8-4B6F-4448-B0C3-D71FA2298BC0}"/>
          </ac:picMkLst>
        </pc:picChg>
      </pc:sldChg>
      <pc:sldChg chg="addSp new mod">
        <pc:chgData name="Nisha McKenzie" userId="1909bcc06cf74e81" providerId="LiveId" clId="{4756FD10-01BE-4E09-B6EA-0CC80DF837A2}" dt="2023-06-05T19:21:34.641" v="44" actId="22"/>
        <pc:sldMkLst>
          <pc:docMk/>
          <pc:sldMk cId="2543503621" sldId="273"/>
        </pc:sldMkLst>
        <pc:picChg chg="add">
          <ac:chgData name="Nisha McKenzie" userId="1909bcc06cf74e81" providerId="LiveId" clId="{4756FD10-01BE-4E09-B6EA-0CC80DF837A2}" dt="2023-06-05T19:21:34.641" v="44" actId="22"/>
          <ac:picMkLst>
            <pc:docMk/>
            <pc:sldMk cId="2543503621" sldId="273"/>
            <ac:picMk id="3" creationId="{9243E0E8-75CC-4BFE-49C2-B94FDCB20F54}"/>
          </ac:picMkLst>
        </pc:picChg>
      </pc:sldChg>
      <pc:sldChg chg="addSp new mod">
        <pc:chgData name="Nisha McKenzie" userId="1909bcc06cf74e81" providerId="LiveId" clId="{4756FD10-01BE-4E09-B6EA-0CC80DF837A2}" dt="2023-06-05T19:22:12.626" v="45" actId="22"/>
        <pc:sldMkLst>
          <pc:docMk/>
          <pc:sldMk cId="1316338597" sldId="274"/>
        </pc:sldMkLst>
        <pc:picChg chg="add">
          <ac:chgData name="Nisha McKenzie" userId="1909bcc06cf74e81" providerId="LiveId" clId="{4756FD10-01BE-4E09-B6EA-0CC80DF837A2}" dt="2023-06-05T19:22:12.626" v="45" actId="22"/>
          <ac:picMkLst>
            <pc:docMk/>
            <pc:sldMk cId="1316338597" sldId="274"/>
            <ac:picMk id="3" creationId="{6C0BDE20-9F45-3F54-8A09-8E28D1EEDDC4}"/>
          </ac:picMkLst>
        </pc:picChg>
      </pc:sldChg>
      <pc:sldChg chg="addSp new mod">
        <pc:chgData name="Nisha McKenzie" userId="1909bcc06cf74e81" providerId="LiveId" clId="{4756FD10-01BE-4E09-B6EA-0CC80DF837A2}" dt="2023-06-05T19:22:21.862" v="46" actId="22"/>
        <pc:sldMkLst>
          <pc:docMk/>
          <pc:sldMk cId="1461874491" sldId="275"/>
        </pc:sldMkLst>
        <pc:picChg chg="add">
          <ac:chgData name="Nisha McKenzie" userId="1909bcc06cf74e81" providerId="LiveId" clId="{4756FD10-01BE-4E09-B6EA-0CC80DF837A2}" dt="2023-06-05T19:22:21.862" v="46" actId="22"/>
          <ac:picMkLst>
            <pc:docMk/>
            <pc:sldMk cId="1461874491" sldId="275"/>
            <ac:picMk id="3" creationId="{C79B63CD-A3EE-24C8-306F-3655723BDB79}"/>
          </ac:picMkLst>
        </pc:picChg>
      </pc:sldChg>
      <pc:sldChg chg="addSp new">
        <pc:chgData name="Nisha McKenzie" userId="1909bcc06cf74e81" providerId="LiveId" clId="{4756FD10-01BE-4E09-B6EA-0CC80DF837A2}" dt="2023-06-05T19:23:01.083" v="47"/>
        <pc:sldMkLst>
          <pc:docMk/>
          <pc:sldMk cId="1413789312" sldId="276"/>
        </pc:sldMkLst>
        <pc:picChg chg="add">
          <ac:chgData name="Nisha McKenzie" userId="1909bcc06cf74e81" providerId="LiveId" clId="{4756FD10-01BE-4E09-B6EA-0CC80DF837A2}" dt="2023-06-05T19:23:01.083" v="47"/>
          <ac:picMkLst>
            <pc:docMk/>
            <pc:sldMk cId="1413789312" sldId="276"/>
            <ac:picMk id="10242" creationId="{046741DE-7A77-DE94-4DA3-D5623DF9BD47}"/>
          </ac:picMkLst>
        </pc:picChg>
      </pc:sldChg>
      <pc:sldChg chg="addSp new mod">
        <pc:chgData name="Nisha McKenzie" userId="1909bcc06cf74e81" providerId="LiveId" clId="{4756FD10-01BE-4E09-B6EA-0CC80DF837A2}" dt="2023-06-05T19:23:11.942" v="48" actId="22"/>
        <pc:sldMkLst>
          <pc:docMk/>
          <pc:sldMk cId="1256403569" sldId="277"/>
        </pc:sldMkLst>
        <pc:picChg chg="add">
          <ac:chgData name="Nisha McKenzie" userId="1909bcc06cf74e81" providerId="LiveId" clId="{4756FD10-01BE-4E09-B6EA-0CC80DF837A2}" dt="2023-06-05T19:23:11.942" v="48" actId="22"/>
          <ac:picMkLst>
            <pc:docMk/>
            <pc:sldMk cId="1256403569" sldId="277"/>
            <ac:picMk id="3" creationId="{AF967C81-A5F3-2EA0-39DE-75A559CDA9E7}"/>
          </ac:picMkLst>
        </pc:picChg>
      </pc:sldChg>
      <pc:sldChg chg="addSp new ord">
        <pc:chgData name="Nisha McKenzie" userId="1909bcc06cf74e81" providerId="LiveId" clId="{4756FD10-01BE-4E09-B6EA-0CC80DF837A2}" dt="2023-06-05T19:24:01.799" v="52"/>
        <pc:sldMkLst>
          <pc:docMk/>
          <pc:sldMk cId="2746483437" sldId="278"/>
        </pc:sldMkLst>
        <pc:picChg chg="add">
          <ac:chgData name="Nisha McKenzie" userId="1909bcc06cf74e81" providerId="LiveId" clId="{4756FD10-01BE-4E09-B6EA-0CC80DF837A2}" dt="2023-06-05T19:23:44.161" v="49"/>
          <ac:picMkLst>
            <pc:docMk/>
            <pc:sldMk cId="2746483437" sldId="278"/>
            <ac:picMk id="11266" creationId="{EADAB945-7065-264D-6D1A-11311F502BEC}"/>
          </ac:picMkLst>
        </pc:picChg>
      </pc:sldChg>
      <pc:sldChg chg="addSp new mod">
        <pc:chgData name="Nisha McKenzie" userId="1909bcc06cf74e81" providerId="LiveId" clId="{4756FD10-01BE-4E09-B6EA-0CC80DF837A2}" dt="2023-06-05T19:23:58.181" v="50" actId="22"/>
        <pc:sldMkLst>
          <pc:docMk/>
          <pc:sldMk cId="2384104577" sldId="279"/>
        </pc:sldMkLst>
        <pc:picChg chg="add">
          <ac:chgData name="Nisha McKenzie" userId="1909bcc06cf74e81" providerId="LiveId" clId="{4756FD10-01BE-4E09-B6EA-0CC80DF837A2}" dt="2023-06-05T19:23:58.181" v="50" actId="22"/>
          <ac:picMkLst>
            <pc:docMk/>
            <pc:sldMk cId="2384104577" sldId="279"/>
            <ac:picMk id="3" creationId="{AC8141DB-F3C6-0EE2-F6BF-1E799ED5E80C}"/>
          </ac:picMkLst>
        </pc:picChg>
      </pc:sldChg>
      <pc:sldChg chg="addSp new mod">
        <pc:chgData name="Nisha McKenzie" userId="1909bcc06cf74e81" providerId="LiveId" clId="{4756FD10-01BE-4E09-B6EA-0CC80DF837A2}" dt="2023-06-05T19:24:14.816" v="54" actId="22"/>
        <pc:sldMkLst>
          <pc:docMk/>
          <pc:sldMk cId="1011402350" sldId="280"/>
        </pc:sldMkLst>
        <pc:picChg chg="add">
          <ac:chgData name="Nisha McKenzie" userId="1909bcc06cf74e81" providerId="LiveId" clId="{4756FD10-01BE-4E09-B6EA-0CC80DF837A2}" dt="2023-06-05T19:24:14.816" v="54" actId="22"/>
          <ac:picMkLst>
            <pc:docMk/>
            <pc:sldMk cId="1011402350" sldId="280"/>
            <ac:picMk id="3" creationId="{8043E96C-66C8-FC2E-BD21-C7A74974C85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D629A7-217D-21AB-5BDE-5E5AD2384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0062" y="2029348"/>
            <a:ext cx="1905266" cy="22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08E54D-9842-7556-010D-4F160DB5C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82853"/>
            <a:ext cx="2172003" cy="2857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C31B63-0447-A0EF-6828-57857E784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2219" y="1268643"/>
            <a:ext cx="1514686" cy="35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5E8DF65-D885-F69C-6259-AFEB3060D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79B4DA80-719F-F0BD-ABA0-2C918FD33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6077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524FA3AB-A71B-A5E4-4D8D-52848B101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560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D9279FAC-B972-439B-E4CE-7A6C2E8BB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349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198D73EB-C5CE-BB71-DB5C-3DCE453BA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73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6E583AD3-541D-D9E8-D307-C2D11F3A2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611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00CB4B77-4C5E-36E8-9811-4680B445A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7057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BAE11267-43F7-C6F6-569F-F33A6DD93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940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FDCE662B-8CC2-2324-0930-FBEA0A114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471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9396C4-63C4-77BC-DDAA-D52F4A182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6495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D6350B-737C-4747-5EBA-785CDEBAC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24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63B906-117C-8BE7-BF9E-CDE1A7B41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714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A956B8-4B6F-4448-B0C3-D71FA2298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078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43E0E8-75CC-4BFE-49C2-B94FDCB20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5036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0BDE20-9F45-3F54-8A09-8E28D1EED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3385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9B63CD-A3EE-24C8-306F-3655723BD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8744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046741DE-7A77-DE94-4DA3-D5623DF9B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37893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967C81-A5F3-2EA0-39DE-75A559CDA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4035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EADAB945-7065-264D-6D1A-11311F502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64834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8141DB-F3C6-0EE2-F6BF-1E799ED5E8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1045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43E96C-66C8-FC2E-BD21-C7A74974C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402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10203</TotalTime>
  <Words>0</Words>
  <Application>Microsoft Office PowerPoint</Application>
  <PresentationFormat>Widescreen</PresentationFormat>
  <Paragraphs>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2023-06-05T19:24:22Z</dcterms:modified>
</cp:coreProperties>
</file>