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5143500" cx="9144000"/>
  <p:notesSz cx="6858000" cy="9144000"/>
  <p:embeddedFontLst>
    <p:embeddedFont>
      <p:font typeface="Hammersmith One"/>
      <p:regular r:id="rId43"/>
    </p:embeddedFont>
    <p:embeddedFont>
      <p:font typeface="Roboto"/>
      <p:regular r:id="rId44"/>
      <p:bold r:id="rId45"/>
      <p:italic r:id="rId46"/>
      <p:boldItalic r:id="rId47"/>
    </p:embeddedFont>
    <p:embeddedFont>
      <p:font typeface="Manjari"/>
      <p:regular r:id="rId48"/>
      <p:bold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Roboto-regular.fntdata"/><Relationship Id="rId43" Type="http://schemas.openxmlformats.org/officeDocument/2006/relationships/font" Target="fonts/HammersmithOne-regular.fntdata"/><Relationship Id="rId46" Type="http://schemas.openxmlformats.org/officeDocument/2006/relationships/font" Target="fonts/Roboto-italic.fntdata"/><Relationship Id="rId45" Type="http://schemas.openxmlformats.org/officeDocument/2006/relationships/font" Target="fonts/Robo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anjari-regular.fntdata"/><Relationship Id="rId47" Type="http://schemas.openxmlformats.org/officeDocument/2006/relationships/font" Target="fonts/Roboto-boldItalic.fntdata"/><Relationship Id="rId49" Type="http://schemas.openxmlformats.org/officeDocument/2006/relationships/font" Target="fonts/Manjari-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14" name="Google Shape;131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2eea7728c7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0" name="Google Shape;1320;g2eea7728c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5" name="Shape 1325"/>
        <p:cNvGrpSpPr/>
        <p:nvPr/>
      </p:nvGrpSpPr>
      <p:grpSpPr>
        <a:xfrm>
          <a:off x="0" y="0"/>
          <a:ext cx="0" cy="0"/>
          <a:chOff x="0" y="0"/>
          <a:chExt cx="0" cy="0"/>
        </a:xfrm>
      </p:grpSpPr>
      <p:sp>
        <p:nvSpPr>
          <p:cNvPr id="1326" name="Google Shape;1326;g53261c846ad5cc4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7" name="Google Shape;1327;g53261c846ad5cc4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g2ebc15e2c14_5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5" name="Google Shape;1335;g2ebc15e2c14_5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c6a01074ef_0_179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c6a01074ef_0_179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0" name="Shape 1360"/>
        <p:cNvGrpSpPr/>
        <p:nvPr/>
      </p:nvGrpSpPr>
      <p:grpSpPr>
        <a:xfrm>
          <a:off x="0" y="0"/>
          <a:ext cx="0" cy="0"/>
          <a:chOff x="0" y="0"/>
          <a:chExt cx="0" cy="0"/>
        </a:xfrm>
      </p:grpSpPr>
      <p:sp>
        <p:nvSpPr>
          <p:cNvPr id="1361" name="Google Shape;1361;g2ebc15e2c1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2" name="Google Shape;1362;g2ebc15e2c1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gc6a01074ef_0_179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gc6a01074ef_0_179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2d317456fd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6" name="Google Shape;1376;g2d317456fd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g2ebc15e2c1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2" name="Google Shape;1382;g2ebc15e2c1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7" name="Shape 1387"/>
        <p:cNvGrpSpPr/>
        <p:nvPr/>
      </p:nvGrpSpPr>
      <p:grpSpPr>
        <a:xfrm>
          <a:off x="0" y="0"/>
          <a:ext cx="0" cy="0"/>
          <a:chOff x="0" y="0"/>
          <a:chExt cx="0" cy="0"/>
        </a:xfrm>
      </p:grpSpPr>
      <p:sp>
        <p:nvSpPr>
          <p:cNvPr id="1388" name="Google Shape;1388;g611ccc8d49ab3c5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9" name="Google Shape;1389;g611ccc8d49ab3c5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g300a1a61d58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6" name="Google Shape;1396;g300a1a61d5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2d317456fd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2d317456fd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7" name="Shape 1407"/>
        <p:cNvGrpSpPr/>
        <p:nvPr/>
      </p:nvGrpSpPr>
      <p:grpSpPr>
        <a:xfrm>
          <a:off x="0" y="0"/>
          <a:ext cx="0" cy="0"/>
          <a:chOff x="0" y="0"/>
          <a:chExt cx="0" cy="0"/>
        </a:xfrm>
      </p:grpSpPr>
      <p:sp>
        <p:nvSpPr>
          <p:cNvPr id="1408" name="Google Shape;1408;g2d317456fd7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9" name="Google Shape;1409;g2d317456fd7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g300a1a61d5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5" name="Google Shape;1415;g300a1a61d5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611ccc8d49ab3c5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3" name="Google Shape;1423;g611ccc8d49ab3c5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300a1a61d58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300a1a61d58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g2ee34305c4c_6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6" name="Google Shape;1436;g2ee34305c4c_6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2ebc15e2c1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1" name="Google Shape;1441;g2ebc15e2c1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611ccc8d49ab3c5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7" name="Google Shape;1447;g611ccc8d49ab3c5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g300a1a61d58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4" name="Google Shape;1454;g300a1a61d58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300a1a61d58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300a1a61d58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6" name="Shape 1466"/>
        <p:cNvGrpSpPr/>
        <p:nvPr/>
      </p:nvGrpSpPr>
      <p:grpSpPr>
        <a:xfrm>
          <a:off x="0" y="0"/>
          <a:ext cx="0" cy="0"/>
          <a:chOff x="0" y="0"/>
          <a:chExt cx="0" cy="0"/>
        </a:xfrm>
      </p:grpSpPr>
      <p:sp>
        <p:nvSpPr>
          <p:cNvPr id="1467" name="Google Shape;1467;g300a1a61d58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8" name="Google Shape;1468;g300a1a61d5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2" name="Shape 1472"/>
        <p:cNvGrpSpPr/>
        <p:nvPr/>
      </p:nvGrpSpPr>
      <p:grpSpPr>
        <a:xfrm>
          <a:off x="0" y="0"/>
          <a:ext cx="0" cy="0"/>
          <a:chOff x="0" y="0"/>
          <a:chExt cx="0" cy="0"/>
        </a:xfrm>
      </p:grpSpPr>
      <p:sp>
        <p:nvSpPr>
          <p:cNvPr id="1473" name="Google Shape;1473;g300a1a61d58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4" name="Google Shape;1474;g300a1a61d58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8" name="Shape 1478"/>
        <p:cNvGrpSpPr/>
        <p:nvPr/>
      </p:nvGrpSpPr>
      <p:grpSpPr>
        <a:xfrm>
          <a:off x="0" y="0"/>
          <a:ext cx="0" cy="0"/>
          <a:chOff x="0" y="0"/>
          <a:chExt cx="0" cy="0"/>
        </a:xfrm>
      </p:grpSpPr>
      <p:sp>
        <p:nvSpPr>
          <p:cNvPr id="1479" name="Google Shape;1479;g2ee34305c4c_5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0" name="Google Shape;1480;g2ee34305c4c_5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g2ebc15e2c14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8" name="Google Shape;1488;g2ebc15e2c14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2ee34305c4c_5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4" name="Google Shape;1494;g2ee34305c4c_5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8" name="Shape 1498"/>
        <p:cNvGrpSpPr/>
        <p:nvPr/>
      </p:nvGrpSpPr>
      <p:grpSpPr>
        <a:xfrm>
          <a:off x="0" y="0"/>
          <a:ext cx="0" cy="0"/>
          <a:chOff x="0" y="0"/>
          <a:chExt cx="0" cy="0"/>
        </a:xfrm>
      </p:grpSpPr>
      <p:sp>
        <p:nvSpPr>
          <p:cNvPr id="1499" name="Google Shape;1499;g300a1a61d58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0" name="Google Shape;1500;g300a1a61d58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611ccc8d49ab3c5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611ccc8d49ab3c5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g2ebc15e2c1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2" name="Google Shape;1512;g2ebc15e2c1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6" name="Shape 1516"/>
        <p:cNvGrpSpPr/>
        <p:nvPr/>
      </p:nvGrpSpPr>
      <p:grpSpPr>
        <a:xfrm>
          <a:off x="0" y="0"/>
          <a:ext cx="0" cy="0"/>
          <a:chOff x="0" y="0"/>
          <a:chExt cx="0" cy="0"/>
        </a:xfrm>
      </p:grpSpPr>
      <p:sp>
        <p:nvSpPr>
          <p:cNvPr id="1517" name="Google Shape;1517;g611ccc8d49ab3c5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8" name="Google Shape;1518;g611ccc8d49ab3c5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g611ccc8d49ab3c5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5" name="Google Shape;1525;g611ccc8d49ab3c5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9" name="Shape 1529"/>
        <p:cNvGrpSpPr/>
        <p:nvPr/>
      </p:nvGrpSpPr>
      <p:grpSpPr>
        <a:xfrm>
          <a:off x="0" y="0"/>
          <a:ext cx="0" cy="0"/>
          <a:chOff x="0" y="0"/>
          <a:chExt cx="0" cy="0"/>
        </a:xfrm>
      </p:grpSpPr>
      <p:sp>
        <p:nvSpPr>
          <p:cNvPr id="1530" name="Google Shape;1530;g2ee34305c4c_6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1" name="Google Shape;1531;g2ee34305c4c_6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4" name="Shape 1534"/>
        <p:cNvGrpSpPr/>
        <p:nvPr/>
      </p:nvGrpSpPr>
      <p:grpSpPr>
        <a:xfrm>
          <a:off x="0" y="0"/>
          <a:ext cx="0" cy="0"/>
          <a:chOff x="0" y="0"/>
          <a:chExt cx="0" cy="0"/>
        </a:xfrm>
      </p:grpSpPr>
      <p:sp>
        <p:nvSpPr>
          <p:cNvPr id="1535" name="Google Shape;1535;g2ebc15e2c1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6" name="Google Shape;1536;g2ebc15e2c1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1" name="Shape 1541"/>
        <p:cNvGrpSpPr/>
        <p:nvPr/>
      </p:nvGrpSpPr>
      <p:grpSpPr>
        <a:xfrm>
          <a:off x="0" y="0"/>
          <a:ext cx="0" cy="0"/>
          <a:chOff x="0" y="0"/>
          <a:chExt cx="0" cy="0"/>
        </a:xfrm>
      </p:grpSpPr>
      <p:sp>
        <p:nvSpPr>
          <p:cNvPr id="1542" name="Google Shape;1542;g611ccc8d49ab3c5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3" name="Google Shape;1543;g611ccc8d49ab3c5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8" name="Shape 1548"/>
        <p:cNvGrpSpPr/>
        <p:nvPr/>
      </p:nvGrpSpPr>
      <p:grpSpPr>
        <a:xfrm>
          <a:off x="0" y="0"/>
          <a:ext cx="0" cy="0"/>
          <a:chOff x="0" y="0"/>
          <a:chExt cx="0" cy="0"/>
        </a:xfrm>
      </p:grpSpPr>
      <p:sp>
        <p:nvSpPr>
          <p:cNvPr id="1549" name="Google Shape;1549;g2ee34305c4c_6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0" name="Google Shape;1550;g2ee34305c4c_6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4" name="Shape 1554"/>
        <p:cNvGrpSpPr/>
        <p:nvPr/>
      </p:nvGrpSpPr>
      <p:grpSpPr>
        <a:xfrm>
          <a:off x="0" y="0"/>
          <a:ext cx="0" cy="0"/>
          <a:chOff x="0" y="0"/>
          <a:chExt cx="0" cy="0"/>
        </a:xfrm>
      </p:grpSpPr>
      <p:sp>
        <p:nvSpPr>
          <p:cNvPr id="1555" name="Google Shape;1555;g2ee34305c4c_6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6" name="Google Shape;1556;g2ee34305c4c_6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0" name="Shape 1560"/>
        <p:cNvGrpSpPr/>
        <p:nvPr/>
      </p:nvGrpSpPr>
      <p:grpSpPr>
        <a:xfrm>
          <a:off x="0" y="0"/>
          <a:ext cx="0" cy="0"/>
          <a:chOff x="0" y="0"/>
          <a:chExt cx="0" cy="0"/>
        </a:xfrm>
      </p:grpSpPr>
      <p:sp>
        <p:nvSpPr>
          <p:cNvPr id="1561" name="Google Shape;1561;gc6a01074ef_0_21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2" name="Google Shape;1562;gc6a01074ef_0_21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flipH="1" rot="10800000">
            <a:off x="-1411582" y="-1157400"/>
            <a:ext cx="4436782" cy="3714342"/>
          </a:xfrm>
          <a:custGeom>
            <a:rect b="b" l="l" r="r" t="t"/>
            <a:pathLst>
              <a:path extrusionOk="0" h="52038" w="61178">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a:off x="1062825" y="3370500"/>
            <a:ext cx="775608" cy="1012954"/>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7605425" y="342175"/>
            <a:ext cx="2052600" cy="2052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 name="Google Shape;12;p2"/>
          <p:cNvGrpSpPr/>
          <p:nvPr/>
        </p:nvGrpSpPr>
        <p:grpSpPr>
          <a:xfrm>
            <a:off x="6412578" y="-640069"/>
            <a:ext cx="1962482" cy="1953284"/>
            <a:chOff x="386328" y="2672681"/>
            <a:chExt cx="1962482" cy="1953284"/>
          </a:xfrm>
        </p:grpSpPr>
        <p:sp>
          <p:nvSpPr>
            <p:cNvPr id="13" name="Google Shape;13;p2"/>
            <p:cNvSpPr/>
            <p:nvPr/>
          </p:nvSpPr>
          <p:spPr>
            <a:xfrm>
              <a:off x="602590" y="3031586"/>
              <a:ext cx="2321" cy="2364"/>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386328" y="2672681"/>
              <a:ext cx="1962482" cy="1953284"/>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795817" y="2846396"/>
              <a:ext cx="10401" cy="8080"/>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906269" y="2679600"/>
              <a:ext cx="308321" cy="260014"/>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1314642" y="2672681"/>
              <a:ext cx="309481" cy="266933"/>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1724131" y="2785411"/>
              <a:ext cx="117372" cy="69065"/>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1874810" y="2808447"/>
              <a:ext cx="6962" cy="131167"/>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451868" y="3289279"/>
              <a:ext cx="2364" cy="4642"/>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516292" y="3153513"/>
              <a:ext cx="88620" cy="55269"/>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704963" y="2940732"/>
              <a:ext cx="308321" cy="353189"/>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1113335" y="2940732"/>
              <a:ext cx="309481" cy="35202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1522825" y="2940732"/>
              <a:ext cx="308321" cy="35202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1931197" y="2975243"/>
              <a:ext cx="308321" cy="317518"/>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389766" y="3559565"/>
              <a:ext cx="8080" cy="10401"/>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497897" y="3303075"/>
              <a:ext cx="308321" cy="35202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906269" y="3303075"/>
              <a:ext cx="308321" cy="35202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1314642" y="3303075"/>
              <a:ext cx="309481" cy="35202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1724131" y="3301915"/>
              <a:ext cx="308321" cy="353189"/>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2132503" y="3301915"/>
              <a:ext cx="207109" cy="353189"/>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395525" y="3644703"/>
              <a:ext cx="209386" cy="35202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704963" y="3644703"/>
              <a:ext cx="308321" cy="35202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1113335" y="3644703"/>
              <a:ext cx="309481" cy="35202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1522825" y="3644703"/>
              <a:ext cx="308321" cy="35202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1931197" y="3644703"/>
              <a:ext cx="308321" cy="35202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2339569" y="3728681"/>
              <a:ext cx="6919" cy="10401"/>
            </a:xfrm>
            <a:custGeom>
              <a:rect b="b" l="l" r="r" t="t"/>
              <a:pathLst>
                <a:path extrusionOk="0" h="242" w="161">
                  <a:moveTo>
                    <a:pt x="81" y="1"/>
                  </a:moveTo>
                  <a:lnTo>
                    <a:pt x="0" y="161"/>
                  </a:lnTo>
                  <a:lnTo>
                    <a:pt x="134" y="241"/>
                  </a:lnTo>
                  <a:cubicBezTo>
                    <a:pt x="134" y="161"/>
                    <a:pt x="134" y="108"/>
                    <a:pt x="161" y="27"/>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497897" y="4010528"/>
              <a:ext cx="308321" cy="314080"/>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906269" y="4010528"/>
              <a:ext cx="308321" cy="35202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1314642" y="4010528"/>
              <a:ext cx="309481" cy="35202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1724131" y="4010528"/>
              <a:ext cx="308321" cy="35202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2132503" y="4095623"/>
              <a:ext cx="84021" cy="52948"/>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890153" y="4437294"/>
              <a:ext cx="123131" cy="73663"/>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855642" y="4352156"/>
              <a:ext cx="6962" cy="139247"/>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1113335" y="4352156"/>
              <a:ext cx="309481" cy="273810"/>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1522825" y="4352156"/>
              <a:ext cx="308321" cy="26577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1931197" y="4437294"/>
              <a:ext cx="13839" cy="10401"/>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 name="Google Shape;48;p2"/>
          <p:cNvSpPr/>
          <p:nvPr/>
        </p:nvSpPr>
        <p:spPr>
          <a:xfrm>
            <a:off x="-125" y="4599425"/>
            <a:ext cx="9144321" cy="595550"/>
          </a:xfrm>
          <a:custGeom>
            <a:rect b="b" l="l" r="r" t="t"/>
            <a:pathLst>
              <a:path extrusionOk="0" h="23822" w="287196">
                <a:moveTo>
                  <a:pt x="1" y="0"/>
                </a:moveTo>
                <a:lnTo>
                  <a:pt x="1" y="23822"/>
                </a:lnTo>
                <a:lnTo>
                  <a:pt x="287196" y="23822"/>
                </a:lnTo>
                <a:lnTo>
                  <a:pt x="28719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txBox="1"/>
          <p:nvPr>
            <p:ph type="ctrTitle"/>
          </p:nvPr>
        </p:nvSpPr>
        <p:spPr>
          <a:xfrm>
            <a:off x="1283094" y="1290750"/>
            <a:ext cx="65778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b="1" sz="5500">
                <a:solidFill>
                  <a:srgbClr val="806860"/>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0" name="Google Shape;50;p2"/>
          <p:cNvSpPr txBox="1"/>
          <p:nvPr>
            <p:ph idx="1" type="subTitle"/>
          </p:nvPr>
        </p:nvSpPr>
        <p:spPr>
          <a:xfrm>
            <a:off x="1283100" y="3394625"/>
            <a:ext cx="6577800" cy="458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1500">
                <a:latin typeface="Manjari"/>
                <a:ea typeface="Manjari"/>
                <a:cs typeface="Manjari"/>
                <a:sym typeface="Manjari"/>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1" name="Shape 51"/>
        <p:cNvGrpSpPr/>
        <p:nvPr/>
      </p:nvGrpSpPr>
      <p:grpSpPr>
        <a:xfrm>
          <a:off x="0" y="0"/>
          <a:ext cx="0" cy="0"/>
          <a:chOff x="0" y="0"/>
          <a:chExt cx="0" cy="0"/>
        </a:xfrm>
      </p:grpSpPr>
      <p:sp>
        <p:nvSpPr>
          <p:cNvPr id="52" name="Google Shape;52;p3"/>
          <p:cNvSpPr/>
          <p:nvPr/>
        </p:nvSpPr>
        <p:spPr>
          <a:xfrm>
            <a:off x="6710333" y="1328994"/>
            <a:ext cx="2375400" cy="2375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 name="Google Shape;53;p3"/>
          <p:cNvGrpSpPr/>
          <p:nvPr/>
        </p:nvGrpSpPr>
        <p:grpSpPr>
          <a:xfrm>
            <a:off x="6352643" y="607781"/>
            <a:ext cx="2270935" cy="2260334"/>
            <a:chOff x="6762468" y="1386456"/>
            <a:chExt cx="2270935" cy="2260334"/>
          </a:xfrm>
        </p:grpSpPr>
        <p:sp>
          <p:nvSpPr>
            <p:cNvPr id="54" name="Google Shape;54;p3"/>
            <p:cNvSpPr/>
            <p:nvPr/>
          </p:nvSpPr>
          <p:spPr>
            <a:xfrm>
              <a:off x="6762468" y="1386456"/>
              <a:ext cx="2270935" cy="2260292"/>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p:nvPr/>
          </p:nvSpPr>
          <p:spPr>
            <a:xfrm>
              <a:off x="7236329" y="1587480"/>
              <a:ext cx="12035" cy="9350"/>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a:off x="7364144" y="1394464"/>
              <a:ext cx="356781" cy="300882"/>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7836713" y="1386456"/>
              <a:ext cx="358124" cy="308889"/>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a:off x="8310574" y="1516908"/>
              <a:ext cx="135819" cy="79920"/>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3"/>
            <p:cNvSpPr/>
            <p:nvPr/>
          </p:nvSpPr>
          <p:spPr>
            <a:xfrm>
              <a:off x="8484940" y="1543565"/>
              <a:ext cx="8057" cy="151784"/>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6838311" y="2099984"/>
              <a:ext cx="2735" cy="537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a:off x="7012727" y="1801781"/>
              <a:ext cx="2686" cy="273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a:off x="6912862" y="1942876"/>
              <a:ext cx="102548" cy="63956"/>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a:off x="7131192" y="1696645"/>
              <a:ext cx="356781" cy="408702"/>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a:off x="7603761" y="1696645"/>
              <a:ext cx="358124" cy="40735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3"/>
            <p:cNvSpPr/>
            <p:nvPr/>
          </p:nvSpPr>
          <p:spPr>
            <a:xfrm>
              <a:off x="8077622" y="1696645"/>
              <a:ext cx="356781" cy="40735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8550190" y="1736581"/>
              <a:ext cx="356781" cy="367424"/>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3"/>
            <p:cNvSpPr/>
            <p:nvPr/>
          </p:nvSpPr>
          <p:spPr>
            <a:xfrm>
              <a:off x="6891576" y="2115948"/>
              <a:ext cx="356781" cy="40735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a:off x="7364144" y="2115948"/>
              <a:ext cx="356781" cy="40735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836713" y="2115948"/>
              <a:ext cx="358124" cy="40735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8310574" y="2114606"/>
              <a:ext cx="356781" cy="408702"/>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3"/>
            <p:cNvSpPr/>
            <p:nvPr/>
          </p:nvSpPr>
          <p:spPr>
            <a:xfrm>
              <a:off x="8783142" y="2114606"/>
              <a:ext cx="239661" cy="408702"/>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p:cNvSpPr/>
            <p:nvPr/>
          </p:nvSpPr>
          <p:spPr>
            <a:xfrm>
              <a:off x="6773111" y="2511280"/>
              <a:ext cx="242297" cy="40735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131192" y="2511280"/>
              <a:ext cx="356781" cy="40735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603761" y="2511280"/>
              <a:ext cx="358124" cy="40735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8077622" y="2511280"/>
              <a:ext cx="356781" cy="40735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
            <p:cNvSpPr/>
            <p:nvPr/>
          </p:nvSpPr>
          <p:spPr>
            <a:xfrm>
              <a:off x="8550190" y="2511280"/>
              <a:ext cx="356781" cy="40735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3"/>
            <p:cNvSpPr/>
            <p:nvPr/>
          </p:nvSpPr>
          <p:spPr>
            <a:xfrm>
              <a:off x="6891576" y="2934613"/>
              <a:ext cx="356781" cy="363445"/>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7364144" y="2934613"/>
              <a:ext cx="356781" cy="40735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7836713" y="2934613"/>
              <a:ext cx="358124" cy="40735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310574" y="2934613"/>
              <a:ext cx="356781" cy="40735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783142" y="3033085"/>
              <a:ext cx="97227" cy="6127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3"/>
            <p:cNvSpPr/>
            <p:nvPr/>
          </p:nvSpPr>
          <p:spPr>
            <a:xfrm>
              <a:off x="7345494" y="3428467"/>
              <a:ext cx="142484" cy="85242"/>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
            <p:cNvSpPr/>
            <p:nvPr/>
          </p:nvSpPr>
          <p:spPr>
            <a:xfrm>
              <a:off x="7305558" y="3329945"/>
              <a:ext cx="8057" cy="161133"/>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
            <p:cNvSpPr/>
            <p:nvPr/>
          </p:nvSpPr>
          <p:spPr>
            <a:xfrm>
              <a:off x="7603761" y="3329945"/>
              <a:ext cx="358124" cy="316846"/>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3"/>
            <p:cNvSpPr/>
            <p:nvPr/>
          </p:nvSpPr>
          <p:spPr>
            <a:xfrm>
              <a:off x="8077622" y="3329945"/>
              <a:ext cx="356781" cy="307546"/>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3"/>
            <p:cNvSpPr/>
            <p:nvPr/>
          </p:nvSpPr>
          <p:spPr>
            <a:xfrm>
              <a:off x="8550190" y="3428467"/>
              <a:ext cx="16014" cy="12035"/>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 name="Google Shape;87;p3"/>
          <p:cNvSpPr/>
          <p:nvPr/>
        </p:nvSpPr>
        <p:spPr>
          <a:xfrm rot="8100000">
            <a:off x="402124" y="-935267"/>
            <a:ext cx="1938844" cy="3305623"/>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3"/>
          <p:cNvSpPr/>
          <p:nvPr/>
        </p:nvSpPr>
        <p:spPr>
          <a:xfrm>
            <a:off x="641525" y="2945026"/>
            <a:ext cx="1460036" cy="1906827"/>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3">
            <a:hlinkClick/>
          </p:cNvPr>
          <p:cNvSpPr txBox="1"/>
          <p:nvPr>
            <p:ph type="title"/>
          </p:nvPr>
        </p:nvSpPr>
        <p:spPr>
          <a:xfrm>
            <a:off x="2019300" y="1960425"/>
            <a:ext cx="5105400" cy="121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5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90" name="Google Shape;90;p3"/>
          <p:cNvSpPr txBox="1"/>
          <p:nvPr>
            <p:ph hasCustomPrompt="1" idx="2" type="title"/>
          </p:nvPr>
        </p:nvSpPr>
        <p:spPr>
          <a:xfrm>
            <a:off x="2019300" y="914400"/>
            <a:ext cx="5105400" cy="1213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75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1" name="Shape 91"/>
        <p:cNvGrpSpPr/>
        <p:nvPr/>
      </p:nvGrpSpPr>
      <p:grpSpPr>
        <a:xfrm>
          <a:off x="0" y="0"/>
          <a:ext cx="0" cy="0"/>
          <a:chOff x="0" y="0"/>
          <a:chExt cx="0" cy="0"/>
        </a:xfrm>
      </p:grpSpPr>
      <p:sp>
        <p:nvSpPr>
          <p:cNvPr id="92" name="Google Shape;92;p4"/>
          <p:cNvSpPr/>
          <p:nvPr/>
        </p:nvSpPr>
        <p:spPr>
          <a:xfrm flipH="1" rot="-1762095">
            <a:off x="-645480" y="2383695"/>
            <a:ext cx="2540453" cy="3781447"/>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4"/>
          <p:cNvSpPr/>
          <p:nvPr/>
        </p:nvSpPr>
        <p:spPr>
          <a:xfrm>
            <a:off x="8139625" y="1901675"/>
            <a:ext cx="1844545" cy="1627040"/>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4"/>
          <p:cNvSpPr txBox="1"/>
          <p:nvPr>
            <p:ph idx="1" type="body"/>
          </p:nvPr>
        </p:nvSpPr>
        <p:spPr>
          <a:xfrm>
            <a:off x="713250" y="1152475"/>
            <a:ext cx="77175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accent1"/>
              </a:buClr>
              <a:buSzPts val="1200"/>
              <a:buAutoNum type="arabicPeriod"/>
              <a:defRPr sz="1200"/>
            </a:lvl1pPr>
            <a:lvl2pPr indent="-304800" lvl="1" marL="914400">
              <a:spcBef>
                <a:spcPts val="0"/>
              </a:spcBef>
              <a:spcAft>
                <a:spcPts val="0"/>
              </a:spcAft>
              <a:buClr>
                <a:srgbClr val="434343"/>
              </a:buClr>
              <a:buSzPts val="1200"/>
              <a:buFont typeface="Roboto Condensed Light"/>
              <a:buAutoNum type="alphaLcPeriod"/>
              <a:defRPr/>
            </a:lvl2pPr>
            <a:lvl3pPr indent="-304800" lvl="2" marL="1371600">
              <a:spcBef>
                <a:spcPts val="0"/>
              </a:spcBef>
              <a:spcAft>
                <a:spcPts val="0"/>
              </a:spcAft>
              <a:buClr>
                <a:srgbClr val="434343"/>
              </a:buClr>
              <a:buSzPts val="1200"/>
              <a:buFont typeface="Roboto Condensed Light"/>
              <a:buAutoNum type="romanLcPeriod"/>
              <a:defRPr/>
            </a:lvl3pPr>
            <a:lvl4pPr indent="-304800" lvl="3" marL="1828800">
              <a:spcBef>
                <a:spcPts val="0"/>
              </a:spcBef>
              <a:spcAft>
                <a:spcPts val="0"/>
              </a:spcAft>
              <a:buClr>
                <a:srgbClr val="434343"/>
              </a:buClr>
              <a:buSzPts val="1200"/>
              <a:buFont typeface="Roboto Condensed Light"/>
              <a:buAutoNum type="arabicPeriod"/>
              <a:defRPr/>
            </a:lvl4pPr>
            <a:lvl5pPr indent="-304800" lvl="4" marL="2286000">
              <a:spcBef>
                <a:spcPts val="0"/>
              </a:spcBef>
              <a:spcAft>
                <a:spcPts val="0"/>
              </a:spcAft>
              <a:buClr>
                <a:srgbClr val="434343"/>
              </a:buClr>
              <a:buSzPts val="1200"/>
              <a:buFont typeface="Roboto Condensed Light"/>
              <a:buAutoNum type="alphaLcPeriod"/>
              <a:defRPr/>
            </a:lvl5pPr>
            <a:lvl6pPr indent="-304800" lvl="5" marL="2743200">
              <a:spcBef>
                <a:spcPts val="0"/>
              </a:spcBef>
              <a:spcAft>
                <a:spcPts val="0"/>
              </a:spcAft>
              <a:buClr>
                <a:srgbClr val="434343"/>
              </a:buClr>
              <a:buSzPts val="1200"/>
              <a:buFont typeface="Roboto Condensed Light"/>
              <a:buAutoNum type="romanLcPeriod"/>
              <a:defRPr/>
            </a:lvl6pPr>
            <a:lvl7pPr indent="-304800" lvl="6" marL="3200400">
              <a:spcBef>
                <a:spcPts val="0"/>
              </a:spcBef>
              <a:spcAft>
                <a:spcPts val="0"/>
              </a:spcAft>
              <a:buClr>
                <a:srgbClr val="434343"/>
              </a:buClr>
              <a:buSzPts val="1200"/>
              <a:buFont typeface="Roboto Condensed Light"/>
              <a:buAutoNum type="arabicPeriod"/>
              <a:defRPr/>
            </a:lvl7pPr>
            <a:lvl8pPr indent="-304800" lvl="7" marL="3657600">
              <a:spcBef>
                <a:spcPts val="0"/>
              </a:spcBef>
              <a:spcAft>
                <a:spcPts val="0"/>
              </a:spcAft>
              <a:buClr>
                <a:srgbClr val="434343"/>
              </a:buClr>
              <a:buSzPts val="1200"/>
              <a:buFont typeface="Roboto Condensed Light"/>
              <a:buAutoNum type="alphaLcPeriod"/>
              <a:defRPr/>
            </a:lvl8pPr>
            <a:lvl9pPr indent="-304800" lvl="8" marL="4114800">
              <a:spcBef>
                <a:spcPts val="0"/>
              </a:spcBef>
              <a:spcAft>
                <a:spcPts val="0"/>
              </a:spcAft>
              <a:buClr>
                <a:srgbClr val="434343"/>
              </a:buClr>
              <a:buSzPts val="1200"/>
              <a:buFont typeface="Roboto Condensed Light"/>
              <a:buAutoNum type="romanLcPeriod"/>
              <a:defRPr/>
            </a:lvl9pPr>
          </a:lstStyle>
          <a:p/>
        </p:txBody>
      </p:sp>
      <p:sp>
        <p:nvSpPr>
          <p:cNvPr id="95" name="Google Shape;95;p4"/>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6" name="Shape 96"/>
        <p:cNvGrpSpPr/>
        <p:nvPr/>
      </p:nvGrpSpPr>
      <p:grpSpPr>
        <a:xfrm>
          <a:off x="0" y="0"/>
          <a:ext cx="0" cy="0"/>
          <a:chOff x="0" y="0"/>
          <a:chExt cx="0" cy="0"/>
        </a:xfrm>
      </p:grpSpPr>
      <p:sp>
        <p:nvSpPr>
          <p:cNvPr id="97" name="Google Shape;97;p5"/>
          <p:cNvSpPr/>
          <p:nvPr/>
        </p:nvSpPr>
        <p:spPr>
          <a:xfrm flipH="1">
            <a:off x="75" y="1620000"/>
            <a:ext cx="9143837" cy="2281200"/>
          </a:xfrm>
          <a:custGeom>
            <a:rect b="b" l="l" r="r" t="t"/>
            <a:pathLst>
              <a:path extrusionOk="0" h="121664" w="305584">
                <a:moveTo>
                  <a:pt x="219307" y="0"/>
                </a:moveTo>
                <a:cubicBezTo>
                  <a:pt x="203338" y="0"/>
                  <a:pt x="187335" y="4914"/>
                  <a:pt x="174406" y="14271"/>
                </a:cubicBezTo>
                <a:cubicBezTo>
                  <a:pt x="167072" y="19544"/>
                  <a:pt x="160755" y="26102"/>
                  <a:pt x="153475" y="31428"/>
                </a:cubicBezTo>
                <a:cubicBezTo>
                  <a:pt x="146652" y="36401"/>
                  <a:pt x="138616" y="40348"/>
                  <a:pt x="130237" y="40348"/>
                </a:cubicBezTo>
                <a:cubicBezTo>
                  <a:pt x="129643" y="40348"/>
                  <a:pt x="129047" y="40328"/>
                  <a:pt x="128449" y="40287"/>
                </a:cubicBezTo>
                <a:cubicBezTo>
                  <a:pt x="122935" y="39913"/>
                  <a:pt x="117662" y="37771"/>
                  <a:pt x="112175" y="37076"/>
                </a:cubicBezTo>
                <a:cubicBezTo>
                  <a:pt x="110880" y="36911"/>
                  <a:pt x="109574" y="36830"/>
                  <a:pt x="108268" y="36830"/>
                </a:cubicBezTo>
                <a:cubicBezTo>
                  <a:pt x="102130" y="36830"/>
                  <a:pt x="95990" y="38624"/>
                  <a:pt x="90870" y="42000"/>
                </a:cubicBezTo>
                <a:cubicBezTo>
                  <a:pt x="84982" y="45881"/>
                  <a:pt x="80351" y="51743"/>
                  <a:pt x="73794" y="54339"/>
                </a:cubicBezTo>
                <a:cubicBezTo>
                  <a:pt x="70523" y="55637"/>
                  <a:pt x="67081" y="56009"/>
                  <a:pt x="63565" y="56009"/>
                </a:cubicBezTo>
                <a:cubicBezTo>
                  <a:pt x="58850" y="56009"/>
                  <a:pt x="54001" y="55340"/>
                  <a:pt x="49253" y="55340"/>
                </a:cubicBezTo>
                <a:cubicBezTo>
                  <a:pt x="46444" y="55340"/>
                  <a:pt x="43669" y="55575"/>
                  <a:pt x="40979" y="56320"/>
                </a:cubicBezTo>
                <a:cubicBezTo>
                  <a:pt x="25348" y="60629"/>
                  <a:pt x="16515" y="80811"/>
                  <a:pt x="322" y="81212"/>
                </a:cubicBezTo>
                <a:lnTo>
                  <a:pt x="1" y="105140"/>
                </a:lnTo>
                <a:cubicBezTo>
                  <a:pt x="1" y="105140"/>
                  <a:pt x="15474" y="110471"/>
                  <a:pt x="34154" y="110471"/>
                </a:cubicBezTo>
                <a:cubicBezTo>
                  <a:pt x="45744" y="110471"/>
                  <a:pt x="58569" y="108419"/>
                  <a:pt x="69698" y="101768"/>
                </a:cubicBezTo>
                <a:cubicBezTo>
                  <a:pt x="77727" y="96977"/>
                  <a:pt x="84000" y="95050"/>
                  <a:pt x="89631" y="95050"/>
                </a:cubicBezTo>
                <a:cubicBezTo>
                  <a:pt x="104388" y="95050"/>
                  <a:pt x="114744" y="108287"/>
                  <a:pt x="140761" y="117934"/>
                </a:cubicBezTo>
                <a:cubicBezTo>
                  <a:pt x="147990" y="120617"/>
                  <a:pt x="154305" y="121664"/>
                  <a:pt x="160177" y="121664"/>
                </a:cubicBezTo>
                <a:cubicBezTo>
                  <a:pt x="181037" y="121664"/>
                  <a:pt x="196328" y="108460"/>
                  <a:pt x="227278" y="108460"/>
                </a:cubicBezTo>
                <a:cubicBezTo>
                  <a:pt x="230911" y="108460"/>
                  <a:pt x="234759" y="108642"/>
                  <a:pt x="238857" y="109048"/>
                </a:cubicBezTo>
                <a:cubicBezTo>
                  <a:pt x="240758" y="109237"/>
                  <a:pt x="242612" y="109327"/>
                  <a:pt x="244420" y="109327"/>
                </a:cubicBezTo>
                <a:cubicBezTo>
                  <a:pt x="289069" y="109327"/>
                  <a:pt x="305584" y="54072"/>
                  <a:pt x="305584" y="54072"/>
                </a:cubicBezTo>
                <a:lnTo>
                  <a:pt x="305584" y="33917"/>
                </a:lnTo>
                <a:cubicBezTo>
                  <a:pt x="282994" y="28243"/>
                  <a:pt x="264927" y="11033"/>
                  <a:pt x="242792" y="3726"/>
                </a:cubicBezTo>
                <a:cubicBezTo>
                  <a:pt x="235229" y="1223"/>
                  <a:pt x="227273" y="0"/>
                  <a:pt x="2193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5"/>
          <p:cNvSpPr/>
          <p:nvPr/>
        </p:nvSpPr>
        <p:spPr>
          <a:xfrm rot="5400000">
            <a:off x="-1596150" y="-854219"/>
            <a:ext cx="3561783" cy="3029652"/>
          </a:xfrm>
          <a:custGeom>
            <a:rect b="b" l="l" r="r" t="t"/>
            <a:pathLst>
              <a:path extrusionOk="0" h="52038" w="61178">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5"/>
          <p:cNvSpPr/>
          <p:nvPr/>
        </p:nvSpPr>
        <p:spPr>
          <a:xfrm>
            <a:off x="7699300" y="2874875"/>
            <a:ext cx="1176089" cy="1535988"/>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5"/>
          <p:cNvSpPr txBox="1"/>
          <p:nvPr>
            <p:ph idx="1" type="body"/>
          </p:nvPr>
        </p:nvSpPr>
        <p:spPr>
          <a:xfrm>
            <a:off x="1101975" y="2260925"/>
            <a:ext cx="2954400" cy="1536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rgbClr val="000000"/>
              </a:buClr>
              <a:buSzPts val="1400"/>
              <a:buFont typeface="Arial"/>
              <a:buChar char="●"/>
              <a:defRPr sz="1600"/>
            </a:lvl1pPr>
            <a:lvl2pPr indent="-317500" lvl="1" marL="914400">
              <a:spcBef>
                <a:spcPts val="0"/>
              </a:spcBef>
              <a:spcAft>
                <a:spcPts val="0"/>
              </a:spcAft>
              <a:buClr>
                <a:srgbClr val="000000"/>
              </a:buClr>
              <a:buSzPts val="1400"/>
              <a:buFont typeface="Arial"/>
              <a:buChar char="○"/>
              <a:defRPr sz="1200"/>
            </a:lvl2pPr>
            <a:lvl3pPr indent="-317500" lvl="2" marL="1371600">
              <a:spcBef>
                <a:spcPts val="0"/>
              </a:spcBef>
              <a:spcAft>
                <a:spcPts val="0"/>
              </a:spcAft>
              <a:buClr>
                <a:srgbClr val="000000"/>
              </a:buClr>
              <a:buSzPts val="1400"/>
              <a:buFont typeface="Arial"/>
              <a:buChar char="■"/>
              <a:defRPr sz="1200"/>
            </a:lvl3pPr>
            <a:lvl4pPr indent="-317500" lvl="3" marL="1828800">
              <a:spcBef>
                <a:spcPts val="0"/>
              </a:spcBef>
              <a:spcAft>
                <a:spcPts val="0"/>
              </a:spcAft>
              <a:buClr>
                <a:srgbClr val="000000"/>
              </a:buClr>
              <a:buSzPts val="1400"/>
              <a:buFont typeface="Arial"/>
              <a:buChar char="●"/>
              <a:defRPr sz="1200"/>
            </a:lvl4pPr>
            <a:lvl5pPr indent="-317500" lvl="4" marL="2286000">
              <a:spcBef>
                <a:spcPts val="0"/>
              </a:spcBef>
              <a:spcAft>
                <a:spcPts val="0"/>
              </a:spcAft>
              <a:buClr>
                <a:srgbClr val="000000"/>
              </a:buClr>
              <a:buSzPts val="1400"/>
              <a:buFont typeface="Arial"/>
              <a:buChar char="○"/>
              <a:defRPr sz="1200"/>
            </a:lvl5pPr>
            <a:lvl6pPr indent="-317500" lvl="5" marL="2743200">
              <a:spcBef>
                <a:spcPts val="0"/>
              </a:spcBef>
              <a:spcAft>
                <a:spcPts val="0"/>
              </a:spcAft>
              <a:buClr>
                <a:srgbClr val="000000"/>
              </a:buClr>
              <a:buSzPts val="1400"/>
              <a:buFont typeface="Arial"/>
              <a:buChar char="■"/>
              <a:defRPr sz="1200"/>
            </a:lvl6pPr>
            <a:lvl7pPr indent="-317500" lvl="6" marL="3200400">
              <a:spcBef>
                <a:spcPts val="0"/>
              </a:spcBef>
              <a:spcAft>
                <a:spcPts val="0"/>
              </a:spcAft>
              <a:buClr>
                <a:srgbClr val="000000"/>
              </a:buClr>
              <a:buSzPts val="1400"/>
              <a:buFont typeface="Arial"/>
              <a:buChar char="●"/>
              <a:defRPr sz="1200"/>
            </a:lvl7pPr>
            <a:lvl8pPr indent="-317500" lvl="7" marL="3657600">
              <a:spcBef>
                <a:spcPts val="0"/>
              </a:spcBef>
              <a:spcAft>
                <a:spcPts val="0"/>
              </a:spcAft>
              <a:buClr>
                <a:srgbClr val="000000"/>
              </a:buClr>
              <a:buSzPts val="1400"/>
              <a:buFont typeface="Arial"/>
              <a:buChar char="○"/>
              <a:defRPr sz="1200"/>
            </a:lvl8pPr>
            <a:lvl9pPr indent="-317500" lvl="8" marL="4114800">
              <a:spcBef>
                <a:spcPts val="0"/>
              </a:spcBef>
              <a:spcAft>
                <a:spcPts val="0"/>
              </a:spcAft>
              <a:buClr>
                <a:srgbClr val="000000"/>
              </a:buClr>
              <a:buSzPts val="1400"/>
              <a:buFont typeface="Arial"/>
              <a:buChar char="■"/>
              <a:defRPr sz="1200"/>
            </a:lvl9pPr>
          </a:lstStyle>
          <a:p/>
        </p:txBody>
      </p:sp>
      <p:sp>
        <p:nvSpPr>
          <p:cNvPr id="101" name="Google Shape;101;p5"/>
          <p:cNvSpPr txBox="1"/>
          <p:nvPr>
            <p:ph idx="2" type="body"/>
          </p:nvPr>
        </p:nvSpPr>
        <p:spPr>
          <a:xfrm>
            <a:off x="5071000" y="2260925"/>
            <a:ext cx="2954400" cy="1536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rgbClr val="000000"/>
              </a:buClr>
              <a:buSzPts val="1400"/>
              <a:buFont typeface="Arial"/>
              <a:buChar char="●"/>
              <a:defRPr sz="1600"/>
            </a:lvl1pPr>
            <a:lvl2pPr indent="-317500" lvl="1" marL="914400">
              <a:spcBef>
                <a:spcPts val="0"/>
              </a:spcBef>
              <a:spcAft>
                <a:spcPts val="0"/>
              </a:spcAft>
              <a:buClr>
                <a:srgbClr val="000000"/>
              </a:buClr>
              <a:buSzPts val="1400"/>
              <a:buFont typeface="Arial"/>
              <a:buChar char="○"/>
              <a:defRPr sz="1200"/>
            </a:lvl2pPr>
            <a:lvl3pPr indent="-317500" lvl="2" marL="1371600">
              <a:spcBef>
                <a:spcPts val="0"/>
              </a:spcBef>
              <a:spcAft>
                <a:spcPts val="0"/>
              </a:spcAft>
              <a:buClr>
                <a:srgbClr val="000000"/>
              </a:buClr>
              <a:buSzPts val="1400"/>
              <a:buFont typeface="Arial"/>
              <a:buChar char="■"/>
              <a:defRPr sz="1200"/>
            </a:lvl3pPr>
            <a:lvl4pPr indent="-317500" lvl="3" marL="1828800">
              <a:spcBef>
                <a:spcPts val="0"/>
              </a:spcBef>
              <a:spcAft>
                <a:spcPts val="0"/>
              </a:spcAft>
              <a:buClr>
                <a:srgbClr val="000000"/>
              </a:buClr>
              <a:buSzPts val="1400"/>
              <a:buFont typeface="Arial"/>
              <a:buChar char="●"/>
              <a:defRPr sz="1200"/>
            </a:lvl4pPr>
            <a:lvl5pPr indent="-317500" lvl="4" marL="2286000">
              <a:spcBef>
                <a:spcPts val="0"/>
              </a:spcBef>
              <a:spcAft>
                <a:spcPts val="0"/>
              </a:spcAft>
              <a:buClr>
                <a:srgbClr val="000000"/>
              </a:buClr>
              <a:buSzPts val="1400"/>
              <a:buFont typeface="Arial"/>
              <a:buChar char="○"/>
              <a:defRPr sz="1200"/>
            </a:lvl5pPr>
            <a:lvl6pPr indent="-317500" lvl="5" marL="2743200">
              <a:spcBef>
                <a:spcPts val="0"/>
              </a:spcBef>
              <a:spcAft>
                <a:spcPts val="0"/>
              </a:spcAft>
              <a:buClr>
                <a:srgbClr val="000000"/>
              </a:buClr>
              <a:buSzPts val="1400"/>
              <a:buFont typeface="Arial"/>
              <a:buChar char="■"/>
              <a:defRPr sz="1200"/>
            </a:lvl6pPr>
            <a:lvl7pPr indent="-317500" lvl="6" marL="3200400">
              <a:spcBef>
                <a:spcPts val="0"/>
              </a:spcBef>
              <a:spcAft>
                <a:spcPts val="0"/>
              </a:spcAft>
              <a:buClr>
                <a:srgbClr val="000000"/>
              </a:buClr>
              <a:buSzPts val="1400"/>
              <a:buFont typeface="Arial"/>
              <a:buChar char="●"/>
              <a:defRPr sz="1200"/>
            </a:lvl7pPr>
            <a:lvl8pPr indent="-317500" lvl="7" marL="3657600">
              <a:spcBef>
                <a:spcPts val="0"/>
              </a:spcBef>
              <a:spcAft>
                <a:spcPts val="0"/>
              </a:spcAft>
              <a:buClr>
                <a:srgbClr val="000000"/>
              </a:buClr>
              <a:buSzPts val="1400"/>
              <a:buFont typeface="Arial"/>
              <a:buChar char="○"/>
              <a:defRPr sz="1200"/>
            </a:lvl8pPr>
            <a:lvl9pPr indent="-317500" lvl="8" marL="4114800">
              <a:spcBef>
                <a:spcPts val="0"/>
              </a:spcBef>
              <a:spcAft>
                <a:spcPts val="0"/>
              </a:spcAft>
              <a:buClr>
                <a:srgbClr val="000000"/>
              </a:buClr>
              <a:buSzPts val="1400"/>
              <a:buFont typeface="Arial"/>
              <a:buChar char="■"/>
              <a:defRPr sz="1200"/>
            </a:lvl9pPr>
          </a:lstStyle>
          <a:p/>
        </p:txBody>
      </p:sp>
      <p:sp>
        <p:nvSpPr>
          <p:cNvPr id="102" name="Google Shape;102;p5"/>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3" name="Google Shape;103;p5"/>
          <p:cNvSpPr txBox="1"/>
          <p:nvPr>
            <p:ph idx="3" type="subTitle"/>
          </p:nvPr>
        </p:nvSpPr>
        <p:spPr>
          <a:xfrm>
            <a:off x="1118600" y="1666100"/>
            <a:ext cx="2954400" cy="467400"/>
          </a:xfrm>
          <a:prstGeom prst="rect">
            <a:avLst/>
          </a:prstGeom>
        </p:spPr>
        <p:txBody>
          <a:bodyPr anchorCtr="0" anchor="t" bIns="91425" lIns="91425" spcFirstLastPara="1" rIns="91425" wrap="square" tIns="91425">
            <a:noAutofit/>
          </a:bodyPr>
          <a:lstStyle>
            <a:lvl1pPr lvl="0" algn="ctr">
              <a:spcBef>
                <a:spcPts val="0"/>
              </a:spcBef>
              <a:spcAft>
                <a:spcPts val="0"/>
              </a:spcAft>
              <a:buSzPts val="2200"/>
              <a:buFont typeface="Hammersmith One"/>
              <a:buNone/>
              <a:defRPr b="1" sz="2200">
                <a:solidFill>
                  <a:schemeClr val="dk1"/>
                </a:solidFill>
                <a:latin typeface="Hammersmith One"/>
                <a:ea typeface="Hammersmith One"/>
                <a:cs typeface="Hammersmith One"/>
                <a:sym typeface="Hammersmith 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5"/>
          <p:cNvSpPr txBox="1"/>
          <p:nvPr>
            <p:ph idx="4" type="subTitle"/>
          </p:nvPr>
        </p:nvSpPr>
        <p:spPr>
          <a:xfrm>
            <a:off x="5071000" y="1666100"/>
            <a:ext cx="2954400" cy="46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200"/>
              <a:buFont typeface="Hammersmith One"/>
              <a:buNone/>
              <a:defRPr b="1" sz="2200">
                <a:solidFill>
                  <a:schemeClr val="dk1"/>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5" name="Google Shape;105;p5"/>
          <p:cNvSpPr/>
          <p:nvPr/>
        </p:nvSpPr>
        <p:spPr>
          <a:xfrm flipH="1" rot="-1390808">
            <a:off x="4052075" y="2819900"/>
            <a:ext cx="1938821" cy="3305584"/>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6" name="Shape 106"/>
        <p:cNvGrpSpPr/>
        <p:nvPr/>
      </p:nvGrpSpPr>
      <p:grpSpPr>
        <a:xfrm>
          <a:off x="0" y="0"/>
          <a:ext cx="0" cy="0"/>
          <a:chOff x="0" y="0"/>
          <a:chExt cx="0" cy="0"/>
        </a:xfrm>
      </p:grpSpPr>
      <p:sp>
        <p:nvSpPr>
          <p:cNvPr id="107" name="Google Shape;107;p6"/>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8" name="Shape 108"/>
        <p:cNvGrpSpPr/>
        <p:nvPr/>
      </p:nvGrpSpPr>
      <p:grpSpPr>
        <a:xfrm>
          <a:off x="0" y="0"/>
          <a:ext cx="0" cy="0"/>
          <a:chOff x="0" y="0"/>
          <a:chExt cx="0" cy="0"/>
        </a:xfrm>
      </p:grpSpPr>
      <p:sp>
        <p:nvSpPr>
          <p:cNvPr id="109" name="Google Shape;109;p7"/>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algn="ctr">
              <a:spcBef>
                <a:spcPts val="0"/>
              </a:spcBef>
              <a:spcAft>
                <a:spcPts val="0"/>
              </a:spcAft>
              <a:buSzPts val="2400"/>
              <a:buNone/>
              <a:defRPr>
                <a:solidFill>
                  <a:schemeClr val="accent2"/>
                </a:solidFil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10" name="Google Shape;110;p7"/>
          <p:cNvSpPr txBox="1"/>
          <p:nvPr>
            <p:ph idx="1" type="body"/>
          </p:nvPr>
        </p:nvSpPr>
        <p:spPr>
          <a:xfrm>
            <a:off x="713225" y="1122325"/>
            <a:ext cx="7717500" cy="3580500"/>
          </a:xfrm>
          <a:prstGeom prst="rect">
            <a:avLst/>
          </a:prstGeom>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1"/>
              </a:buClr>
              <a:buSzPts val="1800"/>
              <a:buFont typeface="Hammersmith One"/>
              <a:buAutoNum type="arabicPeriod"/>
              <a:defRPr sz="1600">
                <a:solidFill>
                  <a:srgbClr val="806860"/>
                </a:solidFill>
              </a:defRPr>
            </a:lvl1pPr>
            <a:lvl2pPr indent="-317500" lvl="1" marL="914400">
              <a:spcBef>
                <a:spcPts val="0"/>
              </a:spcBef>
              <a:spcAft>
                <a:spcPts val="0"/>
              </a:spcAft>
              <a:buClr>
                <a:schemeClr val="accent1"/>
              </a:buClr>
              <a:buSzPts val="1400"/>
              <a:buFont typeface="Hammersmith One"/>
              <a:buAutoNum type="alphaLcPeriod"/>
              <a:defRPr sz="1600"/>
            </a:lvl2pPr>
            <a:lvl3pPr indent="-317500" lvl="2" marL="1371600">
              <a:spcBef>
                <a:spcPts val="0"/>
              </a:spcBef>
              <a:spcAft>
                <a:spcPts val="0"/>
              </a:spcAft>
              <a:buClr>
                <a:srgbClr val="FEDD4F"/>
              </a:buClr>
              <a:buSzPts val="1400"/>
              <a:buFont typeface="Hammersmith One"/>
              <a:buAutoNum type="romanLcPeriod"/>
              <a:defRPr sz="1200"/>
            </a:lvl3pPr>
            <a:lvl4pPr indent="-317500" lvl="3" marL="1828800">
              <a:spcBef>
                <a:spcPts val="0"/>
              </a:spcBef>
              <a:spcAft>
                <a:spcPts val="0"/>
              </a:spcAft>
              <a:buClr>
                <a:srgbClr val="FEDD4F"/>
              </a:buClr>
              <a:buSzPts val="1400"/>
              <a:buFont typeface="Hammersmith One"/>
              <a:buAutoNum type="arabicPeriod"/>
              <a:defRPr sz="1200"/>
            </a:lvl4pPr>
            <a:lvl5pPr indent="-317500" lvl="4" marL="2286000">
              <a:spcBef>
                <a:spcPts val="0"/>
              </a:spcBef>
              <a:spcAft>
                <a:spcPts val="0"/>
              </a:spcAft>
              <a:buClr>
                <a:srgbClr val="FEDD4F"/>
              </a:buClr>
              <a:buSzPts val="1400"/>
              <a:buFont typeface="Hammersmith One"/>
              <a:buAutoNum type="alphaLcPeriod"/>
              <a:defRPr sz="1200"/>
            </a:lvl5pPr>
            <a:lvl6pPr indent="-317500" lvl="5" marL="2743200">
              <a:spcBef>
                <a:spcPts val="0"/>
              </a:spcBef>
              <a:spcAft>
                <a:spcPts val="0"/>
              </a:spcAft>
              <a:buClr>
                <a:srgbClr val="FEDD4F"/>
              </a:buClr>
              <a:buSzPts val="1400"/>
              <a:buFont typeface="Hammersmith One"/>
              <a:buAutoNum type="romanLcPeriod"/>
              <a:defRPr sz="1200"/>
            </a:lvl6pPr>
            <a:lvl7pPr indent="-317500" lvl="6" marL="3200400">
              <a:spcBef>
                <a:spcPts val="0"/>
              </a:spcBef>
              <a:spcAft>
                <a:spcPts val="0"/>
              </a:spcAft>
              <a:buClr>
                <a:srgbClr val="FEDD4F"/>
              </a:buClr>
              <a:buSzPts val="1400"/>
              <a:buFont typeface="Hammersmith One"/>
              <a:buAutoNum type="arabicPeriod"/>
              <a:defRPr sz="1200"/>
            </a:lvl7pPr>
            <a:lvl8pPr indent="-317500" lvl="7" marL="3657600">
              <a:spcBef>
                <a:spcPts val="0"/>
              </a:spcBef>
              <a:spcAft>
                <a:spcPts val="0"/>
              </a:spcAft>
              <a:buClr>
                <a:srgbClr val="FEDD4F"/>
              </a:buClr>
              <a:buSzPts val="1400"/>
              <a:buFont typeface="Hammersmith One"/>
              <a:buAutoNum type="alphaLcPeriod"/>
              <a:defRPr sz="1200"/>
            </a:lvl8pPr>
            <a:lvl9pPr indent="-317500" lvl="8" marL="4114800">
              <a:spcBef>
                <a:spcPts val="0"/>
              </a:spcBef>
              <a:spcAft>
                <a:spcPts val="0"/>
              </a:spcAft>
              <a:buClr>
                <a:srgbClr val="FEDD4F"/>
              </a:buClr>
              <a:buSzPts val="1400"/>
              <a:buFont typeface="Hammersmith One"/>
              <a:buAutoNum type="romanLcPeriod"/>
              <a:defRPr sz="1200"/>
            </a:lvl9pPr>
          </a:lstStyle>
          <a:p/>
        </p:txBody>
      </p:sp>
      <p:grpSp>
        <p:nvGrpSpPr>
          <p:cNvPr id="111" name="Google Shape;111;p7"/>
          <p:cNvGrpSpPr/>
          <p:nvPr/>
        </p:nvGrpSpPr>
        <p:grpSpPr>
          <a:xfrm>
            <a:off x="8039875" y="1772525"/>
            <a:ext cx="2052600" cy="2052600"/>
            <a:chOff x="-1185375" y="1414000"/>
            <a:chExt cx="2052600" cy="2052600"/>
          </a:xfrm>
        </p:grpSpPr>
        <p:sp>
          <p:nvSpPr>
            <p:cNvPr id="112" name="Google Shape;112;p7"/>
            <p:cNvSpPr/>
            <p:nvPr/>
          </p:nvSpPr>
          <p:spPr>
            <a:xfrm>
              <a:off x="-1185375" y="1414000"/>
              <a:ext cx="2052600" cy="20526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7"/>
            <p:cNvSpPr/>
            <p:nvPr/>
          </p:nvSpPr>
          <p:spPr>
            <a:xfrm>
              <a:off x="-1140322" y="1463656"/>
              <a:ext cx="1962482" cy="1953284"/>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7"/>
            <p:cNvSpPr/>
            <p:nvPr/>
          </p:nvSpPr>
          <p:spPr>
            <a:xfrm>
              <a:off x="-730833" y="1637371"/>
              <a:ext cx="10401" cy="8080"/>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rgbClr val="8068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7"/>
            <p:cNvSpPr/>
            <p:nvPr/>
          </p:nvSpPr>
          <p:spPr>
            <a:xfrm>
              <a:off x="-620381" y="1470575"/>
              <a:ext cx="308321" cy="260014"/>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7"/>
            <p:cNvSpPr/>
            <p:nvPr/>
          </p:nvSpPr>
          <p:spPr>
            <a:xfrm>
              <a:off x="-212008" y="1463656"/>
              <a:ext cx="309481" cy="266933"/>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7"/>
            <p:cNvSpPr/>
            <p:nvPr/>
          </p:nvSpPr>
          <p:spPr>
            <a:xfrm>
              <a:off x="197481" y="1576386"/>
              <a:ext cx="117372" cy="69065"/>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7"/>
            <p:cNvSpPr/>
            <p:nvPr/>
          </p:nvSpPr>
          <p:spPr>
            <a:xfrm>
              <a:off x="348160" y="1599422"/>
              <a:ext cx="6962" cy="131167"/>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7"/>
            <p:cNvSpPr/>
            <p:nvPr/>
          </p:nvSpPr>
          <p:spPr>
            <a:xfrm>
              <a:off x="-1074782" y="2080254"/>
              <a:ext cx="2364" cy="4642"/>
            </a:xfrm>
            <a:custGeom>
              <a:rect b="b" l="l" r="r" t="t"/>
              <a:pathLst>
                <a:path extrusionOk="0" h="108" w="55">
                  <a:moveTo>
                    <a:pt x="54" y="0"/>
                  </a:moveTo>
                  <a:cubicBezTo>
                    <a:pt x="28" y="27"/>
                    <a:pt x="28" y="54"/>
                    <a:pt x="1" y="107"/>
                  </a:cubicBezTo>
                  <a:lnTo>
                    <a:pt x="54" y="107"/>
                  </a:lnTo>
                  <a:lnTo>
                    <a:pt x="54" y="0"/>
                  </a:lnTo>
                  <a:close/>
                </a:path>
              </a:pathLst>
            </a:custGeom>
            <a:solidFill>
              <a:srgbClr val="8068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7"/>
            <p:cNvSpPr/>
            <p:nvPr/>
          </p:nvSpPr>
          <p:spPr>
            <a:xfrm>
              <a:off x="-924060" y="1822561"/>
              <a:ext cx="2321" cy="2364"/>
            </a:xfrm>
            <a:custGeom>
              <a:rect b="b" l="l" r="r" t="t"/>
              <a:pathLst>
                <a:path extrusionOk="0" h="55" w="54">
                  <a:moveTo>
                    <a:pt x="54" y="1"/>
                  </a:moveTo>
                  <a:cubicBezTo>
                    <a:pt x="27" y="27"/>
                    <a:pt x="27" y="27"/>
                    <a:pt x="0" y="54"/>
                  </a:cubicBezTo>
                  <a:lnTo>
                    <a:pt x="54" y="27"/>
                  </a:lnTo>
                  <a:lnTo>
                    <a:pt x="54" y="1"/>
                  </a:lnTo>
                  <a:close/>
                </a:path>
              </a:pathLst>
            </a:custGeom>
            <a:solidFill>
              <a:srgbClr val="8068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
            <p:cNvSpPr/>
            <p:nvPr/>
          </p:nvSpPr>
          <p:spPr>
            <a:xfrm>
              <a:off x="-1010358" y="1944488"/>
              <a:ext cx="88620" cy="55269"/>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7"/>
            <p:cNvSpPr/>
            <p:nvPr/>
          </p:nvSpPr>
          <p:spPr>
            <a:xfrm>
              <a:off x="-821687" y="1731707"/>
              <a:ext cx="308321" cy="353189"/>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
            <p:cNvSpPr/>
            <p:nvPr/>
          </p:nvSpPr>
          <p:spPr>
            <a:xfrm>
              <a:off x="-413315" y="1731707"/>
              <a:ext cx="309481" cy="35202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7"/>
            <p:cNvSpPr/>
            <p:nvPr/>
          </p:nvSpPr>
          <p:spPr>
            <a:xfrm>
              <a:off x="-3825" y="1731707"/>
              <a:ext cx="308321" cy="35202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
            <p:cNvSpPr/>
            <p:nvPr/>
          </p:nvSpPr>
          <p:spPr>
            <a:xfrm>
              <a:off x="404547" y="1766218"/>
              <a:ext cx="308321" cy="317518"/>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7"/>
            <p:cNvSpPr/>
            <p:nvPr/>
          </p:nvSpPr>
          <p:spPr>
            <a:xfrm>
              <a:off x="-1136884" y="2350540"/>
              <a:ext cx="8080" cy="10401"/>
            </a:xfrm>
            <a:custGeom>
              <a:rect b="b" l="l" r="r" t="t"/>
              <a:pathLst>
                <a:path extrusionOk="0" h="242" w="188">
                  <a:moveTo>
                    <a:pt x="1" y="1"/>
                  </a:moveTo>
                  <a:cubicBezTo>
                    <a:pt x="1" y="54"/>
                    <a:pt x="1" y="135"/>
                    <a:pt x="1" y="188"/>
                  </a:cubicBezTo>
                  <a:lnTo>
                    <a:pt x="108" y="242"/>
                  </a:lnTo>
                  <a:lnTo>
                    <a:pt x="188" y="108"/>
                  </a:lnTo>
                  <a:lnTo>
                    <a:pt x="1" y="1"/>
                  </a:lnTo>
                  <a:close/>
                </a:path>
              </a:pathLst>
            </a:custGeom>
            <a:solidFill>
              <a:srgbClr val="8068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7"/>
            <p:cNvSpPr/>
            <p:nvPr/>
          </p:nvSpPr>
          <p:spPr>
            <a:xfrm>
              <a:off x="-1028753" y="2094050"/>
              <a:ext cx="308321" cy="35202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7"/>
            <p:cNvSpPr/>
            <p:nvPr/>
          </p:nvSpPr>
          <p:spPr>
            <a:xfrm>
              <a:off x="-620381" y="2094050"/>
              <a:ext cx="308321" cy="35202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7"/>
            <p:cNvSpPr/>
            <p:nvPr/>
          </p:nvSpPr>
          <p:spPr>
            <a:xfrm>
              <a:off x="-212008" y="2094050"/>
              <a:ext cx="309481" cy="35202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7"/>
            <p:cNvSpPr/>
            <p:nvPr/>
          </p:nvSpPr>
          <p:spPr>
            <a:xfrm>
              <a:off x="197481" y="2092890"/>
              <a:ext cx="308321" cy="353189"/>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
            <p:cNvSpPr/>
            <p:nvPr/>
          </p:nvSpPr>
          <p:spPr>
            <a:xfrm>
              <a:off x="605853" y="2092890"/>
              <a:ext cx="207109" cy="353189"/>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p:nvPr/>
          </p:nvSpPr>
          <p:spPr>
            <a:xfrm>
              <a:off x="-1131125" y="2435678"/>
              <a:ext cx="209386" cy="35202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7"/>
            <p:cNvSpPr/>
            <p:nvPr/>
          </p:nvSpPr>
          <p:spPr>
            <a:xfrm>
              <a:off x="-821687" y="2435678"/>
              <a:ext cx="308321" cy="35202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7"/>
            <p:cNvSpPr/>
            <p:nvPr/>
          </p:nvSpPr>
          <p:spPr>
            <a:xfrm>
              <a:off x="-413315" y="2435678"/>
              <a:ext cx="309481" cy="35202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
            <p:cNvSpPr/>
            <p:nvPr/>
          </p:nvSpPr>
          <p:spPr>
            <a:xfrm>
              <a:off x="-3825" y="2435678"/>
              <a:ext cx="308321" cy="35202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7"/>
            <p:cNvSpPr/>
            <p:nvPr/>
          </p:nvSpPr>
          <p:spPr>
            <a:xfrm>
              <a:off x="404547" y="2435678"/>
              <a:ext cx="308321" cy="35202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1028753" y="2801503"/>
              <a:ext cx="308321" cy="314080"/>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620381" y="2801503"/>
              <a:ext cx="308321" cy="35202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7"/>
            <p:cNvSpPr/>
            <p:nvPr/>
          </p:nvSpPr>
          <p:spPr>
            <a:xfrm>
              <a:off x="-212008" y="2801503"/>
              <a:ext cx="309481" cy="35202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
            <p:cNvSpPr/>
            <p:nvPr/>
          </p:nvSpPr>
          <p:spPr>
            <a:xfrm>
              <a:off x="197481" y="2801503"/>
              <a:ext cx="308321" cy="35202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a:off x="605853" y="2886598"/>
              <a:ext cx="84021" cy="52948"/>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
            <p:cNvSpPr/>
            <p:nvPr/>
          </p:nvSpPr>
          <p:spPr>
            <a:xfrm>
              <a:off x="-636497" y="3228269"/>
              <a:ext cx="123131" cy="73663"/>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
            <p:cNvSpPr/>
            <p:nvPr/>
          </p:nvSpPr>
          <p:spPr>
            <a:xfrm>
              <a:off x="-671008" y="3143131"/>
              <a:ext cx="6962" cy="139247"/>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a:off x="-413315" y="3143131"/>
              <a:ext cx="309481" cy="273810"/>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3825" y="3143131"/>
              <a:ext cx="308321" cy="26577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p:nvPr/>
          </p:nvSpPr>
          <p:spPr>
            <a:xfrm>
              <a:off x="404547" y="3228269"/>
              <a:ext cx="13839" cy="10401"/>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7" name="Google Shape;147;p7"/>
          <p:cNvSpPr/>
          <p:nvPr/>
        </p:nvSpPr>
        <p:spPr>
          <a:xfrm flipH="1">
            <a:off x="-817503" y="2575150"/>
            <a:ext cx="2540578" cy="3781493"/>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8" name="Shape 148"/>
        <p:cNvGrpSpPr/>
        <p:nvPr/>
      </p:nvGrpSpPr>
      <p:grpSpPr>
        <a:xfrm>
          <a:off x="0" y="0"/>
          <a:ext cx="0" cy="0"/>
          <a:chOff x="0" y="0"/>
          <a:chExt cx="0" cy="0"/>
        </a:xfrm>
      </p:grpSpPr>
      <p:sp>
        <p:nvSpPr>
          <p:cNvPr id="149" name="Google Shape;149;p8"/>
          <p:cNvSpPr/>
          <p:nvPr/>
        </p:nvSpPr>
        <p:spPr>
          <a:xfrm flipH="1" rot="-1855510">
            <a:off x="2277590" y="326956"/>
            <a:ext cx="4979106" cy="4104445"/>
          </a:xfrm>
          <a:custGeom>
            <a:rect b="b" l="l" r="r" t="t"/>
            <a:pathLst>
              <a:path extrusionOk="0" h="48836" w="59243">
                <a:moveTo>
                  <a:pt x="27153" y="9007"/>
                </a:moveTo>
                <a:cubicBezTo>
                  <a:pt x="33591" y="9007"/>
                  <a:pt x="31990" y="9240"/>
                  <a:pt x="38094" y="5071"/>
                </a:cubicBezTo>
                <a:cubicBezTo>
                  <a:pt x="44232" y="901"/>
                  <a:pt x="51737" y="0"/>
                  <a:pt x="55473" y="5071"/>
                </a:cubicBezTo>
                <a:cubicBezTo>
                  <a:pt x="59243" y="10108"/>
                  <a:pt x="46800" y="16346"/>
                  <a:pt x="46767" y="22483"/>
                </a:cubicBezTo>
                <a:cubicBezTo>
                  <a:pt x="46734" y="28621"/>
                  <a:pt x="48768" y="48835"/>
                  <a:pt x="28354" y="48835"/>
                </a:cubicBezTo>
                <a:cubicBezTo>
                  <a:pt x="7939" y="48835"/>
                  <a:pt x="0" y="22583"/>
                  <a:pt x="8973" y="14011"/>
                </a:cubicBezTo>
                <a:cubicBezTo>
                  <a:pt x="17946" y="5471"/>
                  <a:pt x="20715" y="9007"/>
                  <a:pt x="27153" y="900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8"/>
          <p:cNvSpPr/>
          <p:nvPr/>
        </p:nvSpPr>
        <p:spPr>
          <a:xfrm rot="-458900">
            <a:off x="-1050010" y="1201201"/>
            <a:ext cx="3369322" cy="3877052"/>
          </a:xfrm>
          <a:custGeom>
            <a:rect b="b" l="l" r="r" t="t"/>
            <a:pathLst>
              <a:path extrusionOk="0" h="83294" w="72386">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8"/>
          <p:cNvSpPr/>
          <p:nvPr/>
        </p:nvSpPr>
        <p:spPr>
          <a:xfrm flipH="1" rot="-5776221">
            <a:off x="5743624" y="-1186688"/>
            <a:ext cx="4752751" cy="4346457"/>
          </a:xfrm>
          <a:custGeom>
            <a:rect b="b" l="l" r="r" t="t"/>
            <a:pathLst>
              <a:path extrusionOk="0" h="52038" w="61178">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8"/>
          <p:cNvSpPr/>
          <p:nvPr/>
        </p:nvSpPr>
        <p:spPr>
          <a:xfrm flipH="1" rot="8329862">
            <a:off x="3226188" y="-1327516"/>
            <a:ext cx="2044712" cy="3486061"/>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8"/>
          <p:cNvSpPr/>
          <p:nvPr/>
        </p:nvSpPr>
        <p:spPr>
          <a:xfrm>
            <a:off x="7018450" y="3331851"/>
            <a:ext cx="1020984" cy="1333420"/>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8"/>
          <p:cNvSpPr txBox="1"/>
          <p:nvPr>
            <p:ph type="title"/>
          </p:nvPr>
        </p:nvSpPr>
        <p:spPr>
          <a:xfrm>
            <a:off x="1388100" y="1557450"/>
            <a:ext cx="6367800" cy="20286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7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55" name="Shape 155"/>
        <p:cNvGrpSpPr/>
        <p:nvPr/>
      </p:nvGrpSpPr>
      <p:grpSpPr>
        <a:xfrm>
          <a:off x="0" y="0"/>
          <a:ext cx="0" cy="0"/>
          <a:chOff x="0" y="0"/>
          <a:chExt cx="0" cy="0"/>
        </a:xfrm>
      </p:grpSpPr>
      <p:sp>
        <p:nvSpPr>
          <p:cNvPr id="156" name="Google Shape;156;p9"/>
          <p:cNvSpPr/>
          <p:nvPr/>
        </p:nvSpPr>
        <p:spPr>
          <a:xfrm>
            <a:off x="763275" y="799200"/>
            <a:ext cx="1844545" cy="1627040"/>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9"/>
          <p:cNvSpPr/>
          <p:nvPr/>
        </p:nvSpPr>
        <p:spPr>
          <a:xfrm>
            <a:off x="6926300" y="-86950"/>
            <a:ext cx="4030804" cy="5999550"/>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9"/>
          <p:cNvSpPr/>
          <p:nvPr/>
        </p:nvSpPr>
        <p:spPr>
          <a:xfrm>
            <a:off x="112700" y="3113038"/>
            <a:ext cx="1938817" cy="3305577"/>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9"/>
          <p:cNvSpPr txBox="1"/>
          <p:nvPr>
            <p:ph type="title"/>
          </p:nvPr>
        </p:nvSpPr>
        <p:spPr>
          <a:xfrm>
            <a:off x="1569450" y="1152050"/>
            <a:ext cx="6005100" cy="1516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3600">
                <a:solidFill>
                  <a:schemeClr val="accent2"/>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60" name="Google Shape;160;p9"/>
          <p:cNvSpPr txBox="1"/>
          <p:nvPr>
            <p:ph idx="1" type="subTitle"/>
          </p:nvPr>
        </p:nvSpPr>
        <p:spPr>
          <a:xfrm>
            <a:off x="1904250" y="2756350"/>
            <a:ext cx="53355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a:solidFill>
                  <a:schemeClr val="accent2"/>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1" name="Shape 161"/>
        <p:cNvGrpSpPr/>
        <p:nvPr/>
      </p:nvGrpSpPr>
      <p:grpSpPr>
        <a:xfrm>
          <a:off x="0" y="0"/>
          <a:ext cx="0" cy="0"/>
          <a:chOff x="0" y="0"/>
          <a:chExt cx="0" cy="0"/>
        </a:xfrm>
      </p:grpSpPr>
      <p:sp>
        <p:nvSpPr>
          <p:cNvPr id="162" name="Google Shape;162;p10"/>
          <p:cNvSpPr/>
          <p:nvPr/>
        </p:nvSpPr>
        <p:spPr>
          <a:xfrm>
            <a:off x="0" y="0"/>
            <a:ext cx="9144000" cy="5143500"/>
          </a:xfrm>
          <a:prstGeom prst="rect">
            <a:avLst/>
          </a:prstGeom>
          <a:solidFill>
            <a:schemeClr val="accent1">
              <a:alpha val="553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0"/>
          <p:cNvSpPr txBox="1"/>
          <p:nvPr>
            <p:ph type="title"/>
          </p:nvPr>
        </p:nvSpPr>
        <p:spPr>
          <a:xfrm>
            <a:off x="4184875" y="1473300"/>
            <a:ext cx="4245900" cy="2196900"/>
          </a:xfrm>
          <a:prstGeom prst="rect">
            <a:avLst/>
          </a:prstGeom>
        </p:spPr>
        <p:txBody>
          <a:bodyPr anchorCtr="0" anchor="t" bIns="91425" lIns="91425" spcFirstLastPara="1" rIns="91425" wrap="square" tIns="91425">
            <a:noAutofit/>
          </a:bodyPr>
          <a:lstStyle>
            <a:lvl1pPr lvl="0" algn="r">
              <a:spcBef>
                <a:spcPts val="0"/>
              </a:spcBef>
              <a:spcAft>
                <a:spcPts val="0"/>
              </a:spcAft>
              <a:buSzPts val="3000"/>
              <a:buNone/>
              <a:defRPr sz="4000">
                <a:solidFill>
                  <a:schemeClr val="dk1"/>
                </a:solidFill>
              </a:defRPr>
            </a:lvl1pPr>
            <a:lvl2pPr lvl="1">
              <a:spcBef>
                <a:spcPts val="0"/>
              </a:spcBef>
              <a:spcAft>
                <a:spcPts val="0"/>
              </a:spcAft>
              <a:buSzPts val="3000"/>
              <a:buNone/>
              <a:defRPr>
                <a:latin typeface="Manjari"/>
                <a:ea typeface="Manjari"/>
                <a:cs typeface="Manjari"/>
                <a:sym typeface="Manjari"/>
              </a:defRPr>
            </a:lvl2pPr>
            <a:lvl3pPr lvl="2">
              <a:spcBef>
                <a:spcPts val="0"/>
              </a:spcBef>
              <a:spcAft>
                <a:spcPts val="0"/>
              </a:spcAft>
              <a:buSzPts val="3000"/>
              <a:buNone/>
              <a:defRPr>
                <a:latin typeface="Manjari"/>
                <a:ea typeface="Manjari"/>
                <a:cs typeface="Manjari"/>
                <a:sym typeface="Manjari"/>
              </a:defRPr>
            </a:lvl3pPr>
            <a:lvl4pPr lvl="3">
              <a:spcBef>
                <a:spcPts val="0"/>
              </a:spcBef>
              <a:spcAft>
                <a:spcPts val="0"/>
              </a:spcAft>
              <a:buSzPts val="3000"/>
              <a:buNone/>
              <a:defRPr>
                <a:latin typeface="Manjari"/>
                <a:ea typeface="Manjari"/>
                <a:cs typeface="Manjari"/>
                <a:sym typeface="Manjari"/>
              </a:defRPr>
            </a:lvl4pPr>
            <a:lvl5pPr lvl="4">
              <a:spcBef>
                <a:spcPts val="0"/>
              </a:spcBef>
              <a:spcAft>
                <a:spcPts val="0"/>
              </a:spcAft>
              <a:buSzPts val="3000"/>
              <a:buNone/>
              <a:defRPr>
                <a:latin typeface="Manjari"/>
                <a:ea typeface="Manjari"/>
                <a:cs typeface="Manjari"/>
                <a:sym typeface="Manjari"/>
              </a:defRPr>
            </a:lvl5pPr>
            <a:lvl6pPr lvl="5">
              <a:spcBef>
                <a:spcPts val="0"/>
              </a:spcBef>
              <a:spcAft>
                <a:spcPts val="0"/>
              </a:spcAft>
              <a:buSzPts val="3000"/>
              <a:buNone/>
              <a:defRPr>
                <a:latin typeface="Manjari"/>
                <a:ea typeface="Manjari"/>
                <a:cs typeface="Manjari"/>
                <a:sym typeface="Manjari"/>
              </a:defRPr>
            </a:lvl6pPr>
            <a:lvl7pPr lvl="6">
              <a:spcBef>
                <a:spcPts val="0"/>
              </a:spcBef>
              <a:spcAft>
                <a:spcPts val="0"/>
              </a:spcAft>
              <a:buSzPts val="3000"/>
              <a:buNone/>
              <a:defRPr>
                <a:latin typeface="Manjari"/>
                <a:ea typeface="Manjari"/>
                <a:cs typeface="Manjari"/>
                <a:sym typeface="Manjari"/>
              </a:defRPr>
            </a:lvl7pPr>
            <a:lvl8pPr lvl="7">
              <a:spcBef>
                <a:spcPts val="0"/>
              </a:spcBef>
              <a:spcAft>
                <a:spcPts val="0"/>
              </a:spcAft>
              <a:buSzPts val="3000"/>
              <a:buNone/>
              <a:defRPr>
                <a:latin typeface="Manjari"/>
                <a:ea typeface="Manjari"/>
                <a:cs typeface="Manjari"/>
                <a:sym typeface="Manjari"/>
              </a:defRPr>
            </a:lvl8pPr>
            <a:lvl9pPr lvl="8">
              <a:spcBef>
                <a:spcPts val="0"/>
              </a:spcBef>
              <a:spcAft>
                <a:spcPts val="0"/>
              </a:spcAft>
              <a:buSzPts val="3000"/>
              <a:buNone/>
              <a:defRPr>
                <a:latin typeface="Manjari"/>
                <a:ea typeface="Manjari"/>
                <a:cs typeface="Manjari"/>
                <a:sym typeface="Manjari"/>
              </a:defRPr>
            </a:lvl9pPr>
          </a:lstStyle>
          <a:p/>
        </p:txBody>
      </p:sp>
      <p:sp>
        <p:nvSpPr>
          <p:cNvPr id="164" name="Google Shape;164;p10"/>
          <p:cNvSpPr/>
          <p:nvPr/>
        </p:nvSpPr>
        <p:spPr>
          <a:xfrm flipH="1" rot="7018826">
            <a:off x="2857318" y="-764238"/>
            <a:ext cx="4267951" cy="2625760"/>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0"/>
          <p:cNvSpPr/>
          <p:nvPr/>
        </p:nvSpPr>
        <p:spPr>
          <a:xfrm flipH="1" rot="-8259636">
            <a:off x="4411264" y="3000624"/>
            <a:ext cx="3210911" cy="3197598"/>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0"/>
          <p:cNvSpPr/>
          <p:nvPr/>
        </p:nvSpPr>
        <p:spPr>
          <a:xfrm>
            <a:off x="2285225" y="3225607"/>
            <a:ext cx="1419128" cy="1251787"/>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7" name="Shape 167"/>
        <p:cNvGrpSpPr/>
        <p:nvPr/>
      </p:nvGrpSpPr>
      <p:grpSpPr>
        <a:xfrm>
          <a:off x="0" y="0"/>
          <a:ext cx="0" cy="0"/>
          <a:chOff x="0" y="0"/>
          <a:chExt cx="0" cy="0"/>
        </a:xfrm>
      </p:grpSpPr>
      <p:sp>
        <p:nvSpPr>
          <p:cNvPr id="168" name="Google Shape;168;p11"/>
          <p:cNvSpPr/>
          <p:nvPr/>
        </p:nvSpPr>
        <p:spPr>
          <a:xfrm flipH="1" rot="-3415034">
            <a:off x="5360216" y="729047"/>
            <a:ext cx="4814608" cy="4095305"/>
          </a:xfrm>
          <a:custGeom>
            <a:rect b="b" l="l" r="r" t="t"/>
            <a:pathLst>
              <a:path extrusionOk="0" h="52038" w="61178">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1"/>
          <p:cNvSpPr/>
          <p:nvPr/>
        </p:nvSpPr>
        <p:spPr>
          <a:xfrm rot="5400000">
            <a:off x="-1253772" y="2378259"/>
            <a:ext cx="4906632" cy="3196913"/>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0" name="Google Shape;170;p11"/>
          <p:cNvGrpSpPr/>
          <p:nvPr/>
        </p:nvGrpSpPr>
        <p:grpSpPr>
          <a:xfrm flipH="1" rot="10800000">
            <a:off x="-135159" y="-547193"/>
            <a:ext cx="1696762" cy="1688828"/>
            <a:chOff x="2414491" y="671177"/>
            <a:chExt cx="1830972" cy="1822411"/>
          </a:xfrm>
        </p:grpSpPr>
        <p:sp>
          <p:nvSpPr>
            <p:cNvPr id="171" name="Google Shape;171;p11"/>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1"/>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1"/>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1"/>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1"/>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1"/>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1"/>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1"/>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1"/>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1"/>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1"/>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1"/>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1"/>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1"/>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 name="Google Shape;205;p11"/>
          <p:cNvSpPr/>
          <p:nvPr/>
        </p:nvSpPr>
        <p:spPr>
          <a:xfrm>
            <a:off x="1661788" y="1441452"/>
            <a:ext cx="1434654" cy="1265482"/>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txBox="1"/>
          <p:nvPr>
            <p:ph hasCustomPrompt="1" type="title"/>
          </p:nvPr>
        </p:nvSpPr>
        <p:spPr>
          <a:xfrm>
            <a:off x="2967200" y="1441438"/>
            <a:ext cx="5142900" cy="17889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solidFill>
                  <a:schemeClr val="lt2"/>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07" name="Google Shape;207;p11"/>
          <p:cNvSpPr txBox="1"/>
          <p:nvPr>
            <p:ph idx="1" type="body"/>
          </p:nvPr>
        </p:nvSpPr>
        <p:spPr>
          <a:xfrm>
            <a:off x="2967200" y="3236713"/>
            <a:ext cx="5142900" cy="4434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sz="1600">
                <a:solidFill>
                  <a:schemeClr val="lt2"/>
                </a:solidFill>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8" name="Shape 20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7">
    <p:spTree>
      <p:nvGrpSpPr>
        <p:cNvPr id="209" name="Shape 209"/>
        <p:cNvGrpSpPr/>
        <p:nvPr/>
      </p:nvGrpSpPr>
      <p:grpSpPr>
        <a:xfrm>
          <a:off x="0" y="0"/>
          <a:ext cx="0" cy="0"/>
          <a:chOff x="0" y="0"/>
          <a:chExt cx="0" cy="0"/>
        </a:xfrm>
      </p:grpSpPr>
      <p:sp>
        <p:nvSpPr>
          <p:cNvPr id="210" name="Google Shape;210;p13"/>
          <p:cNvSpPr/>
          <p:nvPr/>
        </p:nvSpPr>
        <p:spPr>
          <a:xfrm>
            <a:off x="7233675" y="-730075"/>
            <a:ext cx="3030078" cy="3486687"/>
          </a:xfrm>
          <a:custGeom>
            <a:rect b="b" l="l" r="r" t="t"/>
            <a:pathLst>
              <a:path extrusionOk="0" h="83294" w="72386">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3"/>
          <p:cNvSpPr/>
          <p:nvPr/>
        </p:nvSpPr>
        <p:spPr>
          <a:xfrm rot="2540379">
            <a:off x="-721411" y="3502530"/>
            <a:ext cx="2268525" cy="1945325"/>
          </a:xfrm>
          <a:custGeom>
            <a:rect b="b" l="l" r="r" t="t"/>
            <a:pathLst>
              <a:path extrusionOk="0" h="34326" w="40029">
                <a:moveTo>
                  <a:pt x="7939" y="1669"/>
                </a:moveTo>
                <a:cubicBezTo>
                  <a:pt x="12943" y="3370"/>
                  <a:pt x="11275" y="10875"/>
                  <a:pt x="18780" y="8040"/>
                </a:cubicBezTo>
                <a:cubicBezTo>
                  <a:pt x="26286" y="5238"/>
                  <a:pt x="30722" y="3770"/>
                  <a:pt x="35392" y="8040"/>
                </a:cubicBezTo>
                <a:cubicBezTo>
                  <a:pt x="40029" y="12343"/>
                  <a:pt x="29621" y="14411"/>
                  <a:pt x="33991" y="20682"/>
                </a:cubicBezTo>
                <a:cubicBezTo>
                  <a:pt x="38361" y="26920"/>
                  <a:pt x="27520" y="34325"/>
                  <a:pt x="19814" y="30523"/>
                </a:cubicBezTo>
                <a:cubicBezTo>
                  <a:pt x="12109" y="26720"/>
                  <a:pt x="4937" y="23851"/>
                  <a:pt x="2502" y="16613"/>
                </a:cubicBezTo>
                <a:cubicBezTo>
                  <a:pt x="0" y="9207"/>
                  <a:pt x="2936" y="1"/>
                  <a:pt x="7939" y="166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3"/>
          <p:cNvSpPr txBox="1"/>
          <p:nvPr>
            <p:ph idx="1" type="subTitle"/>
          </p:nvPr>
        </p:nvSpPr>
        <p:spPr>
          <a:xfrm>
            <a:off x="3905700" y="3380175"/>
            <a:ext cx="1923600" cy="10293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3" name="Google Shape;213;p13"/>
          <p:cNvSpPr txBox="1"/>
          <p:nvPr>
            <p:ph idx="2" type="subTitle"/>
          </p:nvPr>
        </p:nvSpPr>
        <p:spPr>
          <a:xfrm>
            <a:off x="1391100" y="3380175"/>
            <a:ext cx="1923600" cy="10293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4" name="Google Shape;214;p13"/>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15" name="Google Shape;215;p13">
            <a:hlinkClick/>
          </p:cNvPr>
          <p:cNvSpPr txBox="1"/>
          <p:nvPr>
            <p:ph idx="3" type="subTitle"/>
          </p:nvPr>
        </p:nvSpPr>
        <p:spPr>
          <a:xfrm>
            <a:off x="1391100" y="1434475"/>
            <a:ext cx="1923600" cy="4545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216" name="Google Shape;216;p13">
            <a:hlinkClick/>
          </p:cNvPr>
          <p:cNvSpPr txBox="1"/>
          <p:nvPr>
            <p:ph idx="4" type="subTitle"/>
          </p:nvPr>
        </p:nvSpPr>
        <p:spPr>
          <a:xfrm>
            <a:off x="3905700" y="1434475"/>
            <a:ext cx="1923600" cy="4545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217" name="Google Shape;217;p13">
            <a:hlinkClick/>
          </p:cNvPr>
          <p:cNvSpPr txBox="1"/>
          <p:nvPr>
            <p:ph idx="5" type="subTitle"/>
          </p:nvPr>
        </p:nvSpPr>
        <p:spPr>
          <a:xfrm>
            <a:off x="1391100" y="2992287"/>
            <a:ext cx="1923600" cy="4545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218" name="Google Shape;218;p13">
            <a:hlinkClick/>
          </p:cNvPr>
          <p:cNvSpPr txBox="1"/>
          <p:nvPr>
            <p:ph idx="6" type="subTitle"/>
          </p:nvPr>
        </p:nvSpPr>
        <p:spPr>
          <a:xfrm>
            <a:off x="3905700" y="2992287"/>
            <a:ext cx="1923600" cy="4545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219" name="Google Shape;219;p13"/>
          <p:cNvSpPr txBox="1"/>
          <p:nvPr>
            <p:ph idx="7" type="subTitle"/>
          </p:nvPr>
        </p:nvSpPr>
        <p:spPr>
          <a:xfrm>
            <a:off x="1391100" y="1825209"/>
            <a:ext cx="1923600" cy="10293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0" name="Google Shape;220;p13"/>
          <p:cNvSpPr txBox="1"/>
          <p:nvPr>
            <p:ph idx="8" type="subTitle"/>
          </p:nvPr>
        </p:nvSpPr>
        <p:spPr>
          <a:xfrm>
            <a:off x="3905700" y="1825209"/>
            <a:ext cx="1923600" cy="10293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1" name="Google Shape;221;p13">
            <a:hlinkClick/>
          </p:cNvPr>
          <p:cNvSpPr txBox="1"/>
          <p:nvPr>
            <p:ph hasCustomPrompt="1" idx="9" type="title"/>
          </p:nvPr>
        </p:nvSpPr>
        <p:spPr>
          <a:xfrm>
            <a:off x="792175" y="1434475"/>
            <a:ext cx="596400" cy="411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222" name="Google Shape;222;p13">
            <a:hlinkClick/>
          </p:cNvPr>
          <p:cNvSpPr txBox="1"/>
          <p:nvPr>
            <p:ph hasCustomPrompt="1" idx="13" type="title"/>
          </p:nvPr>
        </p:nvSpPr>
        <p:spPr>
          <a:xfrm>
            <a:off x="3314700" y="1434475"/>
            <a:ext cx="596400" cy="411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223" name="Google Shape;223;p13">
            <a:hlinkClick/>
          </p:cNvPr>
          <p:cNvSpPr txBox="1"/>
          <p:nvPr>
            <p:ph hasCustomPrompt="1" idx="14" type="title"/>
          </p:nvPr>
        </p:nvSpPr>
        <p:spPr>
          <a:xfrm>
            <a:off x="792175" y="2992276"/>
            <a:ext cx="596400" cy="411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224" name="Google Shape;224;p13">
            <a:hlinkClick/>
          </p:cNvPr>
          <p:cNvSpPr txBox="1"/>
          <p:nvPr>
            <p:ph hasCustomPrompt="1" idx="15" type="title"/>
          </p:nvPr>
        </p:nvSpPr>
        <p:spPr>
          <a:xfrm>
            <a:off x="3314700" y="2992276"/>
            <a:ext cx="596400" cy="411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225" name="Google Shape;225;p13"/>
          <p:cNvSpPr txBox="1"/>
          <p:nvPr>
            <p:ph idx="16" type="subTitle"/>
          </p:nvPr>
        </p:nvSpPr>
        <p:spPr>
          <a:xfrm>
            <a:off x="6428225" y="3380175"/>
            <a:ext cx="1923600" cy="10293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6" name="Google Shape;226;p13">
            <a:hlinkClick/>
          </p:cNvPr>
          <p:cNvSpPr txBox="1"/>
          <p:nvPr>
            <p:ph idx="17" type="subTitle"/>
          </p:nvPr>
        </p:nvSpPr>
        <p:spPr>
          <a:xfrm>
            <a:off x="6428225" y="1434475"/>
            <a:ext cx="1923600" cy="4545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227" name="Google Shape;227;p13">
            <a:hlinkClick/>
          </p:cNvPr>
          <p:cNvSpPr txBox="1"/>
          <p:nvPr>
            <p:ph idx="18" type="subTitle"/>
          </p:nvPr>
        </p:nvSpPr>
        <p:spPr>
          <a:xfrm>
            <a:off x="6428225" y="2992287"/>
            <a:ext cx="1923600" cy="4545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2000"/>
              <a:buFont typeface="Hammersmith One"/>
              <a:buNone/>
              <a:defRPr b="1" sz="2000">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p:txBody>
      </p:sp>
      <p:sp>
        <p:nvSpPr>
          <p:cNvPr id="228" name="Google Shape;228;p13"/>
          <p:cNvSpPr txBox="1"/>
          <p:nvPr>
            <p:ph idx="19" type="subTitle"/>
          </p:nvPr>
        </p:nvSpPr>
        <p:spPr>
          <a:xfrm>
            <a:off x="6428225" y="1825209"/>
            <a:ext cx="1923600" cy="1029300"/>
          </a:xfrm>
          <a:prstGeom prst="rect">
            <a:avLst/>
          </a:prstGeom>
          <a:ln>
            <a:noFill/>
          </a:ln>
        </p:spPr>
        <p:txBody>
          <a:bodyPr anchorCtr="0" anchor="t" bIns="91425" lIns="91425" spcFirstLastPara="1" rIns="91425" wrap="square" tIns="91425">
            <a:noAutofit/>
          </a:bodyPr>
          <a:lstStyle>
            <a:lvl1pPr lvl="0" rtl="0">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29" name="Google Shape;229;p13">
            <a:hlinkClick/>
          </p:cNvPr>
          <p:cNvSpPr txBox="1"/>
          <p:nvPr>
            <p:ph hasCustomPrompt="1" idx="20" type="title"/>
          </p:nvPr>
        </p:nvSpPr>
        <p:spPr>
          <a:xfrm>
            <a:off x="5837225" y="1434475"/>
            <a:ext cx="596400" cy="411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230" name="Google Shape;230;p13">
            <a:hlinkClick/>
          </p:cNvPr>
          <p:cNvSpPr txBox="1"/>
          <p:nvPr>
            <p:ph hasCustomPrompt="1" idx="21" type="title"/>
          </p:nvPr>
        </p:nvSpPr>
        <p:spPr>
          <a:xfrm>
            <a:off x="5837225" y="2992276"/>
            <a:ext cx="596400" cy="411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1800"/>
              <a:buNone/>
              <a:defRPr sz="24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6">
    <p:spTree>
      <p:nvGrpSpPr>
        <p:cNvPr id="231" name="Shape 231"/>
        <p:cNvGrpSpPr/>
        <p:nvPr/>
      </p:nvGrpSpPr>
      <p:grpSpPr>
        <a:xfrm>
          <a:off x="0" y="0"/>
          <a:ext cx="0" cy="0"/>
          <a:chOff x="0" y="0"/>
          <a:chExt cx="0" cy="0"/>
        </a:xfrm>
      </p:grpSpPr>
      <p:sp>
        <p:nvSpPr>
          <p:cNvPr id="232" name="Google Shape;232;p14"/>
          <p:cNvSpPr txBox="1"/>
          <p:nvPr>
            <p:ph type="title"/>
          </p:nvPr>
        </p:nvSpPr>
        <p:spPr>
          <a:xfrm flipH="1">
            <a:off x="3275625" y="2841950"/>
            <a:ext cx="4575000" cy="5727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accent2"/>
              </a:buClr>
              <a:buSzPts val="1800"/>
              <a:buNone/>
              <a:defRPr sz="1800"/>
            </a:lvl1pPr>
            <a:lvl2pPr lvl="1" rtl="0">
              <a:spcBef>
                <a:spcPts val="0"/>
              </a:spcBef>
              <a:spcAft>
                <a:spcPts val="0"/>
              </a:spcAft>
              <a:buClr>
                <a:schemeClr val="accent2"/>
              </a:buClr>
              <a:buSzPts val="1800"/>
              <a:buNone/>
              <a:defRPr sz="1800">
                <a:solidFill>
                  <a:schemeClr val="accent2"/>
                </a:solidFill>
              </a:defRPr>
            </a:lvl2pPr>
            <a:lvl3pPr lvl="2" rtl="0">
              <a:spcBef>
                <a:spcPts val="0"/>
              </a:spcBef>
              <a:spcAft>
                <a:spcPts val="0"/>
              </a:spcAft>
              <a:buClr>
                <a:schemeClr val="accent2"/>
              </a:buClr>
              <a:buSzPts val="1800"/>
              <a:buNone/>
              <a:defRPr sz="1800">
                <a:solidFill>
                  <a:schemeClr val="accent2"/>
                </a:solidFill>
              </a:defRPr>
            </a:lvl3pPr>
            <a:lvl4pPr lvl="3" rtl="0">
              <a:spcBef>
                <a:spcPts val="0"/>
              </a:spcBef>
              <a:spcAft>
                <a:spcPts val="0"/>
              </a:spcAft>
              <a:buClr>
                <a:schemeClr val="accent2"/>
              </a:buClr>
              <a:buSzPts val="1800"/>
              <a:buNone/>
              <a:defRPr sz="1800">
                <a:solidFill>
                  <a:schemeClr val="accent2"/>
                </a:solidFill>
              </a:defRPr>
            </a:lvl4pPr>
            <a:lvl5pPr lvl="4" rtl="0">
              <a:spcBef>
                <a:spcPts val="0"/>
              </a:spcBef>
              <a:spcAft>
                <a:spcPts val="0"/>
              </a:spcAft>
              <a:buClr>
                <a:schemeClr val="accent2"/>
              </a:buClr>
              <a:buSzPts val="1800"/>
              <a:buNone/>
              <a:defRPr sz="1800">
                <a:solidFill>
                  <a:schemeClr val="accent2"/>
                </a:solidFill>
              </a:defRPr>
            </a:lvl5pPr>
            <a:lvl6pPr lvl="5" rtl="0">
              <a:spcBef>
                <a:spcPts val="0"/>
              </a:spcBef>
              <a:spcAft>
                <a:spcPts val="0"/>
              </a:spcAft>
              <a:buClr>
                <a:schemeClr val="accent2"/>
              </a:buClr>
              <a:buSzPts val="1800"/>
              <a:buNone/>
              <a:defRPr sz="1800">
                <a:solidFill>
                  <a:schemeClr val="accent2"/>
                </a:solidFill>
              </a:defRPr>
            </a:lvl6pPr>
            <a:lvl7pPr lvl="6" rtl="0">
              <a:spcBef>
                <a:spcPts val="0"/>
              </a:spcBef>
              <a:spcAft>
                <a:spcPts val="0"/>
              </a:spcAft>
              <a:buClr>
                <a:schemeClr val="accent2"/>
              </a:buClr>
              <a:buSzPts val="1800"/>
              <a:buNone/>
              <a:defRPr sz="1800">
                <a:solidFill>
                  <a:schemeClr val="accent2"/>
                </a:solidFill>
              </a:defRPr>
            </a:lvl7pPr>
            <a:lvl8pPr lvl="7" rtl="0">
              <a:spcBef>
                <a:spcPts val="0"/>
              </a:spcBef>
              <a:spcAft>
                <a:spcPts val="0"/>
              </a:spcAft>
              <a:buClr>
                <a:schemeClr val="accent2"/>
              </a:buClr>
              <a:buSzPts val="1800"/>
              <a:buNone/>
              <a:defRPr sz="1800">
                <a:solidFill>
                  <a:schemeClr val="accent2"/>
                </a:solidFill>
              </a:defRPr>
            </a:lvl8pPr>
            <a:lvl9pPr lvl="8" rtl="0">
              <a:spcBef>
                <a:spcPts val="0"/>
              </a:spcBef>
              <a:spcAft>
                <a:spcPts val="0"/>
              </a:spcAft>
              <a:buClr>
                <a:schemeClr val="accent2"/>
              </a:buClr>
              <a:buSzPts val="1800"/>
              <a:buNone/>
              <a:defRPr sz="1800">
                <a:solidFill>
                  <a:schemeClr val="accent2"/>
                </a:solidFill>
              </a:defRPr>
            </a:lvl9pPr>
          </a:lstStyle>
          <a:p/>
        </p:txBody>
      </p:sp>
      <p:sp>
        <p:nvSpPr>
          <p:cNvPr id="233" name="Google Shape;233;p14"/>
          <p:cNvSpPr txBox="1"/>
          <p:nvPr>
            <p:ph idx="1" type="subTitle"/>
          </p:nvPr>
        </p:nvSpPr>
        <p:spPr>
          <a:xfrm flipH="1">
            <a:off x="3275625" y="1728850"/>
            <a:ext cx="4575000" cy="1107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800"/>
              <a:buNone/>
              <a:defRPr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34" name="Google Shape;234;p14"/>
          <p:cNvSpPr/>
          <p:nvPr/>
        </p:nvSpPr>
        <p:spPr>
          <a:xfrm flipH="1" rot="-3415034">
            <a:off x="6361616" y="308997"/>
            <a:ext cx="4814608" cy="4095305"/>
          </a:xfrm>
          <a:custGeom>
            <a:rect b="b" l="l" r="r" t="t"/>
            <a:pathLst>
              <a:path extrusionOk="0" h="52038" w="61178">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4"/>
          <p:cNvSpPr/>
          <p:nvPr/>
        </p:nvSpPr>
        <p:spPr>
          <a:xfrm rot="1848056">
            <a:off x="2372175" y="2639561"/>
            <a:ext cx="1938888" cy="3305698"/>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6" name="Google Shape;236;p14"/>
          <p:cNvGrpSpPr/>
          <p:nvPr/>
        </p:nvGrpSpPr>
        <p:grpSpPr>
          <a:xfrm>
            <a:off x="-228595" y="-80449"/>
            <a:ext cx="2277317" cy="5304377"/>
            <a:chOff x="224725" y="566950"/>
            <a:chExt cx="1850875" cy="4311100"/>
          </a:xfrm>
        </p:grpSpPr>
        <p:sp>
          <p:nvSpPr>
            <p:cNvPr id="237" name="Google Shape;237;p14"/>
            <p:cNvSpPr/>
            <p:nvPr/>
          </p:nvSpPr>
          <p:spPr>
            <a:xfrm>
              <a:off x="1914975" y="566950"/>
              <a:ext cx="160625" cy="2033000"/>
            </a:xfrm>
            <a:custGeom>
              <a:rect b="b" l="l" r="r" t="t"/>
              <a:pathLst>
                <a:path extrusionOk="0" h="81320" w="6425">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4"/>
            <p:cNvSpPr/>
            <p:nvPr/>
          </p:nvSpPr>
          <p:spPr>
            <a:xfrm>
              <a:off x="1761075" y="818875"/>
              <a:ext cx="160625" cy="2032875"/>
            </a:xfrm>
            <a:custGeom>
              <a:rect b="b" l="l" r="r" t="t"/>
              <a:pathLst>
                <a:path extrusionOk="0" h="81315" w="6425">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4"/>
            <p:cNvSpPr/>
            <p:nvPr/>
          </p:nvSpPr>
          <p:spPr>
            <a:xfrm>
              <a:off x="1607850" y="566950"/>
              <a:ext cx="159950" cy="2033000"/>
            </a:xfrm>
            <a:custGeom>
              <a:rect b="b" l="l" r="r" t="t"/>
              <a:pathLst>
                <a:path extrusionOk="0" h="81320" w="6398">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4"/>
            <p:cNvSpPr/>
            <p:nvPr/>
          </p:nvSpPr>
          <p:spPr>
            <a:xfrm>
              <a:off x="1453950" y="818875"/>
              <a:ext cx="160600" cy="2032875"/>
            </a:xfrm>
            <a:custGeom>
              <a:rect b="b" l="l" r="r" t="t"/>
              <a:pathLst>
                <a:path extrusionOk="0" h="81315" w="6424">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4"/>
            <p:cNvSpPr/>
            <p:nvPr/>
          </p:nvSpPr>
          <p:spPr>
            <a:xfrm>
              <a:off x="1300050" y="566950"/>
              <a:ext cx="160600" cy="2033000"/>
            </a:xfrm>
            <a:custGeom>
              <a:rect b="b" l="l" r="r" t="t"/>
              <a:pathLst>
                <a:path extrusionOk="0" h="81320" w="6424">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4"/>
            <p:cNvSpPr/>
            <p:nvPr/>
          </p:nvSpPr>
          <p:spPr>
            <a:xfrm>
              <a:off x="1146800" y="818875"/>
              <a:ext cx="159950" cy="2032875"/>
            </a:xfrm>
            <a:custGeom>
              <a:rect b="b" l="l" r="r" t="t"/>
              <a:pathLst>
                <a:path extrusionOk="0" h="81315" w="6398">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4"/>
            <p:cNvSpPr/>
            <p:nvPr/>
          </p:nvSpPr>
          <p:spPr>
            <a:xfrm>
              <a:off x="992900" y="566950"/>
              <a:ext cx="160625" cy="2033000"/>
            </a:xfrm>
            <a:custGeom>
              <a:rect b="b" l="l" r="r" t="t"/>
              <a:pathLst>
                <a:path extrusionOk="0" h="81320" w="6425">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4"/>
            <p:cNvSpPr/>
            <p:nvPr/>
          </p:nvSpPr>
          <p:spPr>
            <a:xfrm>
              <a:off x="839675" y="818875"/>
              <a:ext cx="159950" cy="2032875"/>
            </a:xfrm>
            <a:custGeom>
              <a:rect b="b" l="l" r="r" t="t"/>
              <a:pathLst>
                <a:path extrusionOk="0" h="81315" w="6398">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4"/>
            <p:cNvSpPr/>
            <p:nvPr/>
          </p:nvSpPr>
          <p:spPr>
            <a:xfrm>
              <a:off x="685775" y="566950"/>
              <a:ext cx="159950" cy="2033000"/>
            </a:xfrm>
            <a:custGeom>
              <a:rect b="b" l="l" r="r" t="t"/>
              <a:pathLst>
                <a:path extrusionOk="0" h="81320" w="6398">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4"/>
            <p:cNvSpPr/>
            <p:nvPr/>
          </p:nvSpPr>
          <p:spPr>
            <a:xfrm>
              <a:off x="531875" y="818875"/>
              <a:ext cx="160600" cy="2032875"/>
            </a:xfrm>
            <a:custGeom>
              <a:rect b="b" l="l" r="r" t="t"/>
              <a:pathLst>
                <a:path extrusionOk="0" h="81315" w="6424">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4"/>
            <p:cNvSpPr/>
            <p:nvPr/>
          </p:nvSpPr>
          <p:spPr>
            <a:xfrm>
              <a:off x="378625" y="566950"/>
              <a:ext cx="159950" cy="2033000"/>
            </a:xfrm>
            <a:custGeom>
              <a:rect b="b" l="l" r="r" t="t"/>
              <a:pathLst>
                <a:path extrusionOk="0" h="81320" w="6398">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4"/>
            <p:cNvSpPr/>
            <p:nvPr/>
          </p:nvSpPr>
          <p:spPr>
            <a:xfrm>
              <a:off x="224725" y="818875"/>
              <a:ext cx="159950" cy="2032875"/>
            </a:xfrm>
            <a:custGeom>
              <a:rect b="b" l="l" r="r" t="t"/>
              <a:pathLst>
                <a:path extrusionOk="0" h="81315" w="6398">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4"/>
            <p:cNvSpPr/>
            <p:nvPr/>
          </p:nvSpPr>
          <p:spPr>
            <a:xfrm>
              <a:off x="1914975" y="2593575"/>
              <a:ext cx="160625" cy="2032875"/>
            </a:xfrm>
            <a:custGeom>
              <a:rect b="b" l="l" r="r" t="t"/>
              <a:pathLst>
                <a:path extrusionOk="0" h="81315" w="6425">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4"/>
            <p:cNvSpPr/>
            <p:nvPr/>
          </p:nvSpPr>
          <p:spPr>
            <a:xfrm>
              <a:off x="1761075" y="2845375"/>
              <a:ext cx="160625" cy="2032675"/>
            </a:xfrm>
            <a:custGeom>
              <a:rect b="b" l="l" r="r" t="t"/>
              <a:pathLst>
                <a:path extrusionOk="0" h="81307" w="6425">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4"/>
            <p:cNvSpPr/>
            <p:nvPr/>
          </p:nvSpPr>
          <p:spPr>
            <a:xfrm>
              <a:off x="1607850" y="2593575"/>
              <a:ext cx="159950" cy="2032875"/>
            </a:xfrm>
            <a:custGeom>
              <a:rect b="b" l="l" r="r" t="t"/>
              <a:pathLst>
                <a:path extrusionOk="0" h="81315" w="6398">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4"/>
            <p:cNvSpPr/>
            <p:nvPr/>
          </p:nvSpPr>
          <p:spPr>
            <a:xfrm>
              <a:off x="1453950" y="2845375"/>
              <a:ext cx="160600" cy="2032675"/>
            </a:xfrm>
            <a:custGeom>
              <a:rect b="b" l="l" r="r" t="t"/>
              <a:pathLst>
                <a:path extrusionOk="0" h="81307" w="6424">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4"/>
            <p:cNvSpPr/>
            <p:nvPr/>
          </p:nvSpPr>
          <p:spPr>
            <a:xfrm>
              <a:off x="1300050" y="2593575"/>
              <a:ext cx="160600" cy="2032875"/>
            </a:xfrm>
            <a:custGeom>
              <a:rect b="b" l="l" r="r" t="t"/>
              <a:pathLst>
                <a:path extrusionOk="0" h="81315" w="6424">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4"/>
            <p:cNvSpPr/>
            <p:nvPr/>
          </p:nvSpPr>
          <p:spPr>
            <a:xfrm>
              <a:off x="1146800" y="2845375"/>
              <a:ext cx="159950" cy="2032675"/>
            </a:xfrm>
            <a:custGeom>
              <a:rect b="b" l="l" r="r" t="t"/>
              <a:pathLst>
                <a:path extrusionOk="0" h="81307" w="6398">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4"/>
            <p:cNvSpPr/>
            <p:nvPr/>
          </p:nvSpPr>
          <p:spPr>
            <a:xfrm>
              <a:off x="992900" y="2593575"/>
              <a:ext cx="160625" cy="2032875"/>
            </a:xfrm>
            <a:custGeom>
              <a:rect b="b" l="l" r="r" t="t"/>
              <a:pathLst>
                <a:path extrusionOk="0" h="81315" w="6425">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4"/>
            <p:cNvSpPr/>
            <p:nvPr/>
          </p:nvSpPr>
          <p:spPr>
            <a:xfrm>
              <a:off x="839675" y="2845375"/>
              <a:ext cx="159950" cy="2032675"/>
            </a:xfrm>
            <a:custGeom>
              <a:rect b="b" l="l" r="r" t="t"/>
              <a:pathLst>
                <a:path extrusionOk="0" h="81307" w="6398">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4"/>
            <p:cNvSpPr/>
            <p:nvPr/>
          </p:nvSpPr>
          <p:spPr>
            <a:xfrm>
              <a:off x="685775" y="2593575"/>
              <a:ext cx="159950" cy="2032875"/>
            </a:xfrm>
            <a:custGeom>
              <a:rect b="b" l="l" r="r" t="t"/>
              <a:pathLst>
                <a:path extrusionOk="0" h="81315" w="6398">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4"/>
            <p:cNvSpPr/>
            <p:nvPr/>
          </p:nvSpPr>
          <p:spPr>
            <a:xfrm>
              <a:off x="531875" y="2845375"/>
              <a:ext cx="160600" cy="2032675"/>
            </a:xfrm>
            <a:custGeom>
              <a:rect b="b" l="l" r="r" t="t"/>
              <a:pathLst>
                <a:path extrusionOk="0" h="81307" w="6424">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4"/>
            <p:cNvSpPr/>
            <p:nvPr/>
          </p:nvSpPr>
          <p:spPr>
            <a:xfrm>
              <a:off x="378625" y="2593575"/>
              <a:ext cx="159950" cy="2032875"/>
            </a:xfrm>
            <a:custGeom>
              <a:rect b="b" l="l" r="r" t="t"/>
              <a:pathLst>
                <a:path extrusionOk="0" h="81315" w="6398">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4"/>
            <p:cNvSpPr/>
            <p:nvPr/>
          </p:nvSpPr>
          <p:spPr>
            <a:xfrm>
              <a:off x="224725" y="2845375"/>
              <a:ext cx="159950" cy="2032675"/>
            </a:xfrm>
            <a:custGeom>
              <a:rect b="b" l="l" r="r" t="t"/>
              <a:pathLst>
                <a:path extrusionOk="0" h="81307" w="6398">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1" name="Google Shape;261;p14"/>
          <p:cNvSpPr/>
          <p:nvPr/>
        </p:nvSpPr>
        <p:spPr>
          <a:xfrm rot="-7977677">
            <a:off x="1649745" y="498156"/>
            <a:ext cx="1601627" cy="1536805"/>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4"/>
          <p:cNvSpPr/>
          <p:nvPr/>
        </p:nvSpPr>
        <p:spPr>
          <a:xfrm>
            <a:off x="7092213" y="3598577"/>
            <a:ext cx="1434654" cy="1265482"/>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24">
    <p:spTree>
      <p:nvGrpSpPr>
        <p:cNvPr id="263" name="Shape 263"/>
        <p:cNvGrpSpPr/>
        <p:nvPr/>
      </p:nvGrpSpPr>
      <p:grpSpPr>
        <a:xfrm>
          <a:off x="0" y="0"/>
          <a:ext cx="0" cy="0"/>
          <a:chOff x="0" y="0"/>
          <a:chExt cx="0" cy="0"/>
        </a:xfrm>
      </p:grpSpPr>
      <p:sp>
        <p:nvSpPr>
          <p:cNvPr id="264" name="Google Shape;264;p15"/>
          <p:cNvSpPr/>
          <p:nvPr/>
        </p:nvSpPr>
        <p:spPr>
          <a:xfrm flipH="1" rot="2465585">
            <a:off x="-2193957" y="2702195"/>
            <a:ext cx="4267802" cy="2625668"/>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flipH="1" rot="-6430284">
            <a:off x="6992855" y="-1008460"/>
            <a:ext cx="3967958" cy="3604468"/>
          </a:xfrm>
          <a:custGeom>
            <a:rect b="b" l="l" r="r" t="t"/>
            <a:pathLst>
              <a:path extrusionOk="0" h="59210" w="65181">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458900" y="-740250"/>
            <a:ext cx="2037008" cy="2154203"/>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5"/>
          <p:cNvSpPr txBox="1"/>
          <p:nvPr>
            <p:ph idx="1" type="subTitle"/>
          </p:nvPr>
        </p:nvSpPr>
        <p:spPr>
          <a:xfrm>
            <a:off x="628701" y="3181975"/>
            <a:ext cx="2167800" cy="454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68" name="Google Shape;268;p15"/>
          <p:cNvSpPr txBox="1"/>
          <p:nvPr>
            <p:ph idx="2" type="subTitle"/>
          </p:nvPr>
        </p:nvSpPr>
        <p:spPr>
          <a:xfrm>
            <a:off x="3488100" y="3181975"/>
            <a:ext cx="2167800" cy="454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69" name="Google Shape;269;p15"/>
          <p:cNvSpPr txBox="1"/>
          <p:nvPr>
            <p:ph idx="3" type="subTitle"/>
          </p:nvPr>
        </p:nvSpPr>
        <p:spPr>
          <a:xfrm>
            <a:off x="628700" y="3649713"/>
            <a:ext cx="2167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0" name="Google Shape;270;p15"/>
          <p:cNvSpPr txBox="1"/>
          <p:nvPr>
            <p:ph idx="4" type="subTitle"/>
          </p:nvPr>
        </p:nvSpPr>
        <p:spPr>
          <a:xfrm>
            <a:off x="3488100" y="3649713"/>
            <a:ext cx="2167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1" name="Google Shape;271;p15"/>
          <p:cNvSpPr txBox="1"/>
          <p:nvPr>
            <p:ph hasCustomPrompt="1" type="title"/>
          </p:nvPr>
        </p:nvSpPr>
        <p:spPr>
          <a:xfrm>
            <a:off x="628699" y="1464438"/>
            <a:ext cx="2167800" cy="411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3000">
                <a:solidFill>
                  <a:schemeClr val="accent3"/>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272" name="Google Shape;272;p15"/>
          <p:cNvSpPr txBox="1"/>
          <p:nvPr>
            <p:ph hasCustomPrompt="1" idx="5" type="title"/>
          </p:nvPr>
        </p:nvSpPr>
        <p:spPr>
          <a:xfrm>
            <a:off x="3456213" y="1464438"/>
            <a:ext cx="2167800" cy="411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3000">
                <a:solidFill>
                  <a:schemeClr val="accent5"/>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273" name="Google Shape;273;p15"/>
          <p:cNvSpPr txBox="1"/>
          <p:nvPr>
            <p:ph idx="6" type="subTitle"/>
          </p:nvPr>
        </p:nvSpPr>
        <p:spPr>
          <a:xfrm>
            <a:off x="6347500" y="3181975"/>
            <a:ext cx="2167800" cy="454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74" name="Google Shape;274;p15"/>
          <p:cNvSpPr txBox="1"/>
          <p:nvPr>
            <p:ph idx="7" type="subTitle"/>
          </p:nvPr>
        </p:nvSpPr>
        <p:spPr>
          <a:xfrm>
            <a:off x="6347488" y="3649713"/>
            <a:ext cx="2167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5" name="Google Shape;275;p15"/>
          <p:cNvSpPr txBox="1"/>
          <p:nvPr>
            <p:ph hasCustomPrompt="1" idx="8" type="title"/>
          </p:nvPr>
        </p:nvSpPr>
        <p:spPr>
          <a:xfrm>
            <a:off x="6347501" y="1464438"/>
            <a:ext cx="2167800" cy="411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3000">
                <a:solidFill>
                  <a:schemeClr val="accent3"/>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a:r>
              <a:t>xx%</a:t>
            </a:r>
          </a:p>
        </p:txBody>
      </p:sp>
      <p:sp>
        <p:nvSpPr>
          <p:cNvPr id="276" name="Google Shape;276;p15"/>
          <p:cNvSpPr txBox="1"/>
          <p:nvPr>
            <p:ph idx="9"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25">
    <p:spTree>
      <p:nvGrpSpPr>
        <p:cNvPr id="277" name="Shape 277"/>
        <p:cNvGrpSpPr/>
        <p:nvPr/>
      </p:nvGrpSpPr>
      <p:grpSpPr>
        <a:xfrm>
          <a:off x="0" y="0"/>
          <a:ext cx="0" cy="0"/>
          <a:chOff x="0" y="0"/>
          <a:chExt cx="0" cy="0"/>
        </a:xfrm>
      </p:grpSpPr>
      <p:sp>
        <p:nvSpPr>
          <p:cNvPr id="278" name="Google Shape;278;p16"/>
          <p:cNvSpPr/>
          <p:nvPr/>
        </p:nvSpPr>
        <p:spPr>
          <a:xfrm rot="672094">
            <a:off x="5584289" y="562638"/>
            <a:ext cx="4680680" cy="4251900"/>
          </a:xfrm>
          <a:custGeom>
            <a:rect b="b" l="l" r="r" t="t"/>
            <a:pathLst>
              <a:path extrusionOk="0" h="59210" w="65181">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6"/>
          <p:cNvSpPr/>
          <p:nvPr/>
        </p:nvSpPr>
        <p:spPr>
          <a:xfrm rot="3414914">
            <a:off x="-1520563" y="790995"/>
            <a:ext cx="3987256" cy="3391668"/>
          </a:xfrm>
          <a:custGeom>
            <a:rect b="b" l="l" r="r" t="t"/>
            <a:pathLst>
              <a:path extrusionOk="0" h="52038" w="61178">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0" name="Google Shape;280;p16"/>
          <p:cNvGrpSpPr/>
          <p:nvPr/>
        </p:nvGrpSpPr>
        <p:grpSpPr>
          <a:xfrm flipH="1" rot="10800000">
            <a:off x="430416" y="1844182"/>
            <a:ext cx="1696762" cy="1688828"/>
            <a:chOff x="2414491" y="671177"/>
            <a:chExt cx="1830972" cy="1822411"/>
          </a:xfrm>
        </p:grpSpPr>
        <p:sp>
          <p:nvSpPr>
            <p:cNvPr id="281" name="Google Shape;281;p16"/>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6"/>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6"/>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6"/>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6"/>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6"/>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6"/>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6"/>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6"/>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6"/>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6"/>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6"/>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6"/>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6"/>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6"/>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6"/>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6"/>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6"/>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6"/>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6"/>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6"/>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6"/>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6"/>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6"/>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6"/>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6"/>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6"/>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6"/>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6"/>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6"/>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6"/>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6"/>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6"/>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6"/>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5" name="Google Shape;315;p16"/>
          <p:cNvSpPr/>
          <p:nvPr/>
        </p:nvSpPr>
        <p:spPr>
          <a:xfrm rot="1095657">
            <a:off x="1778030" y="3865579"/>
            <a:ext cx="1021004" cy="1333445"/>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6"/>
          <p:cNvSpPr txBox="1"/>
          <p:nvPr>
            <p:ph idx="1" type="subTitle"/>
          </p:nvPr>
        </p:nvSpPr>
        <p:spPr>
          <a:xfrm>
            <a:off x="2718750" y="1540138"/>
            <a:ext cx="3706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600"/>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sp>
        <p:nvSpPr>
          <p:cNvPr id="317" name="Google Shape;317;p16"/>
          <p:cNvSpPr txBox="1"/>
          <p:nvPr>
            <p:ph hasCustomPrompt="1" type="title"/>
          </p:nvPr>
        </p:nvSpPr>
        <p:spPr>
          <a:xfrm>
            <a:off x="2718750" y="967438"/>
            <a:ext cx="37065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4600">
                <a:solidFill>
                  <a:schemeClr val="accent1"/>
                </a:solidFill>
              </a:defRPr>
            </a:lvl1pPr>
            <a:lvl2pPr lvl="1" rtl="0" algn="r">
              <a:spcBef>
                <a:spcPts val="0"/>
              </a:spcBef>
              <a:spcAft>
                <a:spcPts val="0"/>
              </a:spcAft>
              <a:buSzPts val="1800"/>
              <a:buNone/>
              <a:defRPr sz="1800"/>
            </a:lvl2pPr>
            <a:lvl3pPr lvl="2" rtl="0" algn="r">
              <a:spcBef>
                <a:spcPts val="0"/>
              </a:spcBef>
              <a:spcAft>
                <a:spcPts val="0"/>
              </a:spcAft>
              <a:buSzPts val="1800"/>
              <a:buNone/>
              <a:defRPr sz="1800"/>
            </a:lvl3pPr>
            <a:lvl4pPr lvl="3" rtl="0" algn="r">
              <a:spcBef>
                <a:spcPts val="0"/>
              </a:spcBef>
              <a:spcAft>
                <a:spcPts val="0"/>
              </a:spcAft>
              <a:buSzPts val="1800"/>
              <a:buNone/>
              <a:defRPr sz="1800"/>
            </a:lvl4pPr>
            <a:lvl5pPr lvl="4" rtl="0" algn="r">
              <a:spcBef>
                <a:spcPts val="0"/>
              </a:spcBef>
              <a:spcAft>
                <a:spcPts val="0"/>
              </a:spcAft>
              <a:buSzPts val="1800"/>
              <a:buNone/>
              <a:defRPr sz="1800"/>
            </a:lvl5pPr>
            <a:lvl6pPr lvl="5" rtl="0" algn="r">
              <a:spcBef>
                <a:spcPts val="0"/>
              </a:spcBef>
              <a:spcAft>
                <a:spcPts val="0"/>
              </a:spcAft>
              <a:buSzPts val="1800"/>
              <a:buNone/>
              <a:defRPr sz="1800"/>
            </a:lvl6pPr>
            <a:lvl7pPr lvl="6" rtl="0" algn="r">
              <a:spcBef>
                <a:spcPts val="0"/>
              </a:spcBef>
              <a:spcAft>
                <a:spcPts val="0"/>
              </a:spcAft>
              <a:buSzPts val="1800"/>
              <a:buNone/>
              <a:defRPr sz="1800"/>
            </a:lvl7pPr>
            <a:lvl8pPr lvl="7" rtl="0" algn="r">
              <a:spcBef>
                <a:spcPts val="0"/>
              </a:spcBef>
              <a:spcAft>
                <a:spcPts val="0"/>
              </a:spcAft>
              <a:buSzPts val="1800"/>
              <a:buNone/>
              <a:defRPr sz="1800"/>
            </a:lvl8pPr>
            <a:lvl9pPr lvl="8" rtl="0" algn="r">
              <a:spcBef>
                <a:spcPts val="0"/>
              </a:spcBef>
              <a:spcAft>
                <a:spcPts val="0"/>
              </a:spcAft>
              <a:buSzPts val="1800"/>
              <a:buNone/>
              <a:defRPr sz="1800"/>
            </a:lvl9pPr>
          </a:lstStyle>
          <a:p>
            <a:r>
              <a:t>xx%</a:t>
            </a:r>
          </a:p>
        </p:txBody>
      </p:sp>
      <p:sp>
        <p:nvSpPr>
          <p:cNvPr id="318" name="Google Shape;318;p16"/>
          <p:cNvSpPr txBox="1"/>
          <p:nvPr>
            <p:ph idx="2" type="subTitle"/>
          </p:nvPr>
        </p:nvSpPr>
        <p:spPr>
          <a:xfrm>
            <a:off x="2718750" y="2673663"/>
            <a:ext cx="3706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600"/>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sp>
        <p:nvSpPr>
          <p:cNvPr id="319" name="Google Shape;319;p16"/>
          <p:cNvSpPr txBox="1"/>
          <p:nvPr>
            <p:ph hasCustomPrompt="1" idx="3" type="title"/>
          </p:nvPr>
        </p:nvSpPr>
        <p:spPr>
          <a:xfrm>
            <a:off x="2718750" y="2100933"/>
            <a:ext cx="37065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4600">
                <a:solidFill>
                  <a:schemeClr val="accent1"/>
                </a:solidFill>
              </a:defRPr>
            </a:lvl1pPr>
            <a:lvl2pPr lvl="1" rtl="0" algn="r">
              <a:spcBef>
                <a:spcPts val="0"/>
              </a:spcBef>
              <a:spcAft>
                <a:spcPts val="0"/>
              </a:spcAft>
              <a:buSzPts val="1800"/>
              <a:buNone/>
              <a:defRPr sz="1800"/>
            </a:lvl2pPr>
            <a:lvl3pPr lvl="2" rtl="0" algn="r">
              <a:spcBef>
                <a:spcPts val="0"/>
              </a:spcBef>
              <a:spcAft>
                <a:spcPts val="0"/>
              </a:spcAft>
              <a:buSzPts val="1800"/>
              <a:buNone/>
              <a:defRPr sz="1800"/>
            </a:lvl3pPr>
            <a:lvl4pPr lvl="3" rtl="0" algn="r">
              <a:spcBef>
                <a:spcPts val="0"/>
              </a:spcBef>
              <a:spcAft>
                <a:spcPts val="0"/>
              </a:spcAft>
              <a:buSzPts val="1800"/>
              <a:buNone/>
              <a:defRPr sz="1800"/>
            </a:lvl4pPr>
            <a:lvl5pPr lvl="4" rtl="0" algn="r">
              <a:spcBef>
                <a:spcPts val="0"/>
              </a:spcBef>
              <a:spcAft>
                <a:spcPts val="0"/>
              </a:spcAft>
              <a:buSzPts val="1800"/>
              <a:buNone/>
              <a:defRPr sz="1800"/>
            </a:lvl5pPr>
            <a:lvl6pPr lvl="5" rtl="0" algn="r">
              <a:spcBef>
                <a:spcPts val="0"/>
              </a:spcBef>
              <a:spcAft>
                <a:spcPts val="0"/>
              </a:spcAft>
              <a:buSzPts val="1800"/>
              <a:buNone/>
              <a:defRPr sz="1800"/>
            </a:lvl6pPr>
            <a:lvl7pPr lvl="6" rtl="0" algn="r">
              <a:spcBef>
                <a:spcPts val="0"/>
              </a:spcBef>
              <a:spcAft>
                <a:spcPts val="0"/>
              </a:spcAft>
              <a:buSzPts val="1800"/>
              <a:buNone/>
              <a:defRPr sz="1800"/>
            </a:lvl7pPr>
            <a:lvl8pPr lvl="7" rtl="0" algn="r">
              <a:spcBef>
                <a:spcPts val="0"/>
              </a:spcBef>
              <a:spcAft>
                <a:spcPts val="0"/>
              </a:spcAft>
              <a:buSzPts val="1800"/>
              <a:buNone/>
              <a:defRPr sz="1800"/>
            </a:lvl8pPr>
            <a:lvl9pPr lvl="8" rtl="0" algn="r">
              <a:spcBef>
                <a:spcPts val="0"/>
              </a:spcBef>
              <a:spcAft>
                <a:spcPts val="0"/>
              </a:spcAft>
              <a:buSzPts val="1800"/>
              <a:buNone/>
              <a:defRPr sz="1800"/>
            </a:lvl9pPr>
          </a:lstStyle>
          <a:p>
            <a:r>
              <a:t>xx%</a:t>
            </a:r>
          </a:p>
        </p:txBody>
      </p:sp>
      <p:sp>
        <p:nvSpPr>
          <p:cNvPr id="320" name="Google Shape;320;p16"/>
          <p:cNvSpPr txBox="1"/>
          <p:nvPr>
            <p:ph idx="4" type="subTitle"/>
          </p:nvPr>
        </p:nvSpPr>
        <p:spPr>
          <a:xfrm>
            <a:off x="2718750" y="3807163"/>
            <a:ext cx="3706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600"/>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sp>
        <p:nvSpPr>
          <p:cNvPr id="321" name="Google Shape;321;p16"/>
          <p:cNvSpPr txBox="1"/>
          <p:nvPr>
            <p:ph hasCustomPrompt="1" idx="5" type="title"/>
          </p:nvPr>
        </p:nvSpPr>
        <p:spPr>
          <a:xfrm>
            <a:off x="2718750" y="3234463"/>
            <a:ext cx="37065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4600">
                <a:solidFill>
                  <a:schemeClr val="accent1"/>
                </a:solidFill>
              </a:defRPr>
            </a:lvl1pPr>
            <a:lvl2pPr lvl="1" rtl="0" algn="r">
              <a:spcBef>
                <a:spcPts val="0"/>
              </a:spcBef>
              <a:spcAft>
                <a:spcPts val="0"/>
              </a:spcAft>
              <a:buSzPts val="1800"/>
              <a:buNone/>
              <a:defRPr sz="1800"/>
            </a:lvl2pPr>
            <a:lvl3pPr lvl="2" rtl="0" algn="r">
              <a:spcBef>
                <a:spcPts val="0"/>
              </a:spcBef>
              <a:spcAft>
                <a:spcPts val="0"/>
              </a:spcAft>
              <a:buSzPts val="1800"/>
              <a:buNone/>
              <a:defRPr sz="1800"/>
            </a:lvl3pPr>
            <a:lvl4pPr lvl="3" rtl="0" algn="r">
              <a:spcBef>
                <a:spcPts val="0"/>
              </a:spcBef>
              <a:spcAft>
                <a:spcPts val="0"/>
              </a:spcAft>
              <a:buSzPts val="1800"/>
              <a:buNone/>
              <a:defRPr sz="1800"/>
            </a:lvl4pPr>
            <a:lvl5pPr lvl="4" rtl="0" algn="r">
              <a:spcBef>
                <a:spcPts val="0"/>
              </a:spcBef>
              <a:spcAft>
                <a:spcPts val="0"/>
              </a:spcAft>
              <a:buSzPts val="1800"/>
              <a:buNone/>
              <a:defRPr sz="1800"/>
            </a:lvl5pPr>
            <a:lvl6pPr lvl="5" rtl="0" algn="r">
              <a:spcBef>
                <a:spcPts val="0"/>
              </a:spcBef>
              <a:spcAft>
                <a:spcPts val="0"/>
              </a:spcAft>
              <a:buSzPts val="1800"/>
              <a:buNone/>
              <a:defRPr sz="1800"/>
            </a:lvl6pPr>
            <a:lvl7pPr lvl="6" rtl="0" algn="r">
              <a:spcBef>
                <a:spcPts val="0"/>
              </a:spcBef>
              <a:spcAft>
                <a:spcPts val="0"/>
              </a:spcAft>
              <a:buSzPts val="1800"/>
              <a:buNone/>
              <a:defRPr sz="1800"/>
            </a:lvl7pPr>
            <a:lvl8pPr lvl="7" rtl="0" algn="r">
              <a:spcBef>
                <a:spcPts val="0"/>
              </a:spcBef>
              <a:spcAft>
                <a:spcPts val="0"/>
              </a:spcAft>
              <a:buSzPts val="1800"/>
              <a:buNone/>
              <a:defRPr sz="1800"/>
            </a:lvl8pPr>
            <a:lvl9pPr lvl="8" rtl="0" algn="r">
              <a:spcBef>
                <a:spcPts val="0"/>
              </a:spcBef>
              <a:spcAft>
                <a:spcPts val="0"/>
              </a:spcAft>
              <a:buSzPts val="1800"/>
              <a:buNone/>
              <a:defRPr sz="1800"/>
            </a:lvl9pPr>
          </a:lstStyle>
          <a:p>
            <a:r>
              <a:t>xx%</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ist">
  <p:cSld name="CUSTOM_22">
    <p:spTree>
      <p:nvGrpSpPr>
        <p:cNvPr id="322" name="Shape 322"/>
        <p:cNvGrpSpPr/>
        <p:nvPr/>
      </p:nvGrpSpPr>
      <p:grpSpPr>
        <a:xfrm>
          <a:off x="0" y="0"/>
          <a:ext cx="0" cy="0"/>
          <a:chOff x="0" y="0"/>
          <a:chExt cx="0" cy="0"/>
        </a:xfrm>
      </p:grpSpPr>
      <p:sp>
        <p:nvSpPr>
          <p:cNvPr id="323" name="Google Shape;323;p17"/>
          <p:cNvSpPr/>
          <p:nvPr/>
        </p:nvSpPr>
        <p:spPr>
          <a:xfrm rot="-1781954">
            <a:off x="6294084" y="45611"/>
            <a:ext cx="4658414" cy="4765163"/>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7"/>
          <p:cNvSpPr/>
          <p:nvPr/>
        </p:nvSpPr>
        <p:spPr>
          <a:xfrm>
            <a:off x="6619750" y="1260100"/>
            <a:ext cx="1269687" cy="1658228"/>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7"/>
          <p:cNvSpPr/>
          <p:nvPr/>
        </p:nvSpPr>
        <p:spPr>
          <a:xfrm flipH="1" rot="1145765">
            <a:off x="-1426013" y="-803761"/>
            <a:ext cx="3397353" cy="3383266"/>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7"/>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27" name="Google Shape;327;p17"/>
          <p:cNvSpPr txBox="1"/>
          <p:nvPr>
            <p:ph idx="1" type="subTitle"/>
          </p:nvPr>
        </p:nvSpPr>
        <p:spPr>
          <a:xfrm>
            <a:off x="897675" y="1577850"/>
            <a:ext cx="4809300" cy="2489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8C353C"/>
              </a:buClr>
              <a:buSzPts val="1600"/>
              <a:buFont typeface="Nunito"/>
              <a:buChar char="●"/>
              <a:defRPr sz="1600"/>
            </a:lvl1pPr>
            <a:lvl2pPr lvl="1" rtl="0">
              <a:spcBef>
                <a:spcPts val="0"/>
              </a:spcBef>
              <a:spcAft>
                <a:spcPts val="0"/>
              </a:spcAft>
              <a:buClr>
                <a:schemeClr val="dk1"/>
              </a:buClr>
              <a:buSzPts val="1600"/>
              <a:buFont typeface="Nunito"/>
              <a:buChar char="○"/>
              <a:defRPr/>
            </a:lvl2pPr>
            <a:lvl3pPr lvl="2" rtl="0">
              <a:spcBef>
                <a:spcPts val="0"/>
              </a:spcBef>
              <a:spcAft>
                <a:spcPts val="0"/>
              </a:spcAft>
              <a:buClr>
                <a:schemeClr val="dk1"/>
              </a:buClr>
              <a:buSzPts val="1600"/>
              <a:buFont typeface="Nunito"/>
              <a:buChar char="■"/>
              <a:defRPr/>
            </a:lvl3pPr>
            <a:lvl4pPr lvl="3" rtl="0">
              <a:spcBef>
                <a:spcPts val="0"/>
              </a:spcBef>
              <a:spcAft>
                <a:spcPts val="0"/>
              </a:spcAft>
              <a:buClr>
                <a:schemeClr val="dk1"/>
              </a:buClr>
              <a:buSzPts val="1600"/>
              <a:buFont typeface="Nunito"/>
              <a:buChar char="●"/>
              <a:defRPr/>
            </a:lvl4pPr>
            <a:lvl5pPr lvl="4" rtl="0">
              <a:spcBef>
                <a:spcPts val="0"/>
              </a:spcBef>
              <a:spcAft>
                <a:spcPts val="0"/>
              </a:spcAft>
              <a:buClr>
                <a:schemeClr val="dk1"/>
              </a:buClr>
              <a:buSzPts val="1600"/>
              <a:buFont typeface="Nunito"/>
              <a:buChar char="○"/>
              <a:defRPr/>
            </a:lvl5pPr>
            <a:lvl6pPr lvl="5" rtl="0">
              <a:spcBef>
                <a:spcPts val="0"/>
              </a:spcBef>
              <a:spcAft>
                <a:spcPts val="0"/>
              </a:spcAft>
              <a:buClr>
                <a:schemeClr val="dk1"/>
              </a:buClr>
              <a:buSzPts val="1600"/>
              <a:buFont typeface="Nunito"/>
              <a:buChar char="■"/>
              <a:defRPr/>
            </a:lvl6pPr>
            <a:lvl7pPr lvl="6" rtl="0">
              <a:spcBef>
                <a:spcPts val="0"/>
              </a:spcBef>
              <a:spcAft>
                <a:spcPts val="0"/>
              </a:spcAft>
              <a:buClr>
                <a:schemeClr val="dk1"/>
              </a:buClr>
              <a:buSzPts val="1600"/>
              <a:buFont typeface="Nunito"/>
              <a:buChar char="●"/>
              <a:defRPr/>
            </a:lvl7pPr>
            <a:lvl8pPr lvl="7" rtl="0">
              <a:spcBef>
                <a:spcPts val="0"/>
              </a:spcBef>
              <a:spcAft>
                <a:spcPts val="0"/>
              </a:spcAft>
              <a:buClr>
                <a:schemeClr val="dk1"/>
              </a:buClr>
              <a:buSzPts val="1600"/>
              <a:buFont typeface="Nunito"/>
              <a:buChar char="○"/>
              <a:defRPr/>
            </a:lvl8pPr>
            <a:lvl9pPr lvl="8" rtl="0">
              <a:spcBef>
                <a:spcPts val="0"/>
              </a:spcBef>
              <a:spcAft>
                <a:spcPts val="0"/>
              </a:spcAft>
              <a:buClr>
                <a:schemeClr val="dk1"/>
              </a:buClr>
              <a:buSzPts val="1600"/>
              <a:buFont typeface="Nunito"/>
              <a:buChar char="■"/>
              <a:defRPr/>
            </a:lvl9pPr>
          </a:lstStyle>
          <a:p/>
        </p:txBody>
      </p:sp>
      <p:grpSp>
        <p:nvGrpSpPr>
          <p:cNvPr id="328" name="Google Shape;328;p17"/>
          <p:cNvGrpSpPr/>
          <p:nvPr/>
        </p:nvGrpSpPr>
        <p:grpSpPr>
          <a:xfrm flipH="1" rot="10800000">
            <a:off x="4776891" y="3572332"/>
            <a:ext cx="1696762" cy="1688828"/>
            <a:chOff x="2414491" y="671177"/>
            <a:chExt cx="1830972" cy="1822411"/>
          </a:xfrm>
        </p:grpSpPr>
        <p:sp>
          <p:nvSpPr>
            <p:cNvPr id="329" name="Google Shape;329;p17"/>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7"/>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7"/>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7"/>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7"/>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7"/>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7"/>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7"/>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7"/>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7"/>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7"/>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7"/>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7"/>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7"/>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7"/>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7"/>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7"/>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7"/>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7"/>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7"/>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7"/>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7"/>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7"/>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7"/>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7"/>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7"/>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7"/>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7"/>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7"/>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7"/>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7"/>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7"/>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7"/>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7"/>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CUSTOM_32_1">
    <p:spTree>
      <p:nvGrpSpPr>
        <p:cNvPr id="363" name="Shape 363"/>
        <p:cNvGrpSpPr/>
        <p:nvPr/>
      </p:nvGrpSpPr>
      <p:grpSpPr>
        <a:xfrm>
          <a:off x="0" y="0"/>
          <a:ext cx="0" cy="0"/>
          <a:chOff x="0" y="0"/>
          <a:chExt cx="0" cy="0"/>
        </a:xfrm>
      </p:grpSpPr>
      <p:sp>
        <p:nvSpPr>
          <p:cNvPr id="364" name="Google Shape;364;p18"/>
          <p:cNvSpPr/>
          <p:nvPr/>
        </p:nvSpPr>
        <p:spPr>
          <a:xfrm rot="-1690000">
            <a:off x="4770052" y="3432202"/>
            <a:ext cx="4311133" cy="2652327"/>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8"/>
          <p:cNvSpPr/>
          <p:nvPr/>
        </p:nvSpPr>
        <p:spPr>
          <a:xfrm rot="-8976185">
            <a:off x="-892229" y="695729"/>
            <a:ext cx="3210901" cy="3197587"/>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6" name="Google Shape;366;p18"/>
          <p:cNvGrpSpPr/>
          <p:nvPr/>
        </p:nvGrpSpPr>
        <p:grpSpPr>
          <a:xfrm>
            <a:off x="5420243" y="-954594"/>
            <a:ext cx="2270935" cy="2260334"/>
            <a:chOff x="6762468" y="1386456"/>
            <a:chExt cx="2270935" cy="2260334"/>
          </a:xfrm>
        </p:grpSpPr>
        <p:sp>
          <p:nvSpPr>
            <p:cNvPr id="367" name="Google Shape;367;p18"/>
            <p:cNvSpPr/>
            <p:nvPr/>
          </p:nvSpPr>
          <p:spPr>
            <a:xfrm>
              <a:off x="6762468" y="1386456"/>
              <a:ext cx="2270935" cy="2260292"/>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8"/>
            <p:cNvSpPr/>
            <p:nvPr/>
          </p:nvSpPr>
          <p:spPr>
            <a:xfrm>
              <a:off x="7236329" y="1587480"/>
              <a:ext cx="12035" cy="9350"/>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8"/>
            <p:cNvSpPr/>
            <p:nvPr/>
          </p:nvSpPr>
          <p:spPr>
            <a:xfrm>
              <a:off x="7364144" y="1394464"/>
              <a:ext cx="356781" cy="300882"/>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8"/>
            <p:cNvSpPr/>
            <p:nvPr/>
          </p:nvSpPr>
          <p:spPr>
            <a:xfrm>
              <a:off x="7836713" y="1386456"/>
              <a:ext cx="358124" cy="308889"/>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8"/>
            <p:cNvSpPr/>
            <p:nvPr/>
          </p:nvSpPr>
          <p:spPr>
            <a:xfrm>
              <a:off x="8310574" y="1516908"/>
              <a:ext cx="135819" cy="79920"/>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8"/>
            <p:cNvSpPr/>
            <p:nvPr/>
          </p:nvSpPr>
          <p:spPr>
            <a:xfrm>
              <a:off x="8484940" y="1543565"/>
              <a:ext cx="8057" cy="151784"/>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8"/>
            <p:cNvSpPr/>
            <p:nvPr/>
          </p:nvSpPr>
          <p:spPr>
            <a:xfrm>
              <a:off x="6838311" y="2099984"/>
              <a:ext cx="2735" cy="537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8"/>
            <p:cNvSpPr/>
            <p:nvPr/>
          </p:nvSpPr>
          <p:spPr>
            <a:xfrm>
              <a:off x="7012727" y="1801781"/>
              <a:ext cx="2686" cy="273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8"/>
            <p:cNvSpPr/>
            <p:nvPr/>
          </p:nvSpPr>
          <p:spPr>
            <a:xfrm>
              <a:off x="6912862" y="1942876"/>
              <a:ext cx="102548" cy="63956"/>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8"/>
            <p:cNvSpPr/>
            <p:nvPr/>
          </p:nvSpPr>
          <p:spPr>
            <a:xfrm>
              <a:off x="7131192" y="1696645"/>
              <a:ext cx="356781" cy="408702"/>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8"/>
            <p:cNvSpPr/>
            <p:nvPr/>
          </p:nvSpPr>
          <p:spPr>
            <a:xfrm>
              <a:off x="7603761" y="1696645"/>
              <a:ext cx="358124" cy="40735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8"/>
            <p:cNvSpPr/>
            <p:nvPr/>
          </p:nvSpPr>
          <p:spPr>
            <a:xfrm>
              <a:off x="8077622" y="1696645"/>
              <a:ext cx="356781" cy="40735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8"/>
            <p:cNvSpPr/>
            <p:nvPr/>
          </p:nvSpPr>
          <p:spPr>
            <a:xfrm>
              <a:off x="8550190" y="1736581"/>
              <a:ext cx="356781" cy="367424"/>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8"/>
            <p:cNvSpPr/>
            <p:nvPr/>
          </p:nvSpPr>
          <p:spPr>
            <a:xfrm>
              <a:off x="6891576" y="2115948"/>
              <a:ext cx="356781" cy="40735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8"/>
            <p:cNvSpPr/>
            <p:nvPr/>
          </p:nvSpPr>
          <p:spPr>
            <a:xfrm>
              <a:off x="7364144" y="2115948"/>
              <a:ext cx="356781" cy="40735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8"/>
            <p:cNvSpPr/>
            <p:nvPr/>
          </p:nvSpPr>
          <p:spPr>
            <a:xfrm>
              <a:off x="7836713" y="2115948"/>
              <a:ext cx="358124" cy="40735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8"/>
            <p:cNvSpPr/>
            <p:nvPr/>
          </p:nvSpPr>
          <p:spPr>
            <a:xfrm>
              <a:off x="8310574" y="2114606"/>
              <a:ext cx="356781" cy="408702"/>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8"/>
            <p:cNvSpPr/>
            <p:nvPr/>
          </p:nvSpPr>
          <p:spPr>
            <a:xfrm>
              <a:off x="8783142" y="2114606"/>
              <a:ext cx="239661" cy="408702"/>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8"/>
            <p:cNvSpPr/>
            <p:nvPr/>
          </p:nvSpPr>
          <p:spPr>
            <a:xfrm>
              <a:off x="6773111" y="2511280"/>
              <a:ext cx="242297" cy="40735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8"/>
            <p:cNvSpPr/>
            <p:nvPr/>
          </p:nvSpPr>
          <p:spPr>
            <a:xfrm>
              <a:off x="7131192" y="2511280"/>
              <a:ext cx="356781" cy="40735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8"/>
            <p:cNvSpPr/>
            <p:nvPr/>
          </p:nvSpPr>
          <p:spPr>
            <a:xfrm>
              <a:off x="7603761" y="2511280"/>
              <a:ext cx="358124" cy="40735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8"/>
            <p:cNvSpPr/>
            <p:nvPr/>
          </p:nvSpPr>
          <p:spPr>
            <a:xfrm>
              <a:off x="8077622" y="2511280"/>
              <a:ext cx="356781" cy="40735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8"/>
            <p:cNvSpPr/>
            <p:nvPr/>
          </p:nvSpPr>
          <p:spPr>
            <a:xfrm>
              <a:off x="8550190" y="2511280"/>
              <a:ext cx="356781" cy="40735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8"/>
            <p:cNvSpPr/>
            <p:nvPr/>
          </p:nvSpPr>
          <p:spPr>
            <a:xfrm>
              <a:off x="6891576" y="2934613"/>
              <a:ext cx="356781" cy="363445"/>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8"/>
            <p:cNvSpPr/>
            <p:nvPr/>
          </p:nvSpPr>
          <p:spPr>
            <a:xfrm>
              <a:off x="7364144" y="2934613"/>
              <a:ext cx="356781" cy="40735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8"/>
            <p:cNvSpPr/>
            <p:nvPr/>
          </p:nvSpPr>
          <p:spPr>
            <a:xfrm>
              <a:off x="7836713" y="2934613"/>
              <a:ext cx="358124" cy="40735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8"/>
            <p:cNvSpPr/>
            <p:nvPr/>
          </p:nvSpPr>
          <p:spPr>
            <a:xfrm>
              <a:off x="8310574" y="2934613"/>
              <a:ext cx="356781" cy="40735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8"/>
            <p:cNvSpPr/>
            <p:nvPr/>
          </p:nvSpPr>
          <p:spPr>
            <a:xfrm>
              <a:off x="8783142" y="3033085"/>
              <a:ext cx="97227" cy="6127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8"/>
            <p:cNvSpPr/>
            <p:nvPr/>
          </p:nvSpPr>
          <p:spPr>
            <a:xfrm>
              <a:off x="7345494" y="3428467"/>
              <a:ext cx="142484" cy="85242"/>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8"/>
            <p:cNvSpPr/>
            <p:nvPr/>
          </p:nvSpPr>
          <p:spPr>
            <a:xfrm>
              <a:off x="7305558" y="3329945"/>
              <a:ext cx="8057" cy="161133"/>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8"/>
            <p:cNvSpPr/>
            <p:nvPr/>
          </p:nvSpPr>
          <p:spPr>
            <a:xfrm>
              <a:off x="7603761" y="3329945"/>
              <a:ext cx="358124" cy="316846"/>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8"/>
            <p:cNvSpPr/>
            <p:nvPr/>
          </p:nvSpPr>
          <p:spPr>
            <a:xfrm>
              <a:off x="8077622" y="3329945"/>
              <a:ext cx="356781" cy="307546"/>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8"/>
            <p:cNvSpPr/>
            <p:nvPr/>
          </p:nvSpPr>
          <p:spPr>
            <a:xfrm>
              <a:off x="8550190" y="3428467"/>
              <a:ext cx="16014" cy="12035"/>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 name="Google Shape;400;p18"/>
          <p:cNvSpPr txBox="1"/>
          <p:nvPr>
            <p:ph type="title"/>
          </p:nvPr>
        </p:nvSpPr>
        <p:spPr>
          <a:xfrm>
            <a:off x="1569450" y="1152050"/>
            <a:ext cx="6005100" cy="1516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3600">
                <a:solidFill>
                  <a:schemeClr val="accent2"/>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01" name="Google Shape;401;p18"/>
          <p:cNvSpPr txBox="1"/>
          <p:nvPr>
            <p:ph idx="1" type="subTitle"/>
          </p:nvPr>
        </p:nvSpPr>
        <p:spPr>
          <a:xfrm>
            <a:off x="1569450" y="2756350"/>
            <a:ext cx="60051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a:solidFill>
                  <a:schemeClr val="accent2"/>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CUSTOM_24_1">
    <p:spTree>
      <p:nvGrpSpPr>
        <p:cNvPr id="402" name="Shape 402"/>
        <p:cNvGrpSpPr/>
        <p:nvPr/>
      </p:nvGrpSpPr>
      <p:grpSpPr>
        <a:xfrm>
          <a:off x="0" y="0"/>
          <a:ext cx="0" cy="0"/>
          <a:chOff x="0" y="0"/>
          <a:chExt cx="0" cy="0"/>
        </a:xfrm>
      </p:grpSpPr>
      <p:sp>
        <p:nvSpPr>
          <p:cNvPr id="403" name="Google Shape;403;p19"/>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04" name="Google Shape;404;p19"/>
          <p:cNvSpPr txBox="1"/>
          <p:nvPr>
            <p:ph idx="1" type="subTitle"/>
          </p:nvPr>
        </p:nvSpPr>
        <p:spPr>
          <a:xfrm>
            <a:off x="713250" y="1123450"/>
            <a:ext cx="7717500" cy="34428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800"/>
              <a:buAutoNum type="arabicPeriod"/>
              <a:defRPr sz="1600"/>
            </a:lvl1pPr>
            <a:lvl2pPr lvl="1">
              <a:spcBef>
                <a:spcPts val="0"/>
              </a:spcBef>
              <a:spcAft>
                <a:spcPts val="0"/>
              </a:spcAft>
              <a:buClr>
                <a:schemeClr val="accent1"/>
              </a:buClr>
              <a:buSzPts val="1400"/>
              <a:buAutoNum type="alphaLcPeriod"/>
              <a:defRPr sz="1600"/>
            </a:lvl2pPr>
            <a:lvl3pPr lvl="2">
              <a:spcBef>
                <a:spcPts val="0"/>
              </a:spcBef>
              <a:spcAft>
                <a:spcPts val="0"/>
              </a:spcAft>
              <a:buSzPts val="1400"/>
              <a:buAutoNum type="romanLcPeriod"/>
              <a:defRPr/>
            </a:lvl3pPr>
            <a:lvl4pPr lvl="3">
              <a:spcBef>
                <a:spcPts val="0"/>
              </a:spcBef>
              <a:spcAft>
                <a:spcPts val="0"/>
              </a:spcAft>
              <a:buSzPts val="1400"/>
              <a:buAutoNum type="arabicPeriod"/>
              <a:defRPr/>
            </a:lvl4pPr>
            <a:lvl5pPr lvl="4">
              <a:spcBef>
                <a:spcPts val="0"/>
              </a:spcBef>
              <a:spcAft>
                <a:spcPts val="0"/>
              </a:spcAft>
              <a:buSzPts val="1400"/>
              <a:buAutoNum type="alphaLcPeriod"/>
              <a:defRPr/>
            </a:lvl5pPr>
            <a:lvl6pPr lvl="5">
              <a:spcBef>
                <a:spcPts val="0"/>
              </a:spcBef>
              <a:spcAft>
                <a:spcPts val="0"/>
              </a:spcAft>
              <a:buSzPts val="1400"/>
              <a:buAutoNum type="romanLcPeriod"/>
              <a:defRPr/>
            </a:lvl6pPr>
            <a:lvl7pPr lvl="6">
              <a:spcBef>
                <a:spcPts val="0"/>
              </a:spcBef>
              <a:spcAft>
                <a:spcPts val="0"/>
              </a:spcAft>
              <a:buSzPts val="1400"/>
              <a:buAutoNum type="arabicPeriod"/>
              <a:defRPr/>
            </a:lvl7pPr>
            <a:lvl8pPr lvl="7">
              <a:spcBef>
                <a:spcPts val="0"/>
              </a:spcBef>
              <a:spcAft>
                <a:spcPts val="0"/>
              </a:spcAft>
              <a:buSzPts val="1400"/>
              <a:buAutoNum type="alphaLcPeriod"/>
              <a:defRPr/>
            </a:lvl8pPr>
            <a:lvl9pPr lvl="8">
              <a:spcBef>
                <a:spcPts val="0"/>
              </a:spcBef>
              <a:spcAft>
                <a:spcPts val="0"/>
              </a:spcAft>
              <a:buSzPts val="1400"/>
              <a:buAutoNum type="romanLcPeriod"/>
              <a:defRPr/>
            </a:lvl9pPr>
          </a:lstStyle>
          <a:p/>
        </p:txBody>
      </p:sp>
      <p:sp>
        <p:nvSpPr>
          <p:cNvPr id="405" name="Google Shape;405;p19"/>
          <p:cNvSpPr/>
          <p:nvPr/>
        </p:nvSpPr>
        <p:spPr>
          <a:xfrm>
            <a:off x="-598400" y="3985675"/>
            <a:ext cx="1844545" cy="1627040"/>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9"/>
          <p:cNvSpPr/>
          <p:nvPr/>
        </p:nvSpPr>
        <p:spPr>
          <a:xfrm rot="7619243">
            <a:off x="7150868" y="2766901"/>
            <a:ext cx="3210914" cy="3197601"/>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7" name="Google Shape;407;p19"/>
          <p:cNvGrpSpPr/>
          <p:nvPr/>
        </p:nvGrpSpPr>
        <p:grpSpPr>
          <a:xfrm>
            <a:off x="7295305" y="-672969"/>
            <a:ext cx="2270935" cy="2260334"/>
            <a:chOff x="6762468" y="1386456"/>
            <a:chExt cx="2270935" cy="2260334"/>
          </a:xfrm>
        </p:grpSpPr>
        <p:sp>
          <p:nvSpPr>
            <p:cNvPr id="408" name="Google Shape;408;p19"/>
            <p:cNvSpPr/>
            <p:nvPr/>
          </p:nvSpPr>
          <p:spPr>
            <a:xfrm>
              <a:off x="6762468" y="1386456"/>
              <a:ext cx="2270935" cy="2260292"/>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9"/>
            <p:cNvSpPr/>
            <p:nvPr/>
          </p:nvSpPr>
          <p:spPr>
            <a:xfrm>
              <a:off x="7236329" y="1587480"/>
              <a:ext cx="12035" cy="9350"/>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9"/>
            <p:cNvSpPr/>
            <p:nvPr/>
          </p:nvSpPr>
          <p:spPr>
            <a:xfrm>
              <a:off x="7364144" y="1394464"/>
              <a:ext cx="356781" cy="300882"/>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9"/>
            <p:cNvSpPr/>
            <p:nvPr/>
          </p:nvSpPr>
          <p:spPr>
            <a:xfrm>
              <a:off x="7836713" y="1386456"/>
              <a:ext cx="358124" cy="308889"/>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9"/>
            <p:cNvSpPr/>
            <p:nvPr/>
          </p:nvSpPr>
          <p:spPr>
            <a:xfrm>
              <a:off x="8310574" y="1516908"/>
              <a:ext cx="135819" cy="79920"/>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9"/>
            <p:cNvSpPr/>
            <p:nvPr/>
          </p:nvSpPr>
          <p:spPr>
            <a:xfrm>
              <a:off x="8484940" y="1543565"/>
              <a:ext cx="8057" cy="151784"/>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9"/>
            <p:cNvSpPr/>
            <p:nvPr/>
          </p:nvSpPr>
          <p:spPr>
            <a:xfrm>
              <a:off x="6838311" y="2099984"/>
              <a:ext cx="2735" cy="537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9"/>
            <p:cNvSpPr/>
            <p:nvPr/>
          </p:nvSpPr>
          <p:spPr>
            <a:xfrm>
              <a:off x="7012727" y="1801781"/>
              <a:ext cx="2686" cy="273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9"/>
            <p:cNvSpPr/>
            <p:nvPr/>
          </p:nvSpPr>
          <p:spPr>
            <a:xfrm>
              <a:off x="6912862" y="1942876"/>
              <a:ext cx="102548" cy="63956"/>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9"/>
            <p:cNvSpPr/>
            <p:nvPr/>
          </p:nvSpPr>
          <p:spPr>
            <a:xfrm>
              <a:off x="7131192" y="1696645"/>
              <a:ext cx="356781" cy="408702"/>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9"/>
            <p:cNvSpPr/>
            <p:nvPr/>
          </p:nvSpPr>
          <p:spPr>
            <a:xfrm>
              <a:off x="7603761" y="1696645"/>
              <a:ext cx="358124" cy="40735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9"/>
            <p:cNvSpPr/>
            <p:nvPr/>
          </p:nvSpPr>
          <p:spPr>
            <a:xfrm>
              <a:off x="8077622" y="1696645"/>
              <a:ext cx="356781" cy="40735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9"/>
            <p:cNvSpPr/>
            <p:nvPr/>
          </p:nvSpPr>
          <p:spPr>
            <a:xfrm>
              <a:off x="8550190" y="1736581"/>
              <a:ext cx="356781" cy="367424"/>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9"/>
            <p:cNvSpPr/>
            <p:nvPr/>
          </p:nvSpPr>
          <p:spPr>
            <a:xfrm>
              <a:off x="6891576" y="2115948"/>
              <a:ext cx="356781" cy="40735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9"/>
            <p:cNvSpPr/>
            <p:nvPr/>
          </p:nvSpPr>
          <p:spPr>
            <a:xfrm>
              <a:off x="7364144" y="2115948"/>
              <a:ext cx="356781" cy="40735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9"/>
            <p:cNvSpPr/>
            <p:nvPr/>
          </p:nvSpPr>
          <p:spPr>
            <a:xfrm>
              <a:off x="7836713" y="2115948"/>
              <a:ext cx="358124" cy="40735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9"/>
            <p:cNvSpPr/>
            <p:nvPr/>
          </p:nvSpPr>
          <p:spPr>
            <a:xfrm>
              <a:off x="8310574" y="2114606"/>
              <a:ext cx="356781" cy="408702"/>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9"/>
            <p:cNvSpPr/>
            <p:nvPr/>
          </p:nvSpPr>
          <p:spPr>
            <a:xfrm>
              <a:off x="8783142" y="2114606"/>
              <a:ext cx="239661" cy="408702"/>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9"/>
            <p:cNvSpPr/>
            <p:nvPr/>
          </p:nvSpPr>
          <p:spPr>
            <a:xfrm>
              <a:off x="6773111" y="2511280"/>
              <a:ext cx="242297" cy="40735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9"/>
            <p:cNvSpPr/>
            <p:nvPr/>
          </p:nvSpPr>
          <p:spPr>
            <a:xfrm>
              <a:off x="7131192" y="2511280"/>
              <a:ext cx="356781" cy="40735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9"/>
            <p:cNvSpPr/>
            <p:nvPr/>
          </p:nvSpPr>
          <p:spPr>
            <a:xfrm>
              <a:off x="7603761" y="2511280"/>
              <a:ext cx="358124" cy="40735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9"/>
            <p:cNvSpPr/>
            <p:nvPr/>
          </p:nvSpPr>
          <p:spPr>
            <a:xfrm>
              <a:off x="8077622" y="2511280"/>
              <a:ext cx="356781" cy="40735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9"/>
            <p:cNvSpPr/>
            <p:nvPr/>
          </p:nvSpPr>
          <p:spPr>
            <a:xfrm>
              <a:off x="8550190" y="2511280"/>
              <a:ext cx="356781" cy="40735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9"/>
            <p:cNvSpPr/>
            <p:nvPr/>
          </p:nvSpPr>
          <p:spPr>
            <a:xfrm>
              <a:off x="6891576" y="2934613"/>
              <a:ext cx="356781" cy="363445"/>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9"/>
            <p:cNvSpPr/>
            <p:nvPr/>
          </p:nvSpPr>
          <p:spPr>
            <a:xfrm>
              <a:off x="7364144" y="2934613"/>
              <a:ext cx="356781" cy="40735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9"/>
            <p:cNvSpPr/>
            <p:nvPr/>
          </p:nvSpPr>
          <p:spPr>
            <a:xfrm>
              <a:off x="7836713" y="2934613"/>
              <a:ext cx="358124" cy="40735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9"/>
            <p:cNvSpPr/>
            <p:nvPr/>
          </p:nvSpPr>
          <p:spPr>
            <a:xfrm>
              <a:off x="8310574" y="2934613"/>
              <a:ext cx="356781" cy="40735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9"/>
            <p:cNvSpPr/>
            <p:nvPr/>
          </p:nvSpPr>
          <p:spPr>
            <a:xfrm>
              <a:off x="8783142" y="3033085"/>
              <a:ext cx="97227" cy="6127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9"/>
            <p:cNvSpPr/>
            <p:nvPr/>
          </p:nvSpPr>
          <p:spPr>
            <a:xfrm>
              <a:off x="7345494" y="3428467"/>
              <a:ext cx="142484" cy="85242"/>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9"/>
            <p:cNvSpPr/>
            <p:nvPr/>
          </p:nvSpPr>
          <p:spPr>
            <a:xfrm>
              <a:off x="7305558" y="3329945"/>
              <a:ext cx="8057" cy="161133"/>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9"/>
            <p:cNvSpPr/>
            <p:nvPr/>
          </p:nvSpPr>
          <p:spPr>
            <a:xfrm>
              <a:off x="7603761" y="3329945"/>
              <a:ext cx="358124" cy="316846"/>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9"/>
            <p:cNvSpPr/>
            <p:nvPr/>
          </p:nvSpPr>
          <p:spPr>
            <a:xfrm>
              <a:off x="8077622" y="3329945"/>
              <a:ext cx="356781" cy="307546"/>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9"/>
            <p:cNvSpPr/>
            <p:nvPr/>
          </p:nvSpPr>
          <p:spPr>
            <a:xfrm>
              <a:off x="8550190" y="3428467"/>
              <a:ext cx="16014" cy="12035"/>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3">
  <p:cSld name="CUSTOM_23">
    <p:spTree>
      <p:nvGrpSpPr>
        <p:cNvPr id="441" name="Shape 441"/>
        <p:cNvGrpSpPr/>
        <p:nvPr/>
      </p:nvGrpSpPr>
      <p:grpSpPr>
        <a:xfrm>
          <a:off x="0" y="0"/>
          <a:ext cx="0" cy="0"/>
          <a:chOff x="0" y="0"/>
          <a:chExt cx="0" cy="0"/>
        </a:xfrm>
      </p:grpSpPr>
      <p:sp>
        <p:nvSpPr>
          <p:cNvPr id="442" name="Google Shape;442;p20"/>
          <p:cNvSpPr txBox="1"/>
          <p:nvPr>
            <p:ph type="title"/>
          </p:nvPr>
        </p:nvSpPr>
        <p:spPr>
          <a:xfrm>
            <a:off x="713225" y="1505738"/>
            <a:ext cx="4450800" cy="1269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43" name="Google Shape;443;p20"/>
          <p:cNvSpPr txBox="1"/>
          <p:nvPr>
            <p:ph idx="1" type="subTitle"/>
          </p:nvPr>
        </p:nvSpPr>
        <p:spPr>
          <a:xfrm>
            <a:off x="713225" y="2725763"/>
            <a:ext cx="3231600" cy="912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8C353C"/>
              </a:buClr>
              <a:buSzPts val="1600"/>
              <a:buFont typeface="Nunito"/>
              <a:buChar char="●"/>
              <a:defRPr sz="1600"/>
            </a:lvl1pPr>
            <a:lvl2pPr lvl="1" rtl="0">
              <a:spcBef>
                <a:spcPts val="0"/>
              </a:spcBef>
              <a:spcAft>
                <a:spcPts val="0"/>
              </a:spcAft>
              <a:buClr>
                <a:schemeClr val="dk1"/>
              </a:buClr>
              <a:buSzPts val="1600"/>
              <a:buFont typeface="Nunito"/>
              <a:buChar char="○"/>
              <a:defRPr/>
            </a:lvl2pPr>
            <a:lvl3pPr lvl="2" rtl="0">
              <a:spcBef>
                <a:spcPts val="0"/>
              </a:spcBef>
              <a:spcAft>
                <a:spcPts val="0"/>
              </a:spcAft>
              <a:buClr>
                <a:schemeClr val="dk1"/>
              </a:buClr>
              <a:buSzPts val="1600"/>
              <a:buFont typeface="Nunito"/>
              <a:buChar char="■"/>
              <a:defRPr/>
            </a:lvl3pPr>
            <a:lvl4pPr lvl="3" rtl="0">
              <a:spcBef>
                <a:spcPts val="0"/>
              </a:spcBef>
              <a:spcAft>
                <a:spcPts val="0"/>
              </a:spcAft>
              <a:buClr>
                <a:schemeClr val="dk1"/>
              </a:buClr>
              <a:buSzPts val="1600"/>
              <a:buFont typeface="Nunito"/>
              <a:buChar char="●"/>
              <a:defRPr/>
            </a:lvl4pPr>
            <a:lvl5pPr lvl="4" rtl="0">
              <a:spcBef>
                <a:spcPts val="0"/>
              </a:spcBef>
              <a:spcAft>
                <a:spcPts val="0"/>
              </a:spcAft>
              <a:buClr>
                <a:schemeClr val="dk1"/>
              </a:buClr>
              <a:buSzPts val="1600"/>
              <a:buFont typeface="Nunito"/>
              <a:buChar char="○"/>
              <a:defRPr/>
            </a:lvl5pPr>
            <a:lvl6pPr lvl="5" rtl="0">
              <a:spcBef>
                <a:spcPts val="0"/>
              </a:spcBef>
              <a:spcAft>
                <a:spcPts val="0"/>
              </a:spcAft>
              <a:buClr>
                <a:schemeClr val="dk1"/>
              </a:buClr>
              <a:buSzPts val="1600"/>
              <a:buFont typeface="Nunito"/>
              <a:buChar char="■"/>
              <a:defRPr/>
            </a:lvl6pPr>
            <a:lvl7pPr lvl="6" rtl="0">
              <a:spcBef>
                <a:spcPts val="0"/>
              </a:spcBef>
              <a:spcAft>
                <a:spcPts val="0"/>
              </a:spcAft>
              <a:buClr>
                <a:schemeClr val="dk1"/>
              </a:buClr>
              <a:buSzPts val="1600"/>
              <a:buFont typeface="Nunito"/>
              <a:buChar char="●"/>
              <a:defRPr/>
            </a:lvl7pPr>
            <a:lvl8pPr lvl="7" rtl="0">
              <a:spcBef>
                <a:spcPts val="0"/>
              </a:spcBef>
              <a:spcAft>
                <a:spcPts val="0"/>
              </a:spcAft>
              <a:buClr>
                <a:schemeClr val="dk1"/>
              </a:buClr>
              <a:buSzPts val="1600"/>
              <a:buFont typeface="Nunito"/>
              <a:buChar char="○"/>
              <a:defRPr/>
            </a:lvl8pPr>
            <a:lvl9pPr lvl="8" rtl="0">
              <a:spcBef>
                <a:spcPts val="0"/>
              </a:spcBef>
              <a:spcAft>
                <a:spcPts val="0"/>
              </a:spcAft>
              <a:buClr>
                <a:schemeClr val="dk1"/>
              </a:buClr>
              <a:buSzPts val="1600"/>
              <a:buFont typeface="Nunito"/>
              <a:buChar char="■"/>
              <a:defRPr/>
            </a:lvl9pPr>
          </a:lstStyle>
          <a:p/>
        </p:txBody>
      </p:sp>
      <p:grpSp>
        <p:nvGrpSpPr>
          <p:cNvPr id="444" name="Google Shape;444;p20"/>
          <p:cNvGrpSpPr/>
          <p:nvPr/>
        </p:nvGrpSpPr>
        <p:grpSpPr>
          <a:xfrm flipH="1">
            <a:off x="5418880" y="1"/>
            <a:ext cx="2277317" cy="5304377"/>
            <a:chOff x="224725" y="566950"/>
            <a:chExt cx="1850875" cy="4311100"/>
          </a:xfrm>
        </p:grpSpPr>
        <p:sp>
          <p:nvSpPr>
            <p:cNvPr id="445" name="Google Shape;445;p20"/>
            <p:cNvSpPr/>
            <p:nvPr/>
          </p:nvSpPr>
          <p:spPr>
            <a:xfrm>
              <a:off x="1914975" y="566950"/>
              <a:ext cx="160625" cy="2033000"/>
            </a:xfrm>
            <a:custGeom>
              <a:rect b="b" l="l" r="r" t="t"/>
              <a:pathLst>
                <a:path extrusionOk="0" h="81320" w="6425">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0"/>
            <p:cNvSpPr/>
            <p:nvPr/>
          </p:nvSpPr>
          <p:spPr>
            <a:xfrm>
              <a:off x="1761075" y="818875"/>
              <a:ext cx="160625" cy="2032875"/>
            </a:xfrm>
            <a:custGeom>
              <a:rect b="b" l="l" r="r" t="t"/>
              <a:pathLst>
                <a:path extrusionOk="0" h="81315" w="6425">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0"/>
            <p:cNvSpPr/>
            <p:nvPr/>
          </p:nvSpPr>
          <p:spPr>
            <a:xfrm>
              <a:off x="1607850" y="566950"/>
              <a:ext cx="159950" cy="2033000"/>
            </a:xfrm>
            <a:custGeom>
              <a:rect b="b" l="l" r="r" t="t"/>
              <a:pathLst>
                <a:path extrusionOk="0" h="81320" w="6398">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0"/>
            <p:cNvSpPr/>
            <p:nvPr/>
          </p:nvSpPr>
          <p:spPr>
            <a:xfrm>
              <a:off x="1453950" y="818875"/>
              <a:ext cx="160600" cy="2032875"/>
            </a:xfrm>
            <a:custGeom>
              <a:rect b="b" l="l" r="r" t="t"/>
              <a:pathLst>
                <a:path extrusionOk="0" h="81315" w="6424">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0"/>
            <p:cNvSpPr/>
            <p:nvPr/>
          </p:nvSpPr>
          <p:spPr>
            <a:xfrm>
              <a:off x="1300050" y="566950"/>
              <a:ext cx="160600" cy="2033000"/>
            </a:xfrm>
            <a:custGeom>
              <a:rect b="b" l="l" r="r" t="t"/>
              <a:pathLst>
                <a:path extrusionOk="0" h="81320" w="6424">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0"/>
            <p:cNvSpPr/>
            <p:nvPr/>
          </p:nvSpPr>
          <p:spPr>
            <a:xfrm>
              <a:off x="1146800" y="818875"/>
              <a:ext cx="159950" cy="2032875"/>
            </a:xfrm>
            <a:custGeom>
              <a:rect b="b" l="l" r="r" t="t"/>
              <a:pathLst>
                <a:path extrusionOk="0" h="81315" w="6398">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0"/>
            <p:cNvSpPr/>
            <p:nvPr/>
          </p:nvSpPr>
          <p:spPr>
            <a:xfrm>
              <a:off x="992900" y="566950"/>
              <a:ext cx="160625" cy="2033000"/>
            </a:xfrm>
            <a:custGeom>
              <a:rect b="b" l="l" r="r" t="t"/>
              <a:pathLst>
                <a:path extrusionOk="0" h="81320" w="6425">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0"/>
            <p:cNvSpPr/>
            <p:nvPr/>
          </p:nvSpPr>
          <p:spPr>
            <a:xfrm>
              <a:off x="839675" y="818875"/>
              <a:ext cx="159950" cy="2032875"/>
            </a:xfrm>
            <a:custGeom>
              <a:rect b="b" l="l" r="r" t="t"/>
              <a:pathLst>
                <a:path extrusionOk="0" h="81315" w="6398">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0"/>
            <p:cNvSpPr/>
            <p:nvPr/>
          </p:nvSpPr>
          <p:spPr>
            <a:xfrm>
              <a:off x="685775" y="566950"/>
              <a:ext cx="159950" cy="2033000"/>
            </a:xfrm>
            <a:custGeom>
              <a:rect b="b" l="l" r="r" t="t"/>
              <a:pathLst>
                <a:path extrusionOk="0" h="81320" w="6398">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0"/>
            <p:cNvSpPr/>
            <p:nvPr/>
          </p:nvSpPr>
          <p:spPr>
            <a:xfrm>
              <a:off x="531875" y="818875"/>
              <a:ext cx="160600" cy="2032875"/>
            </a:xfrm>
            <a:custGeom>
              <a:rect b="b" l="l" r="r" t="t"/>
              <a:pathLst>
                <a:path extrusionOk="0" h="81315" w="6424">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0"/>
            <p:cNvSpPr/>
            <p:nvPr/>
          </p:nvSpPr>
          <p:spPr>
            <a:xfrm>
              <a:off x="378625" y="566950"/>
              <a:ext cx="159950" cy="2033000"/>
            </a:xfrm>
            <a:custGeom>
              <a:rect b="b" l="l" r="r" t="t"/>
              <a:pathLst>
                <a:path extrusionOk="0" h="81320" w="6398">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0"/>
            <p:cNvSpPr/>
            <p:nvPr/>
          </p:nvSpPr>
          <p:spPr>
            <a:xfrm>
              <a:off x="224725" y="818875"/>
              <a:ext cx="159950" cy="2032875"/>
            </a:xfrm>
            <a:custGeom>
              <a:rect b="b" l="l" r="r" t="t"/>
              <a:pathLst>
                <a:path extrusionOk="0" h="81315" w="6398">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0"/>
            <p:cNvSpPr/>
            <p:nvPr/>
          </p:nvSpPr>
          <p:spPr>
            <a:xfrm>
              <a:off x="1914975" y="2593575"/>
              <a:ext cx="160625" cy="2032875"/>
            </a:xfrm>
            <a:custGeom>
              <a:rect b="b" l="l" r="r" t="t"/>
              <a:pathLst>
                <a:path extrusionOk="0" h="81315" w="6425">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0"/>
            <p:cNvSpPr/>
            <p:nvPr/>
          </p:nvSpPr>
          <p:spPr>
            <a:xfrm>
              <a:off x="1761075" y="2845375"/>
              <a:ext cx="160625" cy="2032675"/>
            </a:xfrm>
            <a:custGeom>
              <a:rect b="b" l="l" r="r" t="t"/>
              <a:pathLst>
                <a:path extrusionOk="0" h="81307" w="6425">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0"/>
            <p:cNvSpPr/>
            <p:nvPr/>
          </p:nvSpPr>
          <p:spPr>
            <a:xfrm>
              <a:off x="1607850" y="2593575"/>
              <a:ext cx="159950" cy="2032875"/>
            </a:xfrm>
            <a:custGeom>
              <a:rect b="b" l="l" r="r" t="t"/>
              <a:pathLst>
                <a:path extrusionOk="0" h="81315" w="6398">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0"/>
            <p:cNvSpPr/>
            <p:nvPr/>
          </p:nvSpPr>
          <p:spPr>
            <a:xfrm>
              <a:off x="1453950" y="2845375"/>
              <a:ext cx="160600" cy="2032675"/>
            </a:xfrm>
            <a:custGeom>
              <a:rect b="b" l="l" r="r" t="t"/>
              <a:pathLst>
                <a:path extrusionOk="0" h="81307" w="6424">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0"/>
            <p:cNvSpPr/>
            <p:nvPr/>
          </p:nvSpPr>
          <p:spPr>
            <a:xfrm>
              <a:off x="1300050" y="2593575"/>
              <a:ext cx="160600" cy="2032875"/>
            </a:xfrm>
            <a:custGeom>
              <a:rect b="b" l="l" r="r" t="t"/>
              <a:pathLst>
                <a:path extrusionOk="0" h="81315" w="6424">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0"/>
            <p:cNvSpPr/>
            <p:nvPr/>
          </p:nvSpPr>
          <p:spPr>
            <a:xfrm>
              <a:off x="1146800" y="2845375"/>
              <a:ext cx="159950" cy="2032675"/>
            </a:xfrm>
            <a:custGeom>
              <a:rect b="b" l="l" r="r" t="t"/>
              <a:pathLst>
                <a:path extrusionOk="0" h="81307" w="6398">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0"/>
            <p:cNvSpPr/>
            <p:nvPr/>
          </p:nvSpPr>
          <p:spPr>
            <a:xfrm>
              <a:off x="992900" y="2593575"/>
              <a:ext cx="160625" cy="2032875"/>
            </a:xfrm>
            <a:custGeom>
              <a:rect b="b" l="l" r="r" t="t"/>
              <a:pathLst>
                <a:path extrusionOk="0" h="81315" w="6425">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0"/>
            <p:cNvSpPr/>
            <p:nvPr/>
          </p:nvSpPr>
          <p:spPr>
            <a:xfrm>
              <a:off x="839675" y="2845375"/>
              <a:ext cx="159950" cy="2032675"/>
            </a:xfrm>
            <a:custGeom>
              <a:rect b="b" l="l" r="r" t="t"/>
              <a:pathLst>
                <a:path extrusionOk="0" h="81307" w="6398">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0"/>
            <p:cNvSpPr/>
            <p:nvPr/>
          </p:nvSpPr>
          <p:spPr>
            <a:xfrm>
              <a:off x="685775" y="2593575"/>
              <a:ext cx="159950" cy="2032875"/>
            </a:xfrm>
            <a:custGeom>
              <a:rect b="b" l="l" r="r" t="t"/>
              <a:pathLst>
                <a:path extrusionOk="0" h="81315" w="6398">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0"/>
            <p:cNvSpPr/>
            <p:nvPr/>
          </p:nvSpPr>
          <p:spPr>
            <a:xfrm>
              <a:off x="531875" y="2845375"/>
              <a:ext cx="160600" cy="2032675"/>
            </a:xfrm>
            <a:custGeom>
              <a:rect b="b" l="l" r="r" t="t"/>
              <a:pathLst>
                <a:path extrusionOk="0" h="81307" w="6424">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0"/>
            <p:cNvSpPr/>
            <p:nvPr/>
          </p:nvSpPr>
          <p:spPr>
            <a:xfrm>
              <a:off x="378625" y="2593575"/>
              <a:ext cx="159950" cy="2032875"/>
            </a:xfrm>
            <a:custGeom>
              <a:rect b="b" l="l" r="r" t="t"/>
              <a:pathLst>
                <a:path extrusionOk="0" h="81315" w="6398">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0"/>
            <p:cNvSpPr/>
            <p:nvPr/>
          </p:nvSpPr>
          <p:spPr>
            <a:xfrm>
              <a:off x="224725" y="2845375"/>
              <a:ext cx="159950" cy="2032675"/>
            </a:xfrm>
            <a:custGeom>
              <a:rect b="b" l="l" r="r" t="t"/>
              <a:pathLst>
                <a:path extrusionOk="0" h="81307" w="6398">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9" name="Google Shape;469;p20"/>
          <p:cNvSpPr/>
          <p:nvPr/>
        </p:nvSpPr>
        <p:spPr>
          <a:xfrm flipH="1" rot="-5035031">
            <a:off x="4206940" y="751857"/>
            <a:ext cx="7221377" cy="4442980"/>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0"/>
          <p:cNvSpPr/>
          <p:nvPr/>
        </p:nvSpPr>
        <p:spPr>
          <a:xfrm rot="5400000">
            <a:off x="-2021747" y="2268334"/>
            <a:ext cx="4906632" cy="3196913"/>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0"/>
          <p:cNvSpPr/>
          <p:nvPr/>
        </p:nvSpPr>
        <p:spPr>
          <a:xfrm>
            <a:off x="1280800" y="-652650"/>
            <a:ext cx="1871779" cy="1796023"/>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4">
  <p:cSld name="CUSTOM_27">
    <p:spTree>
      <p:nvGrpSpPr>
        <p:cNvPr id="472" name="Shape 472"/>
        <p:cNvGrpSpPr/>
        <p:nvPr/>
      </p:nvGrpSpPr>
      <p:grpSpPr>
        <a:xfrm>
          <a:off x="0" y="0"/>
          <a:ext cx="0" cy="0"/>
          <a:chOff x="0" y="0"/>
          <a:chExt cx="0" cy="0"/>
        </a:xfrm>
      </p:grpSpPr>
      <p:sp>
        <p:nvSpPr>
          <p:cNvPr id="473" name="Google Shape;473;p21"/>
          <p:cNvSpPr/>
          <p:nvPr/>
        </p:nvSpPr>
        <p:spPr>
          <a:xfrm rot="-1408952">
            <a:off x="7039333" y="962822"/>
            <a:ext cx="3561578" cy="4437854"/>
          </a:xfrm>
          <a:custGeom>
            <a:rect b="b" l="l" r="r" t="t"/>
            <a:pathLst>
              <a:path extrusionOk="0" h="21250" w="15146">
                <a:moveTo>
                  <a:pt x="2903" y="12143"/>
                </a:moveTo>
                <a:cubicBezTo>
                  <a:pt x="1936" y="10308"/>
                  <a:pt x="234" y="9174"/>
                  <a:pt x="201" y="6972"/>
                </a:cubicBezTo>
                <a:cubicBezTo>
                  <a:pt x="1" y="1"/>
                  <a:pt x="7773" y="1769"/>
                  <a:pt x="11209" y="4637"/>
                </a:cubicBezTo>
                <a:cubicBezTo>
                  <a:pt x="13877" y="6839"/>
                  <a:pt x="15145" y="10208"/>
                  <a:pt x="14178" y="13544"/>
                </a:cubicBezTo>
                <a:cubicBezTo>
                  <a:pt x="13310" y="16379"/>
                  <a:pt x="10141" y="21249"/>
                  <a:pt x="6472" y="20349"/>
                </a:cubicBezTo>
                <a:cubicBezTo>
                  <a:pt x="3203" y="19581"/>
                  <a:pt x="4070" y="14811"/>
                  <a:pt x="3070" y="12476"/>
                </a:cubicBezTo>
                <a:cubicBezTo>
                  <a:pt x="3036" y="12343"/>
                  <a:pt x="2970" y="12243"/>
                  <a:pt x="2903" y="12143"/>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1"/>
          <p:cNvSpPr/>
          <p:nvPr/>
        </p:nvSpPr>
        <p:spPr>
          <a:xfrm flipH="1" rot="5400000">
            <a:off x="-1331519" y="-591459"/>
            <a:ext cx="5570538" cy="3629454"/>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1"/>
          <p:cNvSpPr/>
          <p:nvPr/>
        </p:nvSpPr>
        <p:spPr>
          <a:xfrm rot="-7977677">
            <a:off x="1465320" y="3454594"/>
            <a:ext cx="1601627" cy="1536805"/>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6" name="Google Shape;476;p21"/>
          <p:cNvGrpSpPr/>
          <p:nvPr/>
        </p:nvGrpSpPr>
        <p:grpSpPr>
          <a:xfrm>
            <a:off x="5084307" y="-1054185"/>
            <a:ext cx="2304462" cy="2293869"/>
            <a:chOff x="2414491" y="671177"/>
            <a:chExt cx="1830972" cy="1822411"/>
          </a:xfrm>
        </p:grpSpPr>
        <p:sp>
          <p:nvSpPr>
            <p:cNvPr id="477" name="Google Shape;477;p21"/>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1"/>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1"/>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1"/>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1"/>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1"/>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1"/>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1"/>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1"/>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1"/>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1"/>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1"/>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1"/>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1"/>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1"/>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1"/>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1"/>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1"/>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1"/>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1"/>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1"/>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1"/>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1"/>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1"/>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1"/>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1"/>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1"/>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1"/>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1"/>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1"/>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1"/>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1"/>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1"/>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1"/>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1" name="Google Shape;511;p21"/>
          <p:cNvSpPr txBox="1"/>
          <p:nvPr>
            <p:ph type="title"/>
          </p:nvPr>
        </p:nvSpPr>
        <p:spPr>
          <a:xfrm>
            <a:off x="2690725" y="1505725"/>
            <a:ext cx="3858900" cy="1148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8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12" name="Google Shape;512;p21"/>
          <p:cNvSpPr txBox="1"/>
          <p:nvPr>
            <p:ph idx="1" type="subTitle"/>
          </p:nvPr>
        </p:nvSpPr>
        <p:spPr>
          <a:xfrm>
            <a:off x="2690725" y="2725750"/>
            <a:ext cx="3858900" cy="9120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8C353C"/>
              </a:buClr>
              <a:buSzPts val="1600"/>
              <a:buFont typeface="Nunito"/>
              <a:buChar char="●"/>
              <a:defRPr sz="1600"/>
            </a:lvl1pPr>
            <a:lvl2pPr lvl="1" rtl="0">
              <a:spcBef>
                <a:spcPts val="0"/>
              </a:spcBef>
              <a:spcAft>
                <a:spcPts val="0"/>
              </a:spcAft>
              <a:buClr>
                <a:schemeClr val="dk1"/>
              </a:buClr>
              <a:buSzPts val="1600"/>
              <a:buFont typeface="Nunito"/>
              <a:buChar char="○"/>
              <a:defRPr/>
            </a:lvl2pPr>
            <a:lvl3pPr lvl="2" rtl="0">
              <a:spcBef>
                <a:spcPts val="0"/>
              </a:spcBef>
              <a:spcAft>
                <a:spcPts val="0"/>
              </a:spcAft>
              <a:buClr>
                <a:schemeClr val="dk1"/>
              </a:buClr>
              <a:buSzPts val="1600"/>
              <a:buFont typeface="Nunito"/>
              <a:buChar char="■"/>
              <a:defRPr/>
            </a:lvl3pPr>
            <a:lvl4pPr lvl="3" rtl="0">
              <a:spcBef>
                <a:spcPts val="0"/>
              </a:spcBef>
              <a:spcAft>
                <a:spcPts val="0"/>
              </a:spcAft>
              <a:buClr>
                <a:schemeClr val="dk1"/>
              </a:buClr>
              <a:buSzPts val="1600"/>
              <a:buFont typeface="Nunito"/>
              <a:buChar char="●"/>
              <a:defRPr/>
            </a:lvl4pPr>
            <a:lvl5pPr lvl="4" rtl="0">
              <a:spcBef>
                <a:spcPts val="0"/>
              </a:spcBef>
              <a:spcAft>
                <a:spcPts val="0"/>
              </a:spcAft>
              <a:buClr>
                <a:schemeClr val="dk1"/>
              </a:buClr>
              <a:buSzPts val="1600"/>
              <a:buFont typeface="Nunito"/>
              <a:buChar char="○"/>
              <a:defRPr/>
            </a:lvl5pPr>
            <a:lvl6pPr lvl="5" rtl="0">
              <a:spcBef>
                <a:spcPts val="0"/>
              </a:spcBef>
              <a:spcAft>
                <a:spcPts val="0"/>
              </a:spcAft>
              <a:buClr>
                <a:schemeClr val="dk1"/>
              </a:buClr>
              <a:buSzPts val="1600"/>
              <a:buFont typeface="Nunito"/>
              <a:buChar char="■"/>
              <a:defRPr/>
            </a:lvl6pPr>
            <a:lvl7pPr lvl="6" rtl="0">
              <a:spcBef>
                <a:spcPts val="0"/>
              </a:spcBef>
              <a:spcAft>
                <a:spcPts val="0"/>
              </a:spcAft>
              <a:buClr>
                <a:schemeClr val="dk1"/>
              </a:buClr>
              <a:buSzPts val="1600"/>
              <a:buFont typeface="Nunito"/>
              <a:buChar char="●"/>
              <a:defRPr/>
            </a:lvl7pPr>
            <a:lvl8pPr lvl="7" rtl="0">
              <a:spcBef>
                <a:spcPts val="0"/>
              </a:spcBef>
              <a:spcAft>
                <a:spcPts val="0"/>
              </a:spcAft>
              <a:buClr>
                <a:schemeClr val="dk1"/>
              </a:buClr>
              <a:buSzPts val="1600"/>
              <a:buFont typeface="Nunito"/>
              <a:buChar char="○"/>
              <a:defRPr/>
            </a:lvl8pPr>
            <a:lvl9pPr lvl="8" rtl="0">
              <a:spcBef>
                <a:spcPts val="0"/>
              </a:spcBef>
              <a:spcAft>
                <a:spcPts val="0"/>
              </a:spcAft>
              <a:buClr>
                <a:schemeClr val="dk1"/>
              </a:buClr>
              <a:buSzPts val="1600"/>
              <a:buFont typeface="Nunito"/>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33">
    <p:spTree>
      <p:nvGrpSpPr>
        <p:cNvPr id="513" name="Shape 513"/>
        <p:cNvGrpSpPr/>
        <p:nvPr/>
      </p:nvGrpSpPr>
      <p:grpSpPr>
        <a:xfrm>
          <a:off x="0" y="0"/>
          <a:ext cx="0" cy="0"/>
          <a:chOff x="0" y="0"/>
          <a:chExt cx="0" cy="0"/>
        </a:xfrm>
      </p:grpSpPr>
      <p:sp>
        <p:nvSpPr>
          <p:cNvPr id="514" name="Google Shape;514;p22"/>
          <p:cNvSpPr/>
          <p:nvPr/>
        </p:nvSpPr>
        <p:spPr>
          <a:xfrm rot="-5620610">
            <a:off x="7759237" y="345401"/>
            <a:ext cx="3242370" cy="3111144"/>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2"/>
          <p:cNvSpPr/>
          <p:nvPr/>
        </p:nvSpPr>
        <p:spPr>
          <a:xfrm flipH="1" rot="-5400000">
            <a:off x="-700258" y="2716121"/>
            <a:ext cx="3397312" cy="3383225"/>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2"/>
          <p:cNvSpPr/>
          <p:nvPr/>
        </p:nvSpPr>
        <p:spPr>
          <a:xfrm flipH="1" rot="1891771">
            <a:off x="3633391" y="3134640"/>
            <a:ext cx="2182046" cy="3720269"/>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2"/>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18" name="Google Shape;518;p22"/>
          <p:cNvSpPr txBox="1"/>
          <p:nvPr>
            <p:ph idx="1" type="subTitle"/>
          </p:nvPr>
        </p:nvSpPr>
        <p:spPr>
          <a:xfrm>
            <a:off x="5403875" y="1333525"/>
            <a:ext cx="2167800" cy="454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19" name="Google Shape;519;p22"/>
          <p:cNvSpPr txBox="1"/>
          <p:nvPr>
            <p:ph idx="2" type="subTitle"/>
          </p:nvPr>
        </p:nvSpPr>
        <p:spPr>
          <a:xfrm>
            <a:off x="5403875" y="2852975"/>
            <a:ext cx="2167800" cy="454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20" name="Google Shape;520;p22"/>
          <p:cNvSpPr txBox="1"/>
          <p:nvPr>
            <p:ph idx="3" type="subTitle"/>
          </p:nvPr>
        </p:nvSpPr>
        <p:spPr>
          <a:xfrm>
            <a:off x="5403875" y="1839280"/>
            <a:ext cx="2167800" cy="814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521" name="Google Shape;521;p22"/>
          <p:cNvSpPr txBox="1"/>
          <p:nvPr>
            <p:ph idx="4" type="subTitle"/>
          </p:nvPr>
        </p:nvSpPr>
        <p:spPr>
          <a:xfrm>
            <a:off x="5403875" y="3358730"/>
            <a:ext cx="2167800" cy="814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8">
    <p:spTree>
      <p:nvGrpSpPr>
        <p:cNvPr id="522" name="Shape 522"/>
        <p:cNvGrpSpPr/>
        <p:nvPr/>
      </p:nvGrpSpPr>
      <p:grpSpPr>
        <a:xfrm>
          <a:off x="0" y="0"/>
          <a:ext cx="0" cy="0"/>
          <a:chOff x="0" y="0"/>
          <a:chExt cx="0" cy="0"/>
        </a:xfrm>
      </p:grpSpPr>
      <p:sp>
        <p:nvSpPr>
          <p:cNvPr id="523" name="Google Shape;523;p23"/>
          <p:cNvSpPr/>
          <p:nvPr/>
        </p:nvSpPr>
        <p:spPr>
          <a:xfrm rot="5035045">
            <a:off x="-2322768" y="2876704"/>
            <a:ext cx="5262855" cy="3237953"/>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4" name="Google Shape;524;p23"/>
          <p:cNvGrpSpPr/>
          <p:nvPr/>
        </p:nvGrpSpPr>
        <p:grpSpPr>
          <a:xfrm>
            <a:off x="-107118" y="-842535"/>
            <a:ext cx="2304462" cy="2293869"/>
            <a:chOff x="2414491" y="671177"/>
            <a:chExt cx="1830972" cy="1822411"/>
          </a:xfrm>
        </p:grpSpPr>
        <p:sp>
          <p:nvSpPr>
            <p:cNvPr id="525" name="Google Shape;525;p23"/>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3"/>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3"/>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3"/>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3"/>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3"/>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3"/>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3"/>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3"/>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3"/>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3"/>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3"/>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3"/>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3"/>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3"/>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3"/>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3"/>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3"/>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3"/>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3"/>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3"/>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3"/>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3"/>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3"/>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3"/>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3"/>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3"/>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3"/>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3"/>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3"/>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3"/>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3"/>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3"/>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3"/>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9" name="Google Shape;559;p23"/>
          <p:cNvSpPr/>
          <p:nvPr/>
        </p:nvSpPr>
        <p:spPr>
          <a:xfrm rot="-4280482">
            <a:off x="6793782" y="-1466885"/>
            <a:ext cx="3375483" cy="5024332"/>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3"/>
          <p:cNvSpPr/>
          <p:nvPr/>
        </p:nvSpPr>
        <p:spPr>
          <a:xfrm rot="-7977677">
            <a:off x="5123145" y="4056144"/>
            <a:ext cx="1601627" cy="1536805"/>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3"/>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62" name="Google Shape;562;p23"/>
          <p:cNvSpPr txBox="1"/>
          <p:nvPr>
            <p:ph idx="1" type="subTitle"/>
          </p:nvPr>
        </p:nvSpPr>
        <p:spPr>
          <a:xfrm>
            <a:off x="713250" y="2661125"/>
            <a:ext cx="2167800" cy="454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3" name="Google Shape;563;p23"/>
          <p:cNvSpPr txBox="1"/>
          <p:nvPr>
            <p:ph idx="2" type="subTitle"/>
          </p:nvPr>
        </p:nvSpPr>
        <p:spPr>
          <a:xfrm>
            <a:off x="3488100" y="2661125"/>
            <a:ext cx="2167800" cy="454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4" name="Google Shape;564;p23"/>
          <p:cNvSpPr txBox="1"/>
          <p:nvPr>
            <p:ph idx="3" type="subTitle"/>
          </p:nvPr>
        </p:nvSpPr>
        <p:spPr>
          <a:xfrm>
            <a:off x="713250" y="3128863"/>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565" name="Google Shape;565;p23"/>
          <p:cNvSpPr txBox="1"/>
          <p:nvPr>
            <p:ph idx="4" type="subTitle"/>
          </p:nvPr>
        </p:nvSpPr>
        <p:spPr>
          <a:xfrm>
            <a:off x="3488100" y="3128863"/>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566" name="Google Shape;566;p23"/>
          <p:cNvSpPr txBox="1"/>
          <p:nvPr>
            <p:ph idx="5" type="subTitle"/>
          </p:nvPr>
        </p:nvSpPr>
        <p:spPr>
          <a:xfrm>
            <a:off x="6262950" y="2661125"/>
            <a:ext cx="2167800" cy="454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7" name="Google Shape;567;p23"/>
          <p:cNvSpPr txBox="1"/>
          <p:nvPr>
            <p:ph idx="6" type="subTitle"/>
          </p:nvPr>
        </p:nvSpPr>
        <p:spPr>
          <a:xfrm>
            <a:off x="6262950" y="3128863"/>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30">
    <p:spTree>
      <p:nvGrpSpPr>
        <p:cNvPr id="568" name="Shape 568"/>
        <p:cNvGrpSpPr/>
        <p:nvPr/>
      </p:nvGrpSpPr>
      <p:grpSpPr>
        <a:xfrm>
          <a:off x="0" y="0"/>
          <a:ext cx="0" cy="0"/>
          <a:chOff x="0" y="0"/>
          <a:chExt cx="0" cy="0"/>
        </a:xfrm>
      </p:grpSpPr>
      <p:sp>
        <p:nvSpPr>
          <p:cNvPr id="569" name="Google Shape;569;p24"/>
          <p:cNvSpPr/>
          <p:nvPr/>
        </p:nvSpPr>
        <p:spPr>
          <a:xfrm rot="-7977680">
            <a:off x="2936026" y="3869950"/>
            <a:ext cx="2430109" cy="2331757"/>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0" name="Google Shape;570;p24"/>
          <p:cNvGrpSpPr/>
          <p:nvPr/>
        </p:nvGrpSpPr>
        <p:grpSpPr>
          <a:xfrm flipH="1" rot="10800000">
            <a:off x="205659" y="2003797"/>
            <a:ext cx="1888282" cy="1879453"/>
            <a:chOff x="2414491" y="671177"/>
            <a:chExt cx="1830972" cy="1822411"/>
          </a:xfrm>
        </p:grpSpPr>
        <p:sp>
          <p:nvSpPr>
            <p:cNvPr id="571" name="Google Shape;571;p24"/>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4"/>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4"/>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4"/>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4"/>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4"/>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4"/>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4"/>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4"/>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4"/>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4"/>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4"/>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4"/>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4"/>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4"/>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4"/>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4"/>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4"/>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4"/>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4"/>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4"/>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4"/>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4"/>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4"/>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4"/>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4"/>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4"/>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4"/>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4"/>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4"/>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4"/>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4"/>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4"/>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4"/>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5" name="Google Shape;605;p24"/>
          <p:cNvSpPr/>
          <p:nvPr/>
        </p:nvSpPr>
        <p:spPr>
          <a:xfrm flipH="1" rot="135969">
            <a:off x="-993079" y="-957313"/>
            <a:ext cx="3397316" cy="3383229"/>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4"/>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07" name="Google Shape;607;p24"/>
          <p:cNvSpPr txBox="1"/>
          <p:nvPr>
            <p:ph idx="1" type="subTitle"/>
          </p:nvPr>
        </p:nvSpPr>
        <p:spPr>
          <a:xfrm>
            <a:off x="2214975" y="1767075"/>
            <a:ext cx="2167800" cy="361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200">
                <a:solidFill>
                  <a:schemeClr val="l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08" name="Google Shape;608;p24"/>
          <p:cNvSpPr txBox="1"/>
          <p:nvPr>
            <p:ph idx="2" type="subTitle"/>
          </p:nvPr>
        </p:nvSpPr>
        <p:spPr>
          <a:xfrm>
            <a:off x="4761225" y="1767075"/>
            <a:ext cx="2167800" cy="361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200">
                <a:solidFill>
                  <a:schemeClr val="l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09" name="Google Shape;609;p24"/>
          <p:cNvSpPr txBox="1"/>
          <p:nvPr>
            <p:ph idx="3" type="subTitle"/>
          </p:nvPr>
        </p:nvSpPr>
        <p:spPr>
          <a:xfrm>
            <a:off x="2214975" y="2141863"/>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solidFill>
                  <a:schemeClr val="lt2"/>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10" name="Google Shape;610;p24"/>
          <p:cNvSpPr txBox="1"/>
          <p:nvPr>
            <p:ph idx="4" type="subTitle"/>
          </p:nvPr>
        </p:nvSpPr>
        <p:spPr>
          <a:xfrm>
            <a:off x="4761225" y="2141863"/>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solidFill>
                  <a:schemeClr val="lt2"/>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11" name="Google Shape;611;p24"/>
          <p:cNvSpPr txBox="1"/>
          <p:nvPr>
            <p:ph idx="5" type="subTitle"/>
          </p:nvPr>
        </p:nvSpPr>
        <p:spPr>
          <a:xfrm>
            <a:off x="2214975" y="3065375"/>
            <a:ext cx="2167800" cy="361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200">
                <a:solidFill>
                  <a:schemeClr val="l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12" name="Google Shape;612;p24"/>
          <p:cNvSpPr txBox="1"/>
          <p:nvPr>
            <p:ph idx="6" type="subTitle"/>
          </p:nvPr>
        </p:nvSpPr>
        <p:spPr>
          <a:xfrm>
            <a:off x="4761225" y="3065375"/>
            <a:ext cx="2167800" cy="361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200">
                <a:solidFill>
                  <a:schemeClr val="l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13" name="Google Shape;613;p24"/>
          <p:cNvSpPr txBox="1"/>
          <p:nvPr>
            <p:ph idx="7" type="subTitle"/>
          </p:nvPr>
        </p:nvSpPr>
        <p:spPr>
          <a:xfrm>
            <a:off x="2214975" y="3440113"/>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solidFill>
                  <a:schemeClr val="lt2"/>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14" name="Google Shape;614;p24"/>
          <p:cNvSpPr txBox="1"/>
          <p:nvPr>
            <p:ph idx="8" type="subTitle"/>
          </p:nvPr>
        </p:nvSpPr>
        <p:spPr>
          <a:xfrm>
            <a:off x="4761225" y="3440113"/>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solidFill>
                  <a:schemeClr val="lt2"/>
                </a:solidFill>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15" name="Google Shape;615;p24"/>
          <p:cNvSpPr/>
          <p:nvPr/>
        </p:nvSpPr>
        <p:spPr>
          <a:xfrm flipH="1" rot="-5035048">
            <a:off x="5373790" y="594172"/>
            <a:ext cx="6829100" cy="4201641"/>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9">
    <p:spTree>
      <p:nvGrpSpPr>
        <p:cNvPr id="616" name="Shape 616"/>
        <p:cNvGrpSpPr/>
        <p:nvPr/>
      </p:nvGrpSpPr>
      <p:grpSpPr>
        <a:xfrm>
          <a:off x="0" y="0"/>
          <a:ext cx="0" cy="0"/>
          <a:chOff x="0" y="0"/>
          <a:chExt cx="0" cy="0"/>
        </a:xfrm>
      </p:grpSpPr>
      <p:sp>
        <p:nvSpPr>
          <p:cNvPr id="617" name="Google Shape;617;p25"/>
          <p:cNvSpPr/>
          <p:nvPr/>
        </p:nvSpPr>
        <p:spPr>
          <a:xfrm>
            <a:off x="4487750" y="727477"/>
            <a:ext cx="6559985" cy="5236281"/>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5"/>
          <p:cNvSpPr/>
          <p:nvPr/>
        </p:nvSpPr>
        <p:spPr>
          <a:xfrm rot="5400000">
            <a:off x="-2563625" y="1125983"/>
            <a:ext cx="4913539" cy="3022943"/>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5"/>
          <p:cNvSpPr/>
          <p:nvPr/>
        </p:nvSpPr>
        <p:spPr>
          <a:xfrm rot="-7977677">
            <a:off x="635395" y="-298381"/>
            <a:ext cx="1601627" cy="1536805"/>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5"/>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21" name="Google Shape;621;p25"/>
          <p:cNvSpPr txBox="1"/>
          <p:nvPr>
            <p:ph idx="1" type="subTitle"/>
          </p:nvPr>
        </p:nvSpPr>
        <p:spPr>
          <a:xfrm>
            <a:off x="1094250" y="1652438"/>
            <a:ext cx="2167800" cy="37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22" name="Google Shape;622;p25"/>
          <p:cNvSpPr txBox="1"/>
          <p:nvPr>
            <p:ph idx="2" type="subTitle"/>
          </p:nvPr>
        </p:nvSpPr>
        <p:spPr>
          <a:xfrm>
            <a:off x="3488100" y="1652438"/>
            <a:ext cx="2167800" cy="37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23" name="Google Shape;623;p25"/>
          <p:cNvSpPr txBox="1"/>
          <p:nvPr>
            <p:ph idx="3" type="subTitle"/>
          </p:nvPr>
        </p:nvSpPr>
        <p:spPr>
          <a:xfrm>
            <a:off x="1094250" y="2043850"/>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24" name="Google Shape;624;p25"/>
          <p:cNvSpPr txBox="1"/>
          <p:nvPr>
            <p:ph idx="4" type="subTitle"/>
          </p:nvPr>
        </p:nvSpPr>
        <p:spPr>
          <a:xfrm>
            <a:off x="3488100" y="2043850"/>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25" name="Google Shape;625;p25"/>
          <p:cNvSpPr txBox="1"/>
          <p:nvPr>
            <p:ph idx="5" type="subTitle"/>
          </p:nvPr>
        </p:nvSpPr>
        <p:spPr>
          <a:xfrm>
            <a:off x="5881950" y="1652438"/>
            <a:ext cx="2167800" cy="37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26" name="Google Shape;626;p25"/>
          <p:cNvSpPr txBox="1"/>
          <p:nvPr>
            <p:ph idx="6" type="subTitle"/>
          </p:nvPr>
        </p:nvSpPr>
        <p:spPr>
          <a:xfrm>
            <a:off x="5881950" y="2043850"/>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27" name="Google Shape;627;p25"/>
          <p:cNvSpPr txBox="1"/>
          <p:nvPr>
            <p:ph idx="7" type="subTitle"/>
          </p:nvPr>
        </p:nvSpPr>
        <p:spPr>
          <a:xfrm>
            <a:off x="1094250" y="2989363"/>
            <a:ext cx="2167800" cy="37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28" name="Google Shape;628;p25"/>
          <p:cNvSpPr txBox="1"/>
          <p:nvPr>
            <p:ph idx="8" type="subTitle"/>
          </p:nvPr>
        </p:nvSpPr>
        <p:spPr>
          <a:xfrm>
            <a:off x="3488100" y="2989363"/>
            <a:ext cx="2167800" cy="37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29" name="Google Shape;629;p25"/>
          <p:cNvSpPr txBox="1"/>
          <p:nvPr>
            <p:ph idx="9" type="subTitle"/>
          </p:nvPr>
        </p:nvSpPr>
        <p:spPr>
          <a:xfrm>
            <a:off x="1094250" y="3380900"/>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30" name="Google Shape;630;p25"/>
          <p:cNvSpPr txBox="1"/>
          <p:nvPr>
            <p:ph idx="13" type="subTitle"/>
          </p:nvPr>
        </p:nvSpPr>
        <p:spPr>
          <a:xfrm>
            <a:off x="3488100" y="3380900"/>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31" name="Google Shape;631;p25"/>
          <p:cNvSpPr txBox="1"/>
          <p:nvPr>
            <p:ph idx="14" type="subTitle"/>
          </p:nvPr>
        </p:nvSpPr>
        <p:spPr>
          <a:xfrm>
            <a:off x="5881950" y="2989363"/>
            <a:ext cx="2167800" cy="37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200">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32" name="Google Shape;632;p25"/>
          <p:cNvSpPr txBox="1"/>
          <p:nvPr>
            <p:ph idx="15" type="subTitle"/>
          </p:nvPr>
        </p:nvSpPr>
        <p:spPr>
          <a:xfrm>
            <a:off x="5881950" y="3380900"/>
            <a:ext cx="21678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1">
    <p:spTree>
      <p:nvGrpSpPr>
        <p:cNvPr id="633" name="Shape 633"/>
        <p:cNvGrpSpPr/>
        <p:nvPr/>
      </p:nvGrpSpPr>
      <p:grpSpPr>
        <a:xfrm>
          <a:off x="0" y="0"/>
          <a:ext cx="0" cy="0"/>
          <a:chOff x="0" y="0"/>
          <a:chExt cx="0" cy="0"/>
        </a:xfrm>
      </p:grpSpPr>
      <p:sp>
        <p:nvSpPr>
          <p:cNvPr id="634" name="Google Shape;634;p26"/>
          <p:cNvSpPr/>
          <p:nvPr/>
        </p:nvSpPr>
        <p:spPr>
          <a:xfrm flipH="1" rot="-8234214">
            <a:off x="6462164" y="-167221"/>
            <a:ext cx="4162685" cy="2560997"/>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6"/>
          <p:cNvSpPr/>
          <p:nvPr/>
        </p:nvSpPr>
        <p:spPr>
          <a:xfrm rot="672094">
            <a:off x="-1833836" y="1849763"/>
            <a:ext cx="4680680" cy="4251900"/>
          </a:xfrm>
          <a:custGeom>
            <a:rect b="b" l="l" r="r" t="t"/>
            <a:pathLst>
              <a:path extrusionOk="0" h="59210" w="65181">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6"/>
          <p:cNvSpPr/>
          <p:nvPr/>
        </p:nvSpPr>
        <p:spPr>
          <a:xfrm>
            <a:off x="8042975" y="3533675"/>
            <a:ext cx="775608" cy="1012954"/>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6"/>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2">
    <p:spTree>
      <p:nvGrpSpPr>
        <p:cNvPr id="638" name="Shape 638"/>
        <p:cNvGrpSpPr/>
        <p:nvPr/>
      </p:nvGrpSpPr>
      <p:grpSpPr>
        <a:xfrm>
          <a:off x="0" y="0"/>
          <a:ext cx="0" cy="0"/>
          <a:chOff x="0" y="0"/>
          <a:chExt cx="0" cy="0"/>
        </a:xfrm>
      </p:grpSpPr>
      <p:sp>
        <p:nvSpPr>
          <p:cNvPr id="639" name="Google Shape;639;p27"/>
          <p:cNvSpPr/>
          <p:nvPr/>
        </p:nvSpPr>
        <p:spPr>
          <a:xfrm flipH="1" rot="-2505069">
            <a:off x="6267646" y="1159768"/>
            <a:ext cx="4436783" cy="3714225"/>
          </a:xfrm>
          <a:custGeom>
            <a:rect b="b" l="l" r="r" t="t"/>
            <a:pathLst>
              <a:path extrusionOk="0" h="52038" w="61178">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7"/>
          <p:cNvSpPr/>
          <p:nvPr/>
        </p:nvSpPr>
        <p:spPr>
          <a:xfrm rot="3781174">
            <a:off x="-1644519" y="1806437"/>
            <a:ext cx="4267951" cy="2625760"/>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1" name="Google Shape;641;p27"/>
          <p:cNvGrpSpPr/>
          <p:nvPr/>
        </p:nvGrpSpPr>
        <p:grpSpPr>
          <a:xfrm flipH="1" rot="10800000">
            <a:off x="566191" y="1712532"/>
            <a:ext cx="1696762" cy="1688828"/>
            <a:chOff x="2414491" y="671177"/>
            <a:chExt cx="1830972" cy="1822411"/>
          </a:xfrm>
        </p:grpSpPr>
        <p:sp>
          <p:nvSpPr>
            <p:cNvPr id="642" name="Google Shape;642;p27"/>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7"/>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7"/>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7"/>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7"/>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7"/>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7"/>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7"/>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7"/>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7"/>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7"/>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7"/>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7"/>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7"/>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7"/>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7"/>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7"/>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7"/>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7"/>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7"/>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7"/>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7"/>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7"/>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7"/>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7"/>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7"/>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7"/>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7"/>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7"/>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7"/>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7"/>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7"/>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7"/>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7"/>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6" name="Google Shape;676;p27"/>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4">
    <p:spTree>
      <p:nvGrpSpPr>
        <p:cNvPr id="677" name="Shape 677"/>
        <p:cNvGrpSpPr/>
        <p:nvPr/>
      </p:nvGrpSpPr>
      <p:grpSpPr>
        <a:xfrm>
          <a:off x="0" y="0"/>
          <a:ext cx="0" cy="0"/>
          <a:chOff x="0" y="0"/>
          <a:chExt cx="0" cy="0"/>
        </a:xfrm>
      </p:grpSpPr>
      <p:sp>
        <p:nvSpPr>
          <p:cNvPr id="678" name="Google Shape;678;p28"/>
          <p:cNvSpPr/>
          <p:nvPr/>
        </p:nvSpPr>
        <p:spPr>
          <a:xfrm rot="5400000">
            <a:off x="-897085" y="455393"/>
            <a:ext cx="4906632" cy="4469596"/>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8"/>
          <p:cNvSpPr/>
          <p:nvPr/>
        </p:nvSpPr>
        <p:spPr>
          <a:xfrm rot="4271990">
            <a:off x="6861805" y="3034227"/>
            <a:ext cx="3403945" cy="3389831"/>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8"/>
          <p:cNvSpPr/>
          <p:nvPr/>
        </p:nvSpPr>
        <p:spPr>
          <a:xfrm>
            <a:off x="7014776" y="357427"/>
            <a:ext cx="801658" cy="707098"/>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8"/>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5">
    <p:spTree>
      <p:nvGrpSpPr>
        <p:cNvPr id="682" name="Shape 682"/>
        <p:cNvGrpSpPr/>
        <p:nvPr/>
      </p:nvGrpSpPr>
      <p:grpSpPr>
        <a:xfrm>
          <a:off x="0" y="0"/>
          <a:ext cx="0" cy="0"/>
          <a:chOff x="0" y="0"/>
          <a:chExt cx="0" cy="0"/>
        </a:xfrm>
      </p:grpSpPr>
      <p:sp>
        <p:nvSpPr>
          <p:cNvPr id="683" name="Google Shape;683;p29"/>
          <p:cNvSpPr/>
          <p:nvPr/>
        </p:nvSpPr>
        <p:spPr>
          <a:xfrm rot="8100090">
            <a:off x="-1277624" y="-498533"/>
            <a:ext cx="4047120" cy="2489963"/>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9"/>
          <p:cNvSpPr/>
          <p:nvPr/>
        </p:nvSpPr>
        <p:spPr>
          <a:xfrm flipH="1" rot="-2262480">
            <a:off x="5470609" y="3669962"/>
            <a:ext cx="4913469" cy="3022900"/>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9"/>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86" name="Google Shape;686;p29"/>
          <p:cNvSpPr/>
          <p:nvPr/>
        </p:nvSpPr>
        <p:spPr>
          <a:xfrm rot="-7977666">
            <a:off x="7581866" y="924182"/>
            <a:ext cx="1233331" cy="1183416"/>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16">
    <p:spTree>
      <p:nvGrpSpPr>
        <p:cNvPr id="687" name="Shape 687"/>
        <p:cNvGrpSpPr/>
        <p:nvPr/>
      </p:nvGrpSpPr>
      <p:grpSpPr>
        <a:xfrm>
          <a:off x="0" y="0"/>
          <a:ext cx="0" cy="0"/>
          <a:chOff x="0" y="0"/>
          <a:chExt cx="0" cy="0"/>
        </a:xfrm>
      </p:grpSpPr>
      <p:sp>
        <p:nvSpPr>
          <p:cNvPr id="688" name="Google Shape;688;p30"/>
          <p:cNvSpPr/>
          <p:nvPr/>
        </p:nvSpPr>
        <p:spPr>
          <a:xfrm rot="5575585">
            <a:off x="-1934287" y="-969252"/>
            <a:ext cx="4436755" cy="3714245"/>
          </a:xfrm>
          <a:custGeom>
            <a:rect b="b" l="l" r="r" t="t"/>
            <a:pathLst>
              <a:path extrusionOk="0" h="52038" w="61178">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0"/>
          <p:cNvSpPr/>
          <p:nvPr/>
        </p:nvSpPr>
        <p:spPr>
          <a:xfrm>
            <a:off x="4971452" y="887873"/>
            <a:ext cx="5492180" cy="3689245"/>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0"/>
          <p:cNvSpPr/>
          <p:nvPr/>
        </p:nvSpPr>
        <p:spPr>
          <a:xfrm rot="-7977666">
            <a:off x="3954029" y="4656032"/>
            <a:ext cx="1233331" cy="1183416"/>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0"/>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CUSTOM_18">
    <p:spTree>
      <p:nvGrpSpPr>
        <p:cNvPr id="692" name="Shape 692"/>
        <p:cNvGrpSpPr/>
        <p:nvPr/>
      </p:nvGrpSpPr>
      <p:grpSpPr>
        <a:xfrm>
          <a:off x="0" y="0"/>
          <a:ext cx="0" cy="0"/>
          <a:chOff x="0" y="0"/>
          <a:chExt cx="0" cy="0"/>
        </a:xfrm>
      </p:grpSpPr>
      <p:sp>
        <p:nvSpPr>
          <p:cNvPr id="693" name="Google Shape;693;p31"/>
          <p:cNvSpPr/>
          <p:nvPr/>
        </p:nvSpPr>
        <p:spPr>
          <a:xfrm flipH="1" rot="912733">
            <a:off x="-1572654" y="597947"/>
            <a:ext cx="3253667" cy="5480823"/>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1"/>
          <p:cNvSpPr/>
          <p:nvPr/>
        </p:nvSpPr>
        <p:spPr>
          <a:xfrm rot="-482288">
            <a:off x="6784912" y="-733687"/>
            <a:ext cx="3654738" cy="3639584"/>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1"/>
          <p:cNvSpPr/>
          <p:nvPr/>
        </p:nvSpPr>
        <p:spPr>
          <a:xfrm rot="3320924">
            <a:off x="8443534" y="3822428"/>
            <a:ext cx="1269688" cy="1658230"/>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1"/>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CUSTOM_20">
    <p:spTree>
      <p:nvGrpSpPr>
        <p:cNvPr id="697" name="Shape 697"/>
        <p:cNvGrpSpPr/>
        <p:nvPr/>
      </p:nvGrpSpPr>
      <p:grpSpPr>
        <a:xfrm>
          <a:off x="0" y="0"/>
          <a:ext cx="0" cy="0"/>
          <a:chOff x="0" y="0"/>
          <a:chExt cx="0" cy="0"/>
        </a:xfrm>
      </p:grpSpPr>
      <p:sp>
        <p:nvSpPr>
          <p:cNvPr id="698" name="Google Shape;698;p32"/>
          <p:cNvSpPr/>
          <p:nvPr/>
        </p:nvSpPr>
        <p:spPr>
          <a:xfrm rot="-5620610">
            <a:off x="8235762" y="2503251"/>
            <a:ext cx="3242370" cy="3111144"/>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2"/>
          <p:cNvSpPr/>
          <p:nvPr/>
        </p:nvSpPr>
        <p:spPr>
          <a:xfrm flipH="1" rot="-595142">
            <a:off x="-1233073" y="-485172"/>
            <a:ext cx="3397327" cy="3383240"/>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2"/>
          <p:cNvSpPr/>
          <p:nvPr/>
        </p:nvSpPr>
        <p:spPr>
          <a:xfrm rot="-7977683">
            <a:off x="6409699" y="-292300"/>
            <a:ext cx="1554661" cy="1491741"/>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2"/>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CUSTOM_21">
    <p:spTree>
      <p:nvGrpSpPr>
        <p:cNvPr id="702" name="Shape 702"/>
        <p:cNvGrpSpPr/>
        <p:nvPr/>
      </p:nvGrpSpPr>
      <p:grpSpPr>
        <a:xfrm>
          <a:off x="0" y="0"/>
          <a:ext cx="0" cy="0"/>
          <a:chOff x="0" y="0"/>
          <a:chExt cx="0" cy="0"/>
        </a:xfrm>
      </p:grpSpPr>
      <p:sp>
        <p:nvSpPr>
          <p:cNvPr id="703" name="Google Shape;703;p33"/>
          <p:cNvSpPr/>
          <p:nvPr/>
        </p:nvSpPr>
        <p:spPr>
          <a:xfrm flipH="1" rot="-5400000">
            <a:off x="5697375" y="631183"/>
            <a:ext cx="4913539" cy="3022943"/>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3"/>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grpSp>
        <p:nvGrpSpPr>
          <p:cNvPr id="705" name="Google Shape;705;p33"/>
          <p:cNvGrpSpPr/>
          <p:nvPr/>
        </p:nvGrpSpPr>
        <p:grpSpPr>
          <a:xfrm flipH="1" rot="10800000">
            <a:off x="-776141" y="2015093"/>
            <a:ext cx="2087674" cy="2077913"/>
            <a:chOff x="2414491" y="671177"/>
            <a:chExt cx="1830972" cy="1822411"/>
          </a:xfrm>
        </p:grpSpPr>
        <p:sp>
          <p:nvSpPr>
            <p:cNvPr id="706" name="Google Shape;706;p33"/>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3"/>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3"/>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3"/>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33"/>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3"/>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3"/>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3"/>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3"/>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3"/>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3"/>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3"/>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3"/>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3"/>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3"/>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3"/>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3"/>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3"/>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3"/>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3"/>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3"/>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3"/>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3"/>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3"/>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3"/>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3"/>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3"/>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3"/>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3"/>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3"/>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3"/>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3"/>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3"/>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3"/>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6">
    <p:spTree>
      <p:nvGrpSpPr>
        <p:cNvPr id="740" name="Shape 740"/>
        <p:cNvGrpSpPr/>
        <p:nvPr/>
      </p:nvGrpSpPr>
      <p:grpSpPr>
        <a:xfrm>
          <a:off x="0" y="0"/>
          <a:ext cx="0" cy="0"/>
          <a:chOff x="0" y="0"/>
          <a:chExt cx="0" cy="0"/>
        </a:xfrm>
      </p:grpSpPr>
      <p:sp>
        <p:nvSpPr>
          <p:cNvPr id="741" name="Google Shape;741;p34"/>
          <p:cNvSpPr/>
          <p:nvPr/>
        </p:nvSpPr>
        <p:spPr>
          <a:xfrm rot="-2187687">
            <a:off x="6997415" y="2824325"/>
            <a:ext cx="1938838" cy="3305612"/>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4"/>
          <p:cNvSpPr/>
          <p:nvPr/>
        </p:nvSpPr>
        <p:spPr>
          <a:xfrm rot="1855510">
            <a:off x="2523490" y="193756"/>
            <a:ext cx="4979106" cy="4104445"/>
          </a:xfrm>
          <a:custGeom>
            <a:rect b="b" l="l" r="r" t="t"/>
            <a:pathLst>
              <a:path extrusionOk="0" h="48836" w="59243">
                <a:moveTo>
                  <a:pt x="27153" y="9007"/>
                </a:moveTo>
                <a:cubicBezTo>
                  <a:pt x="33591" y="9007"/>
                  <a:pt x="31990" y="9240"/>
                  <a:pt x="38094" y="5071"/>
                </a:cubicBezTo>
                <a:cubicBezTo>
                  <a:pt x="44232" y="901"/>
                  <a:pt x="51737" y="0"/>
                  <a:pt x="55473" y="5071"/>
                </a:cubicBezTo>
                <a:cubicBezTo>
                  <a:pt x="59243" y="10108"/>
                  <a:pt x="46800" y="16346"/>
                  <a:pt x="46767" y="22483"/>
                </a:cubicBezTo>
                <a:cubicBezTo>
                  <a:pt x="46734" y="28621"/>
                  <a:pt x="48768" y="48835"/>
                  <a:pt x="28354" y="48835"/>
                </a:cubicBezTo>
                <a:cubicBezTo>
                  <a:pt x="7939" y="48835"/>
                  <a:pt x="0" y="22583"/>
                  <a:pt x="8973" y="14011"/>
                </a:cubicBezTo>
                <a:cubicBezTo>
                  <a:pt x="17946" y="5471"/>
                  <a:pt x="20715" y="9007"/>
                  <a:pt x="27153" y="900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4"/>
          <p:cNvSpPr/>
          <p:nvPr/>
        </p:nvSpPr>
        <p:spPr>
          <a:xfrm flipH="1" rot="10800000">
            <a:off x="242450" y="2888462"/>
            <a:ext cx="1774800" cy="1774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4" name="Google Shape;744;p34"/>
          <p:cNvGrpSpPr/>
          <p:nvPr/>
        </p:nvGrpSpPr>
        <p:grpSpPr>
          <a:xfrm flipH="1" rot="10800000">
            <a:off x="955516" y="2266845"/>
            <a:ext cx="1696762" cy="1688828"/>
            <a:chOff x="2414491" y="671177"/>
            <a:chExt cx="1830972" cy="1822411"/>
          </a:xfrm>
        </p:grpSpPr>
        <p:sp>
          <p:nvSpPr>
            <p:cNvPr id="745" name="Google Shape;745;p34"/>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4"/>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34"/>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4"/>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4"/>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4"/>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4"/>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4"/>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4"/>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4"/>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4"/>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4"/>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4"/>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4"/>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4"/>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4"/>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4"/>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4"/>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4"/>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4"/>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4"/>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4"/>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4"/>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4"/>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4"/>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4"/>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4"/>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4"/>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34"/>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34"/>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4"/>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4"/>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4"/>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34"/>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9" name="Google Shape;779;p34"/>
          <p:cNvSpPr/>
          <p:nvPr/>
        </p:nvSpPr>
        <p:spPr>
          <a:xfrm rot="-7977683">
            <a:off x="6033949" y="548625"/>
            <a:ext cx="1554661" cy="1491741"/>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4">
            <a:hlinkClick/>
          </p:cNvPr>
          <p:cNvSpPr txBox="1"/>
          <p:nvPr>
            <p:ph type="title"/>
          </p:nvPr>
        </p:nvSpPr>
        <p:spPr>
          <a:xfrm>
            <a:off x="2019300" y="1960425"/>
            <a:ext cx="5105400" cy="121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5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81" name="Google Shape;781;p34"/>
          <p:cNvSpPr txBox="1"/>
          <p:nvPr>
            <p:ph hasCustomPrompt="1" idx="2" type="title"/>
          </p:nvPr>
        </p:nvSpPr>
        <p:spPr>
          <a:xfrm>
            <a:off x="2019300" y="914400"/>
            <a:ext cx="5105400" cy="1213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75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8">
    <p:spTree>
      <p:nvGrpSpPr>
        <p:cNvPr id="782" name="Shape 782"/>
        <p:cNvGrpSpPr/>
        <p:nvPr/>
      </p:nvGrpSpPr>
      <p:grpSpPr>
        <a:xfrm>
          <a:off x="0" y="0"/>
          <a:ext cx="0" cy="0"/>
          <a:chOff x="0" y="0"/>
          <a:chExt cx="0" cy="0"/>
        </a:xfrm>
      </p:grpSpPr>
      <p:sp>
        <p:nvSpPr>
          <p:cNvPr id="783" name="Google Shape;783;p35"/>
          <p:cNvSpPr/>
          <p:nvPr/>
        </p:nvSpPr>
        <p:spPr>
          <a:xfrm rot="-7977683">
            <a:off x="1484724" y="1516400"/>
            <a:ext cx="1554661" cy="1491741"/>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35"/>
          <p:cNvSpPr/>
          <p:nvPr/>
        </p:nvSpPr>
        <p:spPr>
          <a:xfrm flipH="1" rot="288619">
            <a:off x="-1415244" y="1158707"/>
            <a:ext cx="4829256" cy="4940052"/>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35"/>
          <p:cNvSpPr/>
          <p:nvPr/>
        </p:nvSpPr>
        <p:spPr>
          <a:xfrm rot="-8533595">
            <a:off x="7105388" y="-706575"/>
            <a:ext cx="1938828" cy="3305595"/>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35"/>
          <p:cNvSpPr/>
          <p:nvPr/>
        </p:nvSpPr>
        <p:spPr>
          <a:xfrm>
            <a:off x="6970750" y="2154714"/>
            <a:ext cx="1460036" cy="1906827"/>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7" name="Google Shape;787;p35"/>
          <p:cNvGrpSpPr/>
          <p:nvPr/>
        </p:nvGrpSpPr>
        <p:grpSpPr>
          <a:xfrm>
            <a:off x="6247704" y="2777002"/>
            <a:ext cx="1830972" cy="1822411"/>
            <a:chOff x="2414491" y="671177"/>
            <a:chExt cx="1830972" cy="1822411"/>
          </a:xfrm>
        </p:grpSpPr>
        <p:sp>
          <p:nvSpPr>
            <p:cNvPr id="788" name="Google Shape;788;p35"/>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35"/>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5"/>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5"/>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35"/>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35"/>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5"/>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5"/>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35"/>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5"/>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35"/>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5"/>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5"/>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35"/>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35"/>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5"/>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35"/>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5"/>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35"/>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35"/>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35"/>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35"/>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35"/>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5"/>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5"/>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5"/>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5"/>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5"/>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5"/>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5"/>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5"/>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5"/>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5"/>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5"/>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2" name="Google Shape;822;p35">
            <a:hlinkClick/>
          </p:cNvPr>
          <p:cNvSpPr txBox="1"/>
          <p:nvPr>
            <p:ph type="title"/>
          </p:nvPr>
        </p:nvSpPr>
        <p:spPr>
          <a:xfrm>
            <a:off x="2019300" y="1960425"/>
            <a:ext cx="5105400" cy="121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5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23" name="Google Shape;823;p35"/>
          <p:cNvSpPr txBox="1"/>
          <p:nvPr>
            <p:ph hasCustomPrompt="1" idx="2" type="title"/>
          </p:nvPr>
        </p:nvSpPr>
        <p:spPr>
          <a:xfrm>
            <a:off x="2019300" y="914400"/>
            <a:ext cx="5105400" cy="1213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75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13">
    <p:spTree>
      <p:nvGrpSpPr>
        <p:cNvPr id="824" name="Shape 824"/>
        <p:cNvGrpSpPr/>
        <p:nvPr/>
      </p:nvGrpSpPr>
      <p:grpSpPr>
        <a:xfrm>
          <a:off x="0" y="0"/>
          <a:ext cx="0" cy="0"/>
          <a:chOff x="0" y="0"/>
          <a:chExt cx="0" cy="0"/>
        </a:xfrm>
      </p:grpSpPr>
      <p:sp>
        <p:nvSpPr>
          <p:cNvPr id="825" name="Google Shape;825;p36"/>
          <p:cNvSpPr/>
          <p:nvPr/>
        </p:nvSpPr>
        <p:spPr>
          <a:xfrm rot="-5716269">
            <a:off x="3090772" y="121523"/>
            <a:ext cx="3242308" cy="5108995"/>
          </a:xfrm>
          <a:custGeom>
            <a:rect b="b" l="l" r="r" t="t"/>
            <a:pathLst>
              <a:path extrusionOk="0" h="83294" w="72386">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6" name="Google Shape;826;p36"/>
          <p:cNvGrpSpPr/>
          <p:nvPr/>
        </p:nvGrpSpPr>
        <p:grpSpPr>
          <a:xfrm flipH="1">
            <a:off x="6918862" y="-84862"/>
            <a:ext cx="2277317" cy="5304377"/>
            <a:chOff x="224725" y="566950"/>
            <a:chExt cx="1850875" cy="4311100"/>
          </a:xfrm>
        </p:grpSpPr>
        <p:sp>
          <p:nvSpPr>
            <p:cNvPr id="827" name="Google Shape;827;p36"/>
            <p:cNvSpPr/>
            <p:nvPr/>
          </p:nvSpPr>
          <p:spPr>
            <a:xfrm>
              <a:off x="1914975" y="566950"/>
              <a:ext cx="160625" cy="2033000"/>
            </a:xfrm>
            <a:custGeom>
              <a:rect b="b" l="l" r="r" t="t"/>
              <a:pathLst>
                <a:path extrusionOk="0" h="81320" w="6425">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6"/>
            <p:cNvSpPr/>
            <p:nvPr/>
          </p:nvSpPr>
          <p:spPr>
            <a:xfrm>
              <a:off x="1761075" y="818875"/>
              <a:ext cx="160625" cy="2032875"/>
            </a:xfrm>
            <a:custGeom>
              <a:rect b="b" l="l" r="r" t="t"/>
              <a:pathLst>
                <a:path extrusionOk="0" h="81315" w="6425">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36"/>
            <p:cNvSpPr/>
            <p:nvPr/>
          </p:nvSpPr>
          <p:spPr>
            <a:xfrm>
              <a:off x="1607850" y="566950"/>
              <a:ext cx="159950" cy="2033000"/>
            </a:xfrm>
            <a:custGeom>
              <a:rect b="b" l="l" r="r" t="t"/>
              <a:pathLst>
                <a:path extrusionOk="0" h="81320" w="6398">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6"/>
            <p:cNvSpPr/>
            <p:nvPr/>
          </p:nvSpPr>
          <p:spPr>
            <a:xfrm>
              <a:off x="1453950" y="818875"/>
              <a:ext cx="160600" cy="2032875"/>
            </a:xfrm>
            <a:custGeom>
              <a:rect b="b" l="l" r="r" t="t"/>
              <a:pathLst>
                <a:path extrusionOk="0" h="81315" w="6424">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6"/>
            <p:cNvSpPr/>
            <p:nvPr/>
          </p:nvSpPr>
          <p:spPr>
            <a:xfrm>
              <a:off x="1300050" y="566950"/>
              <a:ext cx="160600" cy="2033000"/>
            </a:xfrm>
            <a:custGeom>
              <a:rect b="b" l="l" r="r" t="t"/>
              <a:pathLst>
                <a:path extrusionOk="0" h="81320" w="6424">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6"/>
            <p:cNvSpPr/>
            <p:nvPr/>
          </p:nvSpPr>
          <p:spPr>
            <a:xfrm>
              <a:off x="1146800" y="818875"/>
              <a:ext cx="159950" cy="2032875"/>
            </a:xfrm>
            <a:custGeom>
              <a:rect b="b" l="l" r="r" t="t"/>
              <a:pathLst>
                <a:path extrusionOk="0" h="81315" w="6398">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6"/>
            <p:cNvSpPr/>
            <p:nvPr/>
          </p:nvSpPr>
          <p:spPr>
            <a:xfrm>
              <a:off x="992900" y="566950"/>
              <a:ext cx="160625" cy="2033000"/>
            </a:xfrm>
            <a:custGeom>
              <a:rect b="b" l="l" r="r" t="t"/>
              <a:pathLst>
                <a:path extrusionOk="0" h="81320" w="6425">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6"/>
            <p:cNvSpPr/>
            <p:nvPr/>
          </p:nvSpPr>
          <p:spPr>
            <a:xfrm>
              <a:off x="839675" y="818875"/>
              <a:ext cx="159950" cy="2032875"/>
            </a:xfrm>
            <a:custGeom>
              <a:rect b="b" l="l" r="r" t="t"/>
              <a:pathLst>
                <a:path extrusionOk="0" h="81315" w="6398">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6"/>
            <p:cNvSpPr/>
            <p:nvPr/>
          </p:nvSpPr>
          <p:spPr>
            <a:xfrm>
              <a:off x="685775" y="566950"/>
              <a:ext cx="159950" cy="2033000"/>
            </a:xfrm>
            <a:custGeom>
              <a:rect b="b" l="l" r="r" t="t"/>
              <a:pathLst>
                <a:path extrusionOk="0" h="81320" w="6398">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36"/>
            <p:cNvSpPr/>
            <p:nvPr/>
          </p:nvSpPr>
          <p:spPr>
            <a:xfrm>
              <a:off x="531875" y="818875"/>
              <a:ext cx="160600" cy="2032875"/>
            </a:xfrm>
            <a:custGeom>
              <a:rect b="b" l="l" r="r" t="t"/>
              <a:pathLst>
                <a:path extrusionOk="0" h="81315" w="6424">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6"/>
            <p:cNvSpPr/>
            <p:nvPr/>
          </p:nvSpPr>
          <p:spPr>
            <a:xfrm>
              <a:off x="378625" y="566950"/>
              <a:ext cx="159950" cy="2033000"/>
            </a:xfrm>
            <a:custGeom>
              <a:rect b="b" l="l" r="r" t="t"/>
              <a:pathLst>
                <a:path extrusionOk="0" h="81320" w="6398">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36"/>
            <p:cNvSpPr/>
            <p:nvPr/>
          </p:nvSpPr>
          <p:spPr>
            <a:xfrm>
              <a:off x="224725" y="818875"/>
              <a:ext cx="159950" cy="2032875"/>
            </a:xfrm>
            <a:custGeom>
              <a:rect b="b" l="l" r="r" t="t"/>
              <a:pathLst>
                <a:path extrusionOk="0" h="81315" w="6398">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36"/>
            <p:cNvSpPr/>
            <p:nvPr/>
          </p:nvSpPr>
          <p:spPr>
            <a:xfrm>
              <a:off x="1914975" y="2593575"/>
              <a:ext cx="160625" cy="2032875"/>
            </a:xfrm>
            <a:custGeom>
              <a:rect b="b" l="l" r="r" t="t"/>
              <a:pathLst>
                <a:path extrusionOk="0" h="81315" w="6425">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6"/>
            <p:cNvSpPr/>
            <p:nvPr/>
          </p:nvSpPr>
          <p:spPr>
            <a:xfrm>
              <a:off x="1761075" y="2845375"/>
              <a:ext cx="160625" cy="2032675"/>
            </a:xfrm>
            <a:custGeom>
              <a:rect b="b" l="l" r="r" t="t"/>
              <a:pathLst>
                <a:path extrusionOk="0" h="81307" w="6425">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36"/>
            <p:cNvSpPr/>
            <p:nvPr/>
          </p:nvSpPr>
          <p:spPr>
            <a:xfrm>
              <a:off x="1607850" y="2593575"/>
              <a:ext cx="159950" cy="2032875"/>
            </a:xfrm>
            <a:custGeom>
              <a:rect b="b" l="l" r="r" t="t"/>
              <a:pathLst>
                <a:path extrusionOk="0" h="81315" w="6398">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6"/>
            <p:cNvSpPr/>
            <p:nvPr/>
          </p:nvSpPr>
          <p:spPr>
            <a:xfrm>
              <a:off x="1453950" y="2845375"/>
              <a:ext cx="160600" cy="2032675"/>
            </a:xfrm>
            <a:custGeom>
              <a:rect b="b" l="l" r="r" t="t"/>
              <a:pathLst>
                <a:path extrusionOk="0" h="81307" w="6424">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36"/>
            <p:cNvSpPr/>
            <p:nvPr/>
          </p:nvSpPr>
          <p:spPr>
            <a:xfrm>
              <a:off x="1300050" y="2593575"/>
              <a:ext cx="160600" cy="2032875"/>
            </a:xfrm>
            <a:custGeom>
              <a:rect b="b" l="l" r="r" t="t"/>
              <a:pathLst>
                <a:path extrusionOk="0" h="81315" w="6424">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36"/>
            <p:cNvSpPr/>
            <p:nvPr/>
          </p:nvSpPr>
          <p:spPr>
            <a:xfrm>
              <a:off x="1146800" y="2845375"/>
              <a:ext cx="159950" cy="2032675"/>
            </a:xfrm>
            <a:custGeom>
              <a:rect b="b" l="l" r="r" t="t"/>
              <a:pathLst>
                <a:path extrusionOk="0" h="81307" w="6398">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6"/>
            <p:cNvSpPr/>
            <p:nvPr/>
          </p:nvSpPr>
          <p:spPr>
            <a:xfrm>
              <a:off x="992900" y="2593575"/>
              <a:ext cx="160625" cy="2032875"/>
            </a:xfrm>
            <a:custGeom>
              <a:rect b="b" l="l" r="r" t="t"/>
              <a:pathLst>
                <a:path extrusionOk="0" h="81315" w="6425">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6"/>
            <p:cNvSpPr/>
            <p:nvPr/>
          </p:nvSpPr>
          <p:spPr>
            <a:xfrm>
              <a:off x="839675" y="2845375"/>
              <a:ext cx="159950" cy="2032675"/>
            </a:xfrm>
            <a:custGeom>
              <a:rect b="b" l="l" r="r" t="t"/>
              <a:pathLst>
                <a:path extrusionOk="0" h="81307" w="6398">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6"/>
            <p:cNvSpPr/>
            <p:nvPr/>
          </p:nvSpPr>
          <p:spPr>
            <a:xfrm>
              <a:off x="685775" y="2593575"/>
              <a:ext cx="159950" cy="2032875"/>
            </a:xfrm>
            <a:custGeom>
              <a:rect b="b" l="l" r="r" t="t"/>
              <a:pathLst>
                <a:path extrusionOk="0" h="81315" w="6398">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6"/>
            <p:cNvSpPr/>
            <p:nvPr/>
          </p:nvSpPr>
          <p:spPr>
            <a:xfrm>
              <a:off x="531875" y="2845375"/>
              <a:ext cx="160600" cy="2032675"/>
            </a:xfrm>
            <a:custGeom>
              <a:rect b="b" l="l" r="r" t="t"/>
              <a:pathLst>
                <a:path extrusionOk="0" h="81307" w="6424">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6"/>
            <p:cNvSpPr/>
            <p:nvPr/>
          </p:nvSpPr>
          <p:spPr>
            <a:xfrm>
              <a:off x="378625" y="2593575"/>
              <a:ext cx="159950" cy="2032875"/>
            </a:xfrm>
            <a:custGeom>
              <a:rect b="b" l="l" r="r" t="t"/>
              <a:pathLst>
                <a:path extrusionOk="0" h="81315" w="6398">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6"/>
            <p:cNvSpPr/>
            <p:nvPr/>
          </p:nvSpPr>
          <p:spPr>
            <a:xfrm>
              <a:off x="224725" y="2845375"/>
              <a:ext cx="159950" cy="2032675"/>
            </a:xfrm>
            <a:custGeom>
              <a:rect b="b" l="l" r="r" t="t"/>
              <a:pathLst>
                <a:path extrusionOk="0" h="81307" w="6398">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1" name="Google Shape;851;p36">
            <a:hlinkClick/>
          </p:cNvPr>
          <p:cNvSpPr txBox="1"/>
          <p:nvPr>
            <p:ph type="title"/>
          </p:nvPr>
        </p:nvSpPr>
        <p:spPr>
          <a:xfrm>
            <a:off x="2019300" y="1960425"/>
            <a:ext cx="5105400" cy="121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5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52" name="Google Shape;852;p36"/>
          <p:cNvSpPr txBox="1"/>
          <p:nvPr>
            <p:ph hasCustomPrompt="1" idx="2" type="title"/>
          </p:nvPr>
        </p:nvSpPr>
        <p:spPr>
          <a:xfrm>
            <a:off x="2020824" y="918450"/>
            <a:ext cx="5105400" cy="1213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75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853" name="Google Shape;853;p36"/>
          <p:cNvSpPr/>
          <p:nvPr/>
        </p:nvSpPr>
        <p:spPr>
          <a:xfrm flipH="1">
            <a:off x="6154471" y="760963"/>
            <a:ext cx="1269687" cy="1658228"/>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6"/>
          <p:cNvSpPr/>
          <p:nvPr/>
        </p:nvSpPr>
        <p:spPr>
          <a:xfrm flipH="1">
            <a:off x="736534" y="1655532"/>
            <a:ext cx="1774800" cy="1774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5" name="Google Shape;855;p36"/>
          <p:cNvGrpSpPr/>
          <p:nvPr/>
        </p:nvGrpSpPr>
        <p:grpSpPr>
          <a:xfrm flipH="1">
            <a:off x="101505" y="2363121"/>
            <a:ext cx="1696762" cy="1688828"/>
            <a:chOff x="2414491" y="671177"/>
            <a:chExt cx="1830972" cy="1822411"/>
          </a:xfrm>
        </p:grpSpPr>
        <p:sp>
          <p:nvSpPr>
            <p:cNvPr id="856" name="Google Shape;856;p36"/>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6"/>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36"/>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36"/>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36"/>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36"/>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36"/>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36"/>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6"/>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6"/>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36"/>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36"/>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36"/>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36"/>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36"/>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36"/>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36"/>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36"/>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36"/>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36"/>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36"/>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36"/>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36"/>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36"/>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36"/>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36"/>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36"/>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36"/>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36"/>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36"/>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36"/>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36"/>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36"/>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36"/>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4">
  <p:cSld name="CUSTOM_17">
    <p:spTree>
      <p:nvGrpSpPr>
        <p:cNvPr id="890" name="Shape 890"/>
        <p:cNvGrpSpPr/>
        <p:nvPr/>
      </p:nvGrpSpPr>
      <p:grpSpPr>
        <a:xfrm>
          <a:off x="0" y="0"/>
          <a:ext cx="0" cy="0"/>
          <a:chOff x="0" y="0"/>
          <a:chExt cx="0" cy="0"/>
        </a:xfrm>
      </p:grpSpPr>
      <p:sp>
        <p:nvSpPr>
          <p:cNvPr id="891" name="Google Shape;891;p37"/>
          <p:cNvSpPr/>
          <p:nvPr/>
        </p:nvSpPr>
        <p:spPr>
          <a:xfrm>
            <a:off x="6379125" y="3295174"/>
            <a:ext cx="1436700" cy="14367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37"/>
          <p:cNvSpPr/>
          <p:nvPr/>
        </p:nvSpPr>
        <p:spPr>
          <a:xfrm rot="3781224">
            <a:off x="-1829431" y="2502688"/>
            <a:ext cx="6147391" cy="3782042"/>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37"/>
          <p:cNvSpPr/>
          <p:nvPr/>
        </p:nvSpPr>
        <p:spPr>
          <a:xfrm flipH="1" rot="-1693254">
            <a:off x="7048898" y="1570932"/>
            <a:ext cx="2436429" cy="4153979"/>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37">
            <a:hlinkClick/>
          </p:cNvPr>
          <p:cNvSpPr txBox="1"/>
          <p:nvPr>
            <p:ph type="title"/>
          </p:nvPr>
        </p:nvSpPr>
        <p:spPr>
          <a:xfrm>
            <a:off x="2019300" y="1960425"/>
            <a:ext cx="5105400" cy="121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5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95" name="Google Shape;895;p37"/>
          <p:cNvSpPr txBox="1"/>
          <p:nvPr>
            <p:ph hasCustomPrompt="1" idx="2" type="title"/>
          </p:nvPr>
        </p:nvSpPr>
        <p:spPr>
          <a:xfrm>
            <a:off x="2019300" y="914400"/>
            <a:ext cx="5105400" cy="1213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75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grpSp>
        <p:nvGrpSpPr>
          <p:cNvPr id="896" name="Google Shape;896;p37"/>
          <p:cNvGrpSpPr/>
          <p:nvPr/>
        </p:nvGrpSpPr>
        <p:grpSpPr>
          <a:xfrm flipH="1" rot="10800000">
            <a:off x="815666" y="1235970"/>
            <a:ext cx="1696762" cy="1688828"/>
            <a:chOff x="2414491" y="671177"/>
            <a:chExt cx="1830972" cy="1822411"/>
          </a:xfrm>
        </p:grpSpPr>
        <p:sp>
          <p:nvSpPr>
            <p:cNvPr id="897" name="Google Shape;897;p37"/>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37"/>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37"/>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37"/>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37"/>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37"/>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37"/>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37"/>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37"/>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37"/>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37"/>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37"/>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37"/>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37"/>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37"/>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7"/>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37"/>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37"/>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7"/>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7"/>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7"/>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7"/>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7"/>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37"/>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37"/>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7"/>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37"/>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37"/>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7"/>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7"/>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7"/>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7"/>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7"/>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7"/>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5">
  <p:cSld name="CUSTOM_19">
    <p:spTree>
      <p:nvGrpSpPr>
        <p:cNvPr id="931" name="Shape 931"/>
        <p:cNvGrpSpPr/>
        <p:nvPr/>
      </p:nvGrpSpPr>
      <p:grpSpPr>
        <a:xfrm>
          <a:off x="0" y="0"/>
          <a:ext cx="0" cy="0"/>
          <a:chOff x="0" y="0"/>
          <a:chExt cx="0" cy="0"/>
        </a:xfrm>
      </p:grpSpPr>
      <p:sp>
        <p:nvSpPr>
          <p:cNvPr id="932" name="Google Shape;932;p38"/>
          <p:cNvSpPr/>
          <p:nvPr/>
        </p:nvSpPr>
        <p:spPr>
          <a:xfrm flipH="1" rot="199611">
            <a:off x="-1222385" y="1111794"/>
            <a:ext cx="4658395" cy="4765297"/>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8"/>
          <p:cNvSpPr/>
          <p:nvPr/>
        </p:nvSpPr>
        <p:spPr>
          <a:xfrm flipH="1" rot="-5035045">
            <a:off x="5862077" y="-226971"/>
            <a:ext cx="5262855" cy="3237953"/>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8"/>
          <p:cNvSpPr/>
          <p:nvPr/>
        </p:nvSpPr>
        <p:spPr>
          <a:xfrm rot="10800000">
            <a:off x="6276915" y="2875987"/>
            <a:ext cx="1774800" cy="1774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5" name="Google Shape;935;p38"/>
          <p:cNvGrpSpPr/>
          <p:nvPr/>
        </p:nvGrpSpPr>
        <p:grpSpPr>
          <a:xfrm rot="10800000">
            <a:off x="1381161" y="1333007"/>
            <a:ext cx="1696762" cy="1688828"/>
            <a:chOff x="2414491" y="671177"/>
            <a:chExt cx="1830972" cy="1822411"/>
          </a:xfrm>
        </p:grpSpPr>
        <p:sp>
          <p:nvSpPr>
            <p:cNvPr id="936" name="Google Shape;936;p38"/>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38"/>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8"/>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8"/>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8"/>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8"/>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38"/>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8"/>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8"/>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38"/>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38"/>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8"/>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8"/>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8"/>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8"/>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8"/>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8"/>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8"/>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8"/>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8"/>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8"/>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8"/>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8"/>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8"/>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8"/>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38"/>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8"/>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8"/>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8"/>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8"/>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8"/>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8"/>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8"/>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8"/>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0" name="Google Shape;970;p38">
            <a:hlinkClick/>
          </p:cNvPr>
          <p:cNvSpPr txBox="1"/>
          <p:nvPr>
            <p:ph type="title"/>
          </p:nvPr>
        </p:nvSpPr>
        <p:spPr>
          <a:xfrm>
            <a:off x="2019300" y="1960425"/>
            <a:ext cx="5105400" cy="1213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5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971" name="Google Shape;971;p38"/>
          <p:cNvSpPr txBox="1"/>
          <p:nvPr>
            <p:ph hasCustomPrompt="1" idx="2" type="title"/>
          </p:nvPr>
        </p:nvSpPr>
        <p:spPr>
          <a:xfrm>
            <a:off x="2019300" y="914400"/>
            <a:ext cx="5105400" cy="1213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7500">
                <a:solidFill>
                  <a:schemeClr val="accent1"/>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
  <p:cSld name="CUSTOM_32_2">
    <p:spTree>
      <p:nvGrpSpPr>
        <p:cNvPr id="972" name="Shape 972"/>
        <p:cNvGrpSpPr/>
        <p:nvPr/>
      </p:nvGrpSpPr>
      <p:grpSpPr>
        <a:xfrm>
          <a:off x="0" y="0"/>
          <a:ext cx="0" cy="0"/>
          <a:chOff x="0" y="0"/>
          <a:chExt cx="0" cy="0"/>
        </a:xfrm>
      </p:grpSpPr>
      <p:sp>
        <p:nvSpPr>
          <p:cNvPr id="973" name="Google Shape;973;p39"/>
          <p:cNvSpPr/>
          <p:nvPr/>
        </p:nvSpPr>
        <p:spPr>
          <a:xfrm rot="672094">
            <a:off x="-3534661" y="414138"/>
            <a:ext cx="4680680" cy="4251900"/>
          </a:xfrm>
          <a:custGeom>
            <a:rect b="b" l="l" r="r" t="t"/>
            <a:pathLst>
              <a:path extrusionOk="0" h="59210" w="65181">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9"/>
          <p:cNvSpPr/>
          <p:nvPr/>
        </p:nvSpPr>
        <p:spPr>
          <a:xfrm>
            <a:off x="8264550" y="465501"/>
            <a:ext cx="1460036" cy="1906827"/>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9"/>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976" name="Google Shape;976;p39"/>
          <p:cNvSpPr txBox="1"/>
          <p:nvPr>
            <p:ph idx="1" type="subTitle"/>
          </p:nvPr>
        </p:nvSpPr>
        <p:spPr>
          <a:xfrm>
            <a:off x="713250" y="1126100"/>
            <a:ext cx="7717500" cy="3442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050"/>
              <a:buFont typeface="Ubuntu"/>
              <a:buChar char="●"/>
              <a:defRPr sz="1600"/>
            </a:lvl1pPr>
            <a:lvl2pPr lvl="1" rtl="0">
              <a:spcBef>
                <a:spcPts val="0"/>
              </a:spcBef>
              <a:spcAft>
                <a:spcPts val="0"/>
              </a:spcAft>
              <a:buClr>
                <a:schemeClr val="dk1"/>
              </a:buClr>
              <a:buSzPts val="1400"/>
              <a:buFont typeface="Ubuntu"/>
              <a:buAutoNum type="alphaLcPeriod"/>
              <a:defRPr sz="1600"/>
            </a:lvl2pPr>
            <a:lvl3pPr lvl="2" rtl="0">
              <a:spcBef>
                <a:spcPts val="0"/>
              </a:spcBef>
              <a:spcAft>
                <a:spcPts val="0"/>
              </a:spcAft>
              <a:buClr>
                <a:schemeClr val="dk1"/>
              </a:buClr>
              <a:buSzPts val="1400"/>
              <a:buFont typeface="Ubuntu"/>
              <a:buAutoNum type="romanLcPeriod"/>
              <a:defRPr/>
            </a:lvl3pPr>
            <a:lvl4pPr lvl="3" rtl="0">
              <a:spcBef>
                <a:spcPts val="0"/>
              </a:spcBef>
              <a:spcAft>
                <a:spcPts val="0"/>
              </a:spcAft>
              <a:buClr>
                <a:schemeClr val="dk1"/>
              </a:buClr>
              <a:buSzPts val="1400"/>
              <a:buFont typeface="Ubuntu"/>
              <a:buAutoNum type="arabicPeriod"/>
              <a:defRPr/>
            </a:lvl4pPr>
            <a:lvl5pPr lvl="4" rtl="0">
              <a:spcBef>
                <a:spcPts val="0"/>
              </a:spcBef>
              <a:spcAft>
                <a:spcPts val="0"/>
              </a:spcAft>
              <a:buClr>
                <a:schemeClr val="dk1"/>
              </a:buClr>
              <a:buSzPts val="1400"/>
              <a:buFont typeface="Ubuntu"/>
              <a:buAutoNum type="alphaLcPeriod"/>
              <a:defRPr/>
            </a:lvl5pPr>
            <a:lvl6pPr lvl="5" rtl="0">
              <a:spcBef>
                <a:spcPts val="0"/>
              </a:spcBef>
              <a:spcAft>
                <a:spcPts val="0"/>
              </a:spcAft>
              <a:buClr>
                <a:schemeClr val="dk1"/>
              </a:buClr>
              <a:buSzPts val="1400"/>
              <a:buFont typeface="Ubuntu"/>
              <a:buAutoNum type="romanLcPeriod"/>
              <a:defRPr/>
            </a:lvl6pPr>
            <a:lvl7pPr lvl="6" rtl="0">
              <a:spcBef>
                <a:spcPts val="0"/>
              </a:spcBef>
              <a:spcAft>
                <a:spcPts val="0"/>
              </a:spcAft>
              <a:buClr>
                <a:schemeClr val="dk1"/>
              </a:buClr>
              <a:buSzPts val="1400"/>
              <a:buFont typeface="Ubuntu"/>
              <a:buAutoNum type="arabicPeriod"/>
              <a:defRPr/>
            </a:lvl7pPr>
            <a:lvl8pPr lvl="7" rtl="0">
              <a:spcBef>
                <a:spcPts val="0"/>
              </a:spcBef>
              <a:spcAft>
                <a:spcPts val="0"/>
              </a:spcAft>
              <a:buClr>
                <a:schemeClr val="dk1"/>
              </a:buClr>
              <a:buSzPts val="1400"/>
              <a:buFont typeface="Ubuntu"/>
              <a:buAutoNum type="alphaLcPeriod"/>
              <a:defRPr/>
            </a:lvl8pPr>
            <a:lvl9pPr lvl="8" rtl="0">
              <a:spcBef>
                <a:spcPts val="0"/>
              </a:spcBef>
              <a:spcAft>
                <a:spcPts val="0"/>
              </a:spcAft>
              <a:buClr>
                <a:schemeClr val="dk1"/>
              </a:buClr>
              <a:buSzPts val="1400"/>
              <a:buFont typeface="Ubuntu"/>
              <a:buAutoNum type="romanLcPeriod"/>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_1">
    <p:spTree>
      <p:nvGrpSpPr>
        <p:cNvPr id="977" name="Shape 977"/>
        <p:cNvGrpSpPr/>
        <p:nvPr/>
      </p:nvGrpSpPr>
      <p:grpSpPr>
        <a:xfrm>
          <a:off x="0" y="0"/>
          <a:ext cx="0" cy="0"/>
          <a:chOff x="0" y="0"/>
          <a:chExt cx="0" cy="0"/>
        </a:xfrm>
      </p:grpSpPr>
      <p:sp>
        <p:nvSpPr>
          <p:cNvPr id="978" name="Google Shape;978;p40"/>
          <p:cNvSpPr/>
          <p:nvPr/>
        </p:nvSpPr>
        <p:spPr>
          <a:xfrm rot="-5620636">
            <a:off x="7260268" y="484121"/>
            <a:ext cx="2991681" cy="2870601"/>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40"/>
          <p:cNvSpPr/>
          <p:nvPr/>
        </p:nvSpPr>
        <p:spPr>
          <a:xfrm flipH="1" rot="135969">
            <a:off x="-1259479" y="-732013"/>
            <a:ext cx="3397316" cy="3383229"/>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40"/>
          <p:cNvSpPr/>
          <p:nvPr/>
        </p:nvSpPr>
        <p:spPr>
          <a:xfrm rot="10800000">
            <a:off x="7259653" y="3925437"/>
            <a:ext cx="1774800" cy="1774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81" name="Google Shape;981;p40"/>
          <p:cNvGrpSpPr/>
          <p:nvPr/>
        </p:nvGrpSpPr>
        <p:grpSpPr>
          <a:xfrm rot="10800000">
            <a:off x="6624625" y="3303820"/>
            <a:ext cx="1696762" cy="1688828"/>
            <a:chOff x="2414491" y="671177"/>
            <a:chExt cx="1830972" cy="1822411"/>
          </a:xfrm>
        </p:grpSpPr>
        <p:sp>
          <p:nvSpPr>
            <p:cNvPr id="982" name="Google Shape;982;p40"/>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0"/>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0"/>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0"/>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0"/>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0"/>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0"/>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0"/>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0"/>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40"/>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40"/>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40"/>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40"/>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40"/>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40"/>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40"/>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40"/>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40"/>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40"/>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40"/>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40"/>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40"/>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40"/>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40"/>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40"/>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40"/>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40"/>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40"/>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40"/>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40"/>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40"/>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40"/>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0"/>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40"/>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6" name="Google Shape;1016;p40"/>
          <p:cNvSpPr txBox="1"/>
          <p:nvPr>
            <p:ph type="title"/>
          </p:nvPr>
        </p:nvSpPr>
        <p:spPr>
          <a:xfrm>
            <a:off x="713225" y="528150"/>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17" name="Google Shape;1017;p40"/>
          <p:cNvSpPr txBox="1"/>
          <p:nvPr>
            <p:ph idx="1" type="subTitle"/>
          </p:nvPr>
        </p:nvSpPr>
        <p:spPr>
          <a:xfrm>
            <a:off x="713225" y="1168075"/>
            <a:ext cx="6028800" cy="34314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600"/>
            </a:lvl1pPr>
            <a:lvl2pPr lvl="1" rtl="0">
              <a:spcBef>
                <a:spcPts val="0"/>
              </a:spcBef>
              <a:spcAft>
                <a:spcPts val="0"/>
              </a:spcAft>
              <a:buClr>
                <a:schemeClr val="lt1"/>
              </a:buClr>
              <a:buSzPts val="1000"/>
              <a:buFont typeface="Anaheim"/>
              <a:buChar char="○"/>
              <a:defRPr/>
            </a:lvl2pPr>
            <a:lvl3pPr lvl="2" rtl="0">
              <a:spcBef>
                <a:spcPts val="0"/>
              </a:spcBef>
              <a:spcAft>
                <a:spcPts val="0"/>
              </a:spcAft>
              <a:buClr>
                <a:schemeClr val="lt1"/>
              </a:buClr>
              <a:buSzPts val="1000"/>
              <a:buFont typeface="Anaheim"/>
              <a:buChar char="■"/>
              <a:defRPr/>
            </a:lvl3pPr>
            <a:lvl4pPr lvl="3" rtl="0">
              <a:spcBef>
                <a:spcPts val="0"/>
              </a:spcBef>
              <a:spcAft>
                <a:spcPts val="0"/>
              </a:spcAft>
              <a:buClr>
                <a:schemeClr val="lt1"/>
              </a:buClr>
              <a:buSzPts val="1000"/>
              <a:buFont typeface="Anaheim"/>
              <a:buChar char="●"/>
              <a:defRPr/>
            </a:lvl4pPr>
            <a:lvl5pPr lvl="4" rtl="0">
              <a:spcBef>
                <a:spcPts val="0"/>
              </a:spcBef>
              <a:spcAft>
                <a:spcPts val="0"/>
              </a:spcAft>
              <a:buClr>
                <a:schemeClr val="lt1"/>
              </a:buClr>
              <a:buSzPts val="1000"/>
              <a:buFont typeface="Anaheim"/>
              <a:buChar char="○"/>
              <a:defRPr/>
            </a:lvl5pPr>
            <a:lvl6pPr lvl="5" rtl="0">
              <a:spcBef>
                <a:spcPts val="0"/>
              </a:spcBef>
              <a:spcAft>
                <a:spcPts val="0"/>
              </a:spcAft>
              <a:buClr>
                <a:schemeClr val="lt1"/>
              </a:buClr>
              <a:buSzPts val="1000"/>
              <a:buFont typeface="Anaheim"/>
              <a:buChar char="■"/>
              <a:defRPr/>
            </a:lvl6pPr>
            <a:lvl7pPr lvl="6" rtl="0">
              <a:spcBef>
                <a:spcPts val="0"/>
              </a:spcBef>
              <a:spcAft>
                <a:spcPts val="0"/>
              </a:spcAft>
              <a:buClr>
                <a:schemeClr val="lt1"/>
              </a:buClr>
              <a:buSzPts val="1000"/>
              <a:buFont typeface="Anaheim"/>
              <a:buChar char="●"/>
              <a:defRPr/>
            </a:lvl7pPr>
            <a:lvl8pPr lvl="7" rtl="0">
              <a:spcBef>
                <a:spcPts val="0"/>
              </a:spcBef>
              <a:spcAft>
                <a:spcPts val="0"/>
              </a:spcAft>
              <a:buClr>
                <a:schemeClr val="lt1"/>
              </a:buClr>
              <a:buSzPts val="1000"/>
              <a:buFont typeface="Anaheim"/>
              <a:buChar char="○"/>
              <a:defRPr/>
            </a:lvl8pPr>
            <a:lvl9pPr lvl="8" rtl="0">
              <a:spcBef>
                <a:spcPts val="0"/>
              </a:spcBef>
              <a:spcAft>
                <a:spcPts val="0"/>
              </a:spcAft>
              <a:buClr>
                <a:schemeClr val="lt1"/>
              </a:buClr>
              <a:buSzPts val="1000"/>
              <a:buFont typeface="Anaheim"/>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2">
    <p:spTree>
      <p:nvGrpSpPr>
        <p:cNvPr id="1018" name="Shape 1018"/>
        <p:cNvGrpSpPr/>
        <p:nvPr/>
      </p:nvGrpSpPr>
      <p:grpSpPr>
        <a:xfrm>
          <a:off x="0" y="0"/>
          <a:ext cx="0" cy="0"/>
          <a:chOff x="0" y="0"/>
          <a:chExt cx="0" cy="0"/>
        </a:xfrm>
      </p:grpSpPr>
      <p:sp>
        <p:nvSpPr>
          <p:cNvPr id="1019" name="Google Shape;1019;p41"/>
          <p:cNvSpPr/>
          <p:nvPr/>
        </p:nvSpPr>
        <p:spPr>
          <a:xfrm rot="-455554">
            <a:off x="6637849" y="-126684"/>
            <a:ext cx="3253668" cy="5480763"/>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41"/>
          <p:cNvSpPr/>
          <p:nvPr/>
        </p:nvSpPr>
        <p:spPr>
          <a:xfrm rot="-7977677">
            <a:off x="5635995" y="1509394"/>
            <a:ext cx="1601627" cy="1536805"/>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41"/>
          <p:cNvSpPr/>
          <p:nvPr/>
        </p:nvSpPr>
        <p:spPr>
          <a:xfrm rot="8880872">
            <a:off x="-2066784" y="-214836"/>
            <a:ext cx="4047011" cy="2490084"/>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41"/>
          <p:cNvSpPr txBox="1"/>
          <p:nvPr>
            <p:ph type="title"/>
          </p:nvPr>
        </p:nvSpPr>
        <p:spPr>
          <a:xfrm>
            <a:off x="713225" y="528150"/>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23" name="Google Shape;1023;p41"/>
          <p:cNvSpPr txBox="1"/>
          <p:nvPr>
            <p:ph idx="1" type="subTitle"/>
          </p:nvPr>
        </p:nvSpPr>
        <p:spPr>
          <a:xfrm>
            <a:off x="713225" y="1168075"/>
            <a:ext cx="4989900" cy="34314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b="1" sz="1600"/>
            </a:lvl1pPr>
            <a:lvl2pPr lvl="1" rtl="0">
              <a:spcBef>
                <a:spcPts val="0"/>
              </a:spcBef>
              <a:spcAft>
                <a:spcPts val="0"/>
              </a:spcAft>
              <a:buClr>
                <a:schemeClr val="lt1"/>
              </a:buClr>
              <a:buSzPts val="1000"/>
              <a:buFont typeface="Anaheim"/>
              <a:buChar char="○"/>
              <a:defRPr/>
            </a:lvl2pPr>
            <a:lvl3pPr lvl="2" rtl="0">
              <a:spcBef>
                <a:spcPts val="0"/>
              </a:spcBef>
              <a:spcAft>
                <a:spcPts val="0"/>
              </a:spcAft>
              <a:buClr>
                <a:schemeClr val="lt1"/>
              </a:buClr>
              <a:buSzPts val="1000"/>
              <a:buFont typeface="Anaheim"/>
              <a:buChar char="■"/>
              <a:defRPr/>
            </a:lvl3pPr>
            <a:lvl4pPr lvl="3" rtl="0">
              <a:spcBef>
                <a:spcPts val="0"/>
              </a:spcBef>
              <a:spcAft>
                <a:spcPts val="0"/>
              </a:spcAft>
              <a:buClr>
                <a:schemeClr val="lt1"/>
              </a:buClr>
              <a:buSzPts val="1000"/>
              <a:buFont typeface="Anaheim"/>
              <a:buChar char="●"/>
              <a:defRPr/>
            </a:lvl4pPr>
            <a:lvl5pPr lvl="4" rtl="0">
              <a:spcBef>
                <a:spcPts val="0"/>
              </a:spcBef>
              <a:spcAft>
                <a:spcPts val="0"/>
              </a:spcAft>
              <a:buClr>
                <a:schemeClr val="lt1"/>
              </a:buClr>
              <a:buSzPts val="1000"/>
              <a:buFont typeface="Anaheim"/>
              <a:buChar char="○"/>
              <a:defRPr/>
            </a:lvl5pPr>
            <a:lvl6pPr lvl="5" rtl="0">
              <a:spcBef>
                <a:spcPts val="0"/>
              </a:spcBef>
              <a:spcAft>
                <a:spcPts val="0"/>
              </a:spcAft>
              <a:buClr>
                <a:schemeClr val="lt1"/>
              </a:buClr>
              <a:buSzPts val="1000"/>
              <a:buFont typeface="Anaheim"/>
              <a:buChar char="■"/>
              <a:defRPr/>
            </a:lvl6pPr>
            <a:lvl7pPr lvl="6" rtl="0">
              <a:spcBef>
                <a:spcPts val="0"/>
              </a:spcBef>
              <a:spcAft>
                <a:spcPts val="0"/>
              </a:spcAft>
              <a:buClr>
                <a:schemeClr val="lt1"/>
              </a:buClr>
              <a:buSzPts val="1000"/>
              <a:buFont typeface="Anaheim"/>
              <a:buChar char="●"/>
              <a:defRPr/>
            </a:lvl7pPr>
            <a:lvl8pPr lvl="7" rtl="0">
              <a:spcBef>
                <a:spcPts val="0"/>
              </a:spcBef>
              <a:spcAft>
                <a:spcPts val="0"/>
              </a:spcAft>
              <a:buClr>
                <a:schemeClr val="lt1"/>
              </a:buClr>
              <a:buSzPts val="1000"/>
              <a:buFont typeface="Anaheim"/>
              <a:buChar char="○"/>
              <a:defRPr/>
            </a:lvl8pPr>
            <a:lvl9pPr lvl="8" rtl="0">
              <a:spcBef>
                <a:spcPts val="0"/>
              </a:spcBef>
              <a:spcAft>
                <a:spcPts val="0"/>
              </a:spcAft>
              <a:buClr>
                <a:schemeClr val="lt1"/>
              </a:buClr>
              <a:buSzPts val="1000"/>
              <a:buFont typeface="Anaheim"/>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4">
    <p:spTree>
      <p:nvGrpSpPr>
        <p:cNvPr id="1024" name="Shape 1024"/>
        <p:cNvGrpSpPr/>
        <p:nvPr/>
      </p:nvGrpSpPr>
      <p:grpSpPr>
        <a:xfrm>
          <a:off x="0" y="0"/>
          <a:ext cx="0" cy="0"/>
          <a:chOff x="0" y="0"/>
          <a:chExt cx="0" cy="0"/>
        </a:xfrm>
      </p:grpSpPr>
      <p:sp>
        <p:nvSpPr>
          <p:cNvPr id="1025" name="Google Shape;1025;p42"/>
          <p:cNvSpPr/>
          <p:nvPr/>
        </p:nvSpPr>
        <p:spPr>
          <a:xfrm rot="-4971949">
            <a:off x="-1978224" y="-993266"/>
            <a:ext cx="4547689" cy="4131091"/>
          </a:xfrm>
          <a:custGeom>
            <a:rect b="b" l="l" r="r" t="t"/>
            <a:pathLst>
              <a:path extrusionOk="0" h="59210" w="65181">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26" name="Google Shape;1026;p42"/>
          <p:cNvGrpSpPr/>
          <p:nvPr/>
        </p:nvGrpSpPr>
        <p:grpSpPr>
          <a:xfrm flipH="1">
            <a:off x="6866680" y="-80437"/>
            <a:ext cx="2277317" cy="5304377"/>
            <a:chOff x="224725" y="566950"/>
            <a:chExt cx="1850875" cy="4311100"/>
          </a:xfrm>
        </p:grpSpPr>
        <p:sp>
          <p:nvSpPr>
            <p:cNvPr id="1027" name="Google Shape;1027;p42"/>
            <p:cNvSpPr/>
            <p:nvPr/>
          </p:nvSpPr>
          <p:spPr>
            <a:xfrm>
              <a:off x="1914975" y="566950"/>
              <a:ext cx="160625" cy="2033000"/>
            </a:xfrm>
            <a:custGeom>
              <a:rect b="b" l="l" r="r" t="t"/>
              <a:pathLst>
                <a:path extrusionOk="0" h="81320" w="6425">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42"/>
            <p:cNvSpPr/>
            <p:nvPr/>
          </p:nvSpPr>
          <p:spPr>
            <a:xfrm>
              <a:off x="1761075" y="818875"/>
              <a:ext cx="160625" cy="2032875"/>
            </a:xfrm>
            <a:custGeom>
              <a:rect b="b" l="l" r="r" t="t"/>
              <a:pathLst>
                <a:path extrusionOk="0" h="81315" w="6425">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42"/>
            <p:cNvSpPr/>
            <p:nvPr/>
          </p:nvSpPr>
          <p:spPr>
            <a:xfrm>
              <a:off x="1607850" y="566950"/>
              <a:ext cx="159950" cy="2033000"/>
            </a:xfrm>
            <a:custGeom>
              <a:rect b="b" l="l" r="r" t="t"/>
              <a:pathLst>
                <a:path extrusionOk="0" h="81320" w="6398">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42"/>
            <p:cNvSpPr/>
            <p:nvPr/>
          </p:nvSpPr>
          <p:spPr>
            <a:xfrm>
              <a:off x="1453950" y="818875"/>
              <a:ext cx="160600" cy="2032875"/>
            </a:xfrm>
            <a:custGeom>
              <a:rect b="b" l="l" r="r" t="t"/>
              <a:pathLst>
                <a:path extrusionOk="0" h="81315" w="6424">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42"/>
            <p:cNvSpPr/>
            <p:nvPr/>
          </p:nvSpPr>
          <p:spPr>
            <a:xfrm>
              <a:off x="1300050" y="566950"/>
              <a:ext cx="160600" cy="2033000"/>
            </a:xfrm>
            <a:custGeom>
              <a:rect b="b" l="l" r="r" t="t"/>
              <a:pathLst>
                <a:path extrusionOk="0" h="81320" w="6424">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42"/>
            <p:cNvSpPr/>
            <p:nvPr/>
          </p:nvSpPr>
          <p:spPr>
            <a:xfrm>
              <a:off x="1146800" y="818875"/>
              <a:ext cx="159950" cy="2032875"/>
            </a:xfrm>
            <a:custGeom>
              <a:rect b="b" l="l" r="r" t="t"/>
              <a:pathLst>
                <a:path extrusionOk="0" h="81315" w="6398">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42"/>
            <p:cNvSpPr/>
            <p:nvPr/>
          </p:nvSpPr>
          <p:spPr>
            <a:xfrm>
              <a:off x="992900" y="566950"/>
              <a:ext cx="160625" cy="2033000"/>
            </a:xfrm>
            <a:custGeom>
              <a:rect b="b" l="l" r="r" t="t"/>
              <a:pathLst>
                <a:path extrusionOk="0" h="81320" w="6425">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42"/>
            <p:cNvSpPr/>
            <p:nvPr/>
          </p:nvSpPr>
          <p:spPr>
            <a:xfrm>
              <a:off x="839675" y="818875"/>
              <a:ext cx="159950" cy="2032875"/>
            </a:xfrm>
            <a:custGeom>
              <a:rect b="b" l="l" r="r" t="t"/>
              <a:pathLst>
                <a:path extrusionOk="0" h="81315" w="6398">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42"/>
            <p:cNvSpPr/>
            <p:nvPr/>
          </p:nvSpPr>
          <p:spPr>
            <a:xfrm>
              <a:off x="685775" y="566950"/>
              <a:ext cx="159950" cy="2033000"/>
            </a:xfrm>
            <a:custGeom>
              <a:rect b="b" l="l" r="r" t="t"/>
              <a:pathLst>
                <a:path extrusionOk="0" h="81320" w="6398">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42"/>
            <p:cNvSpPr/>
            <p:nvPr/>
          </p:nvSpPr>
          <p:spPr>
            <a:xfrm>
              <a:off x="531875" y="818875"/>
              <a:ext cx="160600" cy="2032875"/>
            </a:xfrm>
            <a:custGeom>
              <a:rect b="b" l="l" r="r" t="t"/>
              <a:pathLst>
                <a:path extrusionOk="0" h="81315" w="6424">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42"/>
            <p:cNvSpPr/>
            <p:nvPr/>
          </p:nvSpPr>
          <p:spPr>
            <a:xfrm>
              <a:off x="378625" y="566950"/>
              <a:ext cx="159950" cy="2033000"/>
            </a:xfrm>
            <a:custGeom>
              <a:rect b="b" l="l" r="r" t="t"/>
              <a:pathLst>
                <a:path extrusionOk="0" h="81320" w="6398">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42"/>
            <p:cNvSpPr/>
            <p:nvPr/>
          </p:nvSpPr>
          <p:spPr>
            <a:xfrm>
              <a:off x="224725" y="818875"/>
              <a:ext cx="159950" cy="2032875"/>
            </a:xfrm>
            <a:custGeom>
              <a:rect b="b" l="l" r="r" t="t"/>
              <a:pathLst>
                <a:path extrusionOk="0" h="81315" w="6398">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42"/>
            <p:cNvSpPr/>
            <p:nvPr/>
          </p:nvSpPr>
          <p:spPr>
            <a:xfrm>
              <a:off x="1914975" y="2593575"/>
              <a:ext cx="160625" cy="2032875"/>
            </a:xfrm>
            <a:custGeom>
              <a:rect b="b" l="l" r="r" t="t"/>
              <a:pathLst>
                <a:path extrusionOk="0" h="81315" w="6425">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42"/>
            <p:cNvSpPr/>
            <p:nvPr/>
          </p:nvSpPr>
          <p:spPr>
            <a:xfrm>
              <a:off x="1761075" y="2845375"/>
              <a:ext cx="160625" cy="2032675"/>
            </a:xfrm>
            <a:custGeom>
              <a:rect b="b" l="l" r="r" t="t"/>
              <a:pathLst>
                <a:path extrusionOk="0" h="81307" w="6425">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42"/>
            <p:cNvSpPr/>
            <p:nvPr/>
          </p:nvSpPr>
          <p:spPr>
            <a:xfrm>
              <a:off x="1607850" y="2593575"/>
              <a:ext cx="159950" cy="2032875"/>
            </a:xfrm>
            <a:custGeom>
              <a:rect b="b" l="l" r="r" t="t"/>
              <a:pathLst>
                <a:path extrusionOk="0" h="81315" w="6398">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42"/>
            <p:cNvSpPr/>
            <p:nvPr/>
          </p:nvSpPr>
          <p:spPr>
            <a:xfrm>
              <a:off x="1453950" y="2845375"/>
              <a:ext cx="160600" cy="2032675"/>
            </a:xfrm>
            <a:custGeom>
              <a:rect b="b" l="l" r="r" t="t"/>
              <a:pathLst>
                <a:path extrusionOk="0" h="81307" w="6424">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42"/>
            <p:cNvSpPr/>
            <p:nvPr/>
          </p:nvSpPr>
          <p:spPr>
            <a:xfrm>
              <a:off x="1300050" y="2593575"/>
              <a:ext cx="160600" cy="2032875"/>
            </a:xfrm>
            <a:custGeom>
              <a:rect b="b" l="l" r="r" t="t"/>
              <a:pathLst>
                <a:path extrusionOk="0" h="81315" w="6424">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42"/>
            <p:cNvSpPr/>
            <p:nvPr/>
          </p:nvSpPr>
          <p:spPr>
            <a:xfrm>
              <a:off x="1146800" y="2845375"/>
              <a:ext cx="159950" cy="2032675"/>
            </a:xfrm>
            <a:custGeom>
              <a:rect b="b" l="l" r="r" t="t"/>
              <a:pathLst>
                <a:path extrusionOk="0" h="81307" w="6398">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42"/>
            <p:cNvSpPr/>
            <p:nvPr/>
          </p:nvSpPr>
          <p:spPr>
            <a:xfrm>
              <a:off x="992900" y="2593575"/>
              <a:ext cx="160625" cy="2032875"/>
            </a:xfrm>
            <a:custGeom>
              <a:rect b="b" l="l" r="r" t="t"/>
              <a:pathLst>
                <a:path extrusionOk="0" h="81315" w="6425">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42"/>
            <p:cNvSpPr/>
            <p:nvPr/>
          </p:nvSpPr>
          <p:spPr>
            <a:xfrm>
              <a:off x="839675" y="2845375"/>
              <a:ext cx="159950" cy="2032675"/>
            </a:xfrm>
            <a:custGeom>
              <a:rect b="b" l="l" r="r" t="t"/>
              <a:pathLst>
                <a:path extrusionOk="0" h="81307" w="6398">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42"/>
            <p:cNvSpPr/>
            <p:nvPr/>
          </p:nvSpPr>
          <p:spPr>
            <a:xfrm>
              <a:off x="685775" y="2593575"/>
              <a:ext cx="159950" cy="2032875"/>
            </a:xfrm>
            <a:custGeom>
              <a:rect b="b" l="l" r="r" t="t"/>
              <a:pathLst>
                <a:path extrusionOk="0" h="81315" w="6398">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42"/>
            <p:cNvSpPr/>
            <p:nvPr/>
          </p:nvSpPr>
          <p:spPr>
            <a:xfrm>
              <a:off x="531875" y="2845375"/>
              <a:ext cx="160600" cy="2032675"/>
            </a:xfrm>
            <a:custGeom>
              <a:rect b="b" l="l" r="r" t="t"/>
              <a:pathLst>
                <a:path extrusionOk="0" h="81307" w="6424">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42"/>
            <p:cNvSpPr/>
            <p:nvPr/>
          </p:nvSpPr>
          <p:spPr>
            <a:xfrm>
              <a:off x="378625" y="2593575"/>
              <a:ext cx="159950" cy="2032875"/>
            </a:xfrm>
            <a:custGeom>
              <a:rect b="b" l="l" r="r" t="t"/>
              <a:pathLst>
                <a:path extrusionOk="0" h="81315" w="6398">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42"/>
            <p:cNvSpPr/>
            <p:nvPr/>
          </p:nvSpPr>
          <p:spPr>
            <a:xfrm>
              <a:off x="224725" y="2845375"/>
              <a:ext cx="159950" cy="2032675"/>
            </a:xfrm>
            <a:custGeom>
              <a:rect b="b" l="l" r="r" t="t"/>
              <a:pathLst>
                <a:path extrusionOk="0" h="81307" w="6398">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1" name="Google Shape;1051;p42"/>
          <p:cNvSpPr/>
          <p:nvPr/>
        </p:nvSpPr>
        <p:spPr>
          <a:xfrm flipH="1" rot="250550">
            <a:off x="838717" y="3110207"/>
            <a:ext cx="5950574" cy="3661060"/>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42"/>
          <p:cNvSpPr txBox="1"/>
          <p:nvPr>
            <p:ph type="title"/>
          </p:nvPr>
        </p:nvSpPr>
        <p:spPr>
          <a:xfrm>
            <a:off x="713225" y="528150"/>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53" name="Google Shape;1053;p42"/>
          <p:cNvSpPr txBox="1"/>
          <p:nvPr>
            <p:ph idx="1" type="subTitle"/>
          </p:nvPr>
        </p:nvSpPr>
        <p:spPr>
          <a:xfrm>
            <a:off x="713225" y="2027400"/>
            <a:ext cx="3402600" cy="1088700"/>
          </a:xfrm>
          <a:prstGeom prst="rect">
            <a:avLst/>
          </a:prstGeom>
        </p:spPr>
        <p:txBody>
          <a:bodyPr anchorCtr="0" anchor="ctr" bIns="91425" lIns="91425" spcFirstLastPara="1" rIns="91425" wrap="square" tIns="91425">
            <a:noAutofit/>
          </a:bodyPr>
          <a:lstStyle>
            <a:lvl1pPr lvl="0">
              <a:spcBef>
                <a:spcPts val="0"/>
              </a:spcBef>
              <a:spcAft>
                <a:spcPts val="0"/>
              </a:spcAft>
              <a:buSzPts val="1600"/>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35">
    <p:spTree>
      <p:nvGrpSpPr>
        <p:cNvPr id="1054" name="Shape 1054"/>
        <p:cNvGrpSpPr/>
        <p:nvPr/>
      </p:nvGrpSpPr>
      <p:grpSpPr>
        <a:xfrm>
          <a:off x="0" y="0"/>
          <a:ext cx="0" cy="0"/>
          <a:chOff x="0" y="0"/>
          <a:chExt cx="0" cy="0"/>
        </a:xfrm>
      </p:grpSpPr>
      <p:grpSp>
        <p:nvGrpSpPr>
          <p:cNvPr id="1055" name="Google Shape;1055;p43"/>
          <p:cNvGrpSpPr/>
          <p:nvPr/>
        </p:nvGrpSpPr>
        <p:grpSpPr>
          <a:xfrm>
            <a:off x="4789682" y="3273165"/>
            <a:ext cx="2304462" cy="2293869"/>
            <a:chOff x="2414491" y="671177"/>
            <a:chExt cx="1830972" cy="1822411"/>
          </a:xfrm>
        </p:grpSpPr>
        <p:sp>
          <p:nvSpPr>
            <p:cNvPr id="1056" name="Google Shape;1056;p43"/>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43"/>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43"/>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43"/>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43"/>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43"/>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43"/>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43"/>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43"/>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3"/>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43"/>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43"/>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3"/>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3"/>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3"/>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3"/>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3"/>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3"/>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43"/>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3"/>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3"/>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43"/>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43"/>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3"/>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43"/>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43"/>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43"/>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43"/>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43"/>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43"/>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43"/>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43"/>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43"/>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43"/>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0" name="Google Shape;1090;p43"/>
          <p:cNvSpPr/>
          <p:nvPr/>
        </p:nvSpPr>
        <p:spPr>
          <a:xfrm rot="-919010">
            <a:off x="6732142" y="-371518"/>
            <a:ext cx="3397275" cy="3383189"/>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43"/>
          <p:cNvSpPr/>
          <p:nvPr/>
        </p:nvSpPr>
        <p:spPr>
          <a:xfrm rot="-5620636">
            <a:off x="-1100482" y="1591409"/>
            <a:ext cx="2991681" cy="2870601"/>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43"/>
          <p:cNvSpPr txBox="1"/>
          <p:nvPr>
            <p:ph type="title"/>
          </p:nvPr>
        </p:nvSpPr>
        <p:spPr>
          <a:xfrm>
            <a:off x="713225" y="528150"/>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93" name="Google Shape;1093;p43"/>
          <p:cNvSpPr txBox="1"/>
          <p:nvPr>
            <p:ph idx="1" type="subTitle"/>
          </p:nvPr>
        </p:nvSpPr>
        <p:spPr>
          <a:xfrm>
            <a:off x="5028175" y="2027400"/>
            <a:ext cx="3402600" cy="1088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6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36">
    <p:spTree>
      <p:nvGrpSpPr>
        <p:cNvPr id="1094" name="Shape 1094"/>
        <p:cNvGrpSpPr/>
        <p:nvPr/>
      </p:nvGrpSpPr>
      <p:grpSpPr>
        <a:xfrm>
          <a:off x="0" y="0"/>
          <a:ext cx="0" cy="0"/>
          <a:chOff x="0" y="0"/>
          <a:chExt cx="0" cy="0"/>
        </a:xfrm>
      </p:grpSpPr>
      <p:sp>
        <p:nvSpPr>
          <p:cNvPr id="1095" name="Google Shape;1095;p44"/>
          <p:cNvSpPr/>
          <p:nvPr/>
        </p:nvSpPr>
        <p:spPr>
          <a:xfrm>
            <a:off x="4260425" y="1957095"/>
            <a:ext cx="1774800" cy="1774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44"/>
          <p:cNvSpPr/>
          <p:nvPr/>
        </p:nvSpPr>
        <p:spPr>
          <a:xfrm rot="-4971949">
            <a:off x="6653151" y="1865359"/>
            <a:ext cx="4547689" cy="4131091"/>
          </a:xfrm>
          <a:custGeom>
            <a:rect b="b" l="l" r="r" t="t"/>
            <a:pathLst>
              <a:path extrusionOk="0" h="59210" w="65181">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44"/>
          <p:cNvSpPr/>
          <p:nvPr/>
        </p:nvSpPr>
        <p:spPr>
          <a:xfrm flipH="1" rot="7019959">
            <a:off x="-962151" y="-1327476"/>
            <a:ext cx="4047102" cy="2490011"/>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44"/>
          <p:cNvSpPr txBox="1"/>
          <p:nvPr>
            <p:ph type="title"/>
          </p:nvPr>
        </p:nvSpPr>
        <p:spPr>
          <a:xfrm>
            <a:off x="713225" y="528150"/>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99" name="Google Shape;1099;p44"/>
          <p:cNvSpPr txBox="1"/>
          <p:nvPr>
            <p:ph idx="1" type="subTitle"/>
          </p:nvPr>
        </p:nvSpPr>
        <p:spPr>
          <a:xfrm>
            <a:off x="713225" y="2027400"/>
            <a:ext cx="3402600" cy="1088700"/>
          </a:xfrm>
          <a:prstGeom prst="rect">
            <a:avLst/>
          </a:prstGeom>
        </p:spPr>
        <p:txBody>
          <a:bodyPr anchorCtr="0" anchor="ctr"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37_1">
    <p:spTree>
      <p:nvGrpSpPr>
        <p:cNvPr id="1100" name="Shape 1100"/>
        <p:cNvGrpSpPr/>
        <p:nvPr/>
      </p:nvGrpSpPr>
      <p:grpSpPr>
        <a:xfrm>
          <a:off x="0" y="0"/>
          <a:ext cx="0" cy="0"/>
          <a:chOff x="0" y="0"/>
          <a:chExt cx="0" cy="0"/>
        </a:xfrm>
      </p:grpSpPr>
      <p:sp>
        <p:nvSpPr>
          <p:cNvPr id="1101" name="Google Shape;1101;p45"/>
          <p:cNvSpPr/>
          <p:nvPr/>
        </p:nvSpPr>
        <p:spPr>
          <a:xfrm rot="-4971949">
            <a:off x="6499451" y="687059"/>
            <a:ext cx="4547689" cy="4131091"/>
          </a:xfrm>
          <a:custGeom>
            <a:rect b="b" l="l" r="r" t="t"/>
            <a:pathLst>
              <a:path extrusionOk="0" h="59210" w="65181">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45"/>
          <p:cNvSpPr/>
          <p:nvPr/>
        </p:nvSpPr>
        <p:spPr>
          <a:xfrm rot="9475593">
            <a:off x="-1974698" y="-446077"/>
            <a:ext cx="4047145" cy="2489949"/>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45"/>
          <p:cNvSpPr txBox="1"/>
          <p:nvPr>
            <p:ph type="title"/>
          </p:nvPr>
        </p:nvSpPr>
        <p:spPr>
          <a:xfrm>
            <a:off x="713225" y="528150"/>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04" name="Google Shape;1104;p45"/>
          <p:cNvSpPr txBox="1"/>
          <p:nvPr>
            <p:ph idx="1" type="subTitle"/>
          </p:nvPr>
        </p:nvSpPr>
        <p:spPr>
          <a:xfrm>
            <a:off x="713225" y="1168075"/>
            <a:ext cx="6264300" cy="34314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600"/>
            </a:lvl1pPr>
            <a:lvl2pPr lvl="1" rtl="0">
              <a:spcBef>
                <a:spcPts val="0"/>
              </a:spcBef>
              <a:spcAft>
                <a:spcPts val="0"/>
              </a:spcAft>
              <a:buClr>
                <a:schemeClr val="lt1"/>
              </a:buClr>
              <a:buSzPts val="1000"/>
              <a:buFont typeface="Anaheim"/>
              <a:buChar char="○"/>
              <a:defRPr/>
            </a:lvl2pPr>
            <a:lvl3pPr lvl="2" rtl="0">
              <a:spcBef>
                <a:spcPts val="0"/>
              </a:spcBef>
              <a:spcAft>
                <a:spcPts val="0"/>
              </a:spcAft>
              <a:buClr>
                <a:schemeClr val="lt1"/>
              </a:buClr>
              <a:buSzPts val="1000"/>
              <a:buFont typeface="Anaheim"/>
              <a:buChar char="■"/>
              <a:defRPr/>
            </a:lvl3pPr>
            <a:lvl4pPr lvl="3" rtl="0">
              <a:spcBef>
                <a:spcPts val="0"/>
              </a:spcBef>
              <a:spcAft>
                <a:spcPts val="0"/>
              </a:spcAft>
              <a:buClr>
                <a:schemeClr val="lt1"/>
              </a:buClr>
              <a:buSzPts val="1000"/>
              <a:buFont typeface="Anaheim"/>
              <a:buChar char="●"/>
              <a:defRPr/>
            </a:lvl4pPr>
            <a:lvl5pPr lvl="4" rtl="0">
              <a:spcBef>
                <a:spcPts val="0"/>
              </a:spcBef>
              <a:spcAft>
                <a:spcPts val="0"/>
              </a:spcAft>
              <a:buClr>
                <a:schemeClr val="lt1"/>
              </a:buClr>
              <a:buSzPts val="1000"/>
              <a:buFont typeface="Anaheim"/>
              <a:buChar char="○"/>
              <a:defRPr/>
            </a:lvl5pPr>
            <a:lvl6pPr lvl="5" rtl="0">
              <a:spcBef>
                <a:spcPts val="0"/>
              </a:spcBef>
              <a:spcAft>
                <a:spcPts val="0"/>
              </a:spcAft>
              <a:buClr>
                <a:schemeClr val="lt1"/>
              </a:buClr>
              <a:buSzPts val="1000"/>
              <a:buFont typeface="Anaheim"/>
              <a:buChar char="■"/>
              <a:defRPr/>
            </a:lvl6pPr>
            <a:lvl7pPr lvl="6" rtl="0">
              <a:spcBef>
                <a:spcPts val="0"/>
              </a:spcBef>
              <a:spcAft>
                <a:spcPts val="0"/>
              </a:spcAft>
              <a:buClr>
                <a:schemeClr val="lt1"/>
              </a:buClr>
              <a:buSzPts val="1000"/>
              <a:buFont typeface="Anaheim"/>
              <a:buChar char="●"/>
              <a:defRPr/>
            </a:lvl7pPr>
            <a:lvl8pPr lvl="7" rtl="0">
              <a:spcBef>
                <a:spcPts val="0"/>
              </a:spcBef>
              <a:spcAft>
                <a:spcPts val="0"/>
              </a:spcAft>
              <a:buClr>
                <a:schemeClr val="lt1"/>
              </a:buClr>
              <a:buSzPts val="1000"/>
              <a:buFont typeface="Anaheim"/>
              <a:buChar char="○"/>
              <a:defRPr/>
            </a:lvl8pPr>
            <a:lvl9pPr lvl="8" rtl="0">
              <a:spcBef>
                <a:spcPts val="0"/>
              </a:spcBef>
              <a:spcAft>
                <a:spcPts val="0"/>
              </a:spcAft>
              <a:buClr>
                <a:schemeClr val="lt1"/>
              </a:buClr>
              <a:buSzPts val="1000"/>
              <a:buFont typeface="Anaheim"/>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37">
    <p:spTree>
      <p:nvGrpSpPr>
        <p:cNvPr id="1105" name="Shape 1105"/>
        <p:cNvGrpSpPr/>
        <p:nvPr/>
      </p:nvGrpSpPr>
      <p:grpSpPr>
        <a:xfrm>
          <a:off x="0" y="0"/>
          <a:ext cx="0" cy="0"/>
          <a:chOff x="0" y="0"/>
          <a:chExt cx="0" cy="0"/>
        </a:xfrm>
      </p:grpSpPr>
      <p:sp>
        <p:nvSpPr>
          <p:cNvPr id="1106" name="Google Shape;1106;p46"/>
          <p:cNvSpPr/>
          <p:nvPr/>
        </p:nvSpPr>
        <p:spPr>
          <a:xfrm flipH="1" rot="-5400000">
            <a:off x="6051628" y="1691784"/>
            <a:ext cx="4906632" cy="3196913"/>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46"/>
          <p:cNvSpPr/>
          <p:nvPr/>
        </p:nvSpPr>
        <p:spPr>
          <a:xfrm>
            <a:off x="-749900" y="3073920"/>
            <a:ext cx="1774800" cy="17748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8" name="Google Shape;1108;p46"/>
          <p:cNvGrpSpPr/>
          <p:nvPr/>
        </p:nvGrpSpPr>
        <p:grpSpPr>
          <a:xfrm rot="10800000">
            <a:off x="6204525" y="1244395"/>
            <a:ext cx="1696762" cy="1688828"/>
            <a:chOff x="2414491" y="671177"/>
            <a:chExt cx="1830972" cy="1822411"/>
          </a:xfrm>
        </p:grpSpPr>
        <p:sp>
          <p:nvSpPr>
            <p:cNvPr id="1109" name="Google Shape;1109;p46"/>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46"/>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46"/>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6"/>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6"/>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6"/>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46"/>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6"/>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46"/>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6"/>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46"/>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46"/>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6"/>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6"/>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6"/>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6"/>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6"/>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6"/>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46"/>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6"/>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6"/>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6"/>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6"/>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46"/>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6"/>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6"/>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6"/>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6"/>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6"/>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6"/>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6"/>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6"/>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46"/>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6"/>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3" name="Google Shape;1143;p46"/>
          <p:cNvSpPr txBox="1"/>
          <p:nvPr>
            <p:ph type="title"/>
          </p:nvPr>
        </p:nvSpPr>
        <p:spPr>
          <a:xfrm>
            <a:off x="713225" y="528150"/>
            <a:ext cx="7717500" cy="541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44" name="Google Shape;1144;p46"/>
          <p:cNvSpPr txBox="1"/>
          <p:nvPr>
            <p:ph idx="1" type="subTitle"/>
          </p:nvPr>
        </p:nvSpPr>
        <p:spPr>
          <a:xfrm>
            <a:off x="713225" y="1168075"/>
            <a:ext cx="6028800" cy="34314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Char char="●"/>
              <a:defRPr sz="1600"/>
            </a:lvl1pPr>
            <a:lvl2pPr lvl="1" rtl="0">
              <a:spcBef>
                <a:spcPts val="0"/>
              </a:spcBef>
              <a:spcAft>
                <a:spcPts val="0"/>
              </a:spcAft>
              <a:buClr>
                <a:schemeClr val="lt1"/>
              </a:buClr>
              <a:buSzPts val="1000"/>
              <a:buFont typeface="Anaheim"/>
              <a:buChar char="○"/>
              <a:defRPr/>
            </a:lvl2pPr>
            <a:lvl3pPr lvl="2" rtl="0">
              <a:spcBef>
                <a:spcPts val="0"/>
              </a:spcBef>
              <a:spcAft>
                <a:spcPts val="0"/>
              </a:spcAft>
              <a:buClr>
                <a:schemeClr val="lt1"/>
              </a:buClr>
              <a:buSzPts val="1000"/>
              <a:buFont typeface="Anaheim"/>
              <a:buChar char="■"/>
              <a:defRPr/>
            </a:lvl3pPr>
            <a:lvl4pPr lvl="3" rtl="0">
              <a:spcBef>
                <a:spcPts val="0"/>
              </a:spcBef>
              <a:spcAft>
                <a:spcPts val="0"/>
              </a:spcAft>
              <a:buClr>
                <a:schemeClr val="lt1"/>
              </a:buClr>
              <a:buSzPts val="1000"/>
              <a:buFont typeface="Anaheim"/>
              <a:buChar char="●"/>
              <a:defRPr/>
            </a:lvl4pPr>
            <a:lvl5pPr lvl="4" rtl="0">
              <a:spcBef>
                <a:spcPts val="0"/>
              </a:spcBef>
              <a:spcAft>
                <a:spcPts val="0"/>
              </a:spcAft>
              <a:buClr>
                <a:schemeClr val="lt1"/>
              </a:buClr>
              <a:buSzPts val="1000"/>
              <a:buFont typeface="Anaheim"/>
              <a:buChar char="○"/>
              <a:defRPr/>
            </a:lvl5pPr>
            <a:lvl6pPr lvl="5" rtl="0">
              <a:spcBef>
                <a:spcPts val="0"/>
              </a:spcBef>
              <a:spcAft>
                <a:spcPts val="0"/>
              </a:spcAft>
              <a:buClr>
                <a:schemeClr val="lt1"/>
              </a:buClr>
              <a:buSzPts val="1000"/>
              <a:buFont typeface="Anaheim"/>
              <a:buChar char="■"/>
              <a:defRPr/>
            </a:lvl6pPr>
            <a:lvl7pPr lvl="6" rtl="0">
              <a:spcBef>
                <a:spcPts val="0"/>
              </a:spcBef>
              <a:spcAft>
                <a:spcPts val="0"/>
              </a:spcAft>
              <a:buClr>
                <a:schemeClr val="lt1"/>
              </a:buClr>
              <a:buSzPts val="1000"/>
              <a:buFont typeface="Anaheim"/>
              <a:buChar char="●"/>
              <a:defRPr/>
            </a:lvl7pPr>
            <a:lvl8pPr lvl="7" rtl="0">
              <a:spcBef>
                <a:spcPts val="0"/>
              </a:spcBef>
              <a:spcAft>
                <a:spcPts val="0"/>
              </a:spcAft>
              <a:buClr>
                <a:schemeClr val="lt1"/>
              </a:buClr>
              <a:buSzPts val="1000"/>
              <a:buFont typeface="Anaheim"/>
              <a:buChar char="○"/>
              <a:defRPr/>
            </a:lvl8pPr>
            <a:lvl9pPr lvl="8" rtl="0">
              <a:spcBef>
                <a:spcPts val="0"/>
              </a:spcBef>
              <a:spcAft>
                <a:spcPts val="0"/>
              </a:spcAft>
              <a:buClr>
                <a:schemeClr val="lt1"/>
              </a:buClr>
              <a:buSzPts val="1000"/>
              <a:buFont typeface="Anaheim"/>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1">
    <p:spTree>
      <p:nvGrpSpPr>
        <p:cNvPr id="1145" name="Shape 1145"/>
        <p:cNvGrpSpPr/>
        <p:nvPr/>
      </p:nvGrpSpPr>
      <p:grpSpPr>
        <a:xfrm>
          <a:off x="0" y="0"/>
          <a:ext cx="0" cy="0"/>
          <a:chOff x="0" y="0"/>
          <a:chExt cx="0" cy="0"/>
        </a:xfrm>
      </p:grpSpPr>
      <p:sp>
        <p:nvSpPr>
          <p:cNvPr id="1146" name="Google Shape;1146;p47"/>
          <p:cNvSpPr/>
          <p:nvPr/>
        </p:nvSpPr>
        <p:spPr>
          <a:xfrm flipH="1" rot="5716307">
            <a:off x="3128709" y="-17350"/>
            <a:ext cx="3009510" cy="5911593"/>
          </a:xfrm>
          <a:custGeom>
            <a:rect b="b" l="l" r="r" t="t"/>
            <a:pathLst>
              <a:path extrusionOk="0" h="83294" w="72386">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47"/>
          <p:cNvSpPr/>
          <p:nvPr/>
        </p:nvSpPr>
        <p:spPr>
          <a:xfrm rot="-1408952">
            <a:off x="7059833" y="-1532053"/>
            <a:ext cx="3561578" cy="4437854"/>
          </a:xfrm>
          <a:custGeom>
            <a:rect b="b" l="l" r="r" t="t"/>
            <a:pathLst>
              <a:path extrusionOk="0" h="21250" w="15146">
                <a:moveTo>
                  <a:pt x="2903" y="12143"/>
                </a:moveTo>
                <a:cubicBezTo>
                  <a:pt x="1936" y="10308"/>
                  <a:pt x="234" y="9174"/>
                  <a:pt x="201" y="6972"/>
                </a:cubicBezTo>
                <a:cubicBezTo>
                  <a:pt x="1" y="1"/>
                  <a:pt x="7773" y="1769"/>
                  <a:pt x="11209" y="4637"/>
                </a:cubicBezTo>
                <a:cubicBezTo>
                  <a:pt x="13877" y="6839"/>
                  <a:pt x="15145" y="10208"/>
                  <a:pt x="14178" y="13544"/>
                </a:cubicBezTo>
                <a:cubicBezTo>
                  <a:pt x="13310" y="16379"/>
                  <a:pt x="10141" y="21249"/>
                  <a:pt x="6472" y="20349"/>
                </a:cubicBezTo>
                <a:cubicBezTo>
                  <a:pt x="3203" y="19581"/>
                  <a:pt x="4070" y="14811"/>
                  <a:pt x="3070" y="12476"/>
                </a:cubicBezTo>
                <a:cubicBezTo>
                  <a:pt x="3036" y="12343"/>
                  <a:pt x="2970" y="12243"/>
                  <a:pt x="2903" y="121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47"/>
          <p:cNvSpPr/>
          <p:nvPr/>
        </p:nvSpPr>
        <p:spPr>
          <a:xfrm rot="10800000">
            <a:off x="797253" y="2885987"/>
            <a:ext cx="1774800" cy="1774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49" name="Google Shape;1149;p47"/>
          <p:cNvGrpSpPr/>
          <p:nvPr/>
        </p:nvGrpSpPr>
        <p:grpSpPr>
          <a:xfrm rot="10800000">
            <a:off x="162225" y="2264370"/>
            <a:ext cx="1696762" cy="1688828"/>
            <a:chOff x="2414491" y="671177"/>
            <a:chExt cx="1830972" cy="1822411"/>
          </a:xfrm>
        </p:grpSpPr>
        <p:sp>
          <p:nvSpPr>
            <p:cNvPr id="1150" name="Google Shape;1150;p47"/>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7"/>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7"/>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7"/>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7"/>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7"/>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7"/>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7"/>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7"/>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7"/>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7"/>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7"/>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7"/>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7"/>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7"/>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47"/>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7"/>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47"/>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7"/>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7"/>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47"/>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47"/>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7"/>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7"/>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7"/>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7"/>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7"/>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47"/>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7"/>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7"/>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7"/>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7"/>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7"/>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47"/>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4" name="Google Shape;1184;p47"/>
          <p:cNvSpPr/>
          <p:nvPr/>
        </p:nvSpPr>
        <p:spPr>
          <a:xfrm rot="8100000">
            <a:off x="371399" y="-1150417"/>
            <a:ext cx="1938844" cy="3305623"/>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7"/>
          <p:cNvSpPr txBox="1"/>
          <p:nvPr>
            <p:ph type="title"/>
          </p:nvPr>
        </p:nvSpPr>
        <p:spPr>
          <a:xfrm>
            <a:off x="2572050" y="539888"/>
            <a:ext cx="3999900" cy="1065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77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186" name="Google Shape;1186;p47"/>
          <p:cNvSpPr txBox="1"/>
          <p:nvPr>
            <p:ph idx="1" type="subTitle"/>
          </p:nvPr>
        </p:nvSpPr>
        <p:spPr>
          <a:xfrm>
            <a:off x="2572050" y="1652263"/>
            <a:ext cx="3999900" cy="8388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1600"/>
              <a:buFont typeface="Anaheim"/>
              <a:buChar char="●"/>
              <a:defRPr sz="1600"/>
            </a:lvl1pPr>
            <a:lvl2pPr lvl="1" rtl="0">
              <a:spcBef>
                <a:spcPts val="0"/>
              </a:spcBef>
              <a:spcAft>
                <a:spcPts val="0"/>
              </a:spcAft>
              <a:buClr>
                <a:schemeClr val="lt1"/>
              </a:buClr>
              <a:buSzPts val="1000"/>
              <a:buFont typeface="Anaheim"/>
              <a:buChar char="○"/>
              <a:defRPr/>
            </a:lvl2pPr>
            <a:lvl3pPr lvl="2" rtl="0">
              <a:spcBef>
                <a:spcPts val="0"/>
              </a:spcBef>
              <a:spcAft>
                <a:spcPts val="0"/>
              </a:spcAft>
              <a:buClr>
                <a:schemeClr val="lt1"/>
              </a:buClr>
              <a:buSzPts val="1000"/>
              <a:buFont typeface="Anaheim"/>
              <a:buChar char="■"/>
              <a:defRPr/>
            </a:lvl3pPr>
            <a:lvl4pPr lvl="3" rtl="0">
              <a:spcBef>
                <a:spcPts val="0"/>
              </a:spcBef>
              <a:spcAft>
                <a:spcPts val="0"/>
              </a:spcAft>
              <a:buClr>
                <a:schemeClr val="lt1"/>
              </a:buClr>
              <a:buSzPts val="1000"/>
              <a:buFont typeface="Anaheim"/>
              <a:buChar char="●"/>
              <a:defRPr/>
            </a:lvl4pPr>
            <a:lvl5pPr lvl="4" rtl="0">
              <a:spcBef>
                <a:spcPts val="0"/>
              </a:spcBef>
              <a:spcAft>
                <a:spcPts val="0"/>
              </a:spcAft>
              <a:buClr>
                <a:schemeClr val="lt1"/>
              </a:buClr>
              <a:buSzPts val="1000"/>
              <a:buFont typeface="Anaheim"/>
              <a:buChar char="○"/>
              <a:defRPr/>
            </a:lvl5pPr>
            <a:lvl6pPr lvl="5" rtl="0">
              <a:spcBef>
                <a:spcPts val="0"/>
              </a:spcBef>
              <a:spcAft>
                <a:spcPts val="0"/>
              </a:spcAft>
              <a:buClr>
                <a:schemeClr val="lt1"/>
              </a:buClr>
              <a:buSzPts val="1000"/>
              <a:buFont typeface="Anaheim"/>
              <a:buChar char="■"/>
              <a:defRPr/>
            </a:lvl6pPr>
            <a:lvl7pPr lvl="6" rtl="0">
              <a:spcBef>
                <a:spcPts val="0"/>
              </a:spcBef>
              <a:spcAft>
                <a:spcPts val="0"/>
              </a:spcAft>
              <a:buClr>
                <a:schemeClr val="lt1"/>
              </a:buClr>
              <a:buSzPts val="1000"/>
              <a:buFont typeface="Anaheim"/>
              <a:buChar char="●"/>
              <a:defRPr/>
            </a:lvl7pPr>
            <a:lvl8pPr lvl="7" rtl="0">
              <a:spcBef>
                <a:spcPts val="0"/>
              </a:spcBef>
              <a:spcAft>
                <a:spcPts val="0"/>
              </a:spcAft>
              <a:buClr>
                <a:schemeClr val="lt1"/>
              </a:buClr>
              <a:buSzPts val="1000"/>
              <a:buFont typeface="Anaheim"/>
              <a:buChar char="○"/>
              <a:defRPr/>
            </a:lvl8pPr>
            <a:lvl9pPr lvl="8" rtl="0">
              <a:spcBef>
                <a:spcPts val="0"/>
              </a:spcBef>
              <a:spcAft>
                <a:spcPts val="0"/>
              </a:spcAft>
              <a:buClr>
                <a:schemeClr val="lt1"/>
              </a:buClr>
              <a:buSzPts val="1000"/>
              <a:buFont typeface="Anaheim"/>
              <a:buChar char="■"/>
              <a:defRPr/>
            </a:lvl9pPr>
          </a:lstStyle>
          <a:p/>
        </p:txBody>
      </p:sp>
      <p:sp>
        <p:nvSpPr>
          <p:cNvPr id="1187" name="Google Shape;1187;p47"/>
          <p:cNvSpPr txBox="1"/>
          <p:nvPr/>
        </p:nvSpPr>
        <p:spPr>
          <a:xfrm>
            <a:off x="2720550" y="3431613"/>
            <a:ext cx="3702900" cy="7926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lang="en" sz="1200">
                <a:solidFill>
                  <a:schemeClr val="accent2"/>
                </a:solidFill>
                <a:latin typeface="Manjari"/>
                <a:ea typeface="Manjari"/>
                <a:cs typeface="Manjari"/>
                <a:sym typeface="Manjari"/>
              </a:rPr>
              <a:t>CREDITS: This presentation template was created by </a:t>
            </a:r>
            <a:r>
              <a:rPr b="1" lang="en" sz="1200">
                <a:solidFill>
                  <a:schemeClr val="accent2"/>
                </a:solidFill>
                <a:uFill>
                  <a:noFill/>
                </a:uFill>
                <a:latin typeface="Manjari"/>
                <a:ea typeface="Manjari"/>
                <a:cs typeface="Manjari"/>
                <a:sym typeface="Manjari"/>
                <a:hlinkClick r:id="rId2">
                  <a:extLst>
                    <a:ext uri="{A12FA001-AC4F-418D-AE19-62706E023703}">
                      <ahyp:hlinkClr val="tx"/>
                    </a:ext>
                  </a:extLst>
                </a:hlinkClick>
              </a:rPr>
              <a:t>Slidesgo</a:t>
            </a:r>
            <a:r>
              <a:rPr lang="en" sz="1200">
                <a:solidFill>
                  <a:schemeClr val="accent2"/>
                </a:solidFill>
                <a:latin typeface="Manjari"/>
                <a:ea typeface="Manjari"/>
                <a:cs typeface="Manjari"/>
                <a:sym typeface="Manjari"/>
              </a:rPr>
              <a:t>, including icons by </a:t>
            </a:r>
            <a:r>
              <a:rPr b="1" lang="en" sz="1200">
                <a:solidFill>
                  <a:schemeClr val="accent2"/>
                </a:solidFill>
                <a:uFill>
                  <a:noFill/>
                </a:uFill>
                <a:latin typeface="Manjari"/>
                <a:ea typeface="Manjari"/>
                <a:cs typeface="Manjari"/>
                <a:sym typeface="Manjari"/>
                <a:hlinkClick r:id="rId3">
                  <a:extLst>
                    <a:ext uri="{A12FA001-AC4F-418D-AE19-62706E023703}">
                      <ahyp:hlinkClr val="tx"/>
                    </a:ext>
                  </a:extLst>
                </a:hlinkClick>
              </a:rPr>
              <a:t>Flaticon</a:t>
            </a:r>
            <a:r>
              <a:rPr lang="en" sz="1200">
                <a:solidFill>
                  <a:schemeClr val="accent2"/>
                </a:solidFill>
                <a:latin typeface="Manjari"/>
                <a:ea typeface="Manjari"/>
                <a:cs typeface="Manjari"/>
                <a:sym typeface="Manjari"/>
              </a:rPr>
              <a:t>, infographics &amp; images by </a:t>
            </a:r>
            <a:r>
              <a:rPr b="1" lang="en" sz="1200">
                <a:solidFill>
                  <a:schemeClr val="accent2"/>
                </a:solidFill>
                <a:uFill>
                  <a:noFill/>
                </a:uFill>
                <a:latin typeface="Manjari"/>
                <a:ea typeface="Manjari"/>
                <a:cs typeface="Manjari"/>
                <a:sym typeface="Manjari"/>
                <a:hlinkClick r:id="rId4">
                  <a:extLst>
                    <a:ext uri="{A12FA001-AC4F-418D-AE19-62706E023703}">
                      <ahyp:hlinkClr val="tx"/>
                    </a:ext>
                  </a:extLst>
                </a:hlinkClick>
              </a:rPr>
              <a:t>Freepik</a:t>
            </a:r>
            <a:r>
              <a:rPr lang="en" sz="1200">
                <a:solidFill>
                  <a:schemeClr val="accent2"/>
                </a:solidFill>
                <a:latin typeface="Manjari"/>
                <a:ea typeface="Manjari"/>
                <a:cs typeface="Manjari"/>
                <a:sym typeface="Manjari"/>
              </a:rPr>
              <a:t> </a:t>
            </a:r>
            <a:endParaRPr sz="1200">
              <a:solidFill>
                <a:schemeClr val="accent2"/>
              </a:solidFill>
              <a:latin typeface="Manjari"/>
              <a:ea typeface="Manjari"/>
              <a:cs typeface="Manjari"/>
              <a:sym typeface="Manjar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
    <p:spTree>
      <p:nvGrpSpPr>
        <p:cNvPr id="1188" name="Shape 1188"/>
        <p:cNvGrpSpPr/>
        <p:nvPr/>
      </p:nvGrpSpPr>
      <p:grpSpPr>
        <a:xfrm>
          <a:off x="0" y="0"/>
          <a:ext cx="0" cy="0"/>
          <a:chOff x="0" y="0"/>
          <a:chExt cx="0" cy="0"/>
        </a:xfrm>
      </p:grpSpPr>
      <p:sp>
        <p:nvSpPr>
          <p:cNvPr id="1189" name="Google Shape;1189;p48"/>
          <p:cNvSpPr/>
          <p:nvPr/>
        </p:nvSpPr>
        <p:spPr>
          <a:xfrm flipH="1" rot="288678">
            <a:off x="-1270417" y="553336"/>
            <a:ext cx="4658411" cy="4765187"/>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8"/>
          <p:cNvSpPr/>
          <p:nvPr/>
        </p:nvSpPr>
        <p:spPr>
          <a:xfrm>
            <a:off x="1334050" y="1127073"/>
            <a:ext cx="1522302" cy="1342795"/>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91" name="Google Shape;1191;p48"/>
          <p:cNvGrpSpPr/>
          <p:nvPr/>
        </p:nvGrpSpPr>
        <p:grpSpPr>
          <a:xfrm>
            <a:off x="5119018" y="713081"/>
            <a:ext cx="2270935" cy="2260334"/>
            <a:chOff x="6762468" y="1386456"/>
            <a:chExt cx="2270935" cy="2260334"/>
          </a:xfrm>
        </p:grpSpPr>
        <p:sp>
          <p:nvSpPr>
            <p:cNvPr id="1192" name="Google Shape;1192;p48"/>
            <p:cNvSpPr/>
            <p:nvPr/>
          </p:nvSpPr>
          <p:spPr>
            <a:xfrm>
              <a:off x="6762468" y="1386456"/>
              <a:ext cx="2270935" cy="2260292"/>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48"/>
            <p:cNvSpPr/>
            <p:nvPr/>
          </p:nvSpPr>
          <p:spPr>
            <a:xfrm>
              <a:off x="7236329" y="1587480"/>
              <a:ext cx="12035" cy="9350"/>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48"/>
            <p:cNvSpPr/>
            <p:nvPr/>
          </p:nvSpPr>
          <p:spPr>
            <a:xfrm>
              <a:off x="7364144" y="1394464"/>
              <a:ext cx="356781" cy="300882"/>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48"/>
            <p:cNvSpPr/>
            <p:nvPr/>
          </p:nvSpPr>
          <p:spPr>
            <a:xfrm>
              <a:off x="7836713" y="1386456"/>
              <a:ext cx="358124" cy="308889"/>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8"/>
            <p:cNvSpPr/>
            <p:nvPr/>
          </p:nvSpPr>
          <p:spPr>
            <a:xfrm>
              <a:off x="8310574" y="1516908"/>
              <a:ext cx="135819" cy="79920"/>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48"/>
            <p:cNvSpPr/>
            <p:nvPr/>
          </p:nvSpPr>
          <p:spPr>
            <a:xfrm>
              <a:off x="8484940" y="1543565"/>
              <a:ext cx="8057" cy="151784"/>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8"/>
            <p:cNvSpPr/>
            <p:nvPr/>
          </p:nvSpPr>
          <p:spPr>
            <a:xfrm>
              <a:off x="6838311" y="2099984"/>
              <a:ext cx="2735" cy="537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48"/>
            <p:cNvSpPr/>
            <p:nvPr/>
          </p:nvSpPr>
          <p:spPr>
            <a:xfrm>
              <a:off x="7012727" y="1801781"/>
              <a:ext cx="2686" cy="273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8"/>
            <p:cNvSpPr/>
            <p:nvPr/>
          </p:nvSpPr>
          <p:spPr>
            <a:xfrm>
              <a:off x="6912862" y="1942876"/>
              <a:ext cx="102548" cy="63956"/>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48"/>
            <p:cNvSpPr/>
            <p:nvPr/>
          </p:nvSpPr>
          <p:spPr>
            <a:xfrm>
              <a:off x="7131192" y="1696645"/>
              <a:ext cx="356781" cy="408702"/>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48"/>
            <p:cNvSpPr/>
            <p:nvPr/>
          </p:nvSpPr>
          <p:spPr>
            <a:xfrm>
              <a:off x="7603761" y="1696645"/>
              <a:ext cx="358124" cy="40735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8"/>
            <p:cNvSpPr/>
            <p:nvPr/>
          </p:nvSpPr>
          <p:spPr>
            <a:xfrm>
              <a:off x="8077622" y="1696645"/>
              <a:ext cx="356781" cy="40735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8"/>
            <p:cNvSpPr/>
            <p:nvPr/>
          </p:nvSpPr>
          <p:spPr>
            <a:xfrm>
              <a:off x="8550190" y="1736581"/>
              <a:ext cx="356781" cy="367424"/>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8"/>
            <p:cNvSpPr/>
            <p:nvPr/>
          </p:nvSpPr>
          <p:spPr>
            <a:xfrm>
              <a:off x="6891576" y="2115948"/>
              <a:ext cx="356781" cy="40735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8"/>
            <p:cNvSpPr/>
            <p:nvPr/>
          </p:nvSpPr>
          <p:spPr>
            <a:xfrm>
              <a:off x="7364144" y="2115948"/>
              <a:ext cx="356781" cy="40735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48"/>
            <p:cNvSpPr/>
            <p:nvPr/>
          </p:nvSpPr>
          <p:spPr>
            <a:xfrm>
              <a:off x="7836713" y="2115948"/>
              <a:ext cx="358124" cy="40735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48"/>
            <p:cNvSpPr/>
            <p:nvPr/>
          </p:nvSpPr>
          <p:spPr>
            <a:xfrm>
              <a:off x="8310574" y="2114606"/>
              <a:ext cx="356781" cy="408702"/>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48"/>
            <p:cNvSpPr/>
            <p:nvPr/>
          </p:nvSpPr>
          <p:spPr>
            <a:xfrm>
              <a:off x="8783142" y="2114606"/>
              <a:ext cx="239661" cy="408702"/>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48"/>
            <p:cNvSpPr/>
            <p:nvPr/>
          </p:nvSpPr>
          <p:spPr>
            <a:xfrm>
              <a:off x="6773111" y="2511280"/>
              <a:ext cx="242297" cy="40735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48"/>
            <p:cNvSpPr/>
            <p:nvPr/>
          </p:nvSpPr>
          <p:spPr>
            <a:xfrm>
              <a:off x="7131192" y="2511280"/>
              <a:ext cx="356781" cy="40735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8"/>
            <p:cNvSpPr/>
            <p:nvPr/>
          </p:nvSpPr>
          <p:spPr>
            <a:xfrm>
              <a:off x="7603761" y="2511280"/>
              <a:ext cx="358124" cy="40735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48"/>
            <p:cNvSpPr/>
            <p:nvPr/>
          </p:nvSpPr>
          <p:spPr>
            <a:xfrm>
              <a:off x="8077622" y="2511280"/>
              <a:ext cx="356781" cy="40735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48"/>
            <p:cNvSpPr/>
            <p:nvPr/>
          </p:nvSpPr>
          <p:spPr>
            <a:xfrm>
              <a:off x="8550190" y="2511280"/>
              <a:ext cx="356781" cy="40735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8"/>
            <p:cNvSpPr/>
            <p:nvPr/>
          </p:nvSpPr>
          <p:spPr>
            <a:xfrm>
              <a:off x="6891576" y="2934613"/>
              <a:ext cx="356781" cy="363445"/>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8"/>
            <p:cNvSpPr/>
            <p:nvPr/>
          </p:nvSpPr>
          <p:spPr>
            <a:xfrm>
              <a:off x="7364144" y="2934613"/>
              <a:ext cx="356781" cy="40735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8"/>
            <p:cNvSpPr/>
            <p:nvPr/>
          </p:nvSpPr>
          <p:spPr>
            <a:xfrm>
              <a:off x="7836713" y="2934613"/>
              <a:ext cx="358124" cy="40735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8"/>
            <p:cNvSpPr/>
            <p:nvPr/>
          </p:nvSpPr>
          <p:spPr>
            <a:xfrm>
              <a:off x="8310574" y="2934613"/>
              <a:ext cx="356781" cy="40735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8"/>
            <p:cNvSpPr/>
            <p:nvPr/>
          </p:nvSpPr>
          <p:spPr>
            <a:xfrm>
              <a:off x="8783142" y="3033085"/>
              <a:ext cx="97227" cy="6127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8"/>
            <p:cNvSpPr/>
            <p:nvPr/>
          </p:nvSpPr>
          <p:spPr>
            <a:xfrm>
              <a:off x="7345494" y="3428467"/>
              <a:ext cx="142484" cy="85242"/>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8"/>
            <p:cNvSpPr/>
            <p:nvPr/>
          </p:nvSpPr>
          <p:spPr>
            <a:xfrm>
              <a:off x="7305558" y="3329945"/>
              <a:ext cx="8057" cy="161133"/>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8"/>
            <p:cNvSpPr/>
            <p:nvPr/>
          </p:nvSpPr>
          <p:spPr>
            <a:xfrm>
              <a:off x="7603761" y="3329945"/>
              <a:ext cx="358124" cy="316846"/>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8"/>
            <p:cNvSpPr/>
            <p:nvPr/>
          </p:nvSpPr>
          <p:spPr>
            <a:xfrm>
              <a:off x="8077622" y="3329945"/>
              <a:ext cx="356781" cy="307546"/>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8"/>
            <p:cNvSpPr/>
            <p:nvPr/>
          </p:nvSpPr>
          <p:spPr>
            <a:xfrm>
              <a:off x="8550190" y="3428467"/>
              <a:ext cx="16014" cy="12035"/>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5" name="Google Shape;1225;p48"/>
          <p:cNvSpPr/>
          <p:nvPr/>
        </p:nvSpPr>
        <p:spPr>
          <a:xfrm flipH="1" rot="-1848056">
            <a:off x="7756025" y="2517986"/>
            <a:ext cx="1938888" cy="3305698"/>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
    <p:spTree>
      <p:nvGrpSpPr>
        <p:cNvPr id="1226" name="Shape 1226"/>
        <p:cNvGrpSpPr/>
        <p:nvPr/>
      </p:nvGrpSpPr>
      <p:grpSpPr>
        <a:xfrm>
          <a:off x="0" y="0"/>
          <a:ext cx="0" cy="0"/>
          <a:chOff x="0" y="0"/>
          <a:chExt cx="0" cy="0"/>
        </a:xfrm>
      </p:grpSpPr>
      <p:grpSp>
        <p:nvGrpSpPr>
          <p:cNvPr id="1227" name="Google Shape;1227;p49"/>
          <p:cNvGrpSpPr/>
          <p:nvPr/>
        </p:nvGrpSpPr>
        <p:grpSpPr>
          <a:xfrm>
            <a:off x="5" y="-80449"/>
            <a:ext cx="2277317" cy="5304377"/>
            <a:chOff x="224725" y="566950"/>
            <a:chExt cx="1850875" cy="4311100"/>
          </a:xfrm>
        </p:grpSpPr>
        <p:sp>
          <p:nvSpPr>
            <p:cNvPr id="1228" name="Google Shape;1228;p49"/>
            <p:cNvSpPr/>
            <p:nvPr/>
          </p:nvSpPr>
          <p:spPr>
            <a:xfrm>
              <a:off x="1914975" y="566950"/>
              <a:ext cx="160625" cy="2033000"/>
            </a:xfrm>
            <a:custGeom>
              <a:rect b="b" l="l" r="r" t="t"/>
              <a:pathLst>
                <a:path extrusionOk="0" h="81320" w="6425">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49"/>
            <p:cNvSpPr/>
            <p:nvPr/>
          </p:nvSpPr>
          <p:spPr>
            <a:xfrm>
              <a:off x="1761075" y="818875"/>
              <a:ext cx="160625" cy="2032875"/>
            </a:xfrm>
            <a:custGeom>
              <a:rect b="b" l="l" r="r" t="t"/>
              <a:pathLst>
                <a:path extrusionOk="0" h="81315" w="6425">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9"/>
            <p:cNvSpPr/>
            <p:nvPr/>
          </p:nvSpPr>
          <p:spPr>
            <a:xfrm>
              <a:off x="1607850" y="566950"/>
              <a:ext cx="159950" cy="2033000"/>
            </a:xfrm>
            <a:custGeom>
              <a:rect b="b" l="l" r="r" t="t"/>
              <a:pathLst>
                <a:path extrusionOk="0" h="81320" w="6398">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9"/>
            <p:cNvSpPr/>
            <p:nvPr/>
          </p:nvSpPr>
          <p:spPr>
            <a:xfrm>
              <a:off x="1453950" y="818875"/>
              <a:ext cx="160600" cy="2032875"/>
            </a:xfrm>
            <a:custGeom>
              <a:rect b="b" l="l" r="r" t="t"/>
              <a:pathLst>
                <a:path extrusionOk="0" h="81315" w="6424">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9"/>
            <p:cNvSpPr/>
            <p:nvPr/>
          </p:nvSpPr>
          <p:spPr>
            <a:xfrm>
              <a:off x="1300050" y="566950"/>
              <a:ext cx="160600" cy="2033000"/>
            </a:xfrm>
            <a:custGeom>
              <a:rect b="b" l="l" r="r" t="t"/>
              <a:pathLst>
                <a:path extrusionOk="0" h="81320" w="6424">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9"/>
            <p:cNvSpPr/>
            <p:nvPr/>
          </p:nvSpPr>
          <p:spPr>
            <a:xfrm>
              <a:off x="1146800" y="818875"/>
              <a:ext cx="159950" cy="2032875"/>
            </a:xfrm>
            <a:custGeom>
              <a:rect b="b" l="l" r="r" t="t"/>
              <a:pathLst>
                <a:path extrusionOk="0" h="81315" w="6398">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9"/>
            <p:cNvSpPr/>
            <p:nvPr/>
          </p:nvSpPr>
          <p:spPr>
            <a:xfrm>
              <a:off x="992900" y="566950"/>
              <a:ext cx="160625" cy="2033000"/>
            </a:xfrm>
            <a:custGeom>
              <a:rect b="b" l="l" r="r" t="t"/>
              <a:pathLst>
                <a:path extrusionOk="0" h="81320" w="6425">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9"/>
            <p:cNvSpPr/>
            <p:nvPr/>
          </p:nvSpPr>
          <p:spPr>
            <a:xfrm>
              <a:off x="839675" y="818875"/>
              <a:ext cx="159950" cy="2032875"/>
            </a:xfrm>
            <a:custGeom>
              <a:rect b="b" l="l" r="r" t="t"/>
              <a:pathLst>
                <a:path extrusionOk="0" h="81315" w="6398">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9"/>
            <p:cNvSpPr/>
            <p:nvPr/>
          </p:nvSpPr>
          <p:spPr>
            <a:xfrm>
              <a:off x="685775" y="566950"/>
              <a:ext cx="159950" cy="2033000"/>
            </a:xfrm>
            <a:custGeom>
              <a:rect b="b" l="l" r="r" t="t"/>
              <a:pathLst>
                <a:path extrusionOk="0" h="81320" w="6398">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9"/>
            <p:cNvSpPr/>
            <p:nvPr/>
          </p:nvSpPr>
          <p:spPr>
            <a:xfrm>
              <a:off x="531875" y="818875"/>
              <a:ext cx="160600" cy="2032875"/>
            </a:xfrm>
            <a:custGeom>
              <a:rect b="b" l="l" r="r" t="t"/>
              <a:pathLst>
                <a:path extrusionOk="0" h="81315" w="6424">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49"/>
            <p:cNvSpPr/>
            <p:nvPr/>
          </p:nvSpPr>
          <p:spPr>
            <a:xfrm>
              <a:off x="378625" y="566950"/>
              <a:ext cx="159950" cy="2033000"/>
            </a:xfrm>
            <a:custGeom>
              <a:rect b="b" l="l" r="r" t="t"/>
              <a:pathLst>
                <a:path extrusionOk="0" h="81320" w="6398">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49"/>
            <p:cNvSpPr/>
            <p:nvPr/>
          </p:nvSpPr>
          <p:spPr>
            <a:xfrm>
              <a:off x="224725" y="818875"/>
              <a:ext cx="159950" cy="2032875"/>
            </a:xfrm>
            <a:custGeom>
              <a:rect b="b" l="l" r="r" t="t"/>
              <a:pathLst>
                <a:path extrusionOk="0" h="81315" w="6398">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49"/>
            <p:cNvSpPr/>
            <p:nvPr/>
          </p:nvSpPr>
          <p:spPr>
            <a:xfrm>
              <a:off x="1914975" y="2593575"/>
              <a:ext cx="160625" cy="2032875"/>
            </a:xfrm>
            <a:custGeom>
              <a:rect b="b" l="l" r="r" t="t"/>
              <a:pathLst>
                <a:path extrusionOk="0" h="81315" w="6425">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49"/>
            <p:cNvSpPr/>
            <p:nvPr/>
          </p:nvSpPr>
          <p:spPr>
            <a:xfrm>
              <a:off x="1761075" y="2845375"/>
              <a:ext cx="160625" cy="2032675"/>
            </a:xfrm>
            <a:custGeom>
              <a:rect b="b" l="l" r="r" t="t"/>
              <a:pathLst>
                <a:path extrusionOk="0" h="81307" w="6425">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49"/>
            <p:cNvSpPr/>
            <p:nvPr/>
          </p:nvSpPr>
          <p:spPr>
            <a:xfrm>
              <a:off x="1607850" y="2593575"/>
              <a:ext cx="159950" cy="2032875"/>
            </a:xfrm>
            <a:custGeom>
              <a:rect b="b" l="l" r="r" t="t"/>
              <a:pathLst>
                <a:path extrusionOk="0" h="81315" w="6398">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49"/>
            <p:cNvSpPr/>
            <p:nvPr/>
          </p:nvSpPr>
          <p:spPr>
            <a:xfrm>
              <a:off x="1453950" y="2845375"/>
              <a:ext cx="160600" cy="2032675"/>
            </a:xfrm>
            <a:custGeom>
              <a:rect b="b" l="l" r="r" t="t"/>
              <a:pathLst>
                <a:path extrusionOk="0" h="81307" w="6424">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49"/>
            <p:cNvSpPr/>
            <p:nvPr/>
          </p:nvSpPr>
          <p:spPr>
            <a:xfrm>
              <a:off x="1300050" y="2593575"/>
              <a:ext cx="160600" cy="2032875"/>
            </a:xfrm>
            <a:custGeom>
              <a:rect b="b" l="l" r="r" t="t"/>
              <a:pathLst>
                <a:path extrusionOk="0" h="81315" w="6424">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49"/>
            <p:cNvSpPr/>
            <p:nvPr/>
          </p:nvSpPr>
          <p:spPr>
            <a:xfrm>
              <a:off x="1146800" y="2845375"/>
              <a:ext cx="159950" cy="2032675"/>
            </a:xfrm>
            <a:custGeom>
              <a:rect b="b" l="l" r="r" t="t"/>
              <a:pathLst>
                <a:path extrusionOk="0" h="81307" w="6398">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49"/>
            <p:cNvSpPr/>
            <p:nvPr/>
          </p:nvSpPr>
          <p:spPr>
            <a:xfrm>
              <a:off x="992900" y="2593575"/>
              <a:ext cx="160625" cy="2032875"/>
            </a:xfrm>
            <a:custGeom>
              <a:rect b="b" l="l" r="r" t="t"/>
              <a:pathLst>
                <a:path extrusionOk="0" h="81315" w="6425">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9"/>
            <p:cNvSpPr/>
            <p:nvPr/>
          </p:nvSpPr>
          <p:spPr>
            <a:xfrm>
              <a:off x="839675" y="2845375"/>
              <a:ext cx="159950" cy="2032675"/>
            </a:xfrm>
            <a:custGeom>
              <a:rect b="b" l="l" r="r" t="t"/>
              <a:pathLst>
                <a:path extrusionOk="0" h="81307" w="6398">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9"/>
            <p:cNvSpPr/>
            <p:nvPr/>
          </p:nvSpPr>
          <p:spPr>
            <a:xfrm>
              <a:off x="685775" y="2593575"/>
              <a:ext cx="159950" cy="2032875"/>
            </a:xfrm>
            <a:custGeom>
              <a:rect b="b" l="l" r="r" t="t"/>
              <a:pathLst>
                <a:path extrusionOk="0" h="81315" w="6398">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49"/>
            <p:cNvSpPr/>
            <p:nvPr/>
          </p:nvSpPr>
          <p:spPr>
            <a:xfrm>
              <a:off x="531875" y="2845375"/>
              <a:ext cx="160600" cy="2032675"/>
            </a:xfrm>
            <a:custGeom>
              <a:rect b="b" l="l" r="r" t="t"/>
              <a:pathLst>
                <a:path extrusionOk="0" h="81307" w="6424">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9"/>
            <p:cNvSpPr/>
            <p:nvPr/>
          </p:nvSpPr>
          <p:spPr>
            <a:xfrm>
              <a:off x="378625" y="2593575"/>
              <a:ext cx="159950" cy="2032875"/>
            </a:xfrm>
            <a:custGeom>
              <a:rect b="b" l="l" r="r" t="t"/>
              <a:pathLst>
                <a:path extrusionOk="0" h="81315" w="6398">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9"/>
            <p:cNvSpPr/>
            <p:nvPr/>
          </p:nvSpPr>
          <p:spPr>
            <a:xfrm>
              <a:off x="224725" y="2845375"/>
              <a:ext cx="159950" cy="2032675"/>
            </a:xfrm>
            <a:custGeom>
              <a:rect b="b" l="l" r="r" t="t"/>
              <a:pathLst>
                <a:path extrusionOk="0" h="81307" w="6398">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2" name="Google Shape;1252;p49"/>
          <p:cNvSpPr/>
          <p:nvPr/>
        </p:nvSpPr>
        <p:spPr>
          <a:xfrm flipH="1" rot="-3415034">
            <a:off x="5349941" y="647072"/>
            <a:ext cx="4814608" cy="4095305"/>
          </a:xfrm>
          <a:custGeom>
            <a:rect b="b" l="l" r="r" t="t"/>
            <a:pathLst>
              <a:path extrusionOk="0" h="52038" w="61178">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9"/>
          <p:cNvSpPr/>
          <p:nvPr/>
        </p:nvSpPr>
        <p:spPr>
          <a:xfrm rot="1379372">
            <a:off x="5149944" y="2281365"/>
            <a:ext cx="1343009" cy="1754062"/>
          </a:xfrm>
          <a:custGeom>
            <a:rect b="b" l="l" r="r" t="t"/>
            <a:pathLst>
              <a:path extrusionOk="0" h="22564" w="17277">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9"/>
          <p:cNvSpPr/>
          <p:nvPr/>
        </p:nvSpPr>
        <p:spPr>
          <a:xfrm>
            <a:off x="-767475" y="502200"/>
            <a:ext cx="2264661" cy="1997587"/>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4">
    <p:spTree>
      <p:nvGrpSpPr>
        <p:cNvPr id="1255" name="Shape 1255"/>
        <p:cNvGrpSpPr/>
        <p:nvPr/>
      </p:nvGrpSpPr>
      <p:grpSpPr>
        <a:xfrm>
          <a:off x="0" y="0"/>
          <a:ext cx="0" cy="0"/>
          <a:chOff x="0" y="0"/>
          <a:chExt cx="0" cy="0"/>
        </a:xfrm>
      </p:grpSpPr>
      <p:grpSp>
        <p:nvGrpSpPr>
          <p:cNvPr id="1256" name="Google Shape;1256;p50"/>
          <p:cNvGrpSpPr/>
          <p:nvPr/>
        </p:nvGrpSpPr>
        <p:grpSpPr>
          <a:xfrm rot="-4412986">
            <a:off x="6233427" y="1978854"/>
            <a:ext cx="2523466" cy="2406919"/>
            <a:chOff x="616550" y="744600"/>
            <a:chExt cx="936200" cy="893025"/>
          </a:xfrm>
        </p:grpSpPr>
        <p:sp>
          <p:nvSpPr>
            <p:cNvPr id="1257" name="Google Shape;1257;p50"/>
            <p:cNvSpPr/>
            <p:nvPr/>
          </p:nvSpPr>
          <p:spPr>
            <a:xfrm>
              <a:off x="616550" y="744600"/>
              <a:ext cx="936200" cy="893025"/>
            </a:xfrm>
            <a:custGeom>
              <a:rect b="b" l="l" r="r" t="t"/>
              <a:pathLst>
                <a:path extrusionOk="0" h="35721" w="37448">
                  <a:moveTo>
                    <a:pt x="21003" y="1"/>
                  </a:moveTo>
                  <a:cubicBezTo>
                    <a:pt x="20950" y="1"/>
                    <a:pt x="20897" y="16"/>
                    <a:pt x="20852" y="46"/>
                  </a:cubicBezTo>
                  <a:lnTo>
                    <a:pt x="18177" y="2356"/>
                  </a:lnTo>
                  <a:cubicBezTo>
                    <a:pt x="18177" y="2356"/>
                    <a:pt x="18146" y="2387"/>
                    <a:pt x="18146" y="2387"/>
                  </a:cubicBezTo>
                  <a:lnTo>
                    <a:pt x="91" y="26946"/>
                  </a:lnTo>
                  <a:cubicBezTo>
                    <a:pt x="0" y="27068"/>
                    <a:pt x="61" y="27220"/>
                    <a:pt x="182" y="27281"/>
                  </a:cubicBezTo>
                  <a:lnTo>
                    <a:pt x="2523" y="28436"/>
                  </a:lnTo>
                  <a:lnTo>
                    <a:pt x="15654" y="35700"/>
                  </a:lnTo>
                  <a:cubicBezTo>
                    <a:pt x="15692" y="35713"/>
                    <a:pt x="15735" y="35720"/>
                    <a:pt x="15776" y="35720"/>
                  </a:cubicBezTo>
                  <a:cubicBezTo>
                    <a:pt x="15835" y="35720"/>
                    <a:pt x="15892" y="35705"/>
                    <a:pt x="15927" y="35670"/>
                  </a:cubicBezTo>
                  <a:cubicBezTo>
                    <a:pt x="16657" y="35092"/>
                    <a:pt x="20274" y="32083"/>
                    <a:pt x="25320" y="27433"/>
                  </a:cubicBezTo>
                  <a:cubicBezTo>
                    <a:pt x="30730" y="22417"/>
                    <a:pt x="37204" y="14666"/>
                    <a:pt x="37204" y="14666"/>
                  </a:cubicBezTo>
                  <a:cubicBezTo>
                    <a:pt x="37448" y="14454"/>
                    <a:pt x="37448" y="14089"/>
                    <a:pt x="37204" y="13876"/>
                  </a:cubicBezTo>
                  <a:cubicBezTo>
                    <a:pt x="36779" y="13451"/>
                    <a:pt x="35867" y="12600"/>
                    <a:pt x="34286" y="11171"/>
                  </a:cubicBezTo>
                  <a:cubicBezTo>
                    <a:pt x="31824" y="9013"/>
                    <a:pt x="22493" y="1171"/>
                    <a:pt x="21155" y="46"/>
                  </a:cubicBezTo>
                  <a:cubicBezTo>
                    <a:pt x="21110" y="16"/>
                    <a:pt x="21057" y="1"/>
                    <a:pt x="2100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50"/>
            <p:cNvSpPr/>
            <p:nvPr/>
          </p:nvSpPr>
          <p:spPr>
            <a:xfrm>
              <a:off x="1118825" y="951075"/>
              <a:ext cx="191525" cy="163425"/>
            </a:xfrm>
            <a:custGeom>
              <a:rect b="b" l="l" r="r" t="t"/>
              <a:pathLst>
                <a:path extrusionOk="0" h="6537" w="7661">
                  <a:moveTo>
                    <a:pt x="426" y="0"/>
                  </a:moveTo>
                  <a:cubicBezTo>
                    <a:pt x="317" y="0"/>
                    <a:pt x="206" y="46"/>
                    <a:pt x="122" y="146"/>
                  </a:cubicBezTo>
                  <a:cubicBezTo>
                    <a:pt x="1" y="298"/>
                    <a:pt x="31" y="541"/>
                    <a:pt x="183" y="663"/>
                  </a:cubicBezTo>
                  <a:lnTo>
                    <a:pt x="6992" y="6468"/>
                  </a:lnTo>
                  <a:cubicBezTo>
                    <a:pt x="7052" y="6499"/>
                    <a:pt x="7144" y="6529"/>
                    <a:pt x="7235" y="6529"/>
                  </a:cubicBezTo>
                  <a:cubicBezTo>
                    <a:pt x="7251" y="6534"/>
                    <a:pt x="7268" y="6537"/>
                    <a:pt x="7286" y="6537"/>
                  </a:cubicBezTo>
                  <a:cubicBezTo>
                    <a:pt x="7368" y="6537"/>
                    <a:pt x="7464" y="6483"/>
                    <a:pt x="7539" y="6407"/>
                  </a:cubicBezTo>
                  <a:cubicBezTo>
                    <a:pt x="7660" y="6255"/>
                    <a:pt x="7630" y="6012"/>
                    <a:pt x="7478" y="5860"/>
                  </a:cubicBezTo>
                  <a:lnTo>
                    <a:pt x="669" y="85"/>
                  </a:lnTo>
                  <a:cubicBezTo>
                    <a:pt x="601" y="31"/>
                    <a:pt x="514" y="0"/>
                    <a:pt x="4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50"/>
            <p:cNvSpPr/>
            <p:nvPr/>
          </p:nvSpPr>
          <p:spPr>
            <a:xfrm>
              <a:off x="1078550" y="994400"/>
              <a:ext cx="190750" cy="164750"/>
            </a:xfrm>
            <a:custGeom>
              <a:rect b="b" l="l" r="r" t="t"/>
              <a:pathLst>
                <a:path extrusionOk="0" h="6590" w="7630">
                  <a:moveTo>
                    <a:pt x="413" y="0"/>
                  </a:moveTo>
                  <a:cubicBezTo>
                    <a:pt x="308" y="0"/>
                    <a:pt x="206" y="45"/>
                    <a:pt x="122" y="146"/>
                  </a:cubicBezTo>
                  <a:cubicBezTo>
                    <a:pt x="1" y="298"/>
                    <a:pt x="1" y="541"/>
                    <a:pt x="153" y="662"/>
                  </a:cubicBezTo>
                  <a:lnTo>
                    <a:pt x="6931" y="6498"/>
                  </a:lnTo>
                  <a:cubicBezTo>
                    <a:pt x="7022" y="6559"/>
                    <a:pt x="7113" y="6589"/>
                    <a:pt x="7174" y="6589"/>
                  </a:cubicBezTo>
                  <a:cubicBezTo>
                    <a:pt x="7296" y="6589"/>
                    <a:pt x="7417" y="6529"/>
                    <a:pt x="7478" y="6437"/>
                  </a:cubicBezTo>
                  <a:cubicBezTo>
                    <a:pt x="7630" y="6285"/>
                    <a:pt x="7600" y="6042"/>
                    <a:pt x="7448" y="5921"/>
                  </a:cubicBezTo>
                  <a:lnTo>
                    <a:pt x="669" y="85"/>
                  </a:lnTo>
                  <a:cubicBezTo>
                    <a:pt x="587" y="30"/>
                    <a:pt x="499" y="0"/>
                    <a:pt x="41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50"/>
            <p:cNvSpPr/>
            <p:nvPr/>
          </p:nvSpPr>
          <p:spPr>
            <a:xfrm>
              <a:off x="1041325" y="1033375"/>
              <a:ext cx="196075" cy="159975"/>
            </a:xfrm>
            <a:custGeom>
              <a:rect b="b" l="l" r="r" t="t"/>
              <a:pathLst>
                <a:path extrusionOk="0" h="6399" w="7843">
                  <a:moveTo>
                    <a:pt x="446" y="1"/>
                  </a:moveTo>
                  <a:cubicBezTo>
                    <a:pt x="335" y="1"/>
                    <a:pt x="223" y="48"/>
                    <a:pt x="152" y="137"/>
                  </a:cubicBezTo>
                  <a:cubicBezTo>
                    <a:pt x="0" y="319"/>
                    <a:pt x="31" y="532"/>
                    <a:pt x="213" y="684"/>
                  </a:cubicBezTo>
                  <a:lnTo>
                    <a:pt x="7174" y="6307"/>
                  </a:lnTo>
                  <a:cubicBezTo>
                    <a:pt x="7234" y="6368"/>
                    <a:pt x="7326" y="6398"/>
                    <a:pt x="7386" y="6398"/>
                  </a:cubicBezTo>
                  <a:cubicBezTo>
                    <a:pt x="7508" y="6398"/>
                    <a:pt x="7630" y="6337"/>
                    <a:pt x="7690" y="6246"/>
                  </a:cubicBezTo>
                  <a:cubicBezTo>
                    <a:pt x="7842" y="6094"/>
                    <a:pt x="7812" y="5851"/>
                    <a:pt x="7630" y="5729"/>
                  </a:cubicBezTo>
                  <a:lnTo>
                    <a:pt x="669" y="76"/>
                  </a:lnTo>
                  <a:cubicBezTo>
                    <a:pt x="606" y="25"/>
                    <a:pt x="526" y="1"/>
                    <a:pt x="44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50"/>
            <p:cNvSpPr/>
            <p:nvPr/>
          </p:nvSpPr>
          <p:spPr>
            <a:xfrm>
              <a:off x="1007125" y="1070750"/>
              <a:ext cx="186950" cy="159825"/>
            </a:xfrm>
            <a:custGeom>
              <a:rect b="b" l="l" r="r" t="t"/>
              <a:pathLst>
                <a:path extrusionOk="0" h="6393" w="7478">
                  <a:moveTo>
                    <a:pt x="413" y="1"/>
                  </a:moveTo>
                  <a:cubicBezTo>
                    <a:pt x="307" y="1"/>
                    <a:pt x="206" y="48"/>
                    <a:pt x="122" y="131"/>
                  </a:cubicBezTo>
                  <a:cubicBezTo>
                    <a:pt x="0" y="283"/>
                    <a:pt x="0" y="526"/>
                    <a:pt x="183" y="678"/>
                  </a:cubicBezTo>
                  <a:lnTo>
                    <a:pt x="6809" y="6301"/>
                  </a:lnTo>
                  <a:cubicBezTo>
                    <a:pt x="6870" y="6362"/>
                    <a:pt x="6961" y="6393"/>
                    <a:pt x="7022" y="6393"/>
                  </a:cubicBezTo>
                  <a:cubicBezTo>
                    <a:pt x="7143" y="6393"/>
                    <a:pt x="7265" y="6362"/>
                    <a:pt x="7326" y="6271"/>
                  </a:cubicBezTo>
                  <a:cubicBezTo>
                    <a:pt x="7478" y="6119"/>
                    <a:pt x="7447" y="5876"/>
                    <a:pt x="7295" y="5724"/>
                  </a:cubicBezTo>
                  <a:lnTo>
                    <a:pt x="669" y="101"/>
                  </a:lnTo>
                  <a:cubicBezTo>
                    <a:pt x="587" y="32"/>
                    <a:pt x="499" y="1"/>
                    <a:pt x="4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2" name="Google Shape;1262;p50"/>
          <p:cNvGrpSpPr/>
          <p:nvPr/>
        </p:nvGrpSpPr>
        <p:grpSpPr>
          <a:xfrm>
            <a:off x="1326404" y="500540"/>
            <a:ext cx="1830972" cy="1822411"/>
            <a:chOff x="2414491" y="671177"/>
            <a:chExt cx="1830972" cy="1822411"/>
          </a:xfrm>
        </p:grpSpPr>
        <p:sp>
          <p:nvSpPr>
            <p:cNvPr id="1263" name="Google Shape;1263;p50"/>
            <p:cNvSpPr/>
            <p:nvPr/>
          </p:nvSpPr>
          <p:spPr>
            <a:xfrm>
              <a:off x="2414491" y="671177"/>
              <a:ext cx="1830972" cy="1822391"/>
            </a:xfrm>
            <a:custGeom>
              <a:rect b="b" l="l" r="r" t="t"/>
              <a:pathLst>
                <a:path extrusionOk="0" h="45449" w="45663">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50"/>
            <p:cNvSpPr/>
            <p:nvPr/>
          </p:nvSpPr>
          <p:spPr>
            <a:xfrm>
              <a:off x="2796545" y="833253"/>
              <a:ext cx="9704" cy="7538"/>
            </a:xfrm>
            <a:custGeom>
              <a:rect b="b" l="l" r="r" t="t"/>
              <a:pathLst>
                <a:path extrusionOk="0" h="188" w="242">
                  <a:moveTo>
                    <a:pt x="161" y="0"/>
                  </a:moveTo>
                  <a:cubicBezTo>
                    <a:pt x="108" y="27"/>
                    <a:pt x="54" y="81"/>
                    <a:pt x="1" y="107"/>
                  </a:cubicBezTo>
                  <a:lnTo>
                    <a:pt x="161" y="188"/>
                  </a:lnTo>
                  <a:lnTo>
                    <a:pt x="242" y="54"/>
                  </a:ln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50"/>
            <p:cNvSpPr/>
            <p:nvPr/>
          </p:nvSpPr>
          <p:spPr>
            <a:xfrm>
              <a:off x="2899597" y="677633"/>
              <a:ext cx="287659" cy="242590"/>
            </a:xfrm>
            <a:custGeom>
              <a:rect b="b" l="l" r="r" t="t"/>
              <a:pathLst>
                <a:path extrusionOk="0" h="6050" w="7174">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50"/>
            <p:cNvSpPr/>
            <p:nvPr/>
          </p:nvSpPr>
          <p:spPr>
            <a:xfrm>
              <a:off x="3280608" y="671177"/>
              <a:ext cx="288742" cy="249046"/>
            </a:xfrm>
            <a:custGeom>
              <a:rect b="b" l="l" r="r" t="t"/>
              <a:pathLst>
                <a:path extrusionOk="0" h="6211" w="7201">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50"/>
            <p:cNvSpPr/>
            <p:nvPr/>
          </p:nvSpPr>
          <p:spPr>
            <a:xfrm>
              <a:off x="3662662" y="776354"/>
              <a:ext cx="109506" cy="64437"/>
            </a:xfrm>
            <a:custGeom>
              <a:rect b="b" l="l" r="r" t="t"/>
              <a:pathLst>
                <a:path extrusionOk="0" h="1607" w="2731">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50"/>
            <p:cNvSpPr/>
            <p:nvPr/>
          </p:nvSpPr>
          <p:spPr>
            <a:xfrm>
              <a:off x="3803246" y="797847"/>
              <a:ext cx="6496" cy="122378"/>
            </a:xfrm>
            <a:custGeom>
              <a:rect b="b" l="l" r="r" t="t"/>
              <a:pathLst>
                <a:path extrusionOk="0" h="3052" w="162">
                  <a:moveTo>
                    <a:pt x="1" y="0"/>
                  </a:moveTo>
                  <a:lnTo>
                    <a:pt x="1" y="3051"/>
                  </a:lnTo>
                  <a:lnTo>
                    <a:pt x="162" y="3051"/>
                  </a:lnTo>
                  <a:lnTo>
                    <a:pt x="162" y="107"/>
                  </a:lnTo>
                  <a:cubicBezTo>
                    <a:pt x="108" y="54"/>
                    <a:pt x="54" y="27"/>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50"/>
            <p:cNvSpPr/>
            <p:nvPr/>
          </p:nvSpPr>
          <p:spPr>
            <a:xfrm>
              <a:off x="2475641" y="1246463"/>
              <a:ext cx="2205" cy="4331"/>
            </a:xfrm>
            <a:custGeom>
              <a:rect b="b" l="l" r="r" t="t"/>
              <a:pathLst>
                <a:path extrusionOk="0" h="108" w="55">
                  <a:moveTo>
                    <a:pt x="54" y="0"/>
                  </a:moveTo>
                  <a:cubicBezTo>
                    <a:pt x="28" y="27"/>
                    <a:pt x="28" y="54"/>
                    <a:pt x="1" y="107"/>
                  </a:cubicBezTo>
                  <a:lnTo>
                    <a:pt x="54" y="107"/>
                  </a:lnTo>
                  <a:lnTo>
                    <a:pt x="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50"/>
            <p:cNvSpPr/>
            <p:nvPr/>
          </p:nvSpPr>
          <p:spPr>
            <a:xfrm>
              <a:off x="2616265" y="1006036"/>
              <a:ext cx="2165" cy="2205"/>
            </a:xfrm>
            <a:custGeom>
              <a:rect b="b" l="l" r="r" t="t"/>
              <a:pathLst>
                <a:path extrusionOk="0" h="55" w="54">
                  <a:moveTo>
                    <a:pt x="54" y="1"/>
                  </a:moveTo>
                  <a:cubicBezTo>
                    <a:pt x="27" y="27"/>
                    <a:pt x="27" y="27"/>
                    <a:pt x="0" y="54"/>
                  </a:cubicBezTo>
                  <a:lnTo>
                    <a:pt x="54" y="27"/>
                  </a:lnTo>
                  <a:lnTo>
                    <a:pt x="5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50"/>
            <p:cNvSpPr/>
            <p:nvPr/>
          </p:nvSpPr>
          <p:spPr>
            <a:xfrm>
              <a:off x="2535748" y="1119794"/>
              <a:ext cx="82681" cy="51565"/>
            </a:xfrm>
            <a:custGeom>
              <a:rect b="b" l="l" r="r" t="t"/>
              <a:pathLst>
                <a:path extrusionOk="0" h="1286" w="2062">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50"/>
            <p:cNvSpPr/>
            <p:nvPr/>
          </p:nvSpPr>
          <p:spPr>
            <a:xfrm>
              <a:off x="2711778" y="921268"/>
              <a:ext cx="287659" cy="329521"/>
            </a:xfrm>
            <a:custGeom>
              <a:rect b="b" l="l" r="r" t="t"/>
              <a:pathLst>
                <a:path extrusionOk="0" h="8218" w="7174">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50"/>
            <p:cNvSpPr/>
            <p:nvPr/>
          </p:nvSpPr>
          <p:spPr>
            <a:xfrm>
              <a:off x="3092789" y="921268"/>
              <a:ext cx="288742" cy="328439"/>
            </a:xfrm>
            <a:custGeom>
              <a:rect b="b" l="l" r="r" t="t"/>
              <a:pathLst>
                <a:path extrusionOk="0" h="8191" w="7201">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50"/>
            <p:cNvSpPr/>
            <p:nvPr/>
          </p:nvSpPr>
          <p:spPr>
            <a:xfrm>
              <a:off x="3474843" y="921268"/>
              <a:ext cx="287659" cy="328439"/>
            </a:xfrm>
            <a:custGeom>
              <a:rect b="b" l="l" r="r" t="t"/>
              <a:pathLst>
                <a:path extrusionOk="0" h="8191" w="7174">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50"/>
            <p:cNvSpPr/>
            <p:nvPr/>
          </p:nvSpPr>
          <p:spPr>
            <a:xfrm>
              <a:off x="3855854" y="953467"/>
              <a:ext cx="287659" cy="296240"/>
            </a:xfrm>
            <a:custGeom>
              <a:rect b="b" l="l" r="r" t="t"/>
              <a:pathLst>
                <a:path extrusionOk="0" h="7388" w="7174">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50"/>
            <p:cNvSpPr/>
            <p:nvPr/>
          </p:nvSpPr>
          <p:spPr>
            <a:xfrm>
              <a:off x="2417699" y="1498640"/>
              <a:ext cx="7538" cy="9704"/>
            </a:xfrm>
            <a:custGeom>
              <a:rect b="b" l="l" r="r" t="t"/>
              <a:pathLst>
                <a:path extrusionOk="0" h="242" w="188">
                  <a:moveTo>
                    <a:pt x="1" y="1"/>
                  </a:moveTo>
                  <a:cubicBezTo>
                    <a:pt x="1" y="54"/>
                    <a:pt x="1" y="135"/>
                    <a:pt x="1" y="188"/>
                  </a:cubicBezTo>
                  <a:lnTo>
                    <a:pt x="108" y="242"/>
                  </a:lnTo>
                  <a:lnTo>
                    <a:pt x="188" y="108"/>
                  </a:lnTo>
                  <a:lnTo>
                    <a:pt x="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50"/>
            <p:cNvSpPr/>
            <p:nvPr/>
          </p:nvSpPr>
          <p:spPr>
            <a:xfrm>
              <a:off x="2518586" y="1259335"/>
              <a:ext cx="287659" cy="328439"/>
            </a:xfrm>
            <a:custGeom>
              <a:rect b="b" l="l" r="r" t="t"/>
              <a:pathLst>
                <a:path extrusionOk="0" h="8191" w="7174">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50"/>
            <p:cNvSpPr/>
            <p:nvPr/>
          </p:nvSpPr>
          <p:spPr>
            <a:xfrm>
              <a:off x="2899597" y="1259335"/>
              <a:ext cx="287659" cy="328439"/>
            </a:xfrm>
            <a:custGeom>
              <a:rect b="b" l="l" r="r" t="t"/>
              <a:pathLst>
                <a:path extrusionOk="0" h="8191" w="7174">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50"/>
            <p:cNvSpPr/>
            <p:nvPr/>
          </p:nvSpPr>
          <p:spPr>
            <a:xfrm>
              <a:off x="3280608" y="1259335"/>
              <a:ext cx="288742" cy="328439"/>
            </a:xfrm>
            <a:custGeom>
              <a:rect b="b" l="l" r="r" t="t"/>
              <a:pathLst>
                <a:path extrusionOk="0" h="8191" w="7201">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50"/>
            <p:cNvSpPr/>
            <p:nvPr/>
          </p:nvSpPr>
          <p:spPr>
            <a:xfrm>
              <a:off x="3662662" y="1258252"/>
              <a:ext cx="287659" cy="329521"/>
            </a:xfrm>
            <a:custGeom>
              <a:rect b="b" l="l" r="r" t="t"/>
              <a:pathLst>
                <a:path extrusionOk="0" h="8218" w="7174">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50"/>
            <p:cNvSpPr/>
            <p:nvPr/>
          </p:nvSpPr>
          <p:spPr>
            <a:xfrm>
              <a:off x="4043673" y="1258252"/>
              <a:ext cx="193230" cy="329521"/>
            </a:xfrm>
            <a:custGeom>
              <a:rect b="b" l="l" r="r" t="t"/>
              <a:pathLst>
                <a:path extrusionOk="0" h="8218" w="4819">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50"/>
            <p:cNvSpPr/>
            <p:nvPr/>
          </p:nvSpPr>
          <p:spPr>
            <a:xfrm>
              <a:off x="2423072" y="1578074"/>
              <a:ext cx="195355" cy="328439"/>
            </a:xfrm>
            <a:custGeom>
              <a:rect b="b" l="l" r="r" t="t"/>
              <a:pathLst>
                <a:path extrusionOk="0" h="8191" w="4872">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50"/>
            <p:cNvSpPr/>
            <p:nvPr/>
          </p:nvSpPr>
          <p:spPr>
            <a:xfrm>
              <a:off x="2711778" y="1578074"/>
              <a:ext cx="287659" cy="328439"/>
            </a:xfrm>
            <a:custGeom>
              <a:rect b="b" l="l" r="r" t="t"/>
              <a:pathLst>
                <a:path extrusionOk="0" h="8191" w="7174">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50"/>
            <p:cNvSpPr/>
            <p:nvPr/>
          </p:nvSpPr>
          <p:spPr>
            <a:xfrm>
              <a:off x="3092789" y="1578074"/>
              <a:ext cx="288742" cy="328439"/>
            </a:xfrm>
            <a:custGeom>
              <a:rect b="b" l="l" r="r" t="t"/>
              <a:pathLst>
                <a:path extrusionOk="0" h="8191" w="7201">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50"/>
            <p:cNvSpPr/>
            <p:nvPr/>
          </p:nvSpPr>
          <p:spPr>
            <a:xfrm>
              <a:off x="3474843" y="1578074"/>
              <a:ext cx="287659" cy="328439"/>
            </a:xfrm>
            <a:custGeom>
              <a:rect b="b" l="l" r="r" t="t"/>
              <a:pathLst>
                <a:path extrusionOk="0" h="8191" w="7174">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50"/>
            <p:cNvSpPr/>
            <p:nvPr/>
          </p:nvSpPr>
          <p:spPr>
            <a:xfrm>
              <a:off x="3855854" y="1578074"/>
              <a:ext cx="287659" cy="328439"/>
            </a:xfrm>
            <a:custGeom>
              <a:rect b="b" l="l" r="r" t="t"/>
              <a:pathLst>
                <a:path extrusionOk="0" h="8191" w="7174">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50"/>
            <p:cNvSpPr/>
            <p:nvPr/>
          </p:nvSpPr>
          <p:spPr>
            <a:xfrm>
              <a:off x="2518586" y="1919388"/>
              <a:ext cx="287659" cy="293033"/>
            </a:xfrm>
            <a:custGeom>
              <a:rect b="b" l="l" r="r" t="t"/>
              <a:pathLst>
                <a:path extrusionOk="0" h="7308" w="7174">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50"/>
            <p:cNvSpPr/>
            <p:nvPr/>
          </p:nvSpPr>
          <p:spPr>
            <a:xfrm>
              <a:off x="2899597" y="1919388"/>
              <a:ext cx="287659" cy="328439"/>
            </a:xfrm>
            <a:custGeom>
              <a:rect b="b" l="l" r="r" t="t"/>
              <a:pathLst>
                <a:path extrusionOk="0" h="8191" w="7174">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50"/>
            <p:cNvSpPr/>
            <p:nvPr/>
          </p:nvSpPr>
          <p:spPr>
            <a:xfrm>
              <a:off x="3280608" y="1919388"/>
              <a:ext cx="288742" cy="328439"/>
            </a:xfrm>
            <a:custGeom>
              <a:rect b="b" l="l" r="r" t="t"/>
              <a:pathLst>
                <a:path extrusionOk="0" h="8191" w="7201">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50"/>
            <p:cNvSpPr/>
            <p:nvPr/>
          </p:nvSpPr>
          <p:spPr>
            <a:xfrm>
              <a:off x="3662662" y="1919388"/>
              <a:ext cx="287659" cy="328439"/>
            </a:xfrm>
            <a:custGeom>
              <a:rect b="b" l="l" r="r" t="t"/>
              <a:pathLst>
                <a:path extrusionOk="0" h="8191" w="7174">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50"/>
            <p:cNvSpPr/>
            <p:nvPr/>
          </p:nvSpPr>
          <p:spPr>
            <a:xfrm>
              <a:off x="4043673" y="1998782"/>
              <a:ext cx="78391" cy="49400"/>
            </a:xfrm>
            <a:custGeom>
              <a:rect b="b" l="l" r="r" t="t"/>
              <a:pathLst>
                <a:path extrusionOk="0" h="1232" w="1955">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50"/>
            <p:cNvSpPr/>
            <p:nvPr/>
          </p:nvSpPr>
          <p:spPr>
            <a:xfrm>
              <a:off x="2884560" y="2317561"/>
              <a:ext cx="114879" cy="68727"/>
            </a:xfrm>
            <a:custGeom>
              <a:rect b="b" l="l" r="r" t="t"/>
              <a:pathLst>
                <a:path extrusionOk="0" h="1714" w="2865">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50"/>
            <p:cNvSpPr/>
            <p:nvPr/>
          </p:nvSpPr>
          <p:spPr>
            <a:xfrm>
              <a:off x="2852362" y="2238127"/>
              <a:ext cx="6496" cy="129916"/>
            </a:xfrm>
            <a:custGeom>
              <a:rect b="b" l="l" r="r" t="t"/>
              <a:pathLst>
                <a:path extrusionOk="0" h="3240" w="162">
                  <a:moveTo>
                    <a:pt x="1" y="0"/>
                  </a:moveTo>
                  <a:lnTo>
                    <a:pt x="1" y="3132"/>
                  </a:lnTo>
                  <a:cubicBezTo>
                    <a:pt x="54" y="3159"/>
                    <a:pt x="108" y="3212"/>
                    <a:pt x="161" y="3239"/>
                  </a:cubicBezTo>
                  <a:lnTo>
                    <a:pt x="16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50"/>
            <p:cNvSpPr/>
            <p:nvPr/>
          </p:nvSpPr>
          <p:spPr>
            <a:xfrm>
              <a:off x="3092789" y="2238127"/>
              <a:ext cx="288742" cy="255461"/>
            </a:xfrm>
            <a:custGeom>
              <a:rect b="b" l="l" r="r" t="t"/>
              <a:pathLst>
                <a:path extrusionOk="0" h="6371" w="7201">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50"/>
            <p:cNvSpPr/>
            <p:nvPr/>
          </p:nvSpPr>
          <p:spPr>
            <a:xfrm>
              <a:off x="3474843" y="2238127"/>
              <a:ext cx="287659" cy="247963"/>
            </a:xfrm>
            <a:custGeom>
              <a:rect b="b" l="l" r="r" t="t"/>
              <a:pathLst>
                <a:path extrusionOk="0" h="6184" w="7174">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50"/>
            <p:cNvSpPr/>
            <p:nvPr/>
          </p:nvSpPr>
          <p:spPr>
            <a:xfrm>
              <a:off x="3855854" y="2317561"/>
              <a:ext cx="12911" cy="9704"/>
            </a:xfrm>
            <a:custGeom>
              <a:rect b="b" l="l" r="r" t="t"/>
              <a:pathLst>
                <a:path extrusionOk="0" h="242" w="322">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7" name="Google Shape;1297;p50"/>
          <p:cNvGrpSpPr/>
          <p:nvPr/>
        </p:nvGrpSpPr>
        <p:grpSpPr>
          <a:xfrm rot="-969610">
            <a:off x="6880585" y="2461943"/>
            <a:ext cx="2217391" cy="2896369"/>
            <a:chOff x="6078061" y="1684347"/>
            <a:chExt cx="1743860" cy="2277840"/>
          </a:xfrm>
        </p:grpSpPr>
        <p:sp>
          <p:nvSpPr>
            <p:cNvPr id="1298" name="Google Shape;1298;p50"/>
            <p:cNvSpPr/>
            <p:nvPr/>
          </p:nvSpPr>
          <p:spPr>
            <a:xfrm>
              <a:off x="7384410" y="1684347"/>
              <a:ext cx="437511" cy="516459"/>
            </a:xfrm>
            <a:custGeom>
              <a:rect b="b" l="l" r="r" t="t"/>
              <a:pathLst>
                <a:path extrusionOk="0" h="10022" w="8490">
                  <a:moveTo>
                    <a:pt x="8405" y="0"/>
                  </a:moveTo>
                  <a:cubicBezTo>
                    <a:pt x="8396" y="0"/>
                    <a:pt x="8390" y="41"/>
                    <a:pt x="8390" y="41"/>
                  </a:cubicBezTo>
                  <a:cubicBezTo>
                    <a:pt x="8390" y="41"/>
                    <a:pt x="6535" y="1439"/>
                    <a:pt x="4043" y="1986"/>
                  </a:cubicBezTo>
                  <a:cubicBezTo>
                    <a:pt x="1551" y="2563"/>
                    <a:pt x="0" y="6636"/>
                    <a:pt x="487" y="8430"/>
                  </a:cubicBezTo>
                  <a:cubicBezTo>
                    <a:pt x="895" y="9870"/>
                    <a:pt x="1871" y="10021"/>
                    <a:pt x="2264" y="10021"/>
                  </a:cubicBezTo>
                  <a:cubicBezTo>
                    <a:pt x="2369" y="10021"/>
                    <a:pt x="2432" y="10010"/>
                    <a:pt x="2432" y="10010"/>
                  </a:cubicBezTo>
                  <a:cubicBezTo>
                    <a:pt x="2432" y="10010"/>
                    <a:pt x="8298" y="8794"/>
                    <a:pt x="8420" y="4053"/>
                  </a:cubicBezTo>
                  <a:cubicBezTo>
                    <a:pt x="8490" y="427"/>
                    <a:pt x="8435" y="0"/>
                    <a:pt x="84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50"/>
            <p:cNvSpPr/>
            <p:nvPr/>
          </p:nvSpPr>
          <p:spPr>
            <a:xfrm>
              <a:off x="6078061" y="2151644"/>
              <a:ext cx="1448939" cy="1810543"/>
            </a:xfrm>
            <a:custGeom>
              <a:rect b="b" l="l" r="r" t="t"/>
              <a:pathLst>
                <a:path extrusionOk="0" h="35134" w="28117">
                  <a:moveTo>
                    <a:pt x="26110" y="0"/>
                  </a:moveTo>
                  <a:cubicBezTo>
                    <a:pt x="26110" y="0"/>
                    <a:pt x="21247" y="3587"/>
                    <a:pt x="16353" y="10213"/>
                  </a:cubicBezTo>
                  <a:cubicBezTo>
                    <a:pt x="11429" y="16839"/>
                    <a:pt x="0" y="34256"/>
                    <a:pt x="1186" y="35107"/>
                  </a:cubicBezTo>
                  <a:cubicBezTo>
                    <a:pt x="1210" y="35125"/>
                    <a:pt x="1241" y="35134"/>
                    <a:pt x="1279" y="35134"/>
                  </a:cubicBezTo>
                  <a:cubicBezTo>
                    <a:pt x="3097" y="35134"/>
                    <a:pt x="20354" y="14791"/>
                    <a:pt x="24195" y="8420"/>
                  </a:cubicBezTo>
                  <a:cubicBezTo>
                    <a:pt x="28116" y="1915"/>
                    <a:pt x="27782" y="942"/>
                    <a:pt x="27782" y="942"/>
                  </a:cubicBezTo>
                  <a:lnTo>
                    <a:pt x="2611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0" name="Google Shape;1300;p50"/>
          <p:cNvSpPr/>
          <p:nvPr/>
        </p:nvSpPr>
        <p:spPr>
          <a:xfrm rot="5400000">
            <a:off x="-1836150" y="1175258"/>
            <a:ext cx="4913539" cy="3022943"/>
          </a:xfrm>
          <a:custGeom>
            <a:rect b="b" l="l" r="r" t="t"/>
            <a:pathLst>
              <a:path extrusionOk="0" h="36694" w="59643">
                <a:moveTo>
                  <a:pt x="6271" y="15779"/>
                </a:moveTo>
                <a:cubicBezTo>
                  <a:pt x="9374" y="14178"/>
                  <a:pt x="17513" y="18347"/>
                  <a:pt x="23150" y="11676"/>
                </a:cubicBezTo>
                <a:cubicBezTo>
                  <a:pt x="28787" y="5004"/>
                  <a:pt x="30455" y="1"/>
                  <a:pt x="37327" y="2302"/>
                </a:cubicBezTo>
                <a:cubicBezTo>
                  <a:pt x="44198" y="4571"/>
                  <a:pt x="43064" y="13410"/>
                  <a:pt x="47601" y="15779"/>
                </a:cubicBezTo>
                <a:cubicBezTo>
                  <a:pt x="52104" y="18147"/>
                  <a:pt x="59643" y="31690"/>
                  <a:pt x="43364" y="34192"/>
                </a:cubicBezTo>
                <a:cubicBezTo>
                  <a:pt x="27120" y="36694"/>
                  <a:pt x="10441" y="33158"/>
                  <a:pt x="5204" y="27520"/>
                </a:cubicBezTo>
                <a:cubicBezTo>
                  <a:pt x="0" y="21883"/>
                  <a:pt x="3136" y="17380"/>
                  <a:pt x="6271" y="15779"/>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50"/>
          <p:cNvSpPr/>
          <p:nvPr/>
        </p:nvSpPr>
        <p:spPr>
          <a:xfrm rot="-7977683">
            <a:off x="2160949" y="3164250"/>
            <a:ext cx="1554661" cy="1491741"/>
          </a:xfrm>
          <a:custGeom>
            <a:rect b="b" l="l" r="r" t="t"/>
            <a:pathLst>
              <a:path extrusionOk="0" h="19749" w="20582">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50"/>
          <p:cNvSpPr/>
          <p:nvPr/>
        </p:nvSpPr>
        <p:spPr>
          <a:xfrm flipH="1" rot="4742319">
            <a:off x="6790763" y="-645967"/>
            <a:ext cx="3210858" cy="3197544"/>
          </a:xfrm>
          <a:custGeom>
            <a:rect b="b" l="l" r="r" t="t"/>
            <a:pathLst>
              <a:path extrusionOk="0" h="48035" w="48235">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5">
    <p:spTree>
      <p:nvGrpSpPr>
        <p:cNvPr id="1303" name="Shape 1303"/>
        <p:cNvGrpSpPr/>
        <p:nvPr/>
      </p:nvGrpSpPr>
      <p:grpSpPr>
        <a:xfrm>
          <a:off x="0" y="0"/>
          <a:ext cx="0" cy="0"/>
          <a:chOff x="0" y="0"/>
          <a:chExt cx="0" cy="0"/>
        </a:xfrm>
      </p:grpSpPr>
      <p:sp>
        <p:nvSpPr>
          <p:cNvPr id="1304" name="Google Shape;1304;p51"/>
          <p:cNvSpPr/>
          <p:nvPr/>
        </p:nvSpPr>
        <p:spPr>
          <a:xfrm flipH="1" rot="288619">
            <a:off x="-1653681" y="1325314"/>
            <a:ext cx="4829256" cy="4097619"/>
          </a:xfrm>
          <a:custGeom>
            <a:rect b="b" l="l" r="r" t="t"/>
            <a:pathLst>
              <a:path extrusionOk="0" h="136664" w="142469">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51"/>
          <p:cNvSpPr/>
          <p:nvPr/>
        </p:nvSpPr>
        <p:spPr>
          <a:xfrm>
            <a:off x="7777725" y="671438"/>
            <a:ext cx="2264661" cy="1997587"/>
          </a:xfrm>
          <a:custGeom>
            <a:rect b="b" l="l" r="r" t="t"/>
            <a:pathLst>
              <a:path extrusionOk="0" h="12066" w="13679">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51"/>
          <p:cNvSpPr/>
          <p:nvPr/>
        </p:nvSpPr>
        <p:spPr>
          <a:xfrm rot="8226410">
            <a:off x="757957" y="-908700"/>
            <a:ext cx="1938898" cy="3305715"/>
          </a:xfrm>
          <a:custGeom>
            <a:rect b="b" l="l" r="r" t="t"/>
            <a:pathLst>
              <a:path extrusionOk="0" h="32752" w="1921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7" name="Google Shape;1307;p51"/>
          <p:cNvGrpSpPr/>
          <p:nvPr/>
        </p:nvGrpSpPr>
        <p:grpSpPr>
          <a:xfrm rot="-3861937">
            <a:off x="6523183" y="1380139"/>
            <a:ext cx="2023570" cy="3313878"/>
            <a:chOff x="5754175" y="3922575"/>
            <a:chExt cx="682400" cy="1117525"/>
          </a:xfrm>
        </p:grpSpPr>
        <p:sp>
          <p:nvSpPr>
            <p:cNvPr id="1308" name="Google Shape;1308;p51"/>
            <p:cNvSpPr/>
            <p:nvPr/>
          </p:nvSpPr>
          <p:spPr>
            <a:xfrm>
              <a:off x="5754175" y="4953250"/>
              <a:ext cx="70700" cy="86850"/>
            </a:xfrm>
            <a:custGeom>
              <a:rect b="b" l="l" r="r" t="t"/>
              <a:pathLst>
                <a:path extrusionOk="0" h="3474" w="2828">
                  <a:moveTo>
                    <a:pt x="1855" y="1"/>
                  </a:moveTo>
                  <a:cubicBezTo>
                    <a:pt x="1855" y="1"/>
                    <a:pt x="0" y="3283"/>
                    <a:pt x="973" y="3466"/>
                  </a:cubicBezTo>
                  <a:cubicBezTo>
                    <a:pt x="1000" y="3471"/>
                    <a:pt x="1027" y="3473"/>
                    <a:pt x="1054" y="3473"/>
                  </a:cubicBezTo>
                  <a:cubicBezTo>
                    <a:pt x="1994" y="3473"/>
                    <a:pt x="2827" y="456"/>
                    <a:pt x="2827" y="456"/>
                  </a:cubicBezTo>
                  <a:lnTo>
                    <a:pt x="185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51"/>
            <p:cNvSpPr/>
            <p:nvPr/>
          </p:nvSpPr>
          <p:spPr>
            <a:xfrm>
              <a:off x="5768600" y="4780750"/>
              <a:ext cx="193050" cy="209925"/>
            </a:xfrm>
            <a:custGeom>
              <a:rect b="b" l="l" r="r" t="t"/>
              <a:pathLst>
                <a:path extrusionOk="0" h="8397" w="7722">
                  <a:moveTo>
                    <a:pt x="1065" y="1"/>
                  </a:moveTo>
                  <a:cubicBezTo>
                    <a:pt x="1065" y="1"/>
                    <a:pt x="1" y="7812"/>
                    <a:pt x="1156" y="8359"/>
                  </a:cubicBezTo>
                  <a:cubicBezTo>
                    <a:pt x="1208" y="8384"/>
                    <a:pt x="1269" y="8396"/>
                    <a:pt x="1338" y="8396"/>
                  </a:cubicBezTo>
                  <a:cubicBezTo>
                    <a:pt x="2789" y="8396"/>
                    <a:pt x="7721" y="3131"/>
                    <a:pt x="7721" y="3131"/>
                  </a:cubicBezTo>
                  <a:lnTo>
                    <a:pt x="106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51"/>
            <p:cNvSpPr/>
            <p:nvPr/>
          </p:nvSpPr>
          <p:spPr>
            <a:xfrm>
              <a:off x="5795200" y="4343050"/>
              <a:ext cx="389100" cy="516000"/>
            </a:xfrm>
            <a:custGeom>
              <a:rect b="b" l="l" r="r" t="t"/>
              <a:pathLst>
                <a:path extrusionOk="0" h="20640" w="15564">
                  <a:moveTo>
                    <a:pt x="8329" y="1"/>
                  </a:moveTo>
                  <a:cubicBezTo>
                    <a:pt x="8329" y="1"/>
                    <a:pt x="7296" y="1399"/>
                    <a:pt x="5715" y="5047"/>
                  </a:cubicBezTo>
                  <a:cubicBezTo>
                    <a:pt x="4104" y="8694"/>
                    <a:pt x="1" y="17509"/>
                    <a:pt x="1" y="17509"/>
                  </a:cubicBezTo>
                  <a:lnTo>
                    <a:pt x="6657" y="20639"/>
                  </a:lnTo>
                  <a:cubicBezTo>
                    <a:pt x="6657" y="20639"/>
                    <a:pt x="7387" y="19728"/>
                    <a:pt x="9636" y="15381"/>
                  </a:cubicBezTo>
                  <a:cubicBezTo>
                    <a:pt x="12281" y="10305"/>
                    <a:pt x="15563" y="3010"/>
                    <a:pt x="15563" y="3010"/>
                  </a:cubicBezTo>
                  <a:lnTo>
                    <a:pt x="832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51"/>
            <p:cNvSpPr/>
            <p:nvPr/>
          </p:nvSpPr>
          <p:spPr>
            <a:xfrm>
              <a:off x="6003425" y="3922575"/>
              <a:ext cx="433150" cy="579525"/>
            </a:xfrm>
            <a:custGeom>
              <a:rect b="b" l="l" r="r" t="t"/>
              <a:pathLst>
                <a:path extrusionOk="0" h="23181" w="17326">
                  <a:moveTo>
                    <a:pt x="11816" y="1"/>
                  </a:moveTo>
                  <a:cubicBezTo>
                    <a:pt x="10345" y="1"/>
                    <a:pt x="8903" y="821"/>
                    <a:pt x="8085" y="2200"/>
                  </a:cubicBezTo>
                  <a:cubicBezTo>
                    <a:pt x="6535" y="4814"/>
                    <a:pt x="0" y="16820"/>
                    <a:pt x="0" y="16820"/>
                  </a:cubicBezTo>
                  <a:lnTo>
                    <a:pt x="7234" y="19829"/>
                  </a:lnTo>
                  <a:cubicBezTo>
                    <a:pt x="7234" y="19829"/>
                    <a:pt x="13515" y="6181"/>
                    <a:pt x="13978" y="6181"/>
                  </a:cubicBezTo>
                  <a:cubicBezTo>
                    <a:pt x="13979" y="6181"/>
                    <a:pt x="13981" y="6181"/>
                    <a:pt x="13982" y="6181"/>
                  </a:cubicBezTo>
                  <a:cubicBezTo>
                    <a:pt x="14469" y="6273"/>
                    <a:pt x="8237" y="17276"/>
                    <a:pt x="8481" y="20619"/>
                  </a:cubicBezTo>
                  <a:cubicBezTo>
                    <a:pt x="8589" y="22468"/>
                    <a:pt x="9616" y="23180"/>
                    <a:pt x="10214" y="23180"/>
                  </a:cubicBezTo>
                  <a:cubicBezTo>
                    <a:pt x="10451" y="23180"/>
                    <a:pt x="10621" y="23068"/>
                    <a:pt x="10639" y="22869"/>
                  </a:cubicBezTo>
                  <a:cubicBezTo>
                    <a:pt x="10730" y="22109"/>
                    <a:pt x="8845" y="21835"/>
                    <a:pt x="9757" y="19130"/>
                  </a:cubicBezTo>
                  <a:cubicBezTo>
                    <a:pt x="12493" y="10802"/>
                    <a:pt x="17326" y="5300"/>
                    <a:pt x="15411" y="2169"/>
                  </a:cubicBezTo>
                  <a:cubicBezTo>
                    <a:pt x="14477" y="660"/>
                    <a:pt x="13135" y="1"/>
                    <a:pt x="118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theme" Target="../theme/theme2.xml"/><Relationship Id="rId50" Type="http://schemas.openxmlformats.org/officeDocument/2006/relationships/slideLayout" Target="../slideLayouts/slideLayout5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2"/>
              </a:buClr>
              <a:buSzPts val="3000"/>
              <a:buFont typeface="Hammersmith One"/>
              <a:buNone/>
              <a:defRPr b="1" sz="3000">
                <a:solidFill>
                  <a:schemeClr val="accent2"/>
                </a:solidFill>
                <a:latin typeface="Hammersmith One"/>
                <a:ea typeface="Hammersmith One"/>
                <a:cs typeface="Hammersmith One"/>
                <a:sym typeface="Hammersmith One"/>
              </a:defRPr>
            </a:lvl1pPr>
            <a:lvl2pPr lvl="1">
              <a:spcBef>
                <a:spcPts val="0"/>
              </a:spcBef>
              <a:spcAft>
                <a:spcPts val="0"/>
              </a:spcAft>
              <a:buClr>
                <a:schemeClr val="accent2"/>
              </a:buClr>
              <a:buSzPts val="3000"/>
              <a:buFont typeface="Hammersmith One"/>
              <a:buNone/>
              <a:defRPr b="1" sz="3000">
                <a:solidFill>
                  <a:schemeClr val="accent2"/>
                </a:solidFill>
                <a:latin typeface="Hammersmith One"/>
                <a:ea typeface="Hammersmith One"/>
                <a:cs typeface="Hammersmith One"/>
                <a:sym typeface="Hammersmith One"/>
              </a:defRPr>
            </a:lvl2pPr>
            <a:lvl3pPr lvl="2">
              <a:spcBef>
                <a:spcPts val="0"/>
              </a:spcBef>
              <a:spcAft>
                <a:spcPts val="0"/>
              </a:spcAft>
              <a:buClr>
                <a:schemeClr val="accent2"/>
              </a:buClr>
              <a:buSzPts val="3000"/>
              <a:buFont typeface="Hammersmith One"/>
              <a:buNone/>
              <a:defRPr b="1" sz="3000">
                <a:solidFill>
                  <a:schemeClr val="accent2"/>
                </a:solidFill>
                <a:latin typeface="Hammersmith One"/>
                <a:ea typeface="Hammersmith One"/>
                <a:cs typeface="Hammersmith One"/>
                <a:sym typeface="Hammersmith One"/>
              </a:defRPr>
            </a:lvl3pPr>
            <a:lvl4pPr lvl="3">
              <a:spcBef>
                <a:spcPts val="0"/>
              </a:spcBef>
              <a:spcAft>
                <a:spcPts val="0"/>
              </a:spcAft>
              <a:buClr>
                <a:schemeClr val="accent2"/>
              </a:buClr>
              <a:buSzPts val="3000"/>
              <a:buFont typeface="Hammersmith One"/>
              <a:buNone/>
              <a:defRPr b="1" sz="3000">
                <a:solidFill>
                  <a:schemeClr val="accent2"/>
                </a:solidFill>
                <a:latin typeface="Hammersmith One"/>
                <a:ea typeface="Hammersmith One"/>
                <a:cs typeface="Hammersmith One"/>
                <a:sym typeface="Hammersmith One"/>
              </a:defRPr>
            </a:lvl4pPr>
            <a:lvl5pPr lvl="4">
              <a:spcBef>
                <a:spcPts val="0"/>
              </a:spcBef>
              <a:spcAft>
                <a:spcPts val="0"/>
              </a:spcAft>
              <a:buClr>
                <a:schemeClr val="accent2"/>
              </a:buClr>
              <a:buSzPts val="3000"/>
              <a:buFont typeface="Hammersmith One"/>
              <a:buNone/>
              <a:defRPr b="1" sz="3000">
                <a:solidFill>
                  <a:schemeClr val="accent2"/>
                </a:solidFill>
                <a:latin typeface="Hammersmith One"/>
                <a:ea typeface="Hammersmith One"/>
                <a:cs typeface="Hammersmith One"/>
                <a:sym typeface="Hammersmith One"/>
              </a:defRPr>
            </a:lvl5pPr>
            <a:lvl6pPr lvl="5">
              <a:spcBef>
                <a:spcPts val="0"/>
              </a:spcBef>
              <a:spcAft>
                <a:spcPts val="0"/>
              </a:spcAft>
              <a:buClr>
                <a:schemeClr val="accent2"/>
              </a:buClr>
              <a:buSzPts val="3000"/>
              <a:buFont typeface="Hammersmith One"/>
              <a:buNone/>
              <a:defRPr b="1" sz="3000">
                <a:solidFill>
                  <a:schemeClr val="accent2"/>
                </a:solidFill>
                <a:latin typeface="Hammersmith One"/>
                <a:ea typeface="Hammersmith One"/>
                <a:cs typeface="Hammersmith One"/>
                <a:sym typeface="Hammersmith One"/>
              </a:defRPr>
            </a:lvl6pPr>
            <a:lvl7pPr lvl="6">
              <a:spcBef>
                <a:spcPts val="0"/>
              </a:spcBef>
              <a:spcAft>
                <a:spcPts val="0"/>
              </a:spcAft>
              <a:buClr>
                <a:schemeClr val="accent2"/>
              </a:buClr>
              <a:buSzPts val="3000"/>
              <a:buFont typeface="Hammersmith One"/>
              <a:buNone/>
              <a:defRPr b="1" sz="3000">
                <a:solidFill>
                  <a:schemeClr val="accent2"/>
                </a:solidFill>
                <a:latin typeface="Hammersmith One"/>
                <a:ea typeface="Hammersmith One"/>
                <a:cs typeface="Hammersmith One"/>
                <a:sym typeface="Hammersmith One"/>
              </a:defRPr>
            </a:lvl7pPr>
            <a:lvl8pPr lvl="7">
              <a:spcBef>
                <a:spcPts val="0"/>
              </a:spcBef>
              <a:spcAft>
                <a:spcPts val="0"/>
              </a:spcAft>
              <a:buClr>
                <a:schemeClr val="accent2"/>
              </a:buClr>
              <a:buSzPts val="3000"/>
              <a:buFont typeface="Hammersmith One"/>
              <a:buNone/>
              <a:defRPr b="1" sz="3000">
                <a:solidFill>
                  <a:schemeClr val="accent2"/>
                </a:solidFill>
                <a:latin typeface="Hammersmith One"/>
                <a:ea typeface="Hammersmith One"/>
                <a:cs typeface="Hammersmith One"/>
                <a:sym typeface="Hammersmith One"/>
              </a:defRPr>
            </a:lvl8pPr>
            <a:lvl9pPr lvl="8">
              <a:spcBef>
                <a:spcPts val="0"/>
              </a:spcBef>
              <a:spcAft>
                <a:spcPts val="0"/>
              </a:spcAft>
              <a:buClr>
                <a:schemeClr val="accent2"/>
              </a:buClr>
              <a:buSzPts val="3000"/>
              <a:buFont typeface="Hammersmith One"/>
              <a:buNone/>
              <a:defRPr b="1" sz="3000">
                <a:solidFill>
                  <a:schemeClr val="accent2"/>
                </a:solidFill>
                <a:latin typeface="Hammersmith One"/>
                <a:ea typeface="Hammersmith One"/>
                <a:cs typeface="Hammersmith One"/>
                <a:sym typeface="Hammersmith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accent2"/>
              </a:buClr>
              <a:buSzPts val="1800"/>
              <a:buFont typeface="Manjari"/>
              <a:buChar char="●"/>
              <a:defRPr sz="1800">
                <a:solidFill>
                  <a:schemeClr val="accent2"/>
                </a:solidFill>
                <a:latin typeface="Manjari"/>
                <a:ea typeface="Manjari"/>
                <a:cs typeface="Manjari"/>
                <a:sym typeface="Manjari"/>
              </a:defRPr>
            </a:lvl1pPr>
            <a:lvl2pPr indent="-317500" lvl="1" marL="9144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2pPr>
            <a:lvl3pPr indent="-317500" lvl="2" marL="13716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3pPr>
            <a:lvl4pPr indent="-317500" lvl="3" marL="18288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4pPr>
            <a:lvl5pPr indent="-317500" lvl="4" marL="22860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5pPr>
            <a:lvl6pPr indent="-317500" lvl="5" marL="27432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6pPr>
            <a:lvl7pPr indent="-317500" lvl="6" marL="32004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7pPr>
            <a:lvl8pPr indent="-317500" lvl="7" marL="36576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8pPr>
            <a:lvl9pPr indent="-317500" lvl="8" marL="41148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2.xml"/><Relationship Id="rId3" Type="http://schemas.openxmlformats.org/officeDocument/2006/relationships/image" Target="../media/image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7.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15" name="Shape 1315"/>
        <p:cNvGrpSpPr/>
        <p:nvPr/>
      </p:nvGrpSpPr>
      <p:grpSpPr>
        <a:xfrm>
          <a:off x="0" y="0"/>
          <a:ext cx="0" cy="0"/>
          <a:chOff x="0" y="0"/>
          <a:chExt cx="0" cy="0"/>
        </a:xfrm>
      </p:grpSpPr>
      <p:sp>
        <p:nvSpPr>
          <p:cNvPr id="1316" name="Google Shape;1316;p52"/>
          <p:cNvSpPr txBox="1"/>
          <p:nvPr>
            <p:ph type="ctrTitle"/>
          </p:nvPr>
        </p:nvSpPr>
        <p:spPr>
          <a:xfrm>
            <a:off x="1233719" y="1122925"/>
            <a:ext cx="65778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600">
                <a:solidFill>
                  <a:srgbClr val="000000"/>
                </a:solidFill>
              </a:rPr>
              <a:t>Introduction</a:t>
            </a:r>
            <a:r>
              <a:rPr lang="en" sz="5600">
                <a:solidFill>
                  <a:srgbClr val="000000"/>
                </a:solidFill>
              </a:rPr>
              <a:t> to </a:t>
            </a:r>
            <a:r>
              <a:rPr lang="en" sz="5600">
                <a:solidFill>
                  <a:srgbClr val="000000"/>
                </a:solidFill>
              </a:rPr>
              <a:t>Special</a:t>
            </a:r>
            <a:r>
              <a:rPr lang="en" sz="5600">
                <a:solidFill>
                  <a:srgbClr val="000000"/>
                </a:solidFill>
              </a:rPr>
              <a:t> Education</a:t>
            </a:r>
            <a:r>
              <a:rPr lang="en" sz="5600">
                <a:solidFill>
                  <a:srgbClr val="000000"/>
                </a:solidFill>
              </a:rPr>
              <a:t> </a:t>
            </a:r>
            <a:endParaRPr sz="5600">
              <a:solidFill>
                <a:srgbClr val="000000"/>
              </a:solidFill>
            </a:endParaRPr>
          </a:p>
        </p:txBody>
      </p:sp>
      <p:sp>
        <p:nvSpPr>
          <p:cNvPr id="1317" name="Google Shape;1317;p52"/>
          <p:cNvSpPr txBox="1"/>
          <p:nvPr>
            <p:ph idx="1" type="subTitle"/>
          </p:nvPr>
        </p:nvSpPr>
        <p:spPr>
          <a:xfrm>
            <a:off x="1283100" y="3394625"/>
            <a:ext cx="6577800" cy="826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000">
                <a:solidFill>
                  <a:srgbClr val="000000"/>
                </a:solidFill>
                <a:highlight>
                  <a:schemeClr val="dk1"/>
                </a:highlight>
              </a:rPr>
              <a:t>RISE: </a:t>
            </a:r>
            <a:r>
              <a:rPr b="1" lang="en" sz="2000">
                <a:solidFill>
                  <a:srgbClr val="000000"/>
                </a:solidFill>
                <a:highlight>
                  <a:schemeClr val="dk1"/>
                </a:highlight>
              </a:rPr>
              <a:t>Resources and Information for Special Education</a:t>
            </a:r>
            <a:endParaRPr b="1" sz="2000">
              <a:solidFill>
                <a:srgbClr val="000000"/>
              </a:solidFill>
              <a:highlight>
                <a:schemeClr val="dk1"/>
              </a:highlight>
            </a:endParaRPr>
          </a:p>
          <a:p>
            <a:pPr indent="0" lvl="0" marL="0" rtl="0" algn="ctr">
              <a:spcBef>
                <a:spcPts val="0"/>
              </a:spcBef>
              <a:spcAft>
                <a:spcPts val="0"/>
              </a:spcAft>
              <a:buClr>
                <a:schemeClr val="dk1"/>
              </a:buClr>
              <a:buSzPts val="1100"/>
              <a:buFont typeface="Arial"/>
              <a:buNone/>
            </a:pPr>
            <a:r>
              <a:t/>
            </a:r>
            <a:endParaRPr b="1" sz="1700">
              <a:solidFill>
                <a:srgbClr val="000000"/>
              </a:solidFill>
              <a:highlight>
                <a:srgbClr val="FFFFFF"/>
              </a:highlight>
            </a:endParaRPr>
          </a:p>
          <a:p>
            <a:pPr indent="0" lvl="0" marL="0" rtl="0" algn="ctr">
              <a:spcBef>
                <a:spcPts val="0"/>
              </a:spcBef>
              <a:spcAft>
                <a:spcPts val="0"/>
              </a:spcAft>
              <a:buClr>
                <a:schemeClr val="dk1"/>
              </a:buClr>
              <a:buSzPts val="1100"/>
              <a:buFont typeface="Arial"/>
              <a:buNone/>
            </a:pPr>
            <a:r>
              <a:rPr b="1" lang="en" sz="1700">
                <a:solidFill>
                  <a:srgbClr val="000000"/>
                </a:solidFill>
                <a:highlight>
                  <a:srgbClr val="FFFFFF"/>
                </a:highlight>
              </a:rPr>
              <a:t>Tuesday, </a:t>
            </a:r>
            <a:r>
              <a:rPr b="1" lang="en" sz="1700">
                <a:solidFill>
                  <a:srgbClr val="000000"/>
                </a:solidFill>
                <a:highlight>
                  <a:srgbClr val="FFFFFF"/>
                </a:highlight>
              </a:rPr>
              <a:t>September 17th,  2024</a:t>
            </a:r>
            <a:endParaRPr b="1" sz="1700">
              <a:solidFill>
                <a:srgbClr val="000000"/>
              </a:solidFill>
              <a:highlight>
                <a:srgbClr val="FFFFFF"/>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1" name="Shape 1321"/>
        <p:cNvGrpSpPr/>
        <p:nvPr/>
      </p:nvGrpSpPr>
      <p:grpSpPr>
        <a:xfrm>
          <a:off x="0" y="0"/>
          <a:ext cx="0" cy="0"/>
          <a:chOff x="0" y="0"/>
          <a:chExt cx="0" cy="0"/>
        </a:xfrm>
      </p:grpSpPr>
      <p:sp>
        <p:nvSpPr>
          <p:cNvPr id="1322" name="Google Shape;1322;p53"/>
          <p:cNvSpPr txBox="1"/>
          <p:nvPr>
            <p:ph type="title"/>
          </p:nvPr>
        </p:nvSpPr>
        <p:spPr>
          <a:xfrm>
            <a:off x="713250" y="295950"/>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1F1F1F"/>
                </a:solidFill>
              </a:rPr>
              <a:t>RISE Mission Statement </a:t>
            </a:r>
            <a:endParaRPr>
              <a:solidFill>
                <a:srgbClr val="1F1F1F"/>
              </a:solidFill>
            </a:endParaRPr>
          </a:p>
        </p:txBody>
      </p:sp>
      <p:sp>
        <p:nvSpPr>
          <p:cNvPr id="1323" name="Google Shape;1323;p53"/>
          <p:cNvSpPr txBox="1"/>
          <p:nvPr>
            <p:ph idx="1" type="body"/>
          </p:nvPr>
        </p:nvSpPr>
        <p:spPr>
          <a:xfrm>
            <a:off x="158900" y="1053750"/>
            <a:ext cx="8966400" cy="34164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900">
                <a:solidFill>
                  <a:srgbClr val="000000"/>
                </a:solidFill>
                <a:highlight>
                  <a:schemeClr val="dk1"/>
                </a:highlight>
              </a:rPr>
              <a:t>Resources and Information for Special Education empowers parents of diverse learners within the East Stroudsburg Area School District through monthly informational sessions. Our mission is to provide essential resources, foster community support, and promote educational advocacy, ensuring every child receives the support they need to thrive. We are committed to ensuring parents feel supported and empowered throughout the journey of their child's educational </a:t>
            </a:r>
            <a:r>
              <a:rPr lang="en" sz="1900">
                <a:solidFill>
                  <a:srgbClr val="000000"/>
                </a:solidFill>
              </a:rPr>
              <a:t>career.</a:t>
            </a:r>
            <a:endParaRPr sz="1900"/>
          </a:p>
        </p:txBody>
      </p:sp>
      <p:pic>
        <p:nvPicPr>
          <p:cNvPr id="1324" name="Google Shape;1324;p53"/>
          <p:cNvPicPr preferRelativeResize="0"/>
          <p:nvPr/>
        </p:nvPicPr>
        <p:blipFill rotWithShape="1">
          <a:blip r:embed="rId3">
            <a:alphaModFix/>
          </a:blip>
          <a:srcRect b="26825" l="0" r="0" t="26129"/>
          <a:stretch/>
        </p:blipFill>
        <p:spPr>
          <a:xfrm>
            <a:off x="3208525" y="3412425"/>
            <a:ext cx="2867149" cy="1746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8" name="Shape 1328"/>
        <p:cNvGrpSpPr/>
        <p:nvPr/>
      </p:nvGrpSpPr>
      <p:grpSpPr>
        <a:xfrm>
          <a:off x="0" y="0"/>
          <a:ext cx="0" cy="0"/>
          <a:chOff x="0" y="0"/>
          <a:chExt cx="0" cy="0"/>
        </a:xfrm>
      </p:grpSpPr>
      <p:sp>
        <p:nvSpPr>
          <p:cNvPr id="1329" name="Google Shape;1329;p54"/>
          <p:cNvSpPr txBox="1"/>
          <p:nvPr>
            <p:ph idx="1" type="body"/>
          </p:nvPr>
        </p:nvSpPr>
        <p:spPr>
          <a:xfrm>
            <a:off x="82625" y="808325"/>
            <a:ext cx="3228000" cy="493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2"/>
                </a:solidFill>
                <a:latin typeface="Hammersmith One"/>
                <a:ea typeface="Hammersmith One"/>
                <a:cs typeface="Hammersmith One"/>
                <a:sym typeface="Hammersmith One"/>
              </a:rPr>
              <a:t>Valerie Bermuda</a:t>
            </a:r>
            <a:endParaRPr b="1" sz="2400">
              <a:solidFill>
                <a:schemeClr val="dk2"/>
              </a:solidFill>
              <a:latin typeface="Hammersmith One"/>
              <a:ea typeface="Hammersmith One"/>
              <a:cs typeface="Hammersmith One"/>
              <a:sym typeface="Hammersmith One"/>
            </a:endParaRPr>
          </a:p>
          <a:p>
            <a:pPr indent="0" lvl="0" marL="0" rtl="0" algn="l">
              <a:spcBef>
                <a:spcPts val="1200"/>
              </a:spcBef>
              <a:spcAft>
                <a:spcPts val="0"/>
              </a:spcAft>
              <a:buNone/>
            </a:pPr>
            <a:r>
              <a:t/>
            </a:r>
            <a:endParaRPr/>
          </a:p>
        </p:txBody>
      </p:sp>
      <p:sp>
        <p:nvSpPr>
          <p:cNvPr id="1330" name="Google Shape;1330;p54"/>
          <p:cNvSpPr txBox="1"/>
          <p:nvPr>
            <p:ph type="title"/>
          </p:nvPr>
        </p:nvSpPr>
        <p:spPr>
          <a:xfrm>
            <a:off x="713250" y="2668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000000"/>
                </a:solidFill>
              </a:rPr>
              <a:t>Meet Your Presenters </a:t>
            </a:r>
            <a:endParaRPr>
              <a:solidFill>
                <a:srgbClr val="000000"/>
              </a:solidFill>
            </a:endParaRPr>
          </a:p>
        </p:txBody>
      </p:sp>
      <p:sp>
        <p:nvSpPr>
          <p:cNvPr id="1331" name="Google Shape;1331;p54"/>
          <p:cNvSpPr txBox="1"/>
          <p:nvPr/>
        </p:nvSpPr>
        <p:spPr>
          <a:xfrm>
            <a:off x="4513025" y="808325"/>
            <a:ext cx="4670400" cy="3879000"/>
          </a:xfrm>
          <a:prstGeom prst="rect">
            <a:avLst/>
          </a:prstGeom>
          <a:noFill/>
          <a:ln>
            <a:noFill/>
          </a:ln>
        </p:spPr>
        <p:txBody>
          <a:bodyPr anchorCtr="0" anchor="t" bIns="91425" lIns="91425" spcFirstLastPara="1" rIns="91425" wrap="square" tIns="91425">
            <a:spAutoFit/>
          </a:bodyPr>
          <a:lstStyle/>
          <a:p>
            <a:pPr indent="-317500" lvl="0" marL="457200" rtl="0" algn="l">
              <a:lnSpc>
                <a:spcPct val="200000"/>
              </a:lnSpc>
              <a:spcBef>
                <a:spcPts val="0"/>
              </a:spcBef>
              <a:spcAft>
                <a:spcPts val="0"/>
              </a:spcAft>
              <a:buSzPts val="1400"/>
              <a:buChar char="❖"/>
            </a:pPr>
            <a:r>
              <a:rPr b="1" lang="en" sz="1600">
                <a:latin typeface="Manjari"/>
                <a:ea typeface="Manjari"/>
                <a:cs typeface="Manjari"/>
                <a:sym typeface="Manjari"/>
              </a:rPr>
              <a:t>J M Hill Elementary School</a:t>
            </a:r>
            <a:endParaRPr b="1" sz="1600">
              <a:latin typeface="Manjari"/>
              <a:ea typeface="Manjari"/>
              <a:cs typeface="Manjari"/>
              <a:sym typeface="Manjari"/>
            </a:endParaRPr>
          </a:p>
          <a:p>
            <a:pPr indent="-317500" lvl="0" marL="457200" rtl="0" algn="l">
              <a:lnSpc>
                <a:spcPct val="200000"/>
              </a:lnSpc>
              <a:spcBef>
                <a:spcPts val="0"/>
              </a:spcBef>
              <a:spcAft>
                <a:spcPts val="0"/>
              </a:spcAft>
              <a:buSzPts val="1400"/>
              <a:buChar char="❖"/>
            </a:pPr>
            <a:r>
              <a:rPr b="1" lang="en" sz="1600">
                <a:latin typeface="Manjari"/>
                <a:ea typeface="Manjari"/>
                <a:cs typeface="Manjari"/>
                <a:sym typeface="Manjari"/>
              </a:rPr>
              <a:t>7 years Special Education experience</a:t>
            </a:r>
            <a:endParaRPr b="1" sz="1600">
              <a:latin typeface="Manjari"/>
              <a:ea typeface="Manjari"/>
              <a:cs typeface="Manjari"/>
              <a:sym typeface="Manjari"/>
            </a:endParaRPr>
          </a:p>
          <a:p>
            <a:pPr indent="-317500" lvl="0" marL="457200" rtl="0" algn="l">
              <a:lnSpc>
                <a:spcPct val="200000"/>
              </a:lnSpc>
              <a:spcBef>
                <a:spcPts val="0"/>
              </a:spcBef>
              <a:spcAft>
                <a:spcPts val="0"/>
              </a:spcAft>
              <a:buSzPts val="1400"/>
              <a:buChar char="❖"/>
            </a:pPr>
            <a:r>
              <a:rPr b="1" lang="en" sz="1600">
                <a:latin typeface="Manjari"/>
                <a:ea typeface="Manjari"/>
                <a:cs typeface="Manjari"/>
                <a:sym typeface="Manjari"/>
              </a:rPr>
              <a:t>Bachelor of Art in History</a:t>
            </a:r>
            <a:endParaRPr b="1" sz="1600">
              <a:latin typeface="Manjari"/>
              <a:ea typeface="Manjari"/>
              <a:cs typeface="Manjari"/>
              <a:sym typeface="Manjari"/>
            </a:endParaRPr>
          </a:p>
          <a:p>
            <a:pPr indent="-317500" lvl="0" marL="457200" rtl="0" algn="l">
              <a:lnSpc>
                <a:spcPct val="200000"/>
              </a:lnSpc>
              <a:spcBef>
                <a:spcPts val="0"/>
              </a:spcBef>
              <a:spcAft>
                <a:spcPts val="0"/>
              </a:spcAft>
              <a:buSzPts val="1400"/>
              <a:buChar char="❖"/>
            </a:pPr>
            <a:r>
              <a:rPr b="1" lang="en" sz="1600">
                <a:latin typeface="Manjari"/>
                <a:ea typeface="Manjari"/>
                <a:cs typeface="Manjari"/>
                <a:sym typeface="Manjari"/>
              </a:rPr>
              <a:t>Master of Science in Education </a:t>
            </a:r>
            <a:endParaRPr b="1" sz="1600">
              <a:latin typeface="Manjari"/>
              <a:ea typeface="Manjari"/>
              <a:cs typeface="Manjari"/>
              <a:sym typeface="Manjari"/>
            </a:endParaRPr>
          </a:p>
          <a:p>
            <a:pPr indent="-330200" lvl="0" marL="457200" rtl="0" algn="l">
              <a:lnSpc>
                <a:spcPct val="200000"/>
              </a:lnSpc>
              <a:spcBef>
                <a:spcPts val="0"/>
              </a:spcBef>
              <a:spcAft>
                <a:spcPts val="0"/>
              </a:spcAft>
              <a:buSzPts val="1600"/>
              <a:buFont typeface="Manjari"/>
              <a:buChar char="❖"/>
            </a:pPr>
            <a:r>
              <a:rPr b="1" lang="en" sz="1600">
                <a:latin typeface="Manjari"/>
                <a:ea typeface="Manjari"/>
                <a:cs typeface="Manjari"/>
                <a:sym typeface="Manjari"/>
              </a:rPr>
              <a:t>Certified in Special Education </a:t>
            </a:r>
            <a:endParaRPr b="1" sz="1600">
              <a:latin typeface="Manjari"/>
              <a:ea typeface="Manjari"/>
              <a:cs typeface="Manjari"/>
              <a:sym typeface="Manjari"/>
            </a:endParaRPr>
          </a:p>
          <a:p>
            <a:pPr indent="-317500" lvl="0" marL="457200" rtl="0" algn="l">
              <a:lnSpc>
                <a:spcPct val="200000"/>
              </a:lnSpc>
              <a:spcBef>
                <a:spcPts val="0"/>
              </a:spcBef>
              <a:spcAft>
                <a:spcPts val="0"/>
              </a:spcAft>
              <a:buSzPts val="1400"/>
              <a:buChar char="❖"/>
            </a:pPr>
            <a:r>
              <a:rPr b="1" lang="en" sz="1600">
                <a:latin typeface="Manjari"/>
                <a:ea typeface="Manjari"/>
                <a:cs typeface="Manjari"/>
                <a:sym typeface="Manjari"/>
              </a:rPr>
              <a:t>Current coursework in Applied Behavior Analysis (ABA)</a:t>
            </a:r>
            <a:endParaRPr b="1" sz="1600">
              <a:latin typeface="Manjari"/>
              <a:ea typeface="Manjari"/>
              <a:cs typeface="Manjari"/>
              <a:sym typeface="Manjari"/>
            </a:endParaRPr>
          </a:p>
          <a:p>
            <a:pPr indent="0" lvl="0" marL="0" rtl="0" algn="l">
              <a:lnSpc>
                <a:spcPct val="200000"/>
              </a:lnSpc>
              <a:spcBef>
                <a:spcPts val="0"/>
              </a:spcBef>
              <a:spcAft>
                <a:spcPts val="0"/>
              </a:spcAft>
              <a:buNone/>
            </a:pPr>
            <a:r>
              <a:t/>
            </a:r>
            <a:endParaRPr b="1" sz="1600">
              <a:latin typeface="Manjari"/>
              <a:ea typeface="Manjari"/>
              <a:cs typeface="Manjari"/>
              <a:sym typeface="Manjari"/>
            </a:endParaRPr>
          </a:p>
        </p:txBody>
      </p:sp>
      <p:pic>
        <p:nvPicPr>
          <p:cNvPr id="1332" name="Google Shape;1332;p54" title="b6e3cb72-7bdf-4467-bef5-8031b5bcfec3.jpg"/>
          <p:cNvPicPr preferRelativeResize="0"/>
          <p:nvPr/>
        </p:nvPicPr>
        <p:blipFill>
          <a:blip r:embed="rId3">
            <a:alphaModFix/>
          </a:blip>
          <a:stretch>
            <a:fillRect/>
          </a:stretch>
        </p:blipFill>
        <p:spPr>
          <a:xfrm>
            <a:off x="532300" y="1451425"/>
            <a:ext cx="2535099" cy="338012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6" name="Shape 1336"/>
        <p:cNvGrpSpPr/>
        <p:nvPr/>
      </p:nvGrpSpPr>
      <p:grpSpPr>
        <a:xfrm>
          <a:off x="0" y="0"/>
          <a:ext cx="0" cy="0"/>
          <a:chOff x="0" y="0"/>
          <a:chExt cx="0" cy="0"/>
        </a:xfrm>
      </p:grpSpPr>
      <p:sp>
        <p:nvSpPr>
          <p:cNvPr id="1337" name="Google Shape;1337;p55"/>
          <p:cNvSpPr txBox="1"/>
          <p:nvPr>
            <p:ph idx="1" type="body"/>
          </p:nvPr>
        </p:nvSpPr>
        <p:spPr>
          <a:xfrm>
            <a:off x="82625" y="808325"/>
            <a:ext cx="3228000" cy="493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2"/>
                </a:solidFill>
                <a:latin typeface="Hammersmith One"/>
                <a:ea typeface="Hammersmith One"/>
                <a:cs typeface="Hammersmith One"/>
                <a:sym typeface="Hammersmith One"/>
              </a:rPr>
              <a:t>Sarah Walsh</a:t>
            </a:r>
            <a:endParaRPr b="1" sz="2400">
              <a:solidFill>
                <a:schemeClr val="dk2"/>
              </a:solidFill>
              <a:latin typeface="Hammersmith One"/>
              <a:ea typeface="Hammersmith One"/>
              <a:cs typeface="Hammersmith One"/>
              <a:sym typeface="Hammersmith One"/>
            </a:endParaRPr>
          </a:p>
          <a:p>
            <a:pPr indent="0" lvl="0" marL="0" rtl="0" algn="l">
              <a:spcBef>
                <a:spcPts val="1200"/>
              </a:spcBef>
              <a:spcAft>
                <a:spcPts val="0"/>
              </a:spcAft>
              <a:buNone/>
            </a:pPr>
            <a:r>
              <a:t/>
            </a:r>
            <a:endParaRPr/>
          </a:p>
        </p:txBody>
      </p:sp>
      <p:sp>
        <p:nvSpPr>
          <p:cNvPr id="1338" name="Google Shape;1338;p55"/>
          <p:cNvSpPr txBox="1"/>
          <p:nvPr>
            <p:ph type="title"/>
          </p:nvPr>
        </p:nvSpPr>
        <p:spPr>
          <a:xfrm>
            <a:off x="713250" y="2668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000000"/>
                </a:solidFill>
              </a:rPr>
              <a:t>Meet Your Presenters</a:t>
            </a:r>
            <a:endParaRPr>
              <a:solidFill>
                <a:srgbClr val="000000"/>
              </a:solidFill>
            </a:endParaRPr>
          </a:p>
        </p:txBody>
      </p:sp>
      <p:sp>
        <p:nvSpPr>
          <p:cNvPr id="1339" name="Google Shape;1339;p55"/>
          <p:cNvSpPr txBox="1"/>
          <p:nvPr/>
        </p:nvSpPr>
        <p:spPr>
          <a:xfrm>
            <a:off x="4146150" y="859700"/>
            <a:ext cx="4670400" cy="4371300"/>
          </a:xfrm>
          <a:prstGeom prst="rect">
            <a:avLst/>
          </a:prstGeom>
          <a:noFill/>
          <a:ln>
            <a:noFill/>
          </a:ln>
        </p:spPr>
        <p:txBody>
          <a:bodyPr anchorCtr="0" anchor="t" bIns="91425" lIns="91425" spcFirstLastPara="1" rIns="91425" wrap="square" tIns="91425">
            <a:spAutoFit/>
          </a:bodyPr>
          <a:lstStyle/>
          <a:p>
            <a:pPr indent="-317500" lvl="0" marL="457200" rtl="0" algn="l">
              <a:lnSpc>
                <a:spcPct val="200000"/>
              </a:lnSpc>
              <a:spcBef>
                <a:spcPts val="0"/>
              </a:spcBef>
              <a:spcAft>
                <a:spcPts val="0"/>
              </a:spcAft>
              <a:buSzPts val="1400"/>
              <a:buChar char="❖"/>
            </a:pPr>
            <a:r>
              <a:rPr b="1" lang="en" sz="1600">
                <a:latin typeface="Manjari"/>
                <a:ea typeface="Manjari"/>
                <a:cs typeface="Manjari"/>
                <a:sym typeface="Manjari"/>
              </a:rPr>
              <a:t>J M Hill Elementary School</a:t>
            </a:r>
            <a:endParaRPr b="1" sz="1600">
              <a:latin typeface="Manjari"/>
              <a:ea typeface="Manjari"/>
              <a:cs typeface="Manjari"/>
              <a:sym typeface="Manjari"/>
            </a:endParaRPr>
          </a:p>
          <a:p>
            <a:pPr indent="-317500" lvl="0" marL="457200" rtl="0" algn="l">
              <a:lnSpc>
                <a:spcPct val="200000"/>
              </a:lnSpc>
              <a:spcBef>
                <a:spcPts val="0"/>
              </a:spcBef>
              <a:spcAft>
                <a:spcPts val="0"/>
              </a:spcAft>
              <a:buSzPts val="1400"/>
              <a:buChar char="❖"/>
            </a:pPr>
            <a:r>
              <a:rPr b="1" lang="en" sz="1600">
                <a:latin typeface="Manjari"/>
                <a:ea typeface="Manjari"/>
                <a:cs typeface="Manjari"/>
                <a:sym typeface="Manjari"/>
              </a:rPr>
              <a:t>7 years teaching elementary special education (Grades 1-5)</a:t>
            </a:r>
            <a:endParaRPr b="1" sz="1600">
              <a:latin typeface="Manjari"/>
              <a:ea typeface="Manjari"/>
              <a:cs typeface="Manjari"/>
              <a:sym typeface="Manjari"/>
            </a:endParaRPr>
          </a:p>
          <a:p>
            <a:pPr indent="-317500" lvl="0" marL="457200" rtl="0" algn="l">
              <a:lnSpc>
                <a:spcPct val="200000"/>
              </a:lnSpc>
              <a:spcBef>
                <a:spcPts val="0"/>
              </a:spcBef>
              <a:spcAft>
                <a:spcPts val="0"/>
              </a:spcAft>
              <a:buSzPts val="1400"/>
              <a:buChar char="❖"/>
            </a:pPr>
            <a:r>
              <a:rPr b="1" lang="en" sz="1600">
                <a:latin typeface="Manjari"/>
                <a:ea typeface="Manjari"/>
                <a:cs typeface="Manjari"/>
                <a:sym typeface="Manjari"/>
              </a:rPr>
              <a:t>Bachelor of Science In Early Childhood and Special Education</a:t>
            </a:r>
            <a:endParaRPr b="1" sz="1600">
              <a:latin typeface="Manjari"/>
              <a:ea typeface="Manjari"/>
              <a:cs typeface="Manjari"/>
              <a:sym typeface="Manjari"/>
            </a:endParaRPr>
          </a:p>
          <a:p>
            <a:pPr indent="-317500" lvl="0" marL="457200" rtl="0" algn="l">
              <a:lnSpc>
                <a:spcPct val="200000"/>
              </a:lnSpc>
              <a:spcBef>
                <a:spcPts val="0"/>
              </a:spcBef>
              <a:spcAft>
                <a:spcPts val="0"/>
              </a:spcAft>
              <a:buSzPts val="1400"/>
              <a:buChar char="❖"/>
            </a:pPr>
            <a:r>
              <a:rPr b="1" lang="en" sz="1600">
                <a:latin typeface="Manjari"/>
                <a:ea typeface="Manjari"/>
                <a:cs typeface="Manjari"/>
                <a:sym typeface="Manjari"/>
              </a:rPr>
              <a:t>Master of Science in Special Education with a concentration in Supervision</a:t>
            </a:r>
            <a:endParaRPr b="1" sz="1600">
              <a:latin typeface="Manjari"/>
              <a:ea typeface="Manjari"/>
              <a:cs typeface="Manjari"/>
              <a:sym typeface="Manjari"/>
            </a:endParaRPr>
          </a:p>
          <a:p>
            <a:pPr indent="-317500" lvl="0" marL="457200" rtl="0" algn="l">
              <a:lnSpc>
                <a:spcPct val="200000"/>
              </a:lnSpc>
              <a:spcBef>
                <a:spcPts val="0"/>
              </a:spcBef>
              <a:spcAft>
                <a:spcPts val="0"/>
              </a:spcAft>
              <a:buSzPts val="1400"/>
              <a:buChar char="❖"/>
            </a:pPr>
            <a:r>
              <a:rPr b="1" lang="en" sz="1600">
                <a:latin typeface="Manjari"/>
                <a:ea typeface="Manjari"/>
                <a:cs typeface="Manjari"/>
                <a:sym typeface="Manjari"/>
              </a:rPr>
              <a:t>Master of Education in Professional and Secondary Education</a:t>
            </a:r>
            <a:endParaRPr b="1" sz="1600">
              <a:latin typeface="Manjari"/>
              <a:ea typeface="Manjari"/>
              <a:cs typeface="Manjari"/>
              <a:sym typeface="Manjari"/>
            </a:endParaRPr>
          </a:p>
        </p:txBody>
      </p:sp>
      <p:pic>
        <p:nvPicPr>
          <p:cNvPr id="1340" name="Google Shape;1340;p55"/>
          <p:cNvPicPr preferRelativeResize="0"/>
          <p:nvPr/>
        </p:nvPicPr>
        <p:blipFill rotWithShape="1">
          <a:blip r:embed="rId3">
            <a:alphaModFix/>
          </a:blip>
          <a:srcRect b="33235" l="0" r="47467" t="16772"/>
          <a:stretch/>
        </p:blipFill>
        <p:spPr>
          <a:xfrm>
            <a:off x="781750" y="1364750"/>
            <a:ext cx="1888449" cy="28762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sp>
        <p:nvSpPr>
          <p:cNvPr id="1345" name="Google Shape;1345;p56"/>
          <p:cNvSpPr txBox="1"/>
          <p:nvPr>
            <p:ph type="title"/>
          </p:nvPr>
        </p:nvSpPr>
        <p:spPr>
          <a:xfrm>
            <a:off x="789450" y="5230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000000"/>
                </a:solidFill>
              </a:rPr>
              <a:t>Tonight we will cover…</a:t>
            </a:r>
            <a:endParaRPr>
              <a:solidFill>
                <a:srgbClr val="000000"/>
              </a:solidFill>
            </a:endParaRPr>
          </a:p>
        </p:txBody>
      </p:sp>
      <p:sp>
        <p:nvSpPr>
          <p:cNvPr id="1346" name="Google Shape;1346;p56">
            <a:hlinkClick/>
          </p:cNvPr>
          <p:cNvSpPr txBox="1"/>
          <p:nvPr>
            <p:ph idx="3" type="subTitle"/>
          </p:nvPr>
        </p:nvSpPr>
        <p:spPr>
          <a:xfrm>
            <a:off x="1295125" y="1556300"/>
            <a:ext cx="1923600" cy="454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solidFill>
                  <a:srgbClr val="000000"/>
                </a:solidFill>
              </a:rPr>
              <a:t>IEP Binder</a:t>
            </a:r>
            <a:endParaRPr>
              <a:solidFill>
                <a:srgbClr val="000000"/>
              </a:solidFill>
            </a:endParaRPr>
          </a:p>
        </p:txBody>
      </p:sp>
      <p:sp>
        <p:nvSpPr>
          <p:cNvPr id="1347" name="Google Shape;1347;p56">
            <a:hlinkClick/>
          </p:cNvPr>
          <p:cNvSpPr txBox="1"/>
          <p:nvPr>
            <p:ph idx="4" type="subTitle"/>
          </p:nvPr>
        </p:nvSpPr>
        <p:spPr>
          <a:xfrm>
            <a:off x="3905700" y="1556300"/>
            <a:ext cx="1923600" cy="713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solidFill>
                  <a:srgbClr val="000000"/>
                </a:solidFill>
              </a:rPr>
              <a:t>MTSS &amp; Child Study Team</a:t>
            </a:r>
            <a:endParaRPr>
              <a:solidFill>
                <a:srgbClr val="000000"/>
              </a:solidFill>
            </a:endParaRPr>
          </a:p>
        </p:txBody>
      </p:sp>
      <p:sp>
        <p:nvSpPr>
          <p:cNvPr id="1348" name="Google Shape;1348;p56">
            <a:hlinkClick/>
          </p:cNvPr>
          <p:cNvSpPr txBox="1"/>
          <p:nvPr>
            <p:ph idx="5" type="subTitle"/>
          </p:nvPr>
        </p:nvSpPr>
        <p:spPr>
          <a:xfrm>
            <a:off x="1391100" y="2992275"/>
            <a:ext cx="2033700" cy="454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solidFill>
                  <a:srgbClr val="000000"/>
                </a:solidFill>
              </a:rPr>
              <a:t>Defining Special Education</a:t>
            </a:r>
            <a:endParaRPr>
              <a:solidFill>
                <a:srgbClr val="000000"/>
              </a:solidFill>
            </a:endParaRPr>
          </a:p>
        </p:txBody>
      </p:sp>
      <p:sp>
        <p:nvSpPr>
          <p:cNvPr id="1349" name="Google Shape;1349;p56">
            <a:hlinkClick/>
          </p:cNvPr>
          <p:cNvSpPr txBox="1"/>
          <p:nvPr>
            <p:ph idx="6" type="subTitle"/>
          </p:nvPr>
        </p:nvSpPr>
        <p:spPr>
          <a:xfrm>
            <a:off x="3905700" y="3006896"/>
            <a:ext cx="1923600" cy="592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solidFill>
                  <a:srgbClr val="000000"/>
                </a:solidFill>
              </a:rPr>
              <a:t>Permission &amp; Evaluation</a:t>
            </a:r>
            <a:endParaRPr>
              <a:solidFill>
                <a:srgbClr val="000000"/>
              </a:solidFill>
            </a:endParaRPr>
          </a:p>
        </p:txBody>
      </p:sp>
      <p:sp>
        <p:nvSpPr>
          <p:cNvPr id="1350" name="Google Shape;1350;p56">
            <a:hlinkClick/>
          </p:cNvPr>
          <p:cNvSpPr txBox="1"/>
          <p:nvPr>
            <p:ph idx="9" type="title"/>
          </p:nvPr>
        </p:nvSpPr>
        <p:spPr>
          <a:xfrm>
            <a:off x="792175" y="1434475"/>
            <a:ext cx="596400" cy="411300"/>
          </a:xfrm>
          <a:prstGeom prst="rect">
            <a:avLst/>
          </a:prstGeom>
        </p:spPr>
        <p:txBody>
          <a:bodyPr anchorCtr="0" anchor="ctr" bIns="91425" lIns="91425" spcFirstLastPara="1" rIns="91425" wrap="square" tIns="118850">
            <a:noAutofit/>
          </a:bodyPr>
          <a:lstStyle/>
          <a:p>
            <a:pPr indent="0" lvl="0" marL="0" rtl="0" algn="ctr">
              <a:spcBef>
                <a:spcPts val="0"/>
              </a:spcBef>
              <a:spcAft>
                <a:spcPts val="0"/>
              </a:spcAft>
              <a:buNone/>
            </a:pPr>
            <a:r>
              <a:rPr lang="en"/>
              <a:t>01</a:t>
            </a:r>
            <a:endParaRPr/>
          </a:p>
        </p:txBody>
      </p:sp>
      <p:sp>
        <p:nvSpPr>
          <p:cNvPr id="1351" name="Google Shape;1351;p56">
            <a:hlinkClick/>
          </p:cNvPr>
          <p:cNvSpPr txBox="1"/>
          <p:nvPr>
            <p:ph idx="13" type="title"/>
          </p:nvPr>
        </p:nvSpPr>
        <p:spPr>
          <a:xfrm>
            <a:off x="3314700" y="1434475"/>
            <a:ext cx="596400" cy="411300"/>
          </a:xfrm>
          <a:prstGeom prst="rect">
            <a:avLst/>
          </a:prstGeom>
        </p:spPr>
        <p:txBody>
          <a:bodyPr anchorCtr="0" anchor="ctr" bIns="91425" lIns="91425" spcFirstLastPara="1" rIns="91425" wrap="square" tIns="118850">
            <a:noAutofit/>
          </a:bodyPr>
          <a:lstStyle/>
          <a:p>
            <a:pPr indent="0" lvl="0" marL="0" rtl="0" algn="ctr">
              <a:spcBef>
                <a:spcPts val="0"/>
              </a:spcBef>
              <a:spcAft>
                <a:spcPts val="0"/>
              </a:spcAft>
              <a:buNone/>
            </a:pPr>
            <a:r>
              <a:rPr lang="en"/>
              <a:t>03</a:t>
            </a:r>
            <a:endParaRPr/>
          </a:p>
        </p:txBody>
      </p:sp>
      <p:sp>
        <p:nvSpPr>
          <p:cNvPr id="1352" name="Google Shape;1352;p56">
            <a:hlinkClick/>
          </p:cNvPr>
          <p:cNvSpPr txBox="1"/>
          <p:nvPr>
            <p:ph idx="14" type="title"/>
          </p:nvPr>
        </p:nvSpPr>
        <p:spPr>
          <a:xfrm>
            <a:off x="792175" y="2992276"/>
            <a:ext cx="596400" cy="411300"/>
          </a:xfrm>
          <a:prstGeom prst="rect">
            <a:avLst/>
          </a:prstGeom>
        </p:spPr>
        <p:txBody>
          <a:bodyPr anchorCtr="0" anchor="ctr" bIns="91425" lIns="91425" spcFirstLastPara="1" rIns="91425" wrap="square" tIns="118850">
            <a:noAutofit/>
          </a:bodyPr>
          <a:lstStyle/>
          <a:p>
            <a:pPr indent="0" lvl="0" marL="0" rtl="0" algn="ctr">
              <a:spcBef>
                <a:spcPts val="0"/>
              </a:spcBef>
              <a:spcAft>
                <a:spcPts val="0"/>
              </a:spcAft>
              <a:buNone/>
            </a:pPr>
            <a:r>
              <a:rPr lang="en"/>
              <a:t>02</a:t>
            </a:r>
            <a:endParaRPr/>
          </a:p>
        </p:txBody>
      </p:sp>
      <p:sp>
        <p:nvSpPr>
          <p:cNvPr id="1353" name="Google Shape;1353;p56">
            <a:hlinkClick/>
          </p:cNvPr>
          <p:cNvSpPr txBox="1"/>
          <p:nvPr>
            <p:ph idx="15" type="title"/>
          </p:nvPr>
        </p:nvSpPr>
        <p:spPr>
          <a:xfrm>
            <a:off x="3314700" y="2992276"/>
            <a:ext cx="596400" cy="411300"/>
          </a:xfrm>
          <a:prstGeom prst="rect">
            <a:avLst/>
          </a:prstGeom>
        </p:spPr>
        <p:txBody>
          <a:bodyPr anchorCtr="0" anchor="ctr" bIns="91425" lIns="91425" spcFirstLastPara="1" rIns="91425" wrap="square" tIns="118850">
            <a:noAutofit/>
          </a:bodyPr>
          <a:lstStyle/>
          <a:p>
            <a:pPr indent="0" lvl="0" marL="0" rtl="0" algn="ctr">
              <a:spcBef>
                <a:spcPts val="0"/>
              </a:spcBef>
              <a:spcAft>
                <a:spcPts val="0"/>
              </a:spcAft>
              <a:buNone/>
            </a:pPr>
            <a:r>
              <a:rPr lang="en"/>
              <a:t>04</a:t>
            </a:r>
            <a:endParaRPr/>
          </a:p>
        </p:txBody>
      </p:sp>
      <p:sp>
        <p:nvSpPr>
          <p:cNvPr id="1354" name="Google Shape;1354;p56">
            <a:hlinkClick/>
          </p:cNvPr>
          <p:cNvSpPr txBox="1"/>
          <p:nvPr>
            <p:ph idx="17" type="subTitle"/>
          </p:nvPr>
        </p:nvSpPr>
        <p:spPr>
          <a:xfrm>
            <a:off x="6428225" y="1632475"/>
            <a:ext cx="1923600" cy="713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solidFill>
                  <a:srgbClr val="000000"/>
                </a:solidFill>
              </a:rPr>
              <a:t>Classification &amp; </a:t>
            </a:r>
            <a:r>
              <a:rPr lang="en">
                <a:solidFill>
                  <a:srgbClr val="000000"/>
                </a:solidFill>
              </a:rPr>
              <a:t>Diagnosis</a:t>
            </a:r>
            <a:r>
              <a:rPr lang="en">
                <a:solidFill>
                  <a:srgbClr val="000000"/>
                </a:solidFill>
              </a:rPr>
              <a:t> </a:t>
            </a:r>
            <a:endParaRPr>
              <a:solidFill>
                <a:srgbClr val="000000"/>
              </a:solidFill>
            </a:endParaRPr>
          </a:p>
        </p:txBody>
      </p:sp>
      <p:sp>
        <p:nvSpPr>
          <p:cNvPr id="1355" name="Google Shape;1355;p56">
            <a:hlinkClick/>
          </p:cNvPr>
          <p:cNvSpPr txBox="1"/>
          <p:nvPr>
            <p:ph idx="18" type="subTitle"/>
          </p:nvPr>
        </p:nvSpPr>
        <p:spPr>
          <a:xfrm>
            <a:off x="6428225" y="2961675"/>
            <a:ext cx="2266500" cy="713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solidFill>
                  <a:srgbClr val="000000"/>
                </a:solidFill>
              </a:rPr>
              <a:t>IEP- a Working Document</a:t>
            </a:r>
            <a:endParaRPr>
              <a:solidFill>
                <a:srgbClr val="000000"/>
              </a:solidFill>
            </a:endParaRPr>
          </a:p>
        </p:txBody>
      </p:sp>
      <p:sp>
        <p:nvSpPr>
          <p:cNvPr id="1356" name="Google Shape;1356;p56">
            <a:hlinkClick/>
          </p:cNvPr>
          <p:cNvSpPr txBox="1"/>
          <p:nvPr>
            <p:ph idx="20" type="title"/>
          </p:nvPr>
        </p:nvSpPr>
        <p:spPr>
          <a:xfrm>
            <a:off x="5837225" y="1434475"/>
            <a:ext cx="596400" cy="411300"/>
          </a:xfrm>
          <a:prstGeom prst="rect">
            <a:avLst/>
          </a:prstGeom>
        </p:spPr>
        <p:txBody>
          <a:bodyPr anchorCtr="0" anchor="ctr" bIns="91425" lIns="91425" spcFirstLastPara="1" rIns="91425" wrap="square" tIns="118850">
            <a:noAutofit/>
          </a:bodyPr>
          <a:lstStyle/>
          <a:p>
            <a:pPr indent="0" lvl="0" marL="0" rtl="0" algn="ctr">
              <a:spcBef>
                <a:spcPts val="0"/>
              </a:spcBef>
              <a:spcAft>
                <a:spcPts val="0"/>
              </a:spcAft>
              <a:buNone/>
            </a:pPr>
            <a:r>
              <a:rPr lang="en"/>
              <a:t>05</a:t>
            </a:r>
            <a:endParaRPr/>
          </a:p>
        </p:txBody>
      </p:sp>
      <p:sp>
        <p:nvSpPr>
          <p:cNvPr id="1357" name="Google Shape;1357;p56">
            <a:hlinkClick/>
          </p:cNvPr>
          <p:cNvSpPr txBox="1"/>
          <p:nvPr>
            <p:ph idx="21" type="title"/>
          </p:nvPr>
        </p:nvSpPr>
        <p:spPr>
          <a:xfrm>
            <a:off x="5837225" y="2992276"/>
            <a:ext cx="596400" cy="411300"/>
          </a:xfrm>
          <a:prstGeom prst="rect">
            <a:avLst/>
          </a:prstGeom>
        </p:spPr>
        <p:txBody>
          <a:bodyPr anchorCtr="0" anchor="ctr" bIns="91425" lIns="91425" spcFirstLastPara="1" rIns="91425" wrap="square" tIns="118850">
            <a:noAutofit/>
          </a:bodyPr>
          <a:lstStyle/>
          <a:p>
            <a:pPr indent="0" lvl="0" marL="0" rtl="0" algn="ctr">
              <a:spcBef>
                <a:spcPts val="0"/>
              </a:spcBef>
              <a:spcAft>
                <a:spcPts val="0"/>
              </a:spcAft>
              <a:buNone/>
            </a:pPr>
            <a:r>
              <a:rPr lang="en"/>
              <a:t>06</a:t>
            </a:r>
            <a:endParaRPr/>
          </a:p>
        </p:txBody>
      </p:sp>
      <p:sp>
        <p:nvSpPr>
          <p:cNvPr id="1358" name="Google Shape;1358;p56">
            <a:hlinkClick/>
          </p:cNvPr>
          <p:cNvSpPr txBox="1"/>
          <p:nvPr>
            <p:ph idx="18" type="subTitle"/>
          </p:nvPr>
        </p:nvSpPr>
        <p:spPr>
          <a:xfrm>
            <a:off x="3255425" y="4156450"/>
            <a:ext cx="4507200" cy="7137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solidFill>
                  <a:srgbClr val="000000"/>
                </a:solidFill>
              </a:rPr>
              <a:t>Starting the School Year off Right</a:t>
            </a:r>
            <a:endParaRPr>
              <a:solidFill>
                <a:srgbClr val="000000"/>
              </a:solidFill>
            </a:endParaRPr>
          </a:p>
        </p:txBody>
      </p:sp>
      <p:sp>
        <p:nvSpPr>
          <p:cNvPr id="1359" name="Google Shape;1359;p56">
            <a:hlinkClick/>
          </p:cNvPr>
          <p:cNvSpPr txBox="1"/>
          <p:nvPr>
            <p:ph idx="21" type="title"/>
          </p:nvPr>
        </p:nvSpPr>
        <p:spPr>
          <a:xfrm>
            <a:off x="2565225" y="4215151"/>
            <a:ext cx="596400" cy="411300"/>
          </a:xfrm>
          <a:prstGeom prst="rect">
            <a:avLst/>
          </a:prstGeom>
        </p:spPr>
        <p:txBody>
          <a:bodyPr anchorCtr="0" anchor="ctr" bIns="91425" lIns="91425" spcFirstLastPara="1" rIns="91425" wrap="square" tIns="118850">
            <a:noAutofit/>
          </a:bodyPr>
          <a:lstStyle/>
          <a:p>
            <a:pPr indent="0" lvl="0" marL="0" rtl="0" algn="ctr">
              <a:spcBef>
                <a:spcPts val="0"/>
              </a:spcBef>
              <a:spcAft>
                <a:spcPts val="0"/>
              </a:spcAft>
              <a:buNone/>
            </a:pPr>
            <a:r>
              <a:rPr lang="en"/>
              <a:t>07</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3" name="Shape 1363"/>
        <p:cNvGrpSpPr/>
        <p:nvPr/>
      </p:nvGrpSpPr>
      <p:grpSpPr>
        <a:xfrm>
          <a:off x="0" y="0"/>
          <a:ext cx="0" cy="0"/>
          <a:chOff x="0" y="0"/>
          <a:chExt cx="0" cy="0"/>
        </a:xfrm>
      </p:grpSpPr>
      <p:sp>
        <p:nvSpPr>
          <p:cNvPr id="1364" name="Google Shape;1364;p57"/>
          <p:cNvSpPr txBox="1"/>
          <p:nvPr>
            <p:ph type="title"/>
          </p:nvPr>
        </p:nvSpPr>
        <p:spPr>
          <a:xfrm>
            <a:off x="1710325" y="2184975"/>
            <a:ext cx="3918300" cy="1213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8000">
                <a:solidFill>
                  <a:srgbClr val="000000"/>
                </a:solidFill>
              </a:rPr>
              <a:t>Binder</a:t>
            </a:r>
            <a:endParaRPr sz="8000">
              <a:solidFill>
                <a:srgbClr val="000000"/>
              </a:solidFill>
            </a:endParaRPr>
          </a:p>
        </p:txBody>
      </p:sp>
      <p:sp>
        <p:nvSpPr>
          <p:cNvPr id="1365" name="Google Shape;1365;p57"/>
          <p:cNvSpPr txBox="1"/>
          <p:nvPr>
            <p:ph idx="2" type="title"/>
          </p:nvPr>
        </p:nvSpPr>
        <p:spPr>
          <a:xfrm>
            <a:off x="2452225" y="1090500"/>
            <a:ext cx="2434500" cy="121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8000">
                <a:solidFill>
                  <a:schemeClr val="accent5"/>
                </a:solidFill>
              </a:rPr>
              <a:t>IEP</a:t>
            </a:r>
            <a:endParaRPr sz="8000">
              <a:solidFill>
                <a:schemeClr val="accent5"/>
              </a:solidFill>
            </a:endParaRPr>
          </a:p>
        </p:txBody>
      </p:sp>
      <p:pic>
        <p:nvPicPr>
          <p:cNvPr id="1366" name="Google Shape;1366;p57"/>
          <p:cNvPicPr preferRelativeResize="0"/>
          <p:nvPr/>
        </p:nvPicPr>
        <p:blipFill>
          <a:blip r:embed="rId3">
            <a:alphaModFix/>
          </a:blip>
          <a:stretch>
            <a:fillRect/>
          </a:stretch>
        </p:blipFill>
        <p:spPr>
          <a:xfrm>
            <a:off x="5515975" y="223486"/>
            <a:ext cx="3628023" cy="4696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p58"/>
          <p:cNvSpPr txBox="1"/>
          <p:nvPr>
            <p:ph idx="1" type="body"/>
          </p:nvPr>
        </p:nvSpPr>
        <p:spPr>
          <a:xfrm>
            <a:off x="713250" y="1152475"/>
            <a:ext cx="77175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000000"/>
              </a:buClr>
              <a:buSzPts val="1600"/>
              <a:buChar char="●"/>
            </a:pPr>
            <a:r>
              <a:rPr lang="en" sz="1600">
                <a:solidFill>
                  <a:srgbClr val="000000"/>
                </a:solidFill>
              </a:rPr>
              <a:t>You will be </a:t>
            </a:r>
            <a:r>
              <a:rPr lang="en" sz="1600">
                <a:solidFill>
                  <a:srgbClr val="000000"/>
                </a:solidFill>
              </a:rPr>
              <a:t>provided with a binder to help keep your resources organized.</a:t>
            </a:r>
            <a:endParaRPr sz="1600">
              <a:solidFill>
                <a:srgbClr val="000000"/>
              </a:solidFill>
            </a:endParaRPr>
          </a:p>
          <a:p>
            <a:pPr indent="0" lvl="0" marL="457200" rtl="0" algn="l">
              <a:spcBef>
                <a:spcPts val="0"/>
              </a:spcBef>
              <a:spcAft>
                <a:spcPts val="0"/>
              </a:spcAft>
              <a:buNone/>
            </a:pPr>
            <a:r>
              <a:t/>
            </a:r>
            <a:endParaRPr sz="1600">
              <a:solidFill>
                <a:srgbClr val="000000"/>
              </a:solidFill>
            </a:endParaRPr>
          </a:p>
          <a:p>
            <a:pPr indent="-330200" lvl="1" marL="914400" rtl="0" algn="l">
              <a:spcBef>
                <a:spcPts val="0"/>
              </a:spcBef>
              <a:spcAft>
                <a:spcPts val="0"/>
              </a:spcAft>
              <a:buClr>
                <a:srgbClr val="000000"/>
              </a:buClr>
              <a:buSzPts val="1600"/>
              <a:buChar char="○"/>
            </a:pPr>
            <a:r>
              <a:rPr lang="en" sz="1600">
                <a:solidFill>
                  <a:srgbClr val="000000"/>
                </a:solidFill>
              </a:rPr>
              <a:t>This can be used to store all of the presentations, materials, and documents you will receive from the RISE program.</a:t>
            </a:r>
            <a:endParaRPr sz="1600">
              <a:solidFill>
                <a:srgbClr val="000000"/>
              </a:solidFill>
            </a:endParaRPr>
          </a:p>
          <a:p>
            <a:pPr indent="0" lvl="0" marL="914400" rtl="0" algn="l">
              <a:spcBef>
                <a:spcPts val="0"/>
              </a:spcBef>
              <a:spcAft>
                <a:spcPts val="0"/>
              </a:spcAft>
              <a:buNone/>
            </a:pPr>
            <a:r>
              <a:t/>
            </a:r>
            <a:endParaRPr sz="1600">
              <a:solidFill>
                <a:srgbClr val="000000"/>
              </a:solidFill>
            </a:endParaRPr>
          </a:p>
          <a:p>
            <a:pPr indent="-330200" lvl="1" marL="914400" rtl="0" algn="l">
              <a:spcBef>
                <a:spcPts val="0"/>
              </a:spcBef>
              <a:spcAft>
                <a:spcPts val="0"/>
              </a:spcAft>
              <a:buClr>
                <a:srgbClr val="000000"/>
              </a:buClr>
              <a:buSzPts val="1600"/>
              <a:buChar char="○"/>
            </a:pPr>
            <a:r>
              <a:rPr lang="en" sz="1600">
                <a:solidFill>
                  <a:srgbClr val="000000"/>
                </a:solidFill>
              </a:rPr>
              <a:t>You will be given new resources every month to add to your binder.  </a:t>
            </a:r>
            <a:endParaRPr sz="1600">
              <a:solidFill>
                <a:srgbClr val="000000"/>
              </a:solidFill>
            </a:endParaRPr>
          </a:p>
          <a:p>
            <a:pPr indent="0" lvl="0" marL="914400" rtl="0" algn="l">
              <a:spcBef>
                <a:spcPts val="0"/>
              </a:spcBef>
              <a:spcAft>
                <a:spcPts val="0"/>
              </a:spcAft>
              <a:buNone/>
            </a:pPr>
            <a:r>
              <a:t/>
            </a:r>
            <a:endParaRPr sz="1600">
              <a:solidFill>
                <a:srgbClr val="000000"/>
              </a:solidFill>
            </a:endParaRPr>
          </a:p>
          <a:p>
            <a:pPr indent="-330200" lvl="1" marL="914400" rtl="0" algn="l">
              <a:spcBef>
                <a:spcPts val="0"/>
              </a:spcBef>
              <a:spcAft>
                <a:spcPts val="0"/>
              </a:spcAft>
              <a:buClr>
                <a:srgbClr val="000000"/>
              </a:buClr>
              <a:buSzPts val="1600"/>
              <a:buChar char="○"/>
            </a:pPr>
            <a:r>
              <a:rPr lang="en" sz="1600">
                <a:solidFill>
                  <a:srgbClr val="000000"/>
                </a:solidFill>
              </a:rPr>
              <a:t>Contents of the binder will also be posted on a Google Site for reference.</a:t>
            </a:r>
            <a:endParaRPr sz="1600">
              <a:solidFill>
                <a:srgbClr val="000000"/>
              </a:solidFill>
            </a:endParaRPr>
          </a:p>
          <a:p>
            <a:pPr indent="0" lvl="0" marL="0" rtl="0" algn="l">
              <a:spcBef>
                <a:spcPts val="0"/>
              </a:spcBef>
              <a:spcAft>
                <a:spcPts val="0"/>
              </a:spcAft>
              <a:buNone/>
            </a:pPr>
            <a:r>
              <a:t/>
            </a:r>
            <a:endParaRPr sz="1600">
              <a:solidFill>
                <a:srgbClr val="000000"/>
              </a:solidFill>
            </a:endParaRPr>
          </a:p>
          <a:p>
            <a:pPr indent="-330200" lvl="0" marL="457200" rtl="0" algn="l">
              <a:spcBef>
                <a:spcPts val="0"/>
              </a:spcBef>
              <a:spcAft>
                <a:spcPts val="0"/>
              </a:spcAft>
              <a:buClr>
                <a:srgbClr val="000000"/>
              </a:buClr>
              <a:buSzPts val="1600"/>
              <a:buChar char="●"/>
            </a:pPr>
            <a:r>
              <a:rPr lang="en" sz="1600">
                <a:solidFill>
                  <a:srgbClr val="000000"/>
                </a:solidFill>
              </a:rPr>
              <a:t>Please bring this binder with you to all meetings.</a:t>
            </a:r>
            <a:endParaRPr sz="1600">
              <a:solidFill>
                <a:srgbClr val="000000"/>
              </a:solidFill>
            </a:endParaRPr>
          </a:p>
          <a:p>
            <a:pPr indent="0" lvl="0" marL="0" rtl="0" algn="l">
              <a:spcBef>
                <a:spcPts val="0"/>
              </a:spcBef>
              <a:spcAft>
                <a:spcPts val="0"/>
              </a:spcAft>
              <a:buNone/>
            </a:pPr>
            <a:r>
              <a:t/>
            </a:r>
            <a:endParaRPr sz="1600">
              <a:solidFill>
                <a:srgbClr val="000000"/>
              </a:solidFill>
            </a:endParaRPr>
          </a:p>
          <a:p>
            <a:pPr indent="0" lvl="0" marL="0" rtl="0" algn="l">
              <a:spcBef>
                <a:spcPts val="0"/>
              </a:spcBef>
              <a:spcAft>
                <a:spcPts val="0"/>
              </a:spcAft>
              <a:buNone/>
            </a:pPr>
            <a:r>
              <a:t/>
            </a:r>
            <a:endParaRPr sz="1600"/>
          </a:p>
        </p:txBody>
      </p:sp>
      <p:sp>
        <p:nvSpPr>
          <p:cNvPr id="1372" name="Google Shape;1372;p58"/>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000000"/>
                </a:solidFill>
              </a:rPr>
              <a:t>Parent IEP Binder </a:t>
            </a:r>
            <a:endParaRPr>
              <a:solidFill>
                <a:srgbClr val="000000"/>
              </a:solidFill>
            </a:endParaRPr>
          </a:p>
        </p:txBody>
      </p:sp>
      <p:pic>
        <p:nvPicPr>
          <p:cNvPr id="1373" name="Google Shape;1373;p58"/>
          <p:cNvPicPr preferRelativeResize="0"/>
          <p:nvPr/>
        </p:nvPicPr>
        <p:blipFill rotWithShape="1">
          <a:blip r:embed="rId3">
            <a:alphaModFix/>
          </a:blip>
          <a:srcRect b="16878" l="0" r="0" t="29300"/>
          <a:stretch/>
        </p:blipFill>
        <p:spPr>
          <a:xfrm>
            <a:off x="5687750" y="4018750"/>
            <a:ext cx="3456250" cy="1088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7" name="Shape 1377"/>
        <p:cNvGrpSpPr/>
        <p:nvPr/>
      </p:nvGrpSpPr>
      <p:grpSpPr>
        <a:xfrm>
          <a:off x="0" y="0"/>
          <a:ext cx="0" cy="0"/>
          <a:chOff x="0" y="0"/>
          <a:chExt cx="0" cy="0"/>
        </a:xfrm>
      </p:grpSpPr>
      <p:sp>
        <p:nvSpPr>
          <p:cNvPr id="1378" name="Google Shape;1378;p59"/>
          <p:cNvSpPr txBox="1"/>
          <p:nvPr>
            <p:ph idx="1" type="body"/>
          </p:nvPr>
        </p:nvSpPr>
        <p:spPr>
          <a:xfrm>
            <a:off x="462250" y="1152475"/>
            <a:ext cx="7968600" cy="34848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000000"/>
              </a:buClr>
              <a:buSzPts val="1700"/>
              <a:buChar char="●"/>
            </a:pPr>
            <a:r>
              <a:rPr lang="en" sz="1700">
                <a:solidFill>
                  <a:srgbClr val="000000"/>
                </a:solidFill>
              </a:rPr>
              <a:t>This binder will include </a:t>
            </a:r>
            <a:r>
              <a:rPr b="1" lang="en" sz="1700">
                <a:solidFill>
                  <a:srgbClr val="000000"/>
                </a:solidFill>
              </a:rPr>
              <a:t>resources to support you</a:t>
            </a:r>
            <a:r>
              <a:rPr lang="en" sz="1700">
                <a:solidFill>
                  <a:srgbClr val="000000"/>
                </a:solidFill>
              </a:rPr>
              <a:t> throughout the school year.</a:t>
            </a:r>
            <a:endParaRPr sz="1700">
              <a:solidFill>
                <a:srgbClr val="000000"/>
              </a:solidFill>
            </a:endParaRPr>
          </a:p>
          <a:p>
            <a:pPr indent="0" lvl="0" marL="0" rtl="0" algn="l">
              <a:spcBef>
                <a:spcPts val="0"/>
              </a:spcBef>
              <a:spcAft>
                <a:spcPts val="0"/>
              </a:spcAft>
              <a:buNone/>
            </a:pPr>
            <a:r>
              <a:rPr lang="en" sz="1700">
                <a:solidFill>
                  <a:srgbClr val="000000"/>
                </a:solidFill>
              </a:rPr>
              <a:t> </a:t>
            </a:r>
            <a:endParaRPr sz="1700">
              <a:solidFill>
                <a:srgbClr val="000000"/>
              </a:solidFill>
            </a:endParaRPr>
          </a:p>
          <a:p>
            <a:pPr indent="-336550" lvl="0" marL="457200" rtl="0" algn="l">
              <a:spcBef>
                <a:spcPts val="0"/>
              </a:spcBef>
              <a:spcAft>
                <a:spcPts val="0"/>
              </a:spcAft>
              <a:buClr>
                <a:srgbClr val="000000"/>
              </a:buClr>
              <a:buSzPts val="1700"/>
              <a:buChar char="●"/>
            </a:pPr>
            <a:r>
              <a:rPr lang="en" sz="1700">
                <a:solidFill>
                  <a:srgbClr val="000000"/>
                </a:solidFill>
              </a:rPr>
              <a:t>This includes building contact information, communication logs, and a place to store your child's current IEP documents.</a:t>
            </a:r>
            <a:endParaRPr sz="1700">
              <a:solidFill>
                <a:srgbClr val="000000"/>
              </a:solidFill>
            </a:endParaRPr>
          </a:p>
          <a:p>
            <a:pPr indent="0" lvl="0" marL="457200" rtl="0" algn="l">
              <a:spcBef>
                <a:spcPts val="0"/>
              </a:spcBef>
              <a:spcAft>
                <a:spcPts val="0"/>
              </a:spcAft>
              <a:buNone/>
            </a:pPr>
            <a:r>
              <a:t/>
            </a:r>
            <a:endParaRPr sz="1700">
              <a:solidFill>
                <a:srgbClr val="000000"/>
              </a:solidFill>
            </a:endParaRPr>
          </a:p>
          <a:p>
            <a:pPr indent="-336550" lvl="0" marL="457200" rtl="0" algn="l">
              <a:spcBef>
                <a:spcPts val="0"/>
              </a:spcBef>
              <a:spcAft>
                <a:spcPts val="0"/>
              </a:spcAft>
              <a:buClr>
                <a:srgbClr val="000000"/>
              </a:buClr>
              <a:buSzPts val="1700"/>
              <a:buChar char="●"/>
            </a:pPr>
            <a:r>
              <a:rPr lang="en" sz="1700">
                <a:solidFill>
                  <a:srgbClr val="000000"/>
                </a:solidFill>
              </a:rPr>
              <a:t>A suggestion would be to use this binder for everything.</a:t>
            </a:r>
            <a:endParaRPr sz="1700">
              <a:solidFill>
                <a:srgbClr val="000000"/>
              </a:solidFill>
            </a:endParaRPr>
          </a:p>
          <a:p>
            <a:pPr indent="-336550" lvl="1" marL="914400" rtl="0" algn="l">
              <a:spcBef>
                <a:spcPts val="0"/>
              </a:spcBef>
              <a:spcAft>
                <a:spcPts val="0"/>
              </a:spcAft>
              <a:buClr>
                <a:srgbClr val="000000"/>
              </a:buClr>
              <a:buSzPts val="1700"/>
              <a:buChar char="○"/>
            </a:pPr>
            <a:r>
              <a:rPr lang="en" sz="1700">
                <a:solidFill>
                  <a:srgbClr val="000000"/>
                </a:solidFill>
              </a:rPr>
              <a:t>To keep record of all communication that you have with the school.</a:t>
            </a:r>
            <a:endParaRPr sz="1700">
              <a:solidFill>
                <a:srgbClr val="000000"/>
              </a:solidFill>
            </a:endParaRPr>
          </a:p>
          <a:p>
            <a:pPr indent="-336550" lvl="1" marL="914400" rtl="0" algn="l">
              <a:spcBef>
                <a:spcPts val="0"/>
              </a:spcBef>
              <a:spcAft>
                <a:spcPts val="0"/>
              </a:spcAft>
              <a:buClr>
                <a:srgbClr val="000000"/>
              </a:buClr>
              <a:buSzPts val="1700"/>
              <a:buChar char="○"/>
            </a:pPr>
            <a:r>
              <a:rPr lang="en" sz="1700">
                <a:solidFill>
                  <a:srgbClr val="000000"/>
                </a:solidFill>
              </a:rPr>
              <a:t>All IEP documents.</a:t>
            </a:r>
            <a:endParaRPr sz="1700">
              <a:solidFill>
                <a:srgbClr val="000000"/>
              </a:solidFill>
            </a:endParaRPr>
          </a:p>
          <a:p>
            <a:pPr indent="-336550" lvl="1" marL="914400" rtl="0" algn="l">
              <a:spcBef>
                <a:spcPts val="0"/>
              </a:spcBef>
              <a:spcAft>
                <a:spcPts val="0"/>
              </a:spcAft>
              <a:buClr>
                <a:srgbClr val="000000"/>
              </a:buClr>
              <a:buSzPts val="1700"/>
              <a:buChar char="○"/>
            </a:pPr>
            <a:r>
              <a:rPr lang="en" sz="1700">
                <a:solidFill>
                  <a:srgbClr val="000000"/>
                </a:solidFill>
              </a:rPr>
              <a:t>Questions you have the IEP team.</a:t>
            </a:r>
            <a:endParaRPr sz="1700">
              <a:solidFill>
                <a:srgbClr val="000000"/>
              </a:solidFill>
            </a:endParaRPr>
          </a:p>
          <a:p>
            <a:pPr indent="-336550" lvl="1" marL="914400" rtl="0" algn="l">
              <a:spcBef>
                <a:spcPts val="0"/>
              </a:spcBef>
              <a:spcAft>
                <a:spcPts val="0"/>
              </a:spcAft>
              <a:buClr>
                <a:srgbClr val="000000"/>
              </a:buClr>
              <a:buSzPts val="1700"/>
              <a:buChar char="○"/>
            </a:pPr>
            <a:r>
              <a:rPr lang="en" sz="1700">
                <a:solidFill>
                  <a:srgbClr val="000000"/>
                </a:solidFill>
              </a:rPr>
              <a:t>To keep notes.</a:t>
            </a:r>
            <a:endParaRPr sz="1700">
              <a:solidFill>
                <a:srgbClr val="000000"/>
              </a:solidFill>
            </a:endParaRPr>
          </a:p>
          <a:p>
            <a:pPr indent="0" lvl="0" marL="0" rtl="0" algn="l">
              <a:spcBef>
                <a:spcPts val="0"/>
              </a:spcBef>
              <a:spcAft>
                <a:spcPts val="0"/>
              </a:spcAft>
              <a:buNone/>
            </a:pPr>
            <a:r>
              <a:t/>
            </a:r>
            <a:endParaRPr sz="1600">
              <a:solidFill>
                <a:srgbClr val="000000"/>
              </a:solidFill>
            </a:endParaRPr>
          </a:p>
          <a:p>
            <a:pPr indent="0" lvl="0" marL="0" rtl="0" algn="l">
              <a:spcBef>
                <a:spcPts val="0"/>
              </a:spcBef>
              <a:spcAft>
                <a:spcPts val="0"/>
              </a:spcAft>
              <a:buNone/>
            </a:pPr>
            <a:r>
              <a:t/>
            </a:r>
            <a:endParaRPr sz="1600">
              <a:solidFill>
                <a:srgbClr val="000000"/>
              </a:solidFill>
            </a:endParaRPr>
          </a:p>
          <a:p>
            <a:pPr indent="0" lvl="0" marL="0" rtl="0" algn="l">
              <a:spcBef>
                <a:spcPts val="0"/>
              </a:spcBef>
              <a:spcAft>
                <a:spcPts val="1200"/>
              </a:spcAft>
              <a:buNone/>
            </a:pPr>
            <a:r>
              <a:t/>
            </a:r>
            <a:endParaRPr>
              <a:solidFill>
                <a:srgbClr val="000000"/>
              </a:solidFill>
            </a:endParaRPr>
          </a:p>
        </p:txBody>
      </p:sp>
      <p:sp>
        <p:nvSpPr>
          <p:cNvPr id="1379" name="Google Shape;1379;p59"/>
          <p:cNvSpPr txBox="1"/>
          <p:nvPr>
            <p:ph type="title"/>
          </p:nvPr>
        </p:nvSpPr>
        <p:spPr>
          <a:xfrm>
            <a:off x="2814750" y="65500"/>
            <a:ext cx="3514500" cy="94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rgbClr val="000000"/>
                </a:solidFill>
              </a:rPr>
              <a:t>Parent IEP Binder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3" name="Shape 1383"/>
        <p:cNvGrpSpPr/>
        <p:nvPr/>
      </p:nvGrpSpPr>
      <p:grpSpPr>
        <a:xfrm>
          <a:off x="0" y="0"/>
          <a:ext cx="0" cy="0"/>
          <a:chOff x="0" y="0"/>
          <a:chExt cx="0" cy="0"/>
        </a:xfrm>
      </p:grpSpPr>
      <p:sp>
        <p:nvSpPr>
          <p:cNvPr id="1384" name="Google Shape;1384;p60"/>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000000"/>
                </a:solidFill>
              </a:rPr>
              <a:t>Special</a:t>
            </a:r>
            <a:r>
              <a:rPr lang="en">
                <a:solidFill>
                  <a:srgbClr val="000000"/>
                </a:solidFill>
              </a:rPr>
              <a:t> Education Definition  </a:t>
            </a:r>
            <a:endParaRPr>
              <a:solidFill>
                <a:srgbClr val="000000"/>
              </a:solidFill>
            </a:endParaRPr>
          </a:p>
        </p:txBody>
      </p:sp>
      <p:sp>
        <p:nvSpPr>
          <p:cNvPr id="1385" name="Google Shape;1385;p60"/>
          <p:cNvSpPr txBox="1"/>
          <p:nvPr>
            <p:ph idx="1" type="body"/>
          </p:nvPr>
        </p:nvSpPr>
        <p:spPr>
          <a:xfrm>
            <a:off x="713250" y="1152475"/>
            <a:ext cx="6933000" cy="31140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1200"/>
              </a:spcBef>
              <a:spcAft>
                <a:spcPts val="0"/>
              </a:spcAft>
              <a:buClr>
                <a:srgbClr val="000000"/>
              </a:buClr>
              <a:buSzPts val="1600"/>
              <a:buChar char="●"/>
            </a:pPr>
            <a:r>
              <a:rPr lang="en" sz="1600">
                <a:solidFill>
                  <a:srgbClr val="000000"/>
                </a:solidFill>
              </a:rPr>
              <a:t>Special education is a </a:t>
            </a:r>
            <a:r>
              <a:rPr b="1" lang="en" sz="1600">
                <a:solidFill>
                  <a:srgbClr val="000000"/>
                </a:solidFill>
              </a:rPr>
              <a:t>tailored instructional program</a:t>
            </a:r>
            <a:r>
              <a:rPr lang="en" sz="1600">
                <a:solidFill>
                  <a:srgbClr val="000000"/>
                </a:solidFill>
              </a:rPr>
              <a:t> designed to meet the unique needs of children with disabilities. It provides individualized support and services to help children succeed academically, socially, and emotionally. </a:t>
            </a:r>
            <a:endParaRPr sz="1600">
              <a:solidFill>
                <a:srgbClr val="000000"/>
              </a:solidFill>
            </a:endParaRPr>
          </a:p>
          <a:p>
            <a:pPr indent="-330200" lvl="0" marL="457200" rtl="0" algn="l">
              <a:lnSpc>
                <a:spcPct val="150000"/>
              </a:lnSpc>
              <a:spcBef>
                <a:spcPts val="0"/>
              </a:spcBef>
              <a:spcAft>
                <a:spcPts val="0"/>
              </a:spcAft>
              <a:buClr>
                <a:srgbClr val="000000"/>
              </a:buClr>
              <a:buSzPts val="1600"/>
              <a:buChar char="●"/>
            </a:pPr>
            <a:r>
              <a:rPr lang="en" sz="1600">
                <a:solidFill>
                  <a:srgbClr val="000000"/>
                </a:solidFill>
              </a:rPr>
              <a:t>Under Pennsylvania and federal law, a child with a disability has a right to special education and related services. </a:t>
            </a:r>
            <a:endParaRPr sz="1600">
              <a:solidFill>
                <a:srgbClr val="000000"/>
              </a:solidFill>
              <a:highlight>
                <a:srgbClr val="FFFFFF"/>
              </a:highlight>
            </a:endParaRPr>
          </a:p>
          <a:p>
            <a:pPr indent="0" lvl="0" marL="0" rtl="0" algn="l">
              <a:lnSpc>
                <a:spcPct val="160000"/>
              </a:lnSpc>
              <a:spcBef>
                <a:spcPts val="1200"/>
              </a:spcBef>
              <a:spcAft>
                <a:spcPts val="0"/>
              </a:spcAft>
              <a:buNone/>
            </a:pPr>
            <a:r>
              <a:t/>
            </a:r>
            <a:endParaRPr sz="1600">
              <a:solidFill>
                <a:srgbClr val="1F1F1F"/>
              </a:solidFill>
            </a:endParaRPr>
          </a:p>
          <a:p>
            <a:pPr indent="0" lvl="0" marL="0" rtl="0" algn="l">
              <a:lnSpc>
                <a:spcPct val="115000"/>
              </a:lnSpc>
              <a:spcBef>
                <a:spcPts val="1400"/>
              </a:spcBef>
              <a:spcAft>
                <a:spcPts val="0"/>
              </a:spcAft>
              <a:buNone/>
            </a:pPr>
            <a:r>
              <a:t/>
            </a:r>
            <a:endParaRPr sz="1500">
              <a:solidFill>
                <a:srgbClr val="002938"/>
              </a:solidFill>
              <a:highlight>
                <a:srgbClr val="FFFFFF"/>
              </a:highlight>
            </a:endParaRPr>
          </a:p>
          <a:p>
            <a:pPr indent="0" lvl="0" marL="0" rtl="0" algn="l">
              <a:spcBef>
                <a:spcPts val="1400"/>
              </a:spcBef>
              <a:spcAft>
                <a:spcPts val="1200"/>
              </a:spcAft>
              <a:buNone/>
            </a:pPr>
            <a:r>
              <a:t/>
            </a:r>
            <a:endParaRPr sz="1800"/>
          </a:p>
        </p:txBody>
      </p:sp>
      <p:pic>
        <p:nvPicPr>
          <p:cNvPr id="1386" name="Google Shape;1386;p60"/>
          <p:cNvPicPr preferRelativeResize="0"/>
          <p:nvPr/>
        </p:nvPicPr>
        <p:blipFill>
          <a:blip r:embed="rId3">
            <a:alphaModFix/>
          </a:blip>
          <a:stretch>
            <a:fillRect/>
          </a:stretch>
        </p:blipFill>
        <p:spPr>
          <a:xfrm>
            <a:off x="5664325" y="3069425"/>
            <a:ext cx="2603975" cy="20740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0" name="Shape 1390"/>
        <p:cNvGrpSpPr/>
        <p:nvPr/>
      </p:nvGrpSpPr>
      <p:grpSpPr>
        <a:xfrm>
          <a:off x="0" y="0"/>
          <a:ext cx="0" cy="0"/>
          <a:chOff x="0" y="0"/>
          <a:chExt cx="0" cy="0"/>
        </a:xfrm>
      </p:grpSpPr>
      <p:sp>
        <p:nvSpPr>
          <p:cNvPr id="1391" name="Google Shape;1391;p61"/>
          <p:cNvSpPr txBox="1"/>
          <p:nvPr>
            <p:ph idx="1" type="body"/>
          </p:nvPr>
        </p:nvSpPr>
        <p:spPr>
          <a:xfrm>
            <a:off x="293500" y="1152475"/>
            <a:ext cx="8790300" cy="3416400"/>
          </a:xfrm>
          <a:prstGeom prst="rect">
            <a:avLst/>
          </a:prstGeom>
        </p:spPr>
        <p:txBody>
          <a:bodyPr anchorCtr="0" anchor="t" bIns="91425" lIns="91425" spcFirstLastPara="1" rIns="91425" wrap="square" tIns="91425">
            <a:noAutofit/>
          </a:bodyPr>
          <a:lstStyle/>
          <a:p>
            <a:pPr indent="0" lvl="0" marL="0" rtl="0" algn="l">
              <a:lnSpc>
                <a:spcPct val="200000"/>
              </a:lnSpc>
              <a:spcBef>
                <a:spcPts val="1200"/>
              </a:spcBef>
              <a:spcAft>
                <a:spcPts val="0"/>
              </a:spcAft>
              <a:buNone/>
            </a:pPr>
            <a:r>
              <a:rPr b="1" lang="en" sz="1400" u="sng">
                <a:solidFill>
                  <a:srgbClr val="000000"/>
                </a:solidFill>
              </a:rPr>
              <a:t>Individualized Approach</a:t>
            </a:r>
            <a:r>
              <a:rPr lang="en" sz="1400">
                <a:solidFill>
                  <a:srgbClr val="000000"/>
                </a:solidFill>
              </a:rPr>
              <a:t>: Each child in special education has an Individualized Education Program (IEP) that outlines their specific needs, goals, and the services they will receive.</a:t>
            </a:r>
            <a:endParaRPr sz="1400">
              <a:solidFill>
                <a:srgbClr val="000000"/>
              </a:solidFill>
            </a:endParaRPr>
          </a:p>
          <a:p>
            <a:pPr indent="0" lvl="0" marL="0" rtl="0" algn="l">
              <a:lnSpc>
                <a:spcPct val="200000"/>
              </a:lnSpc>
              <a:spcBef>
                <a:spcPts val="1200"/>
              </a:spcBef>
              <a:spcAft>
                <a:spcPts val="0"/>
              </a:spcAft>
              <a:buNone/>
            </a:pPr>
            <a:r>
              <a:rPr b="1" lang="en" sz="1400" u="sng">
                <a:solidFill>
                  <a:srgbClr val="000000"/>
                </a:solidFill>
              </a:rPr>
              <a:t>Specialized Instruction</a:t>
            </a:r>
            <a:r>
              <a:rPr lang="en" sz="1400" u="sng">
                <a:solidFill>
                  <a:srgbClr val="000000"/>
                </a:solidFill>
              </a:rPr>
              <a:t>: </a:t>
            </a:r>
            <a:r>
              <a:rPr lang="en" sz="1400">
                <a:solidFill>
                  <a:srgbClr val="000000"/>
                </a:solidFill>
              </a:rPr>
              <a:t>Teachers and specialists use various teaching methods and materials to help the child learn in ways that suit their abilities and learning style.</a:t>
            </a:r>
            <a:endParaRPr sz="1400">
              <a:solidFill>
                <a:srgbClr val="000000"/>
              </a:solidFill>
            </a:endParaRPr>
          </a:p>
          <a:p>
            <a:pPr indent="0" lvl="0" marL="0" rtl="0" algn="l">
              <a:lnSpc>
                <a:spcPct val="200000"/>
              </a:lnSpc>
              <a:spcBef>
                <a:spcPts val="1200"/>
              </a:spcBef>
              <a:spcAft>
                <a:spcPts val="1200"/>
              </a:spcAft>
              <a:buNone/>
            </a:pPr>
            <a:r>
              <a:rPr b="1" lang="en" sz="1400" u="sng">
                <a:solidFill>
                  <a:srgbClr val="000000"/>
                </a:solidFill>
              </a:rPr>
              <a:t>Related Services</a:t>
            </a:r>
            <a:r>
              <a:rPr lang="en" sz="1400" u="sng">
                <a:solidFill>
                  <a:srgbClr val="000000"/>
                </a:solidFill>
              </a:rPr>
              <a:t>:</a:t>
            </a:r>
            <a:r>
              <a:rPr lang="en" sz="1400">
                <a:solidFill>
                  <a:srgbClr val="000000"/>
                </a:solidFill>
              </a:rPr>
              <a:t> Special education may include additional services such as speech therapy, occupational therapy, physical therapy, counseling, and assistive technology to support the child's learning.</a:t>
            </a:r>
            <a:endParaRPr sz="1500">
              <a:solidFill>
                <a:srgbClr val="000000"/>
              </a:solidFill>
            </a:endParaRPr>
          </a:p>
        </p:txBody>
      </p:sp>
      <p:sp>
        <p:nvSpPr>
          <p:cNvPr id="1392" name="Google Shape;1392;p61"/>
          <p:cNvSpPr txBox="1"/>
          <p:nvPr>
            <p:ph type="title"/>
          </p:nvPr>
        </p:nvSpPr>
        <p:spPr>
          <a:xfrm>
            <a:off x="713250" y="361600"/>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000000"/>
                </a:solidFill>
              </a:rPr>
              <a:t>Key Points About Special Education</a:t>
            </a:r>
            <a:endParaRPr>
              <a:solidFill>
                <a:srgbClr val="000000"/>
              </a:solidFill>
            </a:endParaRPr>
          </a:p>
        </p:txBody>
      </p:sp>
      <p:pic>
        <p:nvPicPr>
          <p:cNvPr id="1393" name="Google Shape;1393;p61"/>
          <p:cNvPicPr preferRelativeResize="0"/>
          <p:nvPr/>
        </p:nvPicPr>
        <p:blipFill rotWithShape="1">
          <a:blip r:embed="rId3">
            <a:alphaModFix/>
          </a:blip>
          <a:srcRect b="16679" l="28901" r="30410" t="17077"/>
          <a:stretch/>
        </p:blipFill>
        <p:spPr>
          <a:xfrm rot="1999728">
            <a:off x="8237811" y="3953373"/>
            <a:ext cx="697552" cy="11356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7" name="Shape 1397"/>
        <p:cNvGrpSpPr/>
        <p:nvPr/>
      </p:nvGrpSpPr>
      <p:grpSpPr>
        <a:xfrm>
          <a:off x="0" y="0"/>
          <a:ext cx="0" cy="0"/>
          <a:chOff x="0" y="0"/>
          <a:chExt cx="0" cy="0"/>
        </a:xfrm>
      </p:grpSpPr>
      <p:sp>
        <p:nvSpPr>
          <p:cNvPr id="1398" name="Google Shape;1398;p62"/>
          <p:cNvSpPr txBox="1"/>
          <p:nvPr>
            <p:ph idx="1" type="body"/>
          </p:nvPr>
        </p:nvSpPr>
        <p:spPr>
          <a:xfrm>
            <a:off x="366875" y="1152475"/>
            <a:ext cx="8438100" cy="3416400"/>
          </a:xfrm>
          <a:prstGeom prst="rect">
            <a:avLst/>
          </a:prstGeom>
        </p:spPr>
        <p:txBody>
          <a:bodyPr anchorCtr="0" anchor="t" bIns="91425" lIns="91425" spcFirstLastPara="1" rIns="91425" wrap="square" tIns="91425">
            <a:noAutofit/>
          </a:bodyPr>
          <a:lstStyle/>
          <a:p>
            <a:pPr indent="0" lvl="0" marL="0" rtl="0" algn="l">
              <a:lnSpc>
                <a:spcPct val="200000"/>
              </a:lnSpc>
              <a:spcBef>
                <a:spcPts val="1200"/>
              </a:spcBef>
              <a:spcAft>
                <a:spcPts val="0"/>
              </a:spcAft>
              <a:buNone/>
            </a:pPr>
            <a:r>
              <a:rPr b="1" lang="en" u="sng">
                <a:solidFill>
                  <a:srgbClr val="000000"/>
                </a:solidFill>
              </a:rPr>
              <a:t>Inclusive Education</a:t>
            </a:r>
            <a:r>
              <a:rPr lang="en" u="sng">
                <a:solidFill>
                  <a:srgbClr val="000000"/>
                </a:solidFill>
              </a:rPr>
              <a:t>:</a:t>
            </a:r>
            <a:r>
              <a:rPr lang="en">
                <a:solidFill>
                  <a:srgbClr val="000000"/>
                </a:solidFill>
              </a:rPr>
              <a:t> Whenever possible, children in special education are included in regular classrooms with their peers to promote social interaction and equal opportunities. This is known as "mainstreaming" or "inclusion."</a:t>
            </a:r>
            <a:endParaRPr>
              <a:solidFill>
                <a:srgbClr val="000000"/>
              </a:solidFill>
            </a:endParaRPr>
          </a:p>
          <a:p>
            <a:pPr indent="0" lvl="0" marL="0" rtl="0" algn="l">
              <a:lnSpc>
                <a:spcPct val="200000"/>
              </a:lnSpc>
              <a:spcBef>
                <a:spcPts val="1200"/>
              </a:spcBef>
              <a:spcAft>
                <a:spcPts val="0"/>
              </a:spcAft>
              <a:buNone/>
            </a:pPr>
            <a:r>
              <a:rPr b="1" lang="en" u="sng">
                <a:solidFill>
                  <a:srgbClr val="000000"/>
                </a:solidFill>
              </a:rPr>
              <a:t>Support and Accommodations</a:t>
            </a:r>
            <a:r>
              <a:rPr lang="en" u="sng">
                <a:solidFill>
                  <a:srgbClr val="000000"/>
                </a:solidFill>
              </a:rPr>
              <a:t>:</a:t>
            </a:r>
            <a:r>
              <a:rPr lang="en">
                <a:solidFill>
                  <a:srgbClr val="000000"/>
                </a:solidFill>
              </a:rPr>
              <a:t> The program includes accommodations and modifications to the learning environment, curriculum, and assessments to help the child succeed. Examples include extended time on tests, modified assignments, or the use of special equipment.</a:t>
            </a:r>
            <a:endParaRPr>
              <a:solidFill>
                <a:srgbClr val="000000"/>
              </a:solidFill>
            </a:endParaRPr>
          </a:p>
          <a:p>
            <a:pPr indent="0" lvl="0" marL="0" rtl="0" algn="l">
              <a:lnSpc>
                <a:spcPct val="200000"/>
              </a:lnSpc>
              <a:spcBef>
                <a:spcPts val="1200"/>
              </a:spcBef>
              <a:spcAft>
                <a:spcPts val="0"/>
              </a:spcAft>
              <a:buNone/>
            </a:pPr>
            <a:r>
              <a:rPr b="1" lang="en" u="sng">
                <a:solidFill>
                  <a:srgbClr val="000000"/>
                </a:solidFill>
              </a:rPr>
              <a:t>Legal Rights</a:t>
            </a:r>
            <a:r>
              <a:rPr lang="en" u="sng">
                <a:solidFill>
                  <a:srgbClr val="000000"/>
                </a:solidFill>
              </a:rPr>
              <a:t>:</a:t>
            </a:r>
            <a:r>
              <a:rPr lang="en">
                <a:solidFill>
                  <a:srgbClr val="000000"/>
                </a:solidFill>
              </a:rPr>
              <a:t> Special education is governed by laws like the </a:t>
            </a:r>
            <a:r>
              <a:rPr b="1" lang="en">
                <a:solidFill>
                  <a:srgbClr val="000000"/>
                </a:solidFill>
              </a:rPr>
              <a:t>Individuals with Disabilities Education Act (IDEA)</a:t>
            </a:r>
            <a:r>
              <a:rPr lang="en">
                <a:solidFill>
                  <a:srgbClr val="000000"/>
                </a:solidFill>
              </a:rPr>
              <a:t>, which ensures that children with disabilities have the right to a </a:t>
            </a:r>
            <a:r>
              <a:rPr b="1" lang="en">
                <a:solidFill>
                  <a:srgbClr val="000000"/>
                </a:solidFill>
              </a:rPr>
              <a:t>free and appropriate public education (FAPE)</a:t>
            </a:r>
            <a:r>
              <a:rPr lang="en">
                <a:solidFill>
                  <a:srgbClr val="000000"/>
                </a:solidFill>
              </a:rPr>
              <a:t>.</a:t>
            </a:r>
            <a:endParaRPr b="1">
              <a:solidFill>
                <a:srgbClr val="000000"/>
              </a:solidFill>
            </a:endParaRPr>
          </a:p>
          <a:p>
            <a:pPr indent="0" lvl="0" marL="0" rtl="0" algn="l">
              <a:lnSpc>
                <a:spcPct val="200000"/>
              </a:lnSpc>
              <a:spcBef>
                <a:spcPts val="1200"/>
              </a:spcBef>
              <a:spcAft>
                <a:spcPts val="1200"/>
              </a:spcAft>
              <a:buNone/>
            </a:pPr>
            <a:r>
              <a:t/>
            </a:r>
            <a:endParaRPr>
              <a:solidFill>
                <a:srgbClr val="000000"/>
              </a:solidFill>
            </a:endParaRPr>
          </a:p>
        </p:txBody>
      </p:sp>
      <p:sp>
        <p:nvSpPr>
          <p:cNvPr id="1399" name="Google Shape;1399;p62"/>
          <p:cNvSpPr txBox="1"/>
          <p:nvPr>
            <p:ph type="title"/>
          </p:nvPr>
        </p:nvSpPr>
        <p:spPr>
          <a:xfrm>
            <a:off x="713250" y="383600"/>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000000"/>
                </a:solidFill>
              </a:rPr>
              <a:t>Key Points About Special Education</a:t>
            </a:r>
            <a:endParaRPr>
              <a:solidFill>
                <a:srgbClr val="000000"/>
              </a:solidFill>
            </a:endParaRPr>
          </a:p>
        </p:txBody>
      </p:sp>
      <p:pic>
        <p:nvPicPr>
          <p:cNvPr id="1400" name="Google Shape;1400;p62"/>
          <p:cNvPicPr preferRelativeResize="0"/>
          <p:nvPr/>
        </p:nvPicPr>
        <p:blipFill rotWithShape="1">
          <a:blip r:embed="rId3">
            <a:alphaModFix/>
          </a:blip>
          <a:srcRect b="16679" l="28901" r="30410" t="17077"/>
          <a:stretch/>
        </p:blipFill>
        <p:spPr>
          <a:xfrm rot="1999738">
            <a:off x="8316875" y="4034798"/>
            <a:ext cx="605950" cy="98648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sp>
        <p:nvSpPr>
          <p:cNvPr id="1405" name="Google Shape;1405;p63"/>
          <p:cNvSpPr txBox="1"/>
          <p:nvPr>
            <p:ph idx="1" type="body"/>
          </p:nvPr>
        </p:nvSpPr>
        <p:spPr>
          <a:xfrm>
            <a:off x="713250" y="1152475"/>
            <a:ext cx="7717500" cy="3416400"/>
          </a:xfrm>
          <a:prstGeom prst="rect">
            <a:avLst/>
          </a:prstGeom>
        </p:spPr>
        <p:txBody>
          <a:bodyPr anchorCtr="0" anchor="t" bIns="91425" lIns="91425" spcFirstLastPara="1" rIns="91425" wrap="square" tIns="91425">
            <a:noAutofit/>
          </a:bodyPr>
          <a:lstStyle/>
          <a:p>
            <a:pPr indent="0" lvl="0" marL="0" marR="63500" rtl="0" algn="l">
              <a:lnSpc>
                <a:spcPct val="133333"/>
              </a:lnSpc>
              <a:spcBef>
                <a:spcPts val="0"/>
              </a:spcBef>
              <a:spcAft>
                <a:spcPts val="0"/>
              </a:spcAft>
              <a:buNone/>
            </a:pPr>
            <a:r>
              <a:rPr lang="en" sz="1350">
                <a:solidFill>
                  <a:srgbClr val="001D35"/>
                </a:solidFill>
                <a:highlight>
                  <a:srgbClr val="FFFFFF"/>
                </a:highlight>
                <a:latin typeface="Roboto"/>
                <a:ea typeface="Roboto"/>
                <a:cs typeface="Roboto"/>
                <a:sym typeface="Roboto"/>
              </a:rPr>
              <a:t>Procedural safeguards are legal protections that protect the rights of children with disabilities and their parents/guardians. Some examples of procedural safeguards include: </a:t>
            </a:r>
            <a:endParaRPr sz="1350">
              <a:solidFill>
                <a:srgbClr val="001D35"/>
              </a:solidFill>
              <a:highlight>
                <a:srgbClr val="FFFFFF"/>
              </a:highlight>
              <a:latin typeface="Roboto"/>
              <a:ea typeface="Roboto"/>
              <a:cs typeface="Roboto"/>
              <a:sym typeface="Roboto"/>
            </a:endParaRPr>
          </a:p>
          <a:p>
            <a:pPr indent="-304800" lvl="0" marL="457200" marR="63500" rtl="0" algn="l">
              <a:lnSpc>
                <a:spcPct val="137500"/>
              </a:lnSpc>
              <a:spcBef>
                <a:spcPts val="800"/>
              </a:spcBef>
              <a:spcAft>
                <a:spcPts val="0"/>
              </a:spcAft>
              <a:buClr>
                <a:srgbClr val="001D35"/>
              </a:buClr>
              <a:buSzPts val="1200"/>
              <a:buFont typeface="Roboto"/>
              <a:buChar char="●"/>
            </a:pPr>
            <a:r>
              <a:rPr lang="en" u="sng">
                <a:solidFill>
                  <a:srgbClr val="001D35"/>
                </a:solidFill>
                <a:highlight>
                  <a:srgbClr val="FFFFFF"/>
                </a:highlight>
                <a:latin typeface="Roboto"/>
                <a:ea typeface="Roboto"/>
                <a:cs typeface="Roboto"/>
                <a:sym typeface="Roboto"/>
              </a:rPr>
              <a:t>Parental consent:</a:t>
            </a:r>
            <a:r>
              <a:rPr lang="en">
                <a:solidFill>
                  <a:srgbClr val="001D35"/>
                </a:solidFill>
                <a:highlight>
                  <a:srgbClr val="FFFFFF"/>
                </a:highlight>
                <a:latin typeface="Roboto"/>
                <a:ea typeface="Roboto"/>
                <a:cs typeface="Roboto"/>
                <a:sym typeface="Roboto"/>
              </a:rPr>
              <a:t> A requirement for evaluation, services, placement, and changes to services or placement.</a:t>
            </a:r>
            <a:endParaRPr>
              <a:solidFill>
                <a:srgbClr val="001D35"/>
              </a:solidFill>
              <a:highlight>
                <a:srgbClr val="FFFFFF"/>
              </a:highlight>
              <a:latin typeface="Roboto"/>
              <a:ea typeface="Roboto"/>
              <a:cs typeface="Roboto"/>
              <a:sym typeface="Roboto"/>
            </a:endParaRPr>
          </a:p>
          <a:p>
            <a:pPr indent="-304800" lvl="0" marL="457200" marR="63500" rtl="0" algn="l">
              <a:lnSpc>
                <a:spcPct val="137500"/>
              </a:lnSpc>
              <a:spcBef>
                <a:spcPts val="0"/>
              </a:spcBef>
              <a:spcAft>
                <a:spcPts val="0"/>
              </a:spcAft>
              <a:buClr>
                <a:srgbClr val="001D35"/>
              </a:buClr>
              <a:buSzPts val="1200"/>
              <a:buFont typeface="Roboto"/>
              <a:buChar char="●"/>
            </a:pPr>
            <a:r>
              <a:rPr lang="en" u="sng">
                <a:solidFill>
                  <a:srgbClr val="001D35"/>
                </a:solidFill>
                <a:highlight>
                  <a:srgbClr val="FFFFFF"/>
                </a:highlight>
                <a:latin typeface="Roboto"/>
                <a:ea typeface="Roboto"/>
                <a:cs typeface="Roboto"/>
                <a:sym typeface="Roboto"/>
              </a:rPr>
              <a:t>Prior written notice:</a:t>
            </a:r>
            <a:r>
              <a:rPr lang="en">
                <a:solidFill>
                  <a:srgbClr val="001D35"/>
                </a:solidFill>
                <a:highlight>
                  <a:srgbClr val="FFFFFF"/>
                </a:highlight>
                <a:latin typeface="Roboto"/>
                <a:ea typeface="Roboto"/>
                <a:cs typeface="Roboto"/>
                <a:sym typeface="Roboto"/>
              </a:rPr>
              <a:t> A requirement that schools provide written notice before changing a child's special education experience. </a:t>
            </a:r>
            <a:endParaRPr>
              <a:solidFill>
                <a:srgbClr val="001D35"/>
              </a:solidFill>
              <a:highlight>
                <a:srgbClr val="FFFFFF"/>
              </a:highlight>
              <a:latin typeface="Roboto"/>
              <a:ea typeface="Roboto"/>
              <a:cs typeface="Roboto"/>
              <a:sym typeface="Roboto"/>
            </a:endParaRPr>
          </a:p>
          <a:p>
            <a:pPr indent="-304800" lvl="0" marL="457200" marR="63500" rtl="0" algn="l">
              <a:lnSpc>
                <a:spcPct val="137500"/>
              </a:lnSpc>
              <a:spcBef>
                <a:spcPts val="0"/>
              </a:spcBef>
              <a:spcAft>
                <a:spcPts val="0"/>
              </a:spcAft>
              <a:buClr>
                <a:srgbClr val="001D35"/>
              </a:buClr>
              <a:buSzPts val="1200"/>
              <a:buFont typeface="Roboto"/>
              <a:buChar char="●"/>
            </a:pPr>
            <a:r>
              <a:rPr lang="en" u="sng">
                <a:solidFill>
                  <a:srgbClr val="001D35"/>
                </a:solidFill>
                <a:highlight>
                  <a:srgbClr val="FFFFFF"/>
                </a:highlight>
                <a:latin typeface="Roboto"/>
                <a:ea typeface="Roboto"/>
                <a:cs typeface="Roboto"/>
                <a:sym typeface="Roboto"/>
              </a:rPr>
              <a:t>Due process:</a:t>
            </a:r>
            <a:r>
              <a:rPr lang="en">
                <a:solidFill>
                  <a:srgbClr val="001D35"/>
                </a:solidFill>
                <a:highlight>
                  <a:srgbClr val="FFFFFF"/>
                </a:highlight>
                <a:latin typeface="Roboto"/>
                <a:ea typeface="Roboto"/>
                <a:cs typeface="Roboto"/>
                <a:sym typeface="Roboto"/>
              </a:rPr>
              <a:t> A formal process for resolving disagreements between parents and schools.</a:t>
            </a:r>
            <a:endParaRPr>
              <a:solidFill>
                <a:srgbClr val="001D35"/>
              </a:solidFill>
              <a:highlight>
                <a:srgbClr val="FFFFFF"/>
              </a:highlight>
              <a:latin typeface="Roboto"/>
              <a:ea typeface="Roboto"/>
              <a:cs typeface="Roboto"/>
              <a:sym typeface="Roboto"/>
            </a:endParaRPr>
          </a:p>
          <a:p>
            <a:pPr indent="-304800" lvl="0" marL="457200" marR="63500" rtl="0" algn="l">
              <a:lnSpc>
                <a:spcPct val="137500"/>
              </a:lnSpc>
              <a:spcBef>
                <a:spcPts val="0"/>
              </a:spcBef>
              <a:spcAft>
                <a:spcPts val="0"/>
              </a:spcAft>
              <a:buClr>
                <a:srgbClr val="001D35"/>
              </a:buClr>
              <a:buSzPts val="1200"/>
              <a:buFont typeface="Roboto"/>
              <a:buChar char="●"/>
            </a:pPr>
            <a:r>
              <a:rPr lang="en" u="sng">
                <a:solidFill>
                  <a:srgbClr val="001D35"/>
                </a:solidFill>
                <a:highlight>
                  <a:srgbClr val="FFFFFF"/>
                </a:highlight>
                <a:latin typeface="Roboto"/>
                <a:ea typeface="Roboto"/>
                <a:cs typeface="Roboto"/>
                <a:sym typeface="Roboto"/>
              </a:rPr>
              <a:t>Educational records access:</a:t>
            </a:r>
            <a:r>
              <a:rPr lang="en">
                <a:solidFill>
                  <a:srgbClr val="001D35"/>
                </a:solidFill>
                <a:highlight>
                  <a:srgbClr val="FFFFFF"/>
                </a:highlight>
                <a:latin typeface="Roboto"/>
                <a:ea typeface="Roboto"/>
                <a:cs typeface="Roboto"/>
                <a:sym typeface="Roboto"/>
              </a:rPr>
              <a:t> A right for parents and guardians to request access to their child's educational records at any time. </a:t>
            </a:r>
            <a:endParaRPr/>
          </a:p>
        </p:txBody>
      </p:sp>
      <p:sp>
        <p:nvSpPr>
          <p:cNvPr id="1406" name="Google Shape;1406;p63"/>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Procedural Safeguards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0" name="Shape 1410"/>
        <p:cNvGrpSpPr/>
        <p:nvPr/>
      </p:nvGrpSpPr>
      <p:grpSpPr>
        <a:xfrm>
          <a:off x="0" y="0"/>
          <a:ext cx="0" cy="0"/>
          <a:chOff x="0" y="0"/>
          <a:chExt cx="0" cy="0"/>
        </a:xfrm>
      </p:grpSpPr>
      <p:sp>
        <p:nvSpPr>
          <p:cNvPr id="1411" name="Google Shape;1411;p64"/>
          <p:cNvSpPr txBox="1"/>
          <p:nvPr>
            <p:ph idx="1" type="body"/>
          </p:nvPr>
        </p:nvSpPr>
        <p:spPr>
          <a:xfrm>
            <a:off x="713250" y="1152475"/>
            <a:ext cx="7717500" cy="3416400"/>
          </a:xfrm>
          <a:prstGeom prst="rect">
            <a:avLst/>
          </a:prstGeom>
        </p:spPr>
        <p:txBody>
          <a:bodyPr anchorCtr="0" anchor="t" bIns="91425" lIns="91425" spcFirstLastPara="1" rIns="91425" wrap="square" tIns="91425">
            <a:noAutofit/>
          </a:bodyPr>
          <a:lstStyle/>
          <a:p>
            <a:pPr indent="-304800" lvl="0" marL="457200" marR="63500" rtl="0" algn="l">
              <a:lnSpc>
                <a:spcPct val="137500"/>
              </a:lnSpc>
              <a:spcBef>
                <a:spcPts val="800"/>
              </a:spcBef>
              <a:spcAft>
                <a:spcPts val="0"/>
              </a:spcAft>
              <a:buClr>
                <a:srgbClr val="001D35"/>
              </a:buClr>
              <a:buSzPts val="1200"/>
              <a:buFont typeface="Roboto"/>
              <a:buChar char="●"/>
            </a:pPr>
            <a:r>
              <a:rPr lang="en" u="sng">
                <a:solidFill>
                  <a:srgbClr val="001D35"/>
                </a:solidFill>
                <a:highlight>
                  <a:srgbClr val="FFFFFF"/>
                </a:highlight>
                <a:latin typeface="Roboto"/>
                <a:ea typeface="Roboto"/>
                <a:cs typeface="Roboto"/>
                <a:sym typeface="Roboto"/>
              </a:rPr>
              <a:t>State complaints:</a:t>
            </a:r>
            <a:r>
              <a:rPr lang="en">
                <a:solidFill>
                  <a:srgbClr val="001D35"/>
                </a:solidFill>
                <a:highlight>
                  <a:srgbClr val="FFFFFF"/>
                </a:highlight>
                <a:latin typeface="Roboto"/>
                <a:ea typeface="Roboto"/>
                <a:cs typeface="Roboto"/>
                <a:sym typeface="Roboto"/>
              </a:rPr>
              <a:t> A mechanism for individuals and organizations to address special education conflicts and resolve disputes </a:t>
            </a:r>
            <a:endParaRPr>
              <a:solidFill>
                <a:srgbClr val="001D35"/>
              </a:solidFill>
              <a:highlight>
                <a:srgbClr val="FFFFFF"/>
              </a:highlight>
              <a:latin typeface="Roboto"/>
              <a:ea typeface="Roboto"/>
              <a:cs typeface="Roboto"/>
              <a:sym typeface="Roboto"/>
            </a:endParaRPr>
          </a:p>
          <a:p>
            <a:pPr indent="-304800" lvl="0" marL="457200" marR="63500" rtl="0" algn="l">
              <a:lnSpc>
                <a:spcPct val="137500"/>
              </a:lnSpc>
              <a:spcBef>
                <a:spcPts val="0"/>
              </a:spcBef>
              <a:spcAft>
                <a:spcPts val="0"/>
              </a:spcAft>
              <a:buClr>
                <a:srgbClr val="001D35"/>
              </a:buClr>
              <a:buSzPts val="1200"/>
              <a:buFont typeface="Roboto"/>
              <a:buChar char="●"/>
            </a:pPr>
            <a:r>
              <a:rPr lang="en" u="sng">
                <a:solidFill>
                  <a:srgbClr val="001D35"/>
                </a:solidFill>
                <a:highlight>
                  <a:srgbClr val="FFFFFF"/>
                </a:highlight>
                <a:latin typeface="Roboto"/>
                <a:ea typeface="Roboto"/>
                <a:cs typeface="Roboto"/>
                <a:sym typeface="Roboto"/>
              </a:rPr>
              <a:t>Mediation:</a:t>
            </a:r>
            <a:r>
              <a:rPr lang="en">
                <a:solidFill>
                  <a:srgbClr val="001D35"/>
                </a:solidFill>
                <a:highlight>
                  <a:srgbClr val="FFFFFF"/>
                </a:highlight>
                <a:latin typeface="Roboto"/>
                <a:ea typeface="Roboto"/>
                <a:cs typeface="Roboto"/>
                <a:sym typeface="Roboto"/>
              </a:rPr>
              <a:t> A formal dispute resolution process for parents and PEAs to use to resolve matters under the Individuals with Disabilities Education Act (IDEA) </a:t>
            </a:r>
            <a:endParaRPr>
              <a:solidFill>
                <a:srgbClr val="001D35"/>
              </a:solidFill>
              <a:highlight>
                <a:srgbClr val="FFFFFF"/>
              </a:highlight>
              <a:latin typeface="Roboto"/>
              <a:ea typeface="Roboto"/>
              <a:cs typeface="Roboto"/>
              <a:sym typeface="Roboto"/>
            </a:endParaRPr>
          </a:p>
          <a:p>
            <a:pPr indent="-304800" lvl="0" marL="457200" marR="63500" rtl="0" algn="l">
              <a:lnSpc>
                <a:spcPct val="137500"/>
              </a:lnSpc>
              <a:spcBef>
                <a:spcPts val="0"/>
              </a:spcBef>
              <a:spcAft>
                <a:spcPts val="0"/>
              </a:spcAft>
              <a:buClr>
                <a:srgbClr val="001D35"/>
              </a:buClr>
              <a:buSzPts val="1200"/>
              <a:buFont typeface="Roboto"/>
              <a:buChar char="●"/>
            </a:pPr>
            <a:r>
              <a:rPr lang="en" u="sng">
                <a:solidFill>
                  <a:srgbClr val="001D35"/>
                </a:solidFill>
                <a:highlight>
                  <a:srgbClr val="FFFFFF"/>
                </a:highlight>
                <a:latin typeface="Roboto"/>
                <a:ea typeface="Roboto"/>
                <a:cs typeface="Roboto"/>
                <a:sym typeface="Roboto"/>
              </a:rPr>
              <a:t>Independent educational evaluation (IEE): </a:t>
            </a:r>
            <a:r>
              <a:rPr lang="en">
                <a:solidFill>
                  <a:srgbClr val="001D35"/>
                </a:solidFill>
                <a:highlight>
                  <a:srgbClr val="FFFFFF"/>
                </a:highlight>
                <a:latin typeface="Roboto"/>
                <a:ea typeface="Roboto"/>
                <a:cs typeface="Roboto"/>
                <a:sym typeface="Roboto"/>
              </a:rPr>
              <a:t>A right to obtain an IEE of the child </a:t>
            </a:r>
            <a:endParaRPr>
              <a:solidFill>
                <a:srgbClr val="001D35"/>
              </a:solidFill>
              <a:highlight>
                <a:srgbClr val="FFFFFF"/>
              </a:highlight>
              <a:latin typeface="Roboto"/>
              <a:ea typeface="Roboto"/>
              <a:cs typeface="Roboto"/>
              <a:sym typeface="Roboto"/>
            </a:endParaRPr>
          </a:p>
          <a:p>
            <a:pPr indent="-304800" lvl="0" marL="457200" marR="63500" rtl="0" algn="l">
              <a:lnSpc>
                <a:spcPct val="137500"/>
              </a:lnSpc>
              <a:spcBef>
                <a:spcPts val="0"/>
              </a:spcBef>
              <a:spcAft>
                <a:spcPts val="0"/>
              </a:spcAft>
              <a:buClr>
                <a:srgbClr val="001D35"/>
              </a:buClr>
              <a:buSzPts val="1200"/>
              <a:buFont typeface="Roboto"/>
              <a:buChar char="●"/>
            </a:pPr>
            <a:r>
              <a:rPr lang="en" u="sng">
                <a:solidFill>
                  <a:srgbClr val="001D35"/>
                </a:solidFill>
                <a:highlight>
                  <a:srgbClr val="FFFFFF"/>
                </a:highlight>
                <a:latin typeface="Roboto"/>
                <a:ea typeface="Roboto"/>
                <a:cs typeface="Roboto"/>
                <a:sym typeface="Roboto"/>
              </a:rPr>
              <a:t>Participation in meetings: </a:t>
            </a:r>
            <a:r>
              <a:rPr lang="en">
                <a:solidFill>
                  <a:srgbClr val="001D35"/>
                </a:solidFill>
                <a:highlight>
                  <a:srgbClr val="FFFFFF"/>
                </a:highlight>
                <a:latin typeface="Roboto"/>
                <a:ea typeface="Roboto"/>
                <a:cs typeface="Roboto"/>
                <a:sym typeface="Roboto"/>
              </a:rPr>
              <a:t>A right to participate in all meetings </a:t>
            </a:r>
            <a:endParaRPr>
              <a:solidFill>
                <a:srgbClr val="001D35"/>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None/>
            </a:pPr>
            <a:r>
              <a:rPr lang="en" sz="1350">
                <a:solidFill>
                  <a:srgbClr val="001D35"/>
                </a:solidFill>
                <a:highlight>
                  <a:srgbClr val="FFFFFF"/>
                </a:highlight>
                <a:latin typeface="Roboto"/>
                <a:ea typeface="Roboto"/>
                <a:cs typeface="Roboto"/>
                <a:sym typeface="Roboto"/>
              </a:rPr>
              <a:t>Parents/guardians will receive a copy of their procedural standards during the IEP process.</a:t>
            </a:r>
            <a:endParaRPr sz="1350">
              <a:solidFill>
                <a:srgbClr val="001D35"/>
              </a:solidFill>
              <a:highlight>
                <a:srgbClr val="FFFFFF"/>
              </a:highlight>
              <a:latin typeface="Roboto"/>
              <a:ea typeface="Roboto"/>
              <a:cs typeface="Roboto"/>
              <a:sym typeface="Roboto"/>
            </a:endParaRPr>
          </a:p>
          <a:p>
            <a:pPr indent="0" lvl="0" marL="0" rtl="0" algn="l">
              <a:lnSpc>
                <a:spcPct val="115000"/>
              </a:lnSpc>
              <a:spcBef>
                <a:spcPts val="1500"/>
              </a:spcBef>
              <a:spcAft>
                <a:spcPts val="0"/>
              </a:spcAft>
              <a:buNone/>
            </a:pPr>
            <a:r>
              <a:t/>
            </a:r>
            <a:endParaRPr sz="1350">
              <a:solidFill>
                <a:srgbClr val="001D35"/>
              </a:solidFill>
              <a:highlight>
                <a:srgbClr val="FFFFFF"/>
              </a:highlight>
              <a:latin typeface="Roboto"/>
              <a:ea typeface="Roboto"/>
              <a:cs typeface="Roboto"/>
              <a:sym typeface="Roboto"/>
            </a:endParaRPr>
          </a:p>
          <a:p>
            <a:pPr indent="0" lvl="0" marL="0" rtl="0" algn="l">
              <a:spcBef>
                <a:spcPts val="1500"/>
              </a:spcBef>
              <a:spcAft>
                <a:spcPts val="1200"/>
              </a:spcAft>
              <a:buNone/>
            </a:pPr>
            <a:r>
              <a:t/>
            </a:r>
            <a:endParaRPr/>
          </a:p>
        </p:txBody>
      </p:sp>
      <p:sp>
        <p:nvSpPr>
          <p:cNvPr id="1412" name="Google Shape;1412;p64"/>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Procedural Safeguards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6" name="Shape 1416"/>
        <p:cNvGrpSpPr/>
        <p:nvPr/>
      </p:nvGrpSpPr>
      <p:grpSpPr>
        <a:xfrm>
          <a:off x="0" y="0"/>
          <a:ext cx="0" cy="0"/>
          <a:chOff x="0" y="0"/>
          <a:chExt cx="0" cy="0"/>
        </a:xfrm>
      </p:grpSpPr>
      <p:sp>
        <p:nvSpPr>
          <p:cNvPr id="1417" name="Google Shape;1417;p65"/>
          <p:cNvSpPr txBox="1"/>
          <p:nvPr>
            <p:ph idx="1" type="body"/>
          </p:nvPr>
        </p:nvSpPr>
        <p:spPr>
          <a:xfrm>
            <a:off x="909150" y="1324750"/>
            <a:ext cx="7521600" cy="1665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solidFill>
                  <a:srgbClr val="000000"/>
                </a:solidFill>
                <a:highlight>
                  <a:schemeClr val="dk1"/>
                </a:highlight>
              </a:rPr>
              <a:t>MTSS is a </a:t>
            </a:r>
            <a:r>
              <a:rPr b="1" lang="en" sz="2200">
                <a:solidFill>
                  <a:srgbClr val="000000"/>
                </a:solidFill>
                <a:highlight>
                  <a:schemeClr val="dk1"/>
                </a:highlight>
              </a:rPr>
              <a:t>proactive</a:t>
            </a:r>
            <a:r>
              <a:rPr lang="en" sz="2200">
                <a:solidFill>
                  <a:srgbClr val="000000"/>
                </a:solidFill>
                <a:highlight>
                  <a:schemeClr val="dk1"/>
                </a:highlight>
              </a:rPr>
              <a:t> and </a:t>
            </a:r>
            <a:r>
              <a:rPr b="1" lang="en" sz="2200">
                <a:solidFill>
                  <a:srgbClr val="000000"/>
                </a:solidFill>
                <a:highlight>
                  <a:schemeClr val="dk1"/>
                </a:highlight>
              </a:rPr>
              <a:t>preventative</a:t>
            </a:r>
            <a:r>
              <a:rPr lang="en" sz="2200">
                <a:solidFill>
                  <a:srgbClr val="000000"/>
                </a:solidFill>
                <a:highlight>
                  <a:schemeClr val="dk1"/>
                </a:highlight>
              </a:rPr>
              <a:t> framework that integrates data and instruction to maximize student achievement and support students social, emotional, and behavior needs from a strengths-based perspective.</a:t>
            </a:r>
            <a:endParaRPr sz="2200">
              <a:solidFill>
                <a:srgbClr val="000000"/>
              </a:solidFill>
              <a:highlight>
                <a:schemeClr val="dk1"/>
              </a:highlight>
            </a:endParaRPr>
          </a:p>
        </p:txBody>
      </p:sp>
      <p:sp>
        <p:nvSpPr>
          <p:cNvPr id="1418" name="Google Shape;1418;p65"/>
          <p:cNvSpPr txBox="1"/>
          <p:nvPr>
            <p:ph type="title"/>
          </p:nvPr>
        </p:nvSpPr>
        <p:spPr>
          <a:xfrm>
            <a:off x="713250" y="51437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000000"/>
                </a:solidFill>
              </a:rPr>
              <a:t>MTSS</a:t>
            </a:r>
            <a:endParaRPr sz="3400">
              <a:solidFill>
                <a:srgbClr val="000000"/>
              </a:solidFill>
            </a:endParaRPr>
          </a:p>
          <a:p>
            <a:pPr indent="0" lvl="0" marL="0" rtl="0" algn="ctr">
              <a:spcBef>
                <a:spcPts val="0"/>
              </a:spcBef>
              <a:spcAft>
                <a:spcPts val="0"/>
              </a:spcAft>
              <a:buNone/>
            </a:pPr>
            <a:r>
              <a:rPr lang="en" sz="2000">
                <a:solidFill>
                  <a:srgbClr val="000000"/>
                </a:solidFill>
                <a:highlight>
                  <a:schemeClr val="dk1"/>
                </a:highlight>
                <a:latin typeface="Manjari"/>
                <a:ea typeface="Manjari"/>
                <a:cs typeface="Manjari"/>
                <a:sym typeface="Manjari"/>
              </a:rPr>
              <a:t>Multi-Tiered System of Supports (MTSS)</a:t>
            </a:r>
            <a:endParaRPr sz="2900">
              <a:solidFill>
                <a:srgbClr val="000000"/>
              </a:solidFill>
            </a:endParaRPr>
          </a:p>
        </p:txBody>
      </p:sp>
      <p:sp>
        <p:nvSpPr>
          <p:cNvPr id="1419" name="Google Shape;1419;p65"/>
          <p:cNvSpPr txBox="1"/>
          <p:nvPr/>
        </p:nvSpPr>
        <p:spPr>
          <a:xfrm>
            <a:off x="1012800" y="3185550"/>
            <a:ext cx="7314300" cy="877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highlight>
                  <a:schemeClr val="dk1"/>
                </a:highlight>
                <a:latin typeface="Manjari"/>
                <a:ea typeface="Manjari"/>
                <a:cs typeface="Manjari"/>
                <a:sym typeface="Manjari"/>
              </a:rPr>
              <a:t>MTSS supports are monitored by building MTSS Coordinators and the Child Study Team.</a:t>
            </a:r>
            <a:endParaRPr sz="2200">
              <a:highlight>
                <a:schemeClr val="dk1"/>
              </a:highlight>
              <a:latin typeface="Manjari"/>
              <a:ea typeface="Manjari"/>
              <a:cs typeface="Manjari"/>
              <a:sym typeface="Manjari"/>
            </a:endParaRPr>
          </a:p>
          <a:p>
            <a:pPr indent="0" lvl="0" marL="0" rtl="0" algn="l">
              <a:spcBef>
                <a:spcPts val="0"/>
              </a:spcBef>
              <a:spcAft>
                <a:spcPts val="0"/>
              </a:spcAft>
              <a:buNone/>
            </a:pPr>
            <a:r>
              <a:t/>
            </a:r>
            <a:endParaRPr sz="1800">
              <a:solidFill>
                <a:schemeClr val="accent2"/>
              </a:solidFill>
              <a:latin typeface="Manjari"/>
              <a:ea typeface="Manjari"/>
              <a:cs typeface="Manjari"/>
              <a:sym typeface="Manjari"/>
            </a:endParaRPr>
          </a:p>
        </p:txBody>
      </p:sp>
      <p:sp>
        <p:nvSpPr>
          <p:cNvPr id="1420" name="Google Shape;1420;p65"/>
          <p:cNvSpPr txBox="1"/>
          <p:nvPr/>
        </p:nvSpPr>
        <p:spPr>
          <a:xfrm>
            <a:off x="4412950" y="4481900"/>
            <a:ext cx="4560900" cy="443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u="sng">
                <a:highlight>
                  <a:schemeClr val="dk1"/>
                </a:highlight>
                <a:latin typeface="Manjari"/>
                <a:ea typeface="Manjari"/>
                <a:cs typeface="Manjari"/>
                <a:sym typeface="Manjari"/>
              </a:rPr>
              <a:t>MTSS is not Special Education</a:t>
            </a:r>
            <a:endParaRPr b="1" sz="2200" u="sng">
              <a:highlight>
                <a:schemeClr val="dk1"/>
              </a:highlight>
              <a:latin typeface="Manjari"/>
              <a:ea typeface="Manjari"/>
              <a:cs typeface="Manjari"/>
              <a:sym typeface="Manja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4" name="Shape 1424"/>
        <p:cNvGrpSpPr/>
        <p:nvPr/>
      </p:nvGrpSpPr>
      <p:grpSpPr>
        <a:xfrm>
          <a:off x="0" y="0"/>
          <a:ext cx="0" cy="0"/>
          <a:chOff x="0" y="0"/>
          <a:chExt cx="0" cy="0"/>
        </a:xfrm>
      </p:grpSpPr>
      <p:sp>
        <p:nvSpPr>
          <p:cNvPr id="1425" name="Google Shape;1425;p66"/>
          <p:cNvSpPr txBox="1"/>
          <p:nvPr>
            <p:ph idx="1" type="body"/>
          </p:nvPr>
        </p:nvSpPr>
        <p:spPr>
          <a:xfrm>
            <a:off x="167825" y="794325"/>
            <a:ext cx="5933400" cy="3658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100" u="sng">
                <a:solidFill>
                  <a:srgbClr val="000000"/>
                </a:solidFill>
                <a:highlight>
                  <a:srgbClr val="F9FBFD"/>
                </a:highlight>
              </a:rPr>
              <a:t>MTSS is divided into three tiers:</a:t>
            </a:r>
            <a:endParaRPr b="1" sz="2100" u="sng">
              <a:solidFill>
                <a:srgbClr val="000000"/>
              </a:solidFill>
              <a:highlight>
                <a:srgbClr val="F9FBFD"/>
              </a:highlight>
            </a:endParaRPr>
          </a:p>
          <a:p>
            <a:pPr indent="-361950" lvl="0" marL="457200" rtl="0" algn="l">
              <a:lnSpc>
                <a:spcPct val="115000"/>
              </a:lnSpc>
              <a:spcBef>
                <a:spcPts val="1200"/>
              </a:spcBef>
              <a:spcAft>
                <a:spcPts val="0"/>
              </a:spcAft>
              <a:buClr>
                <a:srgbClr val="000000"/>
              </a:buClr>
              <a:buSzPts val="2100"/>
              <a:buFont typeface="Manjari"/>
              <a:buChar char="●"/>
            </a:pPr>
            <a:r>
              <a:rPr b="1" lang="en" sz="2100">
                <a:solidFill>
                  <a:srgbClr val="000000"/>
                </a:solidFill>
                <a:highlight>
                  <a:srgbClr val="F9FBFD"/>
                </a:highlight>
              </a:rPr>
              <a:t>Tier 1</a:t>
            </a:r>
            <a:r>
              <a:rPr lang="en" sz="2100">
                <a:solidFill>
                  <a:srgbClr val="000000"/>
                </a:solidFill>
                <a:highlight>
                  <a:srgbClr val="F9FBFD"/>
                </a:highlight>
              </a:rPr>
              <a:t>: Universal instruction and supports for all students.</a:t>
            </a:r>
            <a:endParaRPr sz="2100">
              <a:solidFill>
                <a:srgbClr val="000000"/>
              </a:solidFill>
              <a:highlight>
                <a:srgbClr val="F9FBFD"/>
              </a:highlight>
            </a:endParaRPr>
          </a:p>
          <a:p>
            <a:pPr indent="-361950" lvl="0" marL="457200" rtl="0" algn="l">
              <a:lnSpc>
                <a:spcPct val="115000"/>
              </a:lnSpc>
              <a:spcBef>
                <a:spcPts val="0"/>
              </a:spcBef>
              <a:spcAft>
                <a:spcPts val="0"/>
              </a:spcAft>
              <a:buClr>
                <a:srgbClr val="000000"/>
              </a:buClr>
              <a:buSzPts val="2100"/>
              <a:buFont typeface="Manjari"/>
              <a:buChar char="●"/>
            </a:pPr>
            <a:r>
              <a:rPr b="1" lang="en" sz="2100">
                <a:solidFill>
                  <a:srgbClr val="000000"/>
                </a:solidFill>
                <a:highlight>
                  <a:srgbClr val="F9FBFD"/>
                </a:highlight>
              </a:rPr>
              <a:t>Tier 2: </a:t>
            </a:r>
            <a:r>
              <a:rPr lang="en" sz="2100">
                <a:solidFill>
                  <a:srgbClr val="000000"/>
                </a:solidFill>
                <a:highlight>
                  <a:srgbClr val="F9FBFD"/>
                </a:highlight>
              </a:rPr>
              <a:t>Targeted interventions for students who need more support beyond what is provided in Tier 1.</a:t>
            </a:r>
            <a:endParaRPr sz="2100">
              <a:solidFill>
                <a:srgbClr val="000000"/>
              </a:solidFill>
              <a:highlight>
                <a:srgbClr val="F9FBFD"/>
              </a:highlight>
            </a:endParaRPr>
          </a:p>
          <a:p>
            <a:pPr indent="-361950" lvl="0" marL="457200" rtl="0" algn="l">
              <a:lnSpc>
                <a:spcPct val="115000"/>
              </a:lnSpc>
              <a:spcBef>
                <a:spcPts val="0"/>
              </a:spcBef>
              <a:spcAft>
                <a:spcPts val="0"/>
              </a:spcAft>
              <a:buClr>
                <a:srgbClr val="000000"/>
              </a:buClr>
              <a:buSzPts val="2100"/>
              <a:buFont typeface="Manjari"/>
              <a:buChar char="●"/>
            </a:pPr>
            <a:r>
              <a:rPr b="1" lang="en" sz="2100">
                <a:solidFill>
                  <a:srgbClr val="000000"/>
                </a:solidFill>
                <a:highlight>
                  <a:srgbClr val="F9FBFD"/>
                </a:highlight>
              </a:rPr>
              <a:t>Tier 3:</a:t>
            </a:r>
            <a:r>
              <a:rPr lang="en" sz="2100">
                <a:solidFill>
                  <a:srgbClr val="000000"/>
                </a:solidFill>
                <a:highlight>
                  <a:srgbClr val="F9FBFD"/>
                </a:highlight>
              </a:rPr>
              <a:t> Intensive, individualized interventions for students who have not responded to Tier 1 and Tier 2 support.</a:t>
            </a:r>
            <a:endParaRPr sz="2300">
              <a:solidFill>
                <a:srgbClr val="1F1F1F"/>
              </a:solidFill>
            </a:endParaRPr>
          </a:p>
          <a:p>
            <a:pPr indent="457200" lvl="0" marL="0" rtl="0" algn="l">
              <a:lnSpc>
                <a:spcPct val="150000"/>
              </a:lnSpc>
              <a:spcBef>
                <a:spcPts val="1200"/>
              </a:spcBef>
              <a:spcAft>
                <a:spcPts val="0"/>
              </a:spcAft>
              <a:buNone/>
            </a:pPr>
            <a:r>
              <a:t/>
            </a:r>
            <a:endParaRPr sz="2200">
              <a:solidFill>
                <a:srgbClr val="1F1F1F"/>
              </a:solidFill>
            </a:endParaRPr>
          </a:p>
          <a:p>
            <a:pPr indent="0" lvl="0" marL="0" rtl="0" algn="l">
              <a:lnSpc>
                <a:spcPct val="200000"/>
              </a:lnSpc>
              <a:spcBef>
                <a:spcPts val="1200"/>
              </a:spcBef>
              <a:spcAft>
                <a:spcPts val="1200"/>
              </a:spcAft>
              <a:buNone/>
            </a:pPr>
            <a:r>
              <a:t/>
            </a:r>
            <a:endParaRPr>
              <a:solidFill>
                <a:srgbClr val="000000"/>
              </a:solidFill>
            </a:endParaRPr>
          </a:p>
        </p:txBody>
      </p:sp>
      <p:sp>
        <p:nvSpPr>
          <p:cNvPr id="1426" name="Google Shape;1426;p66"/>
          <p:cNvSpPr txBox="1"/>
          <p:nvPr>
            <p:ph type="title"/>
          </p:nvPr>
        </p:nvSpPr>
        <p:spPr>
          <a:xfrm>
            <a:off x="3188700" y="252825"/>
            <a:ext cx="18534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800">
                <a:solidFill>
                  <a:srgbClr val="000000"/>
                </a:solidFill>
              </a:rPr>
              <a:t>MTSS</a:t>
            </a:r>
            <a:r>
              <a:rPr lang="en" sz="3600">
                <a:solidFill>
                  <a:srgbClr val="000000"/>
                </a:solidFill>
              </a:rPr>
              <a:t> </a:t>
            </a:r>
            <a:endParaRPr sz="3200">
              <a:solidFill>
                <a:srgbClr val="000000"/>
              </a:solidFill>
            </a:endParaRPr>
          </a:p>
        </p:txBody>
      </p:sp>
      <p:pic>
        <p:nvPicPr>
          <p:cNvPr id="1427" name="Google Shape;1427;p66" title="mtss triangle.webp"/>
          <p:cNvPicPr preferRelativeResize="0"/>
          <p:nvPr/>
        </p:nvPicPr>
        <p:blipFill rotWithShape="1">
          <a:blip r:embed="rId3">
            <a:alphaModFix/>
          </a:blip>
          <a:srcRect b="0" l="0" r="55355" t="0"/>
          <a:stretch/>
        </p:blipFill>
        <p:spPr>
          <a:xfrm>
            <a:off x="6005475" y="186985"/>
            <a:ext cx="3093750" cy="46313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sp>
        <p:nvSpPr>
          <p:cNvPr id="1432" name="Google Shape;1432;p67"/>
          <p:cNvSpPr txBox="1"/>
          <p:nvPr>
            <p:ph idx="1" type="body"/>
          </p:nvPr>
        </p:nvSpPr>
        <p:spPr>
          <a:xfrm>
            <a:off x="372625" y="991150"/>
            <a:ext cx="8273100" cy="3658500"/>
          </a:xfrm>
          <a:prstGeom prst="rect">
            <a:avLst/>
          </a:prstGeom>
        </p:spPr>
        <p:txBody>
          <a:bodyPr anchorCtr="0" anchor="t" bIns="91425" lIns="91425" spcFirstLastPara="1" rIns="91425" wrap="square" tIns="91425">
            <a:noAutofit/>
          </a:bodyPr>
          <a:lstStyle/>
          <a:p>
            <a:pPr indent="457200" lvl="0" marL="0" rtl="0" algn="l">
              <a:lnSpc>
                <a:spcPct val="150000"/>
              </a:lnSpc>
              <a:spcBef>
                <a:spcPts val="0"/>
              </a:spcBef>
              <a:spcAft>
                <a:spcPts val="0"/>
              </a:spcAft>
              <a:buNone/>
            </a:pPr>
            <a:r>
              <a:rPr lang="en" sz="2000">
                <a:solidFill>
                  <a:srgbClr val="1F1F1F"/>
                </a:solidFill>
              </a:rPr>
              <a:t>A child study team consists of professionals that determine if students need additional support and if their current level of support is effective. A child study team </a:t>
            </a:r>
            <a:r>
              <a:rPr lang="en" sz="2000">
                <a:solidFill>
                  <a:srgbClr val="000000"/>
                </a:solidFill>
              </a:rPr>
              <a:t>monitors if students are showing growth or success with the support provided through MTSS.</a:t>
            </a:r>
            <a:r>
              <a:rPr lang="en" sz="2000">
                <a:solidFill>
                  <a:srgbClr val="1F1F1F"/>
                </a:solidFill>
              </a:rPr>
              <a:t> The child study team can make a recommendation that a student be evaluated for special education services if the student does not show growth over a period of time.</a:t>
            </a:r>
            <a:endParaRPr sz="2000">
              <a:solidFill>
                <a:srgbClr val="1F1F1F"/>
              </a:solidFill>
            </a:endParaRPr>
          </a:p>
          <a:p>
            <a:pPr indent="457200" lvl="0" marL="0" rtl="0" algn="l">
              <a:lnSpc>
                <a:spcPct val="150000"/>
              </a:lnSpc>
              <a:spcBef>
                <a:spcPts val="0"/>
              </a:spcBef>
              <a:spcAft>
                <a:spcPts val="0"/>
              </a:spcAft>
              <a:buNone/>
            </a:pPr>
            <a:r>
              <a:t/>
            </a:r>
            <a:endParaRPr sz="2200">
              <a:solidFill>
                <a:srgbClr val="1F1F1F"/>
              </a:solidFill>
            </a:endParaRPr>
          </a:p>
          <a:p>
            <a:pPr indent="0" lvl="0" marL="0" rtl="0" algn="l">
              <a:lnSpc>
                <a:spcPct val="200000"/>
              </a:lnSpc>
              <a:spcBef>
                <a:spcPts val="1200"/>
              </a:spcBef>
              <a:spcAft>
                <a:spcPts val="1200"/>
              </a:spcAft>
              <a:buNone/>
            </a:pPr>
            <a:r>
              <a:t/>
            </a:r>
            <a:endParaRPr>
              <a:solidFill>
                <a:srgbClr val="000000"/>
              </a:solidFill>
            </a:endParaRPr>
          </a:p>
        </p:txBody>
      </p:sp>
      <p:sp>
        <p:nvSpPr>
          <p:cNvPr id="1433" name="Google Shape;1433;p67"/>
          <p:cNvSpPr txBox="1"/>
          <p:nvPr>
            <p:ph type="title"/>
          </p:nvPr>
        </p:nvSpPr>
        <p:spPr>
          <a:xfrm>
            <a:off x="713250" y="361600"/>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000000"/>
                </a:solidFill>
              </a:rPr>
              <a:t>Child Study Team</a:t>
            </a:r>
            <a:endParaRPr>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7" name="Shape 1437"/>
        <p:cNvGrpSpPr/>
        <p:nvPr/>
      </p:nvGrpSpPr>
      <p:grpSpPr>
        <a:xfrm>
          <a:off x="0" y="0"/>
          <a:ext cx="0" cy="0"/>
          <a:chOff x="0" y="0"/>
          <a:chExt cx="0" cy="0"/>
        </a:xfrm>
      </p:grpSpPr>
      <p:pic>
        <p:nvPicPr>
          <p:cNvPr id="1438" name="Google Shape;1438;p68"/>
          <p:cNvPicPr preferRelativeResize="0"/>
          <p:nvPr/>
        </p:nvPicPr>
        <p:blipFill>
          <a:blip r:embed="rId3">
            <a:alphaModFix/>
          </a:blip>
          <a:stretch>
            <a:fillRect/>
          </a:stretch>
        </p:blipFill>
        <p:spPr>
          <a:xfrm>
            <a:off x="1371600" y="152400"/>
            <a:ext cx="6318873" cy="483869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2" name="Shape 1442"/>
        <p:cNvGrpSpPr/>
        <p:nvPr/>
      </p:nvGrpSpPr>
      <p:grpSpPr>
        <a:xfrm>
          <a:off x="0" y="0"/>
          <a:ext cx="0" cy="0"/>
          <a:chOff x="0" y="0"/>
          <a:chExt cx="0" cy="0"/>
        </a:xfrm>
      </p:grpSpPr>
      <p:sp>
        <p:nvSpPr>
          <p:cNvPr id="1443" name="Google Shape;1443;p69"/>
          <p:cNvSpPr txBox="1"/>
          <p:nvPr>
            <p:ph idx="2" type="title"/>
          </p:nvPr>
        </p:nvSpPr>
        <p:spPr>
          <a:xfrm>
            <a:off x="1812000" y="104875"/>
            <a:ext cx="5105400" cy="263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solidFill>
                  <a:srgbClr val="000000"/>
                </a:solidFill>
              </a:rPr>
              <a:t>Permission to Evaluate/ Re-evaluate</a:t>
            </a:r>
            <a:endParaRPr sz="4800">
              <a:solidFill>
                <a:srgbClr val="000000"/>
              </a:solidFill>
            </a:endParaRPr>
          </a:p>
        </p:txBody>
      </p:sp>
      <p:pic>
        <p:nvPicPr>
          <p:cNvPr id="1444" name="Google Shape;1444;p69"/>
          <p:cNvPicPr preferRelativeResize="0"/>
          <p:nvPr/>
        </p:nvPicPr>
        <p:blipFill>
          <a:blip r:embed="rId3">
            <a:alphaModFix/>
          </a:blip>
          <a:stretch>
            <a:fillRect/>
          </a:stretch>
        </p:blipFill>
        <p:spPr>
          <a:xfrm>
            <a:off x="3086100" y="3057525"/>
            <a:ext cx="2857500" cy="20859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sp>
        <p:nvSpPr>
          <p:cNvPr id="1449" name="Google Shape;1449;p70"/>
          <p:cNvSpPr txBox="1"/>
          <p:nvPr>
            <p:ph idx="1" type="body"/>
          </p:nvPr>
        </p:nvSpPr>
        <p:spPr>
          <a:xfrm>
            <a:off x="73375" y="1733200"/>
            <a:ext cx="8863500" cy="3043500"/>
          </a:xfrm>
          <a:prstGeom prst="rect">
            <a:avLst/>
          </a:prstGeom>
        </p:spPr>
        <p:txBody>
          <a:bodyPr anchorCtr="0" anchor="t" bIns="91425" lIns="91425" spcFirstLastPara="1" rIns="91425" wrap="square" tIns="91425">
            <a:noAutofit/>
          </a:bodyPr>
          <a:lstStyle/>
          <a:p>
            <a:pPr indent="-323850" lvl="0" marL="457200" rtl="0" algn="l">
              <a:lnSpc>
                <a:spcPct val="200000"/>
              </a:lnSpc>
              <a:spcBef>
                <a:spcPts val="1200"/>
              </a:spcBef>
              <a:spcAft>
                <a:spcPts val="0"/>
              </a:spcAft>
              <a:buClr>
                <a:srgbClr val="000000"/>
              </a:buClr>
              <a:buSzPts val="1500"/>
              <a:buChar char="●"/>
            </a:pPr>
            <a:r>
              <a:rPr lang="en" sz="1500">
                <a:solidFill>
                  <a:srgbClr val="000000"/>
                </a:solidFill>
              </a:rPr>
              <a:t>Parents have the right to consent to  testing.</a:t>
            </a:r>
            <a:endParaRPr sz="1500">
              <a:solidFill>
                <a:srgbClr val="000000"/>
              </a:solidFill>
            </a:endParaRPr>
          </a:p>
          <a:p>
            <a:pPr indent="-323850" lvl="0" marL="457200" rtl="0" algn="l">
              <a:lnSpc>
                <a:spcPct val="200000"/>
              </a:lnSpc>
              <a:spcBef>
                <a:spcPts val="0"/>
              </a:spcBef>
              <a:spcAft>
                <a:spcPts val="0"/>
              </a:spcAft>
              <a:buClr>
                <a:srgbClr val="000000"/>
              </a:buClr>
              <a:buSzPts val="1500"/>
              <a:buChar char="●"/>
            </a:pPr>
            <a:r>
              <a:rPr lang="en" sz="1500">
                <a:solidFill>
                  <a:srgbClr val="000000"/>
                </a:solidFill>
              </a:rPr>
              <a:t>Once a parent signs the PTE, the evaluation will be completed within 60 calendar days.</a:t>
            </a:r>
            <a:endParaRPr sz="1500">
              <a:solidFill>
                <a:srgbClr val="000000"/>
              </a:solidFill>
            </a:endParaRPr>
          </a:p>
          <a:p>
            <a:pPr indent="-323850" lvl="0" marL="457200" rtl="0" algn="l">
              <a:lnSpc>
                <a:spcPct val="200000"/>
              </a:lnSpc>
              <a:spcBef>
                <a:spcPts val="0"/>
              </a:spcBef>
              <a:spcAft>
                <a:spcPts val="0"/>
              </a:spcAft>
              <a:buClr>
                <a:srgbClr val="000000"/>
              </a:buClr>
              <a:buSzPts val="1500"/>
              <a:buChar char="●"/>
            </a:pPr>
            <a:r>
              <a:rPr lang="en" sz="1500">
                <a:solidFill>
                  <a:srgbClr val="000000"/>
                </a:solidFill>
              </a:rPr>
              <a:t>Parents can request to meet with school staff to discuss MTSS, student growth and </a:t>
            </a:r>
            <a:r>
              <a:rPr lang="en" sz="1500">
                <a:solidFill>
                  <a:srgbClr val="000000"/>
                </a:solidFill>
              </a:rPr>
              <a:t>achievement, and parental concerns prior to requesting an evaluation.</a:t>
            </a:r>
            <a:endParaRPr sz="1500">
              <a:solidFill>
                <a:srgbClr val="000000"/>
              </a:solidFill>
            </a:endParaRPr>
          </a:p>
          <a:p>
            <a:pPr indent="-323850" lvl="0" marL="457200" rtl="0" algn="l">
              <a:lnSpc>
                <a:spcPct val="200000"/>
              </a:lnSpc>
              <a:spcBef>
                <a:spcPts val="0"/>
              </a:spcBef>
              <a:spcAft>
                <a:spcPts val="0"/>
              </a:spcAft>
              <a:buClr>
                <a:srgbClr val="000000"/>
              </a:buClr>
              <a:buSzPts val="1500"/>
              <a:buChar char="●"/>
            </a:pPr>
            <a:r>
              <a:rPr lang="en" sz="1500">
                <a:solidFill>
                  <a:srgbClr val="000000"/>
                </a:solidFill>
              </a:rPr>
              <a:t>For a parent to make an official request for evaluation, they must complete the parent request form. This form will be provided to the parents within 10 days of their verbal request.</a:t>
            </a:r>
            <a:endParaRPr sz="1500">
              <a:solidFill>
                <a:srgbClr val="000000"/>
              </a:solidFill>
            </a:endParaRPr>
          </a:p>
        </p:txBody>
      </p:sp>
      <p:sp>
        <p:nvSpPr>
          <p:cNvPr id="1450" name="Google Shape;1450;p70"/>
          <p:cNvSpPr txBox="1"/>
          <p:nvPr>
            <p:ph type="title"/>
          </p:nvPr>
        </p:nvSpPr>
        <p:spPr>
          <a:xfrm>
            <a:off x="683900" y="273550"/>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000000"/>
                </a:solidFill>
              </a:rPr>
              <a:t>Permission for Initial Evaluation</a:t>
            </a:r>
            <a:endParaRPr sz="2700">
              <a:solidFill>
                <a:srgbClr val="000000"/>
              </a:solidFill>
            </a:endParaRPr>
          </a:p>
        </p:txBody>
      </p:sp>
      <p:sp>
        <p:nvSpPr>
          <p:cNvPr id="1451" name="Google Shape;1451;p70"/>
          <p:cNvSpPr txBox="1"/>
          <p:nvPr/>
        </p:nvSpPr>
        <p:spPr>
          <a:xfrm>
            <a:off x="347750" y="925825"/>
            <a:ext cx="8662500" cy="69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latin typeface="Manjari"/>
                <a:ea typeface="Manjari"/>
                <a:cs typeface="Manjari"/>
                <a:sym typeface="Manjari"/>
              </a:rPr>
              <a:t> </a:t>
            </a:r>
            <a:r>
              <a:rPr lang="en" sz="1500">
                <a:latin typeface="Manjari"/>
                <a:ea typeface="Manjari"/>
                <a:cs typeface="Manjari"/>
                <a:sym typeface="Manjari"/>
              </a:rPr>
              <a:t>The purpose of the </a:t>
            </a:r>
            <a:r>
              <a:rPr b="1" lang="en" sz="1500" u="sng">
                <a:latin typeface="Manjari"/>
                <a:ea typeface="Manjari"/>
                <a:cs typeface="Manjari"/>
                <a:sym typeface="Manjari"/>
              </a:rPr>
              <a:t>Permission to Evaluate (PTE)</a:t>
            </a:r>
            <a:r>
              <a:rPr lang="en" sz="1500" u="sng">
                <a:latin typeface="Manjari"/>
                <a:ea typeface="Manjari"/>
                <a:cs typeface="Manjari"/>
                <a:sym typeface="Manjari"/>
              </a:rPr>
              <a:t> </a:t>
            </a:r>
            <a:r>
              <a:rPr lang="en" sz="1500">
                <a:latin typeface="Manjari"/>
                <a:ea typeface="Manjari"/>
                <a:cs typeface="Manjari"/>
                <a:sym typeface="Manjari"/>
              </a:rPr>
              <a:t>is to obtain informed parental permission to evalu</a:t>
            </a:r>
            <a:r>
              <a:rPr lang="en" sz="1600">
                <a:latin typeface="Manjari"/>
                <a:ea typeface="Manjari"/>
                <a:cs typeface="Manjari"/>
                <a:sym typeface="Manjari"/>
              </a:rPr>
              <a:t>ate a child in order to determine eligibility and need for special education services.</a:t>
            </a:r>
            <a:endParaRPr sz="1600">
              <a:latin typeface="Manjari"/>
              <a:ea typeface="Manjari"/>
              <a:cs typeface="Manjari"/>
              <a:sym typeface="Manja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5" name="Shape 1455"/>
        <p:cNvGrpSpPr/>
        <p:nvPr/>
      </p:nvGrpSpPr>
      <p:grpSpPr>
        <a:xfrm>
          <a:off x="0" y="0"/>
          <a:ext cx="0" cy="0"/>
          <a:chOff x="0" y="0"/>
          <a:chExt cx="0" cy="0"/>
        </a:xfrm>
      </p:grpSpPr>
      <p:sp>
        <p:nvSpPr>
          <p:cNvPr id="1456" name="Google Shape;1456;p71"/>
          <p:cNvSpPr txBox="1"/>
          <p:nvPr>
            <p:ph type="title"/>
          </p:nvPr>
        </p:nvSpPr>
        <p:spPr>
          <a:xfrm>
            <a:off x="683900" y="273550"/>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000000"/>
                </a:solidFill>
              </a:rPr>
              <a:t>Permission to Evaluate</a:t>
            </a:r>
            <a:endParaRPr sz="2700">
              <a:solidFill>
                <a:srgbClr val="000000"/>
              </a:solidFill>
            </a:endParaRPr>
          </a:p>
        </p:txBody>
      </p:sp>
      <p:sp>
        <p:nvSpPr>
          <p:cNvPr id="1457" name="Google Shape;1457;p71"/>
          <p:cNvSpPr txBox="1"/>
          <p:nvPr/>
        </p:nvSpPr>
        <p:spPr>
          <a:xfrm>
            <a:off x="229775" y="935700"/>
            <a:ext cx="6128100" cy="128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600">
                <a:latin typeface="Manjari"/>
                <a:ea typeface="Manjari"/>
                <a:cs typeface="Manjari"/>
                <a:sym typeface="Manjari"/>
              </a:rPr>
              <a:t>Example of parent choices when signing the PTE</a:t>
            </a:r>
            <a:endParaRPr sz="1600">
              <a:latin typeface="Manjari"/>
              <a:ea typeface="Manjari"/>
              <a:cs typeface="Manjari"/>
              <a:sym typeface="Manjari"/>
            </a:endParaRPr>
          </a:p>
          <a:p>
            <a:pPr indent="0" lvl="0" marL="0" rtl="0" algn="l">
              <a:lnSpc>
                <a:spcPct val="115000"/>
              </a:lnSpc>
              <a:spcBef>
                <a:spcPts val="0"/>
              </a:spcBef>
              <a:spcAft>
                <a:spcPts val="0"/>
              </a:spcAft>
              <a:buNone/>
            </a:pPr>
            <a:r>
              <a:t/>
            </a:r>
            <a:endParaRPr sz="1600">
              <a:latin typeface="Manjari"/>
              <a:ea typeface="Manjari"/>
              <a:cs typeface="Manjari"/>
              <a:sym typeface="Manjari"/>
            </a:endParaRPr>
          </a:p>
          <a:p>
            <a:pPr indent="0" lvl="0" marL="0" rtl="0" algn="l">
              <a:lnSpc>
                <a:spcPct val="115000"/>
              </a:lnSpc>
              <a:spcBef>
                <a:spcPts val="0"/>
              </a:spcBef>
              <a:spcAft>
                <a:spcPts val="0"/>
              </a:spcAft>
              <a:buNone/>
            </a:pPr>
            <a:r>
              <a:t/>
            </a:r>
            <a:endParaRPr sz="1600">
              <a:latin typeface="Manjari"/>
              <a:ea typeface="Manjari"/>
              <a:cs typeface="Manjari"/>
              <a:sym typeface="Manjari"/>
            </a:endParaRPr>
          </a:p>
          <a:p>
            <a:pPr indent="0" lvl="0" marL="0" rtl="0" algn="l">
              <a:lnSpc>
                <a:spcPct val="115000"/>
              </a:lnSpc>
              <a:spcBef>
                <a:spcPts val="0"/>
              </a:spcBef>
              <a:spcAft>
                <a:spcPts val="0"/>
              </a:spcAft>
              <a:buNone/>
            </a:pPr>
            <a:r>
              <a:t/>
            </a:r>
            <a:endParaRPr sz="1600">
              <a:latin typeface="Manjari"/>
              <a:ea typeface="Manjari"/>
              <a:cs typeface="Manjari"/>
              <a:sym typeface="Manjari"/>
            </a:endParaRPr>
          </a:p>
        </p:txBody>
      </p:sp>
      <p:pic>
        <p:nvPicPr>
          <p:cNvPr id="1458" name="Google Shape;1458;p71"/>
          <p:cNvPicPr preferRelativeResize="0"/>
          <p:nvPr/>
        </p:nvPicPr>
        <p:blipFill>
          <a:blip r:embed="rId3">
            <a:alphaModFix/>
          </a:blip>
          <a:stretch>
            <a:fillRect/>
          </a:stretch>
        </p:blipFill>
        <p:spPr>
          <a:xfrm>
            <a:off x="91712" y="1479700"/>
            <a:ext cx="8901874" cy="33589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72"/>
          <p:cNvSpPr txBox="1"/>
          <p:nvPr>
            <p:ph idx="1" type="body"/>
          </p:nvPr>
        </p:nvSpPr>
        <p:spPr>
          <a:xfrm>
            <a:off x="36675" y="1403025"/>
            <a:ext cx="9054300" cy="3043500"/>
          </a:xfrm>
          <a:prstGeom prst="rect">
            <a:avLst/>
          </a:prstGeom>
        </p:spPr>
        <p:txBody>
          <a:bodyPr anchorCtr="0" anchor="t" bIns="91425" lIns="91425" spcFirstLastPara="1" rIns="91425" wrap="square" tIns="91425">
            <a:noAutofit/>
          </a:bodyPr>
          <a:lstStyle/>
          <a:p>
            <a:pPr indent="-330200" lvl="0" marL="457200" rtl="0" algn="l">
              <a:lnSpc>
                <a:spcPct val="200000"/>
              </a:lnSpc>
              <a:spcBef>
                <a:spcPts val="1200"/>
              </a:spcBef>
              <a:spcAft>
                <a:spcPts val="0"/>
              </a:spcAft>
              <a:buClr>
                <a:srgbClr val="000000"/>
              </a:buClr>
              <a:buSzPts val="1600"/>
              <a:buChar char="●"/>
            </a:pPr>
            <a:r>
              <a:rPr lang="en" sz="1600">
                <a:solidFill>
                  <a:srgbClr val="000000"/>
                </a:solidFill>
              </a:rPr>
              <a:t>Students that are already in special education will be re-evaluated every 3 years (depending on their disability). </a:t>
            </a:r>
            <a:endParaRPr sz="1600">
              <a:solidFill>
                <a:srgbClr val="000000"/>
              </a:solidFill>
            </a:endParaRPr>
          </a:p>
          <a:p>
            <a:pPr indent="-330200" lvl="1" marL="914400" rtl="0" algn="l">
              <a:lnSpc>
                <a:spcPct val="200000"/>
              </a:lnSpc>
              <a:spcBef>
                <a:spcPts val="0"/>
              </a:spcBef>
              <a:spcAft>
                <a:spcPts val="0"/>
              </a:spcAft>
              <a:buClr>
                <a:srgbClr val="000000"/>
              </a:buClr>
              <a:buSzPts val="1600"/>
              <a:buChar char="○"/>
            </a:pPr>
            <a:r>
              <a:rPr lang="en" sz="1600">
                <a:solidFill>
                  <a:srgbClr val="000000"/>
                </a:solidFill>
              </a:rPr>
              <a:t>Students who are Intellectually disabled are re-evaluated every 2 years.</a:t>
            </a:r>
            <a:endParaRPr sz="1600">
              <a:solidFill>
                <a:srgbClr val="000000"/>
              </a:solidFill>
            </a:endParaRPr>
          </a:p>
          <a:p>
            <a:pPr indent="-330200" lvl="0" marL="457200" rtl="0" algn="l">
              <a:lnSpc>
                <a:spcPct val="200000"/>
              </a:lnSpc>
              <a:spcBef>
                <a:spcPts val="0"/>
              </a:spcBef>
              <a:spcAft>
                <a:spcPts val="0"/>
              </a:spcAft>
              <a:buClr>
                <a:srgbClr val="000000"/>
              </a:buClr>
              <a:buSzPts val="1600"/>
              <a:buChar char="●"/>
            </a:pPr>
            <a:r>
              <a:rPr lang="en" sz="1600">
                <a:solidFill>
                  <a:srgbClr val="000000"/>
                </a:solidFill>
              </a:rPr>
              <a:t>Re-evaluations can also be conducted sooner if the school or parents believe the student’s needs have changed or if more information is needed to adjust services or placement.</a:t>
            </a:r>
            <a:endParaRPr sz="1600">
              <a:solidFill>
                <a:srgbClr val="000000"/>
              </a:solidFill>
            </a:endParaRPr>
          </a:p>
        </p:txBody>
      </p:sp>
      <p:sp>
        <p:nvSpPr>
          <p:cNvPr id="1464" name="Google Shape;1464;p72"/>
          <p:cNvSpPr txBox="1"/>
          <p:nvPr>
            <p:ph type="title"/>
          </p:nvPr>
        </p:nvSpPr>
        <p:spPr>
          <a:xfrm>
            <a:off x="683900" y="273550"/>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800">
                <a:solidFill>
                  <a:srgbClr val="000000"/>
                </a:solidFill>
              </a:rPr>
              <a:t>Permission to Re-evaluation</a:t>
            </a:r>
            <a:endParaRPr sz="2800">
              <a:solidFill>
                <a:srgbClr val="000000"/>
              </a:solidFill>
            </a:endParaRPr>
          </a:p>
        </p:txBody>
      </p:sp>
      <p:sp>
        <p:nvSpPr>
          <p:cNvPr id="1465" name="Google Shape;1465;p72"/>
          <p:cNvSpPr txBox="1"/>
          <p:nvPr/>
        </p:nvSpPr>
        <p:spPr>
          <a:xfrm>
            <a:off x="240750" y="925825"/>
            <a:ext cx="86625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u="sng">
                <a:latin typeface="Manjari"/>
                <a:ea typeface="Manjari"/>
                <a:cs typeface="Manjari"/>
                <a:sym typeface="Manjari"/>
              </a:rPr>
              <a:t>Permission to Reevaluate (PTRE)</a:t>
            </a:r>
            <a:endParaRPr b="1" sz="1600" u="sng">
              <a:latin typeface="Manjari"/>
              <a:ea typeface="Manjari"/>
              <a:cs typeface="Manjari"/>
              <a:sym typeface="Manja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9" name="Shape 1469"/>
        <p:cNvGrpSpPr/>
        <p:nvPr/>
      </p:nvGrpSpPr>
      <p:grpSpPr>
        <a:xfrm>
          <a:off x="0" y="0"/>
          <a:ext cx="0" cy="0"/>
          <a:chOff x="0" y="0"/>
          <a:chExt cx="0" cy="0"/>
        </a:xfrm>
      </p:grpSpPr>
      <p:sp>
        <p:nvSpPr>
          <p:cNvPr id="1470" name="Google Shape;1470;p73"/>
          <p:cNvSpPr txBox="1"/>
          <p:nvPr>
            <p:ph type="title"/>
          </p:nvPr>
        </p:nvSpPr>
        <p:spPr>
          <a:xfrm>
            <a:off x="683900" y="4423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rgbClr val="000000"/>
                </a:solidFill>
              </a:rPr>
              <a:t>Re-evaluation</a:t>
            </a:r>
            <a:endParaRPr sz="3200">
              <a:solidFill>
                <a:srgbClr val="000000"/>
              </a:solidFill>
            </a:endParaRPr>
          </a:p>
        </p:txBody>
      </p:sp>
      <p:sp>
        <p:nvSpPr>
          <p:cNvPr id="1471" name="Google Shape;1471;p73"/>
          <p:cNvSpPr txBox="1"/>
          <p:nvPr/>
        </p:nvSpPr>
        <p:spPr>
          <a:xfrm>
            <a:off x="240750" y="1081800"/>
            <a:ext cx="8662500" cy="32985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SzPts val="1800"/>
              <a:buFont typeface="Manjari"/>
              <a:buChar char="●"/>
            </a:pPr>
            <a:r>
              <a:rPr lang="en" sz="1800">
                <a:latin typeface="Manjari"/>
                <a:ea typeface="Manjari"/>
                <a:cs typeface="Manjari"/>
                <a:sym typeface="Manjari"/>
              </a:rPr>
              <a:t>A re-evaluation assesses whether the student still qualifies for special education services and whether adjustments need to be made to the Individualized Education Program (IEP).</a:t>
            </a:r>
            <a:endParaRPr sz="1800">
              <a:latin typeface="Manjari"/>
              <a:ea typeface="Manjari"/>
              <a:cs typeface="Manjari"/>
              <a:sym typeface="Manjari"/>
            </a:endParaRPr>
          </a:p>
          <a:p>
            <a:pPr indent="0" lvl="0" marL="457200" rtl="0" algn="l">
              <a:lnSpc>
                <a:spcPct val="115000"/>
              </a:lnSpc>
              <a:spcBef>
                <a:spcPts val="0"/>
              </a:spcBef>
              <a:spcAft>
                <a:spcPts val="0"/>
              </a:spcAft>
              <a:buNone/>
            </a:pPr>
            <a:r>
              <a:t/>
            </a:r>
            <a:endParaRPr sz="1800">
              <a:latin typeface="Manjari"/>
              <a:ea typeface="Manjari"/>
              <a:cs typeface="Manjari"/>
              <a:sym typeface="Manjari"/>
            </a:endParaRPr>
          </a:p>
          <a:p>
            <a:pPr indent="-342900" lvl="0" marL="457200" rtl="0" algn="l">
              <a:lnSpc>
                <a:spcPct val="115000"/>
              </a:lnSpc>
              <a:spcBef>
                <a:spcPts val="0"/>
              </a:spcBef>
              <a:spcAft>
                <a:spcPts val="0"/>
              </a:spcAft>
              <a:buSzPts val="1800"/>
              <a:buFont typeface="Manjari"/>
              <a:buChar char="●"/>
            </a:pPr>
            <a:r>
              <a:rPr lang="en" sz="1800">
                <a:latin typeface="Manjari"/>
                <a:ea typeface="Manjari"/>
                <a:cs typeface="Manjari"/>
                <a:sym typeface="Manjari"/>
              </a:rPr>
              <a:t>It determines if the student’s needs have changed and whether current services and supports are appropriate.</a:t>
            </a:r>
            <a:endParaRPr sz="1800">
              <a:latin typeface="Manjari"/>
              <a:ea typeface="Manjari"/>
              <a:cs typeface="Manjari"/>
              <a:sym typeface="Manjari"/>
            </a:endParaRPr>
          </a:p>
          <a:p>
            <a:pPr indent="0" lvl="0" marL="457200" rtl="0" algn="l">
              <a:lnSpc>
                <a:spcPct val="115000"/>
              </a:lnSpc>
              <a:spcBef>
                <a:spcPts val="0"/>
              </a:spcBef>
              <a:spcAft>
                <a:spcPts val="0"/>
              </a:spcAft>
              <a:buNone/>
            </a:pPr>
            <a:r>
              <a:t/>
            </a:r>
            <a:endParaRPr sz="1800">
              <a:latin typeface="Manjari"/>
              <a:ea typeface="Manjari"/>
              <a:cs typeface="Manjari"/>
              <a:sym typeface="Manjari"/>
            </a:endParaRPr>
          </a:p>
          <a:p>
            <a:pPr indent="-342900" lvl="0" marL="457200" rtl="0" algn="l">
              <a:lnSpc>
                <a:spcPct val="115000"/>
              </a:lnSpc>
              <a:spcBef>
                <a:spcPts val="0"/>
              </a:spcBef>
              <a:spcAft>
                <a:spcPts val="0"/>
              </a:spcAft>
              <a:buSzPts val="1800"/>
              <a:buFont typeface="Manjari"/>
              <a:buChar char="●"/>
            </a:pPr>
            <a:r>
              <a:rPr lang="en" sz="1800">
                <a:latin typeface="Manjari"/>
                <a:ea typeface="Manjari"/>
                <a:cs typeface="Manjari"/>
                <a:sym typeface="Manjari"/>
              </a:rPr>
              <a:t>The evaluation can also guide decisions regarding the student’s progress, placement, or potential transition out of special education services.</a:t>
            </a:r>
            <a:endParaRPr sz="1800">
              <a:latin typeface="Manjari"/>
              <a:ea typeface="Manjari"/>
              <a:cs typeface="Manjari"/>
              <a:sym typeface="Manjari"/>
            </a:endParaRPr>
          </a:p>
          <a:p>
            <a:pPr indent="0" lvl="0" marL="457200" rtl="0" algn="l">
              <a:lnSpc>
                <a:spcPct val="115000"/>
              </a:lnSpc>
              <a:spcBef>
                <a:spcPts val="0"/>
              </a:spcBef>
              <a:spcAft>
                <a:spcPts val="0"/>
              </a:spcAft>
              <a:buNone/>
            </a:pPr>
            <a:r>
              <a:t/>
            </a:r>
            <a:endParaRPr b="1" sz="1600" u="sng">
              <a:latin typeface="Manjari"/>
              <a:ea typeface="Manjari"/>
              <a:cs typeface="Manjari"/>
              <a:sym typeface="Manja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5" name="Shape 1475"/>
        <p:cNvGrpSpPr/>
        <p:nvPr/>
      </p:nvGrpSpPr>
      <p:grpSpPr>
        <a:xfrm>
          <a:off x="0" y="0"/>
          <a:ext cx="0" cy="0"/>
          <a:chOff x="0" y="0"/>
          <a:chExt cx="0" cy="0"/>
        </a:xfrm>
      </p:grpSpPr>
      <p:sp>
        <p:nvSpPr>
          <p:cNvPr id="1476" name="Google Shape;1476;p74"/>
          <p:cNvSpPr txBox="1"/>
          <p:nvPr>
            <p:ph idx="1" type="body"/>
          </p:nvPr>
        </p:nvSpPr>
        <p:spPr>
          <a:xfrm>
            <a:off x="365275" y="1328575"/>
            <a:ext cx="8598900" cy="3489000"/>
          </a:xfrm>
          <a:prstGeom prst="rect">
            <a:avLst/>
          </a:prstGeom>
        </p:spPr>
        <p:txBody>
          <a:bodyPr anchorCtr="0" anchor="t" bIns="91425" lIns="91425" spcFirstLastPara="1" rIns="91425" wrap="square" tIns="91425">
            <a:noAutofit/>
          </a:bodyPr>
          <a:lstStyle/>
          <a:p>
            <a:pPr indent="0" lvl="0" marL="0" rtl="0" algn="l">
              <a:lnSpc>
                <a:spcPct val="200000"/>
              </a:lnSpc>
              <a:spcBef>
                <a:spcPts val="1200"/>
              </a:spcBef>
              <a:spcAft>
                <a:spcPts val="0"/>
              </a:spcAft>
              <a:buNone/>
            </a:pPr>
            <a:r>
              <a:rPr b="1" lang="en" sz="1800" u="sng">
                <a:solidFill>
                  <a:srgbClr val="000000"/>
                </a:solidFill>
                <a:highlight>
                  <a:schemeClr val="dk1"/>
                </a:highlight>
              </a:rPr>
              <a:t>Evaluation</a:t>
            </a:r>
            <a:r>
              <a:rPr lang="en" sz="1800" u="sng">
                <a:solidFill>
                  <a:srgbClr val="000000"/>
                </a:solidFill>
                <a:highlight>
                  <a:schemeClr val="dk1"/>
                </a:highlight>
              </a:rPr>
              <a:t>:</a:t>
            </a:r>
            <a:r>
              <a:rPr lang="en" sz="1800">
                <a:solidFill>
                  <a:srgbClr val="000000"/>
                </a:solidFill>
                <a:highlight>
                  <a:schemeClr val="dk1"/>
                </a:highlight>
              </a:rPr>
              <a:t> The process begins with a comprehensive evaluation to determine if the child has a disability that affects their learning.</a:t>
            </a:r>
            <a:endParaRPr sz="1800">
              <a:solidFill>
                <a:srgbClr val="000000"/>
              </a:solidFill>
              <a:highlight>
                <a:schemeClr val="dk1"/>
              </a:highlight>
            </a:endParaRPr>
          </a:p>
          <a:p>
            <a:pPr indent="0" lvl="0" marL="0" rtl="0" algn="l">
              <a:lnSpc>
                <a:spcPct val="200000"/>
              </a:lnSpc>
              <a:spcBef>
                <a:spcPts val="1200"/>
              </a:spcBef>
              <a:spcAft>
                <a:spcPts val="0"/>
              </a:spcAft>
              <a:buNone/>
            </a:pPr>
            <a:r>
              <a:rPr b="1" lang="en" sz="1800" u="sng">
                <a:solidFill>
                  <a:srgbClr val="000000"/>
                </a:solidFill>
                <a:highlight>
                  <a:schemeClr val="dk1"/>
                </a:highlight>
              </a:rPr>
              <a:t>Eligibility</a:t>
            </a:r>
            <a:r>
              <a:rPr lang="en" sz="1800" u="sng">
                <a:solidFill>
                  <a:srgbClr val="000000"/>
                </a:solidFill>
                <a:highlight>
                  <a:schemeClr val="dk1"/>
                </a:highlight>
              </a:rPr>
              <a:t>: </a:t>
            </a:r>
            <a:r>
              <a:rPr lang="en" sz="1800">
                <a:solidFill>
                  <a:srgbClr val="000000"/>
                </a:solidFill>
                <a:highlight>
                  <a:schemeClr val="dk1"/>
                </a:highlight>
              </a:rPr>
              <a:t>Based on the evaluation, a team of educators and specialists, along with the parents, determine if the child is eligible for special education services.</a:t>
            </a:r>
            <a:endParaRPr sz="1800">
              <a:solidFill>
                <a:srgbClr val="000000"/>
              </a:solidFill>
              <a:highlight>
                <a:schemeClr val="dk1"/>
              </a:highlight>
            </a:endParaRPr>
          </a:p>
          <a:p>
            <a:pPr indent="0" lvl="0" marL="0" rtl="0" algn="l">
              <a:lnSpc>
                <a:spcPct val="200000"/>
              </a:lnSpc>
              <a:spcBef>
                <a:spcPts val="1200"/>
              </a:spcBef>
              <a:spcAft>
                <a:spcPts val="1200"/>
              </a:spcAft>
              <a:buNone/>
            </a:pPr>
            <a:r>
              <a:rPr b="1" lang="en" sz="1800" u="sng">
                <a:solidFill>
                  <a:srgbClr val="000000"/>
                </a:solidFill>
                <a:highlight>
                  <a:schemeClr val="dk1"/>
                </a:highlight>
              </a:rPr>
              <a:t>Developing the IEP</a:t>
            </a:r>
            <a:r>
              <a:rPr lang="en" sz="1800" u="sng">
                <a:solidFill>
                  <a:srgbClr val="000000"/>
                </a:solidFill>
                <a:highlight>
                  <a:schemeClr val="dk1"/>
                </a:highlight>
              </a:rPr>
              <a:t>:</a:t>
            </a:r>
            <a:r>
              <a:rPr lang="en" sz="1800">
                <a:solidFill>
                  <a:srgbClr val="000000"/>
                </a:solidFill>
                <a:highlight>
                  <a:schemeClr val="dk1"/>
                </a:highlight>
              </a:rPr>
              <a:t> If eligible, an IEP is created, outlining the child's specific needs, goals, and the special education services they will receive.</a:t>
            </a:r>
            <a:endParaRPr sz="1900">
              <a:solidFill>
                <a:srgbClr val="000000"/>
              </a:solidFill>
              <a:highlight>
                <a:schemeClr val="dk1"/>
              </a:highlight>
            </a:endParaRPr>
          </a:p>
        </p:txBody>
      </p:sp>
      <p:sp>
        <p:nvSpPr>
          <p:cNvPr id="1477" name="Google Shape;1477;p74"/>
          <p:cNvSpPr txBox="1"/>
          <p:nvPr>
            <p:ph type="title"/>
          </p:nvPr>
        </p:nvSpPr>
        <p:spPr>
          <a:xfrm>
            <a:off x="713250" y="662450"/>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700">
                <a:solidFill>
                  <a:srgbClr val="000000"/>
                </a:solidFill>
              </a:rPr>
              <a:t>How Does a Child Qualify for Special Education?</a:t>
            </a:r>
            <a:endParaRPr sz="2700">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1" name="Shape 1481"/>
        <p:cNvGrpSpPr/>
        <p:nvPr/>
      </p:nvGrpSpPr>
      <p:grpSpPr>
        <a:xfrm>
          <a:off x="0" y="0"/>
          <a:ext cx="0" cy="0"/>
          <a:chOff x="0" y="0"/>
          <a:chExt cx="0" cy="0"/>
        </a:xfrm>
      </p:grpSpPr>
      <p:sp>
        <p:nvSpPr>
          <p:cNvPr id="1482" name="Google Shape;1482;p75"/>
          <p:cNvSpPr txBox="1"/>
          <p:nvPr>
            <p:ph type="title"/>
          </p:nvPr>
        </p:nvSpPr>
        <p:spPr>
          <a:xfrm>
            <a:off x="3441225" y="799650"/>
            <a:ext cx="2450700" cy="183600"/>
          </a:xfrm>
          <a:prstGeom prst="rect">
            <a:avLst/>
          </a:prstGeom>
        </p:spPr>
        <p:txBody>
          <a:bodyPr anchorCtr="0" anchor="ctr" bIns="91425" lIns="91425" spcFirstLastPara="1" rIns="91425" wrap="square" tIns="91425">
            <a:noAutofit/>
          </a:bodyPr>
          <a:lstStyle/>
          <a:p>
            <a:pPr indent="0" lvl="0" marL="0" rtl="0" algn="l">
              <a:lnSpc>
                <a:spcPct val="115000"/>
              </a:lnSpc>
              <a:spcBef>
                <a:spcPts val="1400"/>
              </a:spcBef>
              <a:spcAft>
                <a:spcPts val="1400"/>
              </a:spcAft>
              <a:buNone/>
            </a:pPr>
            <a:r>
              <a:rPr lang="en" sz="2000" u="sng">
                <a:solidFill>
                  <a:srgbClr val="1F1F1F"/>
                </a:solidFill>
                <a:highlight>
                  <a:schemeClr val="dk1"/>
                </a:highlight>
                <a:latin typeface="Manjari"/>
                <a:ea typeface="Manjari"/>
                <a:cs typeface="Manjari"/>
                <a:sym typeface="Manjari"/>
              </a:rPr>
              <a:t>13 Classifications</a:t>
            </a:r>
            <a:endParaRPr sz="1800"/>
          </a:p>
        </p:txBody>
      </p:sp>
      <p:sp>
        <p:nvSpPr>
          <p:cNvPr id="1483" name="Google Shape;1483;p75"/>
          <p:cNvSpPr txBox="1"/>
          <p:nvPr>
            <p:ph idx="2" type="title"/>
          </p:nvPr>
        </p:nvSpPr>
        <p:spPr>
          <a:xfrm>
            <a:off x="2004000" y="92425"/>
            <a:ext cx="6720000" cy="611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300">
                <a:solidFill>
                  <a:schemeClr val="accent3"/>
                </a:solidFill>
              </a:rPr>
              <a:t>Special Education Classifications </a:t>
            </a:r>
            <a:endParaRPr sz="3300">
              <a:solidFill>
                <a:schemeClr val="accent3"/>
              </a:solidFill>
            </a:endParaRPr>
          </a:p>
        </p:txBody>
      </p:sp>
      <p:sp>
        <p:nvSpPr>
          <p:cNvPr id="1484" name="Google Shape;1484;p75"/>
          <p:cNvSpPr txBox="1"/>
          <p:nvPr/>
        </p:nvSpPr>
        <p:spPr>
          <a:xfrm>
            <a:off x="4442575" y="2897775"/>
            <a:ext cx="4107000" cy="1935000"/>
          </a:xfrm>
          <a:prstGeom prst="rect">
            <a:avLst/>
          </a:prstGeom>
          <a:noFill/>
          <a:ln>
            <a:noFill/>
          </a:ln>
        </p:spPr>
        <p:txBody>
          <a:bodyPr anchorCtr="0" anchor="t" bIns="91425" lIns="91425" spcFirstLastPara="1" rIns="91425" wrap="square" tIns="91425">
            <a:noAutofit/>
          </a:bodyPr>
          <a:lstStyle/>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Traumatic brain injury</a:t>
            </a:r>
            <a:endParaRPr b="1" sz="1600">
              <a:highlight>
                <a:schemeClr val="dk1"/>
              </a:highlight>
              <a:latin typeface="Manjari"/>
              <a:ea typeface="Manjari"/>
              <a:cs typeface="Manjari"/>
              <a:sym typeface="Manjari"/>
            </a:endParaRPr>
          </a:p>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Other health impairment</a:t>
            </a:r>
            <a:endParaRPr b="1" sz="1600">
              <a:highlight>
                <a:schemeClr val="dk1"/>
              </a:highlight>
              <a:latin typeface="Manjari"/>
              <a:ea typeface="Manjari"/>
              <a:cs typeface="Manjari"/>
              <a:sym typeface="Manjari"/>
            </a:endParaRPr>
          </a:p>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Specific learning disability</a:t>
            </a:r>
            <a:endParaRPr b="1" sz="1600">
              <a:highlight>
                <a:schemeClr val="dk1"/>
              </a:highlight>
              <a:latin typeface="Manjari"/>
              <a:ea typeface="Manjari"/>
              <a:cs typeface="Manjari"/>
              <a:sym typeface="Manjari"/>
            </a:endParaRPr>
          </a:p>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Deafness</a:t>
            </a:r>
            <a:endParaRPr b="1" sz="1600">
              <a:highlight>
                <a:schemeClr val="dk1"/>
              </a:highlight>
              <a:latin typeface="Manjari"/>
              <a:ea typeface="Manjari"/>
              <a:cs typeface="Manjari"/>
              <a:sym typeface="Manjari"/>
            </a:endParaRPr>
          </a:p>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Deaf-blindness</a:t>
            </a:r>
            <a:endParaRPr b="1" sz="1600">
              <a:highlight>
                <a:schemeClr val="dk1"/>
              </a:highlight>
              <a:latin typeface="Hammersmith One"/>
              <a:ea typeface="Hammersmith One"/>
              <a:cs typeface="Hammersmith One"/>
              <a:sym typeface="Hammersmith One"/>
            </a:endParaRPr>
          </a:p>
        </p:txBody>
      </p:sp>
      <p:sp>
        <p:nvSpPr>
          <p:cNvPr id="1485" name="Google Shape;1485;p75"/>
          <p:cNvSpPr txBox="1"/>
          <p:nvPr/>
        </p:nvSpPr>
        <p:spPr>
          <a:xfrm>
            <a:off x="1550000" y="1174750"/>
            <a:ext cx="4472100" cy="3593700"/>
          </a:xfrm>
          <a:prstGeom prst="rect">
            <a:avLst/>
          </a:prstGeom>
          <a:noFill/>
          <a:ln>
            <a:noFill/>
          </a:ln>
        </p:spPr>
        <p:txBody>
          <a:bodyPr anchorCtr="0" anchor="t" bIns="91425" lIns="91425" spcFirstLastPara="1" rIns="91425" wrap="square" tIns="91425">
            <a:noAutofit/>
          </a:bodyPr>
          <a:lstStyle/>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Intellectual Disability  </a:t>
            </a:r>
            <a:endParaRPr b="1" sz="1600">
              <a:highlight>
                <a:schemeClr val="dk1"/>
              </a:highlight>
              <a:latin typeface="Manjari"/>
              <a:ea typeface="Manjari"/>
              <a:cs typeface="Manjari"/>
              <a:sym typeface="Manjari"/>
            </a:endParaRPr>
          </a:p>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Hearing impairment</a:t>
            </a:r>
            <a:endParaRPr b="1" sz="1600">
              <a:highlight>
                <a:schemeClr val="dk1"/>
              </a:highlight>
              <a:latin typeface="Manjari"/>
              <a:ea typeface="Manjari"/>
              <a:cs typeface="Manjari"/>
              <a:sym typeface="Manjari"/>
            </a:endParaRPr>
          </a:p>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Speech or language impairment,</a:t>
            </a:r>
            <a:endParaRPr b="1" sz="1600">
              <a:highlight>
                <a:schemeClr val="dk1"/>
              </a:highlight>
              <a:latin typeface="Manjari"/>
              <a:ea typeface="Manjari"/>
              <a:cs typeface="Manjari"/>
              <a:sym typeface="Manjari"/>
            </a:endParaRPr>
          </a:p>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Visual impairment (including blindness)</a:t>
            </a:r>
            <a:endParaRPr b="1" sz="1600">
              <a:highlight>
                <a:schemeClr val="dk1"/>
              </a:highlight>
              <a:latin typeface="Manjari"/>
              <a:ea typeface="Manjari"/>
              <a:cs typeface="Manjari"/>
              <a:sym typeface="Manjari"/>
            </a:endParaRPr>
          </a:p>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Emotional disturbance</a:t>
            </a:r>
            <a:endParaRPr b="1" sz="1600">
              <a:highlight>
                <a:schemeClr val="dk1"/>
              </a:highlight>
              <a:latin typeface="Manjari"/>
              <a:ea typeface="Manjari"/>
              <a:cs typeface="Manjari"/>
              <a:sym typeface="Manjari"/>
            </a:endParaRPr>
          </a:p>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Orthopedic impairment</a:t>
            </a:r>
            <a:endParaRPr b="1" sz="1600">
              <a:highlight>
                <a:schemeClr val="dk1"/>
              </a:highlight>
              <a:latin typeface="Manjari"/>
              <a:ea typeface="Manjari"/>
              <a:cs typeface="Manjari"/>
              <a:sym typeface="Manjari"/>
            </a:endParaRPr>
          </a:p>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Autism</a:t>
            </a:r>
            <a:endParaRPr b="1" sz="1600">
              <a:highlight>
                <a:schemeClr val="dk1"/>
              </a:highlight>
              <a:latin typeface="Manjari"/>
              <a:ea typeface="Manjari"/>
              <a:cs typeface="Manjari"/>
              <a:sym typeface="Manjari"/>
            </a:endParaRPr>
          </a:p>
          <a:p>
            <a:pPr indent="-330200" lvl="1" marL="914400" rtl="0" algn="l">
              <a:lnSpc>
                <a:spcPct val="160000"/>
              </a:lnSpc>
              <a:spcBef>
                <a:spcPts val="0"/>
              </a:spcBef>
              <a:spcAft>
                <a:spcPts val="0"/>
              </a:spcAft>
              <a:buClr>
                <a:srgbClr val="000000"/>
              </a:buClr>
              <a:buSzPts val="1600"/>
              <a:buFont typeface="Roboto Condensed"/>
              <a:buChar char="○"/>
            </a:pPr>
            <a:r>
              <a:rPr b="1" lang="en" sz="1600">
                <a:highlight>
                  <a:schemeClr val="dk1"/>
                </a:highlight>
                <a:latin typeface="Manjari"/>
                <a:ea typeface="Manjari"/>
                <a:cs typeface="Manjari"/>
                <a:sym typeface="Manjari"/>
              </a:rPr>
              <a:t>Multiple disabilities</a:t>
            </a:r>
            <a:endParaRPr b="1" sz="1600">
              <a:highlight>
                <a:schemeClr val="dk1"/>
              </a:highlight>
              <a:latin typeface="Manjari"/>
              <a:ea typeface="Manjari"/>
              <a:cs typeface="Manjari"/>
              <a:sym typeface="Manja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9" name="Shape 1489"/>
        <p:cNvGrpSpPr/>
        <p:nvPr/>
      </p:nvGrpSpPr>
      <p:grpSpPr>
        <a:xfrm>
          <a:off x="0" y="0"/>
          <a:ext cx="0" cy="0"/>
          <a:chOff x="0" y="0"/>
          <a:chExt cx="0" cy="0"/>
        </a:xfrm>
      </p:grpSpPr>
      <p:sp>
        <p:nvSpPr>
          <p:cNvPr id="1490" name="Google Shape;1490;p76"/>
          <p:cNvSpPr txBox="1"/>
          <p:nvPr>
            <p:ph idx="1" type="body"/>
          </p:nvPr>
        </p:nvSpPr>
        <p:spPr>
          <a:xfrm>
            <a:off x="183425" y="1152475"/>
            <a:ext cx="8960700" cy="3990900"/>
          </a:xfrm>
          <a:prstGeom prst="rect">
            <a:avLst/>
          </a:prstGeom>
        </p:spPr>
        <p:txBody>
          <a:bodyPr anchorCtr="0" anchor="t" bIns="91425" lIns="91425" spcFirstLastPara="1" rIns="91425" wrap="square" tIns="91425">
            <a:noAutofit/>
          </a:bodyPr>
          <a:lstStyle/>
          <a:p>
            <a:pPr indent="-311150" lvl="0" marL="457200" rtl="0" algn="l">
              <a:lnSpc>
                <a:spcPct val="200000"/>
              </a:lnSpc>
              <a:spcBef>
                <a:spcPts val="1200"/>
              </a:spcBef>
              <a:spcAft>
                <a:spcPts val="0"/>
              </a:spcAft>
              <a:buClr>
                <a:srgbClr val="000000"/>
              </a:buClr>
              <a:buSzPts val="1300"/>
              <a:buChar char="●"/>
            </a:pPr>
            <a:r>
              <a:rPr b="1" lang="en" sz="1300" u="sng">
                <a:solidFill>
                  <a:srgbClr val="000000"/>
                </a:solidFill>
                <a:highlight>
                  <a:schemeClr val="dk1"/>
                </a:highlight>
              </a:rPr>
              <a:t>Informing the IEP</a:t>
            </a:r>
            <a:r>
              <a:rPr lang="en" sz="1300" u="sng">
                <a:solidFill>
                  <a:srgbClr val="000000"/>
                </a:solidFill>
                <a:highlight>
                  <a:schemeClr val="dk1"/>
                </a:highlight>
              </a:rPr>
              <a:t>:</a:t>
            </a:r>
            <a:r>
              <a:rPr lang="en" sz="1300">
                <a:solidFill>
                  <a:srgbClr val="000000"/>
                </a:solidFill>
                <a:highlight>
                  <a:schemeClr val="dk1"/>
                </a:highlight>
              </a:rPr>
              <a:t> Medical diagnoses provide essential information for creating an effective IEP, ensuring that the child's educational needs are appropriately addressed.</a:t>
            </a:r>
            <a:endParaRPr sz="1300">
              <a:solidFill>
                <a:srgbClr val="000000"/>
              </a:solidFill>
              <a:highlight>
                <a:schemeClr val="dk1"/>
              </a:highlight>
            </a:endParaRPr>
          </a:p>
          <a:p>
            <a:pPr indent="-311150" lvl="0" marL="457200" rtl="0" algn="l">
              <a:lnSpc>
                <a:spcPct val="200000"/>
              </a:lnSpc>
              <a:spcBef>
                <a:spcPts val="0"/>
              </a:spcBef>
              <a:spcAft>
                <a:spcPts val="0"/>
              </a:spcAft>
              <a:buClr>
                <a:srgbClr val="000000"/>
              </a:buClr>
              <a:buSzPts val="1300"/>
              <a:buFont typeface="Arial"/>
              <a:buChar char="●"/>
            </a:pPr>
            <a:r>
              <a:rPr b="1" lang="en" sz="1300" u="sng">
                <a:solidFill>
                  <a:srgbClr val="000000"/>
                </a:solidFill>
                <a:highlight>
                  <a:schemeClr val="dk1"/>
                </a:highlight>
              </a:rPr>
              <a:t>Collaboration</a:t>
            </a:r>
            <a:r>
              <a:rPr lang="en" sz="1300" u="sng">
                <a:solidFill>
                  <a:srgbClr val="000000"/>
                </a:solidFill>
                <a:highlight>
                  <a:schemeClr val="dk1"/>
                </a:highlight>
              </a:rPr>
              <a:t>:</a:t>
            </a:r>
            <a:r>
              <a:rPr lang="en" sz="1300">
                <a:solidFill>
                  <a:srgbClr val="000000"/>
                </a:solidFill>
                <a:highlight>
                  <a:schemeClr val="dk1"/>
                </a:highlight>
              </a:rPr>
              <a:t> Schools often collaborate with healthcare providers to understand the child's condition and implement necessary accommodations and services.</a:t>
            </a:r>
            <a:endParaRPr sz="1300">
              <a:solidFill>
                <a:srgbClr val="000000"/>
              </a:solidFill>
              <a:highlight>
                <a:schemeClr val="dk1"/>
              </a:highlight>
            </a:endParaRPr>
          </a:p>
          <a:p>
            <a:pPr indent="-311150" lvl="1" marL="914400" rtl="0" algn="l">
              <a:lnSpc>
                <a:spcPct val="200000"/>
              </a:lnSpc>
              <a:spcBef>
                <a:spcPts val="0"/>
              </a:spcBef>
              <a:spcAft>
                <a:spcPts val="0"/>
              </a:spcAft>
              <a:buClr>
                <a:srgbClr val="000000"/>
              </a:buClr>
              <a:buSzPts val="1300"/>
              <a:buChar char="○"/>
            </a:pPr>
            <a:r>
              <a:rPr lang="en" sz="1300">
                <a:solidFill>
                  <a:srgbClr val="000000"/>
                </a:solidFill>
                <a:highlight>
                  <a:schemeClr val="dk1"/>
                </a:highlight>
              </a:rPr>
              <a:t>If your child has a medical diagnosis that is addressed in the IEP, share medical updates with the IEP team.</a:t>
            </a:r>
            <a:endParaRPr sz="1300">
              <a:solidFill>
                <a:srgbClr val="000000"/>
              </a:solidFill>
              <a:highlight>
                <a:schemeClr val="dk1"/>
              </a:highlight>
            </a:endParaRPr>
          </a:p>
          <a:p>
            <a:pPr indent="-311150" lvl="0" marL="457200" rtl="0" algn="l">
              <a:lnSpc>
                <a:spcPct val="200000"/>
              </a:lnSpc>
              <a:spcBef>
                <a:spcPts val="0"/>
              </a:spcBef>
              <a:spcAft>
                <a:spcPts val="0"/>
              </a:spcAft>
              <a:buClr>
                <a:srgbClr val="000000"/>
              </a:buClr>
              <a:buSzPts val="1300"/>
              <a:buFont typeface="Arial"/>
              <a:buChar char="●"/>
            </a:pPr>
            <a:r>
              <a:rPr b="1" lang="en" sz="1300" u="sng">
                <a:solidFill>
                  <a:srgbClr val="000000"/>
                </a:solidFill>
                <a:highlight>
                  <a:schemeClr val="dk1"/>
                </a:highlight>
              </a:rPr>
              <a:t>Eligibility for Services</a:t>
            </a:r>
            <a:r>
              <a:rPr lang="en" sz="1300" u="sng">
                <a:solidFill>
                  <a:srgbClr val="000000"/>
                </a:solidFill>
                <a:highlight>
                  <a:schemeClr val="dk1"/>
                </a:highlight>
              </a:rPr>
              <a:t>:</a:t>
            </a:r>
            <a:r>
              <a:rPr lang="en" sz="1300">
                <a:solidFill>
                  <a:srgbClr val="000000"/>
                </a:solidFill>
                <a:highlight>
                  <a:schemeClr val="dk1"/>
                </a:highlight>
              </a:rPr>
              <a:t> Medical diagnoses can help determine eligibility for special education services under the Individuals with Disabilities Education Act (IDEA).</a:t>
            </a:r>
            <a:endParaRPr b="1" sz="1300">
              <a:solidFill>
                <a:srgbClr val="000000"/>
              </a:solidFill>
              <a:highlight>
                <a:schemeClr val="dk1"/>
              </a:highlight>
            </a:endParaRPr>
          </a:p>
          <a:p>
            <a:pPr indent="0" lvl="0" marL="0" rtl="0" algn="l">
              <a:lnSpc>
                <a:spcPct val="200000"/>
              </a:lnSpc>
              <a:spcBef>
                <a:spcPts val="1200"/>
              </a:spcBef>
              <a:spcAft>
                <a:spcPts val="1200"/>
              </a:spcAft>
              <a:buNone/>
            </a:pPr>
            <a:r>
              <a:t/>
            </a:r>
            <a:endParaRPr sz="1800"/>
          </a:p>
        </p:txBody>
      </p:sp>
      <p:sp>
        <p:nvSpPr>
          <p:cNvPr id="1491" name="Google Shape;1491;p76"/>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200">
                <a:solidFill>
                  <a:schemeClr val="accent5"/>
                </a:solidFill>
              </a:rPr>
              <a:t>Role of Medical Diagnosis</a:t>
            </a:r>
            <a:endParaRPr>
              <a:solidFill>
                <a:schemeClr val="accent5"/>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sp>
        <p:nvSpPr>
          <p:cNvPr id="1496" name="Google Shape;1496;p77"/>
          <p:cNvSpPr txBox="1"/>
          <p:nvPr>
            <p:ph type="title"/>
          </p:nvPr>
        </p:nvSpPr>
        <p:spPr>
          <a:xfrm>
            <a:off x="1953250" y="1964850"/>
            <a:ext cx="5105400" cy="1213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500"/>
              <a:t>an IEP?</a:t>
            </a:r>
            <a:endParaRPr sz="7500"/>
          </a:p>
        </p:txBody>
      </p:sp>
      <p:sp>
        <p:nvSpPr>
          <p:cNvPr id="1497" name="Google Shape;1497;p77"/>
          <p:cNvSpPr txBox="1"/>
          <p:nvPr>
            <p:ph idx="2" type="title"/>
          </p:nvPr>
        </p:nvSpPr>
        <p:spPr>
          <a:xfrm>
            <a:off x="1879900" y="921725"/>
            <a:ext cx="5105400" cy="1213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What is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1" name="Shape 1501"/>
        <p:cNvGrpSpPr/>
        <p:nvPr/>
      </p:nvGrpSpPr>
      <p:grpSpPr>
        <a:xfrm>
          <a:off x="0" y="0"/>
          <a:ext cx="0" cy="0"/>
          <a:chOff x="0" y="0"/>
          <a:chExt cx="0" cy="0"/>
        </a:xfrm>
      </p:grpSpPr>
      <p:sp>
        <p:nvSpPr>
          <p:cNvPr id="1502" name="Google Shape;1502;p78"/>
          <p:cNvSpPr txBox="1"/>
          <p:nvPr>
            <p:ph idx="1" type="body"/>
          </p:nvPr>
        </p:nvSpPr>
        <p:spPr>
          <a:xfrm>
            <a:off x="713250" y="1152475"/>
            <a:ext cx="7717500" cy="34164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1400"/>
              </a:spcBef>
              <a:spcAft>
                <a:spcPts val="0"/>
              </a:spcAft>
              <a:buClr>
                <a:srgbClr val="000000"/>
              </a:buClr>
              <a:buSzPts val="1600"/>
              <a:buChar char="●"/>
            </a:pPr>
            <a:r>
              <a:rPr lang="en" sz="1600">
                <a:solidFill>
                  <a:srgbClr val="000000"/>
                </a:solidFill>
                <a:highlight>
                  <a:schemeClr val="dk1"/>
                </a:highlight>
              </a:rPr>
              <a:t>Children who qualify for special education services have an </a:t>
            </a:r>
            <a:r>
              <a:rPr b="1" lang="en" sz="1600">
                <a:solidFill>
                  <a:srgbClr val="000000"/>
                </a:solidFill>
                <a:highlight>
                  <a:srgbClr val="FFFFFF"/>
                </a:highlight>
              </a:rPr>
              <a:t>Individualized Education Program (IEP)</a:t>
            </a:r>
            <a:r>
              <a:rPr lang="en" sz="1600">
                <a:solidFill>
                  <a:srgbClr val="000000"/>
                </a:solidFill>
                <a:highlight>
                  <a:srgbClr val="FFFFFF"/>
                </a:highlight>
              </a:rPr>
              <a:t>.</a:t>
            </a:r>
            <a:endParaRPr sz="1600">
              <a:solidFill>
                <a:srgbClr val="000000"/>
              </a:solidFill>
              <a:highlight>
                <a:srgbClr val="FFFFFF"/>
              </a:highlight>
            </a:endParaRPr>
          </a:p>
          <a:p>
            <a:pPr indent="0" lvl="0" marL="0" rtl="0" algn="l">
              <a:lnSpc>
                <a:spcPct val="150000"/>
              </a:lnSpc>
              <a:spcBef>
                <a:spcPts val="1400"/>
              </a:spcBef>
              <a:spcAft>
                <a:spcPts val="0"/>
              </a:spcAft>
              <a:buNone/>
            </a:pPr>
            <a:r>
              <a:t/>
            </a:r>
            <a:endParaRPr sz="1600">
              <a:solidFill>
                <a:srgbClr val="000000"/>
              </a:solidFill>
              <a:highlight>
                <a:srgbClr val="FFFFFF"/>
              </a:highlight>
            </a:endParaRPr>
          </a:p>
          <a:p>
            <a:pPr indent="-330200" lvl="0" marL="457200" rtl="0" algn="l">
              <a:lnSpc>
                <a:spcPct val="150000"/>
              </a:lnSpc>
              <a:spcBef>
                <a:spcPts val="1400"/>
              </a:spcBef>
              <a:spcAft>
                <a:spcPts val="0"/>
              </a:spcAft>
              <a:buClr>
                <a:srgbClr val="000000"/>
              </a:buClr>
              <a:buSzPts val="1600"/>
              <a:buChar char="●"/>
            </a:pPr>
            <a:r>
              <a:rPr lang="en" sz="1600">
                <a:solidFill>
                  <a:srgbClr val="000000"/>
                </a:solidFill>
              </a:rPr>
              <a:t>An Individualized Education Program (IEP) is a legally binding document that outlines the special education services and supports a child with disabilities will receive in school. It is designed to help the child succeed academically and develop other important skills.</a:t>
            </a:r>
            <a:endParaRPr sz="1600">
              <a:solidFill>
                <a:srgbClr val="000000"/>
              </a:solidFill>
            </a:endParaRPr>
          </a:p>
        </p:txBody>
      </p:sp>
      <p:sp>
        <p:nvSpPr>
          <p:cNvPr id="1503" name="Google Shape;1503;p78"/>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1F1F1F"/>
                </a:solidFill>
              </a:rPr>
              <a:t>What is an IEP?</a:t>
            </a:r>
            <a:endParaRPr>
              <a:solidFill>
                <a:srgbClr val="1F1F1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sp>
        <p:nvSpPr>
          <p:cNvPr id="1508" name="Google Shape;1508;p79"/>
          <p:cNvSpPr txBox="1"/>
          <p:nvPr>
            <p:ph idx="1" type="body"/>
          </p:nvPr>
        </p:nvSpPr>
        <p:spPr>
          <a:xfrm>
            <a:off x="381550" y="1152475"/>
            <a:ext cx="8335200" cy="3416400"/>
          </a:xfrm>
          <a:prstGeom prst="rect">
            <a:avLst/>
          </a:prstGeom>
        </p:spPr>
        <p:txBody>
          <a:bodyPr anchorCtr="0" anchor="t" bIns="91425" lIns="91425" spcFirstLastPara="1" rIns="91425" wrap="square" tIns="91425">
            <a:noAutofit/>
          </a:bodyPr>
          <a:lstStyle/>
          <a:p>
            <a:pPr indent="-317500" lvl="0" marL="457200" rtl="0" algn="l">
              <a:lnSpc>
                <a:spcPct val="200000"/>
              </a:lnSpc>
              <a:spcBef>
                <a:spcPts val="1200"/>
              </a:spcBef>
              <a:spcAft>
                <a:spcPts val="0"/>
              </a:spcAft>
              <a:buClr>
                <a:srgbClr val="1F1F1F"/>
              </a:buClr>
              <a:buSzPts val="1400"/>
              <a:buFont typeface="Arial"/>
              <a:buAutoNum type="arabicPeriod"/>
            </a:pPr>
            <a:r>
              <a:rPr b="1" lang="en" sz="1400" u="sng">
                <a:solidFill>
                  <a:srgbClr val="1F1F1F"/>
                </a:solidFill>
              </a:rPr>
              <a:t>Referral and Evaluation</a:t>
            </a:r>
            <a:r>
              <a:rPr lang="en" sz="1400" u="sng">
                <a:solidFill>
                  <a:srgbClr val="1F1F1F"/>
                </a:solidFill>
              </a:rPr>
              <a:t>:</a:t>
            </a:r>
            <a:r>
              <a:rPr lang="en" sz="1400">
                <a:solidFill>
                  <a:srgbClr val="1F1F1F"/>
                </a:solidFill>
              </a:rPr>
              <a:t> A child is referred for an evaluation to determine if they have a disability and qualify for special education services.</a:t>
            </a:r>
            <a:endParaRPr sz="1400">
              <a:solidFill>
                <a:srgbClr val="1F1F1F"/>
              </a:solidFill>
            </a:endParaRPr>
          </a:p>
          <a:p>
            <a:pPr indent="-317500" lvl="0" marL="457200" rtl="0" algn="l">
              <a:lnSpc>
                <a:spcPct val="200000"/>
              </a:lnSpc>
              <a:spcBef>
                <a:spcPts val="0"/>
              </a:spcBef>
              <a:spcAft>
                <a:spcPts val="0"/>
              </a:spcAft>
              <a:buClr>
                <a:srgbClr val="1F1F1F"/>
              </a:buClr>
              <a:buSzPts val="1400"/>
              <a:buFont typeface="Arial"/>
              <a:buAutoNum type="arabicPeriod"/>
            </a:pPr>
            <a:r>
              <a:rPr b="1" lang="en" sz="1400" u="sng">
                <a:solidFill>
                  <a:srgbClr val="1F1F1F"/>
                </a:solidFill>
              </a:rPr>
              <a:t>IEP Meeting</a:t>
            </a:r>
            <a:r>
              <a:rPr lang="en" sz="1400" u="sng">
                <a:solidFill>
                  <a:srgbClr val="1F1F1F"/>
                </a:solidFill>
              </a:rPr>
              <a:t>:</a:t>
            </a:r>
            <a:r>
              <a:rPr lang="en" sz="1400">
                <a:solidFill>
                  <a:srgbClr val="1F1F1F"/>
                </a:solidFill>
              </a:rPr>
              <a:t> A team, including parents, teachers, and specialists, meets to develop the IEP. The team discusses the child’s needs, sets goals, and determines the services required.</a:t>
            </a:r>
            <a:endParaRPr sz="1400">
              <a:solidFill>
                <a:srgbClr val="1F1F1F"/>
              </a:solidFill>
            </a:endParaRPr>
          </a:p>
          <a:p>
            <a:pPr indent="-317500" lvl="0" marL="457200" rtl="0" algn="l">
              <a:lnSpc>
                <a:spcPct val="200000"/>
              </a:lnSpc>
              <a:spcBef>
                <a:spcPts val="0"/>
              </a:spcBef>
              <a:spcAft>
                <a:spcPts val="0"/>
              </a:spcAft>
              <a:buClr>
                <a:srgbClr val="1F1F1F"/>
              </a:buClr>
              <a:buSzPts val="1400"/>
              <a:buFont typeface="Arial"/>
              <a:buAutoNum type="arabicPeriod"/>
            </a:pPr>
            <a:r>
              <a:rPr b="1" lang="en" sz="1400" u="sng">
                <a:solidFill>
                  <a:srgbClr val="1F1F1F"/>
                </a:solidFill>
              </a:rPr>
              <a:t>Implementation</a:t>
            </a:r>
            <a:r>
              <a:rPr lang="en" sz="1400" u="sng">
                <a:solidFill>
                  <a:srgbClr val="1F1F1F"/>
                </a:solidFill>
              </a:rPr>
              <a:t>: </a:t>
            </a:r>
            <a:r>
              <a:rPr lang="en" sz="1400">
                <a:solidFill>
                  <a:srgbClr val="1F1F1F"/>
                </a:solidFill>
              </a:rPr>
              <a:t>The school provides the services and supports outlined in the IEP.</a:t>
            </a:r>
            <a:endParaRPr sz="1400">
              <a:solidFill>
                <a:srgbClr val="1F1F1F"/>
              </a:solidFill>
            </a:endParaRPr>
          </a:p>
          <a:p>
            <a:pPr indent="-317500" lvl="0" marL="457200" rtl="0" algn="l">
              <a:lnSpc>
                <a:spcPct val="200000"/>
              </a:lnSpc>
              <a:spcBef>
                <a:spcPts val="0"/>
              </a:spcBef>
              <a:spcAft>
                <a:spcPts val="0"/>
              </a:spcAft>
              <a:buClr>
                <a:srgbClr val="1F1F1F"/>
              </a:buClr>
              <a:buSzPts val="1400"/>
              <a:buFont typeface="Arial"/>
              <a:buAutoNum type="arabicPeriod"/>
            </a:pPr>
            <a:r>
              <a:rPr b="1" lang="en" sz="1400" u="sng">
                <a:solidFill>
                  <a:srgbClr val="1F1F1F"/>
                </a:solidFill>
              </a:rPr>
              <a:t>Review and Update</a:t>
            </a:r>
            <a:r>
              <a:rPr lang="en" sz="1400" u="sng">
                <a:solidFill>
                  <a:srgbClr val="1F1F1F"/>
                </a:solidFill>
              </a:rPr>
              <a:t>: </a:t>
            </a:r>
            <a:r>
              <a:rPr lang="en" sz="1400">
                <a:solidFill>
                  <a:srgbClr val="1F1F1F"/>
                </a:solidFill>
              </a:rPr>
              <a:t>The IEP is reviewed at least once a year to update goals and services as needed. Parents can request a meeting at any time to discuss concerns or changes.</a:t>
            </a:r>
            <a:endParaRPr sz="2000">
              <a:solidFill>
                <a:srgbClr val="1F1F1F"/>
              </a:solidFill>
            </a:endParaRPr>
          </a:p>
        </p:txBody>
      </p:sp>
      <p:sp>
        <p:nvSpPr>
          <p:cNvPr id="1509" name="Google Shape;1509;p79"/>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solidFill>
                  <a:srgbClr val="1F1F1F"/>
                </a:solidFill>
              </a:rPr>
              <a:t>The IEP Process</a:t>
            </a:r>
            <a:endParaRPr sz="3400">
              <a:solidFill>
                <a:srgbClr val="1F1F1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3" name="Shape 1513"/>
        <p:cNvGrpSpPr/>
        <p:nvPr/>
      </p:nvGrpSpPr>
      <p:grpSpPr>
        <a:xfrm>
          <a:off x="0" y="0"/>
          <a:ext cx="0" cy="0"/>
          <a:chOff x="0" y="0"/>
          <a:chExt cx="0" cy="0"/>
        </a:xfrm>
      </p:grpSpPr>
      <p:sp>
        <p:nvSpPr>
          <p:cNvPr id="1514" name="Google Shape;1514;p80"/>
          <p:cNvSpPr txBox="1"/>
          <p:nvPr>
            <p:ph type="title"/>
          </p:nvPr>
        </p:nvSpPr>
        <p:spPr>
          <a:xfrm>
            <a:off x="2912925" y="295575"/>
            <a:ext cx="35880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solidFill>
                  <a:srgbClr val="000000"/>
                </a:solidFill>
              </a:rPr>
              <a:t>IEP Process </a:t>
            </a:r>
            <a:endParaRPr sz="3600">
              <a:solidFill>
                <a:srgbClr val="000000"/>
              </a:solidFill>
            </a:endParaRPr>
          </a:p>
        </p:txBody>
      </p:sp>
      <p:sp>
        <p:nvSpPr>
          <p:cNvPr id="1515" name="Google Shape;1515;p80"/>
          <p:cNvSpPr txBox="1"/>
          <p:nvPr/>
        </p:nvSpPr>
        <p:spPr>
          <a:xfrm>
            <a:off x="102600" y="807125"/>
            <a:ext cx="9041400" cy="4218900"/>
          </a:xfrm>
          <a:prstGeom prst="rect">
            <a:avLst/>
          </a:prstGeom>
          <a:noFill/>
          <a:ln>
            <a:noFill/>
          </a:ln>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Font typeface="Manjari"/>
              <a:buAutoNum type="arabicPeriod"/>
            </a:pPr>
            <a:r>
              <a:rPr lang="en" sz="1600">
                <a:latin typeface="Manjari"/>
                <a:ea typeface="Manjari"/>
                <a:cs typeface="Manjari"/>
                <a:sym typeface="Manjari"/>
              </a:rPr>
              <a:t>Referral or request for testing.</a:t>
            </a:r>
            <a:endParaRPr sz="1600">
              <a:latin typeface="Manjari"/>
              <a:ea typeface="Manjari"/>
              <a:cs typeface="Manjari"/>
              <a:sym typeface="Manjari"/>
            </a:endParaRPr>
          </a:p>
          <a:p>
            <a:pPr indent="-330200" lvl="0" marL="457200" rtl="0" algn="l">
              <a:lnSpc>
                <a:spcPct val="150000"/>
              </a:lnSpc>
              <a:spcBef>
                <a:spcPts val="0"/>
              </a:spcBef>
              <a:spcAft>
                <a:spcPts val="0"/>
              </a:spcAft>
              <a:buSzPts val="1600"/>
              <a:buFont typeface="Manjari"/>
              <a:buAutoNum type="arabicPeriod"/>
            </a:pPr>
            <a:r>
              <a:rPr lang="en" sz="1600">
                <a:latin typeface="Manjari"/>
                <a:ea typeface="Manjari"/>
                <a:cs typeface="Manjari"/>
                <a:sym typeface="Manjari"/>
              </a:rPr>
              <a:t>Parents sign the Permission to Evaluate (PTE).</a:t>
            </a:r>
            <a:endParaRPr sz="1600">
              <a:latin typeface="Manjari"/>
              <a:ea typeface="Manjari"/>
              <a:cs typeface="Manjari"/>
              <a:sym typeface="Manjari"/>
            </a:endParaRPr>
          </a:p>
          <a:p>
            <a:pPr indent="-330200" lvl="0" marL="457200" rtl="0" algn="l">
              <a:lnSpc>
                <a:spcPct val="150000"/>
              </a:lnSpc>
              <a:spcBef>
                <a:spcPts val="0"/>
              </a:spcBef>
              <a:spcAft>
                <a:spcPts val="0"/>
              </a:spcAft>
              <a:buSzPts val="1600"/>
              <a:buFont typeface="Manjari"/>
              <a:buAutoNum type="arabicPeriod"/>
            </a:pPr>
            <a:r>
              <a:rPr lang="en" sz="1600">
                <a:latin typeface="Manjari"/>
                <a:ea typeface="Manjari"/>
                <a:cs typeface="Manjari"/>
                <a:sym typeface="Manjari"/>
              </a:rPr>
              <a:t>An Evaluation Report (ER) is produced </a:t>
            </a:r>
            <a:r>
              <a:rPr lang="en" sz="1600">
                <a:latin typeface="Manjari"/>
                <a:ea typeface="Manjari"/>
                <a:cs typeface="Manjari"/>
                <a:sym typeface="Manjari"/>
              </a:rPr>
              <a:t>within </a:t>
            </a:r>
            <a:r>
              <a:rPr lang="en" sz="1600">
                <a:latin typeface="Manjari"/>
                <a:ea typeface="Manjari"/>
                <a:cs typeface="Manjari"/>
                <a:sym typeface="Manjari"/>
              </a:rPr>
              <a:t>60 calendar days from the date the PTE was signed. </a:t>
            </a:r>
            <a:endParaRPr sz="1600">
              <a:latin typeface="Manjari"/>
              <a:ea typeface="Manjari"/>
              <a:cs typeface="Manjari"/>
              <a:sym typeface="Manjari"/>
            </a:endParaRPr>
          </a:p>
          <a:p>
            <a:pPr indent="-330200" lvl="1" marL="914400" rtl="0" algn="l">
              <a:lnSpc>
                <a:spcPct val="150000"/>
              </a:lnSpc>
              <a:spcBef>
                <a:spcPts val="0"/>
              </a:spcBef>
              <a:spcAft>
                <a:spcPts val="0"/>
              </a:spcAft>
              <a:buSzPts val="1600"/>
              <a:buFont typeface="Manjari"/>
              <a:buAutoNum type="alphaLcPeriod"/>
            </a:pPr>
            <a:r>
              <a:rPr lang="en" sz="1600">
                <a:latin typeface="Manjari"/>
                <a:ea typeface="Manjari"/>
                <a:cs typeface="Manjari"/>
                <a:sym typeface="Manjari"/>
              </a:rPr>
              <a:t>The student is formally evaluated during this timeframe. Parent and </a:t>
            </a:r>
            <a:r>
              <a:rPr lang="en" sz="1600">
                <a:latin typeface="Manjari"/>
                <a:ea typeface="Manjari"/>
                <a:cs typeface="Manjari"/>
                <a:sym typeface="Manjari"/>
              </a:rPr>
              <a:t>teacher</a:t>
            </a:r>
            <a:r>
              <a:rPr lang="en" sz="1600">
                <a:latin typeface="Manjari"/>
                <a:ea typeface="Manjari"/>
                <a:cs typeface="Manjari"/>
                <a:sym typeface="Manjari"/>
              </a:rPr>
              <a:t> input is collected and a classroom observation is conducted.</a:t>
            </a:r>
            <a:endParaRPr sz="1600">
              <a:latin typeface="Manjari"/>
              <a:ea typeface="Manjari"/>
              <a:cs typeface="Manjari"/>
              <a:sym typeface="Manjari"/>
            </a:endParaRPr>
          </a:p>
          <a:p>
            <a:pPr indent="-330200" lvl="0" marL="457200" rtl="0" algn="l">
              <a:lnSpc>
                <a:spcPct val="150000"/>
              </a:lnSpc>
              <a:spcBef>
                <a:spcPts val="0"/>
              </a:spcBef>
              <a:spcAft>
                <a:spcPts val="0"/>
              </a:spcAft>
              <a:buSzPts val="1600"/>
              <a:buFont typeface="Manjari"/>
              <a:buAutoNum type="arabicPeriod"/>
            </a:pPr>
            <a:r>
              <a:rPr lang="en" sz="1600">
                <a:latin typeface="Manjari"/>
                <a:ea typeface="Manjari"/>
                <a:cs typeface="Manjari"/>
                <a:sym typeface="Manjari"/>
              </a:rPr>
              <a:t>Parents review and sign the Evaluation Report. This gives the district permission to proceed with the creation of the IEP.</a:t>
            </a:r>
            <a:endParaRPr sz="1600">
              <a:latin typeface="Manjari"/>
              <a:ea typeface="Manjari"/>
              <a:cs typeface="Manjari"/>
              <a:sym typeface="Manjari"/>
            </a:endParaRPr>
          </a:p>
          <a:p>
            <a:pPr indent="-330200" lvl="0" marL="457200" rtl="0" algn="l">
              <a:lnSpc>
                <a:spcPct val="150000"/>
              </a:lnSpc>
              <a:spcBef>
                <a:spcPts val="0"/>
              </a:spcBef>
              <a:spcAft>
                <a:spcPts val="0"/>
              </a:spcAft>
              <a:buSzPts val="1600"/>
              <a:buFont typeface="Manjari"/>
              <a:buAutoNum type="arabicPeriod"/>
            </a:pPr>
            <a:r>
              <a:rPr lang="en" sz="1600">
                <a:latin typeface="Manjari"/>
                <a:ea typeface="Manjari"/>
                <a:cs typeface="Manjari"/>
                <a:sym typeface="Manjari"/>
              </a:rPr>
              <a:t>An IEP meeting will be held within 30 days of the Evaluation Report date.</a:t>
            </a:r>
            <a:endParaRPr sz="1600">
              <a:latin typeface="Manjari"/>
              <a:ea typeface="Manjari"/>
              <a:cs typeface="Manjari"/>
              <a:sym typeface="Manjari"/>
            </a:endParaRPr>
          </a:p>
          <a:p>
            <a:pPr indent="-330200" lvl="0" marL="457200" rtl="0" algn="l">
              <a:lnSpc>
                <a:spcPct val="150000"/>
              </a:lnSpc>
              <a:spcBef>
                <a:spcPts val="0"/>
              </a:spcBef>
              <a:spcAft>
                <a:spcPts val="0"/>
              </a:spcAft>
              <a:buSzPts val="1600"/>
              <a:buFont typeface="Manjari"/>
              <a:buAutoNum type="arabicPeriod"/>
            </a:pPr>
            <a:r>
              <a:rPr lang="en" sz="1600">
                <a:latin typeface="Manjari"/>
                <a:ea typeface="Manjari"/>
                <a:cs typeface="Manjari"/>
                <a:sym typeface="Manjari"/>
              </a:rPr>
              <a:t>The IEP will go into effect within 10 days of the IEP meeting.</a:t>
            </a:r>
            <a:endParaRPr sz="1600">
              <a:latin typeface="Manjari"/>
              <a:ea typeface="Manjari"/>
              <a:cs typeface="Manjari"/>
              <a:sym typeface="Manjari"/>
            </a:endParaRPr>
          </a:p>
          <a:p>
            <a:pPr indent="-330200" lvl="0" marL="457200" rtl="0" algn="l">
              <a:lnSpc>
                <a:spcPct val="150000"/>
              </a:lnSpc>
              <a:spcBef>
                <a:spcPts val="0"/>
              </a:spcBef>
              <a:spcAft>
                <a:spcPts val="0"/>
              </a:spcAft>
              <a:buSzPts val="1600"/>
              <a:buFont typeface="Manjari"/>
              <a:buAutoNum type="arabicPeriod"/>
            </a:pPr>
            <a:r>
              <a:rPr lang="en" sz="1600">
                <a:latin typeface="Manjari"/>
                <a:ea typeface="Manjari"/>
                <a:cs typeface="Manjari"/>
                <a:sym typeface="Manjari"/>
              </a:rPr>
              <a:t>The IEP will be reviewed annually by the IEP team. Revisions can be made when necessary.</a:t>
            </a:r>
            <a:endParaRPr sz="1600">
              <a:latin typeface="Manjari"/>
              <a:ea typeface="Manjari"/>
              <a:cs typeface="Manjari"/>
              <a:sym typeface="Manja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9" name="Shape 1519"/>
        <p:cNvGrpSpPr/>
        <p:nvPr/>
      </p:nvGrpSpPr>
      <p:grpSpPr>
        <a:xfrm>
          <a:off x="0" y="0"/>
          <a:ext cx="0" cy="0"/>
          <a:chOff x="0" y="0"/>
          <a:chExt cx="0" cy="0"/>
        </a:xfrm>
      </p:grpSpPr>
      <p:sp>
        <p:nvSpPr>
          <p:cNvPr id="1520" name="Google Shape;1520;p81"/>
          <p:cNvSpPr txBox="1"/>
          <p:nvPr>
            <p:ph idx="1" type="body"/>
          </p:nvPr>
        </p:nvSpPr>
        <p:spPr>
          <a:xfrm>
            <a:off x="365275" y="857175"/>
            <a:ext cx="8274000" cy="3813600"/>
          </a:xfrm>
          <a:prstGeom prst="rect">
            <a:avLst/>
          </a:prstGeom>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rPr lang="en" sz="1600">
                <a:solidFill>
                  <a:srgbClr val="000000"/>
                </a:solidFill>
                <a:highlight>
                  <a:schemeClr val="dk1"/>
                </a:highlight>
              </a:rPr>
              <a:t>An IEP is a </a:t>
            </a:r>
            <a:r>
              <a:rPr b="1" lang="en" sz="1600">
                <a:solidFill>
                  <a:srgbClr val="000000"/>
                </a:solidFill>
                <a:highlight>
                  <a:schemeClr val="dk1"/>
                </a:highlight>
              </a:rPr>
              <a:t>collaborative</a:t>
            </a:r>
            <a:r>
              <a:rPr lang="en" sz="1600">
                <a:solidFill>
                  <a:srgbClr val="000000"/>
                </a:solidFill>
                <a:highlight>
                  <a:schemeClr val="dk1"/>
                </a:highlight>
              </a:rPr>
              <a:t> effort to provide your child with the best possible education. </a:t>
            </a:r>
            <a:endParaRPr sz="1600">
              <a:solidFill>
                <a:srgbClr val="000000"/>
              </a:solidFill>
              <a:highlight>
                <a:schemeClr val="dk1"/>
              </a:highlight>
            </a:endParaRPr>
          </a:p>
          <a:p>
            <a:pPr indent="0" lvl="0" marL="0" rtl="0" algn="l">
              <a:lnSpc>
                <a:spcPct val="150000"/>
              </a:lnSpc>
              <a:spcBef>
                <a:spcPts val="1200"/>
              </a:spcBef>
              <a:spcAft>
                <a:spcPts val="0"/>
              </a:spcAft>
              <a:buNone/>
            </a:pPr>
            <a:r>
              <a:rPr lang="en" sz="1600">
                <a:solidFill>
                  <a:srgbClr val="000000"/>
                </a:solidFill>
                <a:highlight>
                  <a:schemeClr val="dk1"/>
                </a:highlight>
              </a:rPr>
              <a:t>By working together, we can help your child achieve their full potential.</a:t>
            </a:r>
            <a:endParaRPr sz="1600">
              <a:solidFill>
                <a:srgbClr val="000000"/>
              </a:solidFill>
              <a:highlight>
                <a:schemeClr val="dk1"/>
              </a:highlight>
            </a:endParaRPr>
          </a:p>
          <a:p>
            <a:pPr indent="0" lvl="0" marL="0" rtl="0" algn="l">
              <a:lnSpc>
                <a:spcPct val="150000"/>
              </a:lnSpc>
              <a:spcBef>
                <a:spcPts val="1200"/>
              </a:spcBef>
              <a:spcAft>
                <a:spcPts val="0"/>
              </a:spcAft>
              <a:buNone/>
            </a:pPr>
            <a:r>
              <a:rPr b="1" lang="en" sz="1600">
                <a:solidFill>
                  <a:srgbClr val="000000"/>
                </a:solidFill>
                <a:highlight>
                  <a:schemeClr val="dk1"/>
                </a:highlight>
              </a:rPr>
              <a:t>Members of an IEP Team:</a:t>
            </a:r>
            <a:endParaRPr b="1" sz="1600">
              <a:solidFill>
                <a:srgbClr val="000000"/>
              </a:solidFill>
              <a:highlight>
                <a:schemeClr val="dk1"/>
              </a:highlight>
            </a:endParaRPr>
          </a:p>
          <a:p>
            <a:pPr indent="-330200" lvl="0" marL="457200" rtl="0" algn="l">
              <a:lnSpc>
                <a:spcPct val="150000"/>
              </a:lnSpc>
              <a:spcBef>
                <a:spcPts val="1200"/>
              </a:spcBef>
              <a:spcAft>
                <a:spcPts val="0"/>
              </a:spcAft>
              <a:buClr>
                <a:srgbClr val="000000"/>
              </a:buClr>
              <a:buSzPts val="1600"/>
              <a:buChar char="●"/>
            </a:pPr>
            <a:r>
              <a:rPr lang="en" sz="1600">
                <a:solidFill>
                  <a:srgbClr val="000000"/>
                </a:solidFill>
                <a:highlight>
                  <a:schemeClr val="dk1"/>
                </a:highlight>
              </a:rPr>
              <a:t>Parent(s)/ Guardian(s)</a:t>
            </a:r>
            <a:endParaRPr sz="1600">
              <a:solidFill>
                <a:srgbClr val="000000"/>
              </a:solidFill>
              <a:highlight>
                <a:schemeClr val="dk1"/>
              </a:highlight>
            </a:endParaRPr>
          </a:p>
          <a:p>
            <a:pPr indent="-330200" lvl="0" marL="457200" rtl="0" algn="l">
              <a:lnSpc>
                <a:spcPct val="150000"/>
              </a:lnSpc>
              <a:spcBef>
                <a:spcPts val="0"/>
              </a:spcBef>
              <a:spcAft>
                <a:spcPts val="0"/>
              </a:spcAft>
              <a:buClr>
                <a:srgbClr val="000000"/>
              </a:buClr>
              <a:buSzPts val="1600"/>
              <a:buChar char="●"/>
            </a:pPr>
            <a:r>
              <a:rPr lang="en" sz="1600">
                <a:solidFill>
                  <a:srgbClr val="000000"/>
                </a:solidFill>
                <a:highlight>
                  <a:schemeClr val="dk1"/>
                </a:highlight>
              </a:rPr>
              <a:t>LEA</a:t>
            </a:r>
            <a:endParaRPr sz="1600">
              <a:solidFill>
                <a:srgbClr val="000000"/>
              </a:solidFill>
              <a:highlight>
                <a:schemeClr val="dk1"/>
              </a:highlight>
            </a:endParaRPr>
          </a:p>
          <a:p>
            <a:pPr indent="-330200" lvl="1" marL="914400" rtl="0" algn="l">
              <a:lnSpc>
                <a:spcPct val="150000"/>
              </a:lnSpc>
              <a:spcBef>
                <a:spcPts val="0"/>
              </a:spcBef>
              <a:spcAft>
                <a:spcPts val="0"/>
              </a:spcAft>
              <a:buClr>
                <a:srgbClr val="000000"/>
              </a:buClr>
              <a:buSzPts val="1600"/>
              <a:buFont typeface="Manjari"/>
              <a:buChar char="○"/>
            </a:pPr>
            <a:r>
              <a:rPr lang="en" sz="1600">
                <a:solidFill>
                  <a:srgbClr val="000000"/>
                </a:solidFill>
                <a:highlight>
                  <a:schemeClr val="dk1"/>
                </a:highlight>
              </a:rPr>
              <a:t>Administrator </a:t>
            </a:r>
            <a:endParaRPr sz="1600">
              <a:solidFill>
                <a:srgbClr val="000000"/>
              </a:solidFill>
              <a:highlight>
                <a:schemeClr val="dk1"/>
              </a:highlight>
            </a:endParaRPr>
          </a:p>
          <a:p>
            <a:pPr indent="-330200" lvl="0" marL="457200" rtl="0" algn="l">
              <a:lnSpc>
                <a:spcPct val="150000"/>
              </a:lnSpc>
              <a:spcBef>
                <a:spcPts val="0"/>
              </a:spcBef>
              <a:spcAft>
                <a:spcPts val="0"/>
              </a:spcAft>
              <a:buClr>
                <a:srgbClr val="000000"/>
              </a:buClr>
              <a:buSzPts val="1600"/>
              <a:buChar char="●"/>
            </a:pPr>
            <a:r>
              <a:rPr lang="en" sz="1600">
                <a:solidFill>
                  <a:srgbClr val="000000"/>
                </a:solidFill>
                <a:highlight>
                  <a:schemeClr val="dk1"/>
                </a:highlight>
              </a:rPr>
              <a:t>General Education Teacher</a:t>
            </a:r>
            <a:endParaRPr sz="1600">
              <a:solidFill>
                <a:srgbClr val="000000"/>
              </a:solidFill>
              <a:highlight>
                <a:schemeClr val="dk1"/>
              </a:highlight>
            </a:endParaRPr>
          </a:p>
          <a:p>
            <a:pPr indent="-330200" lvl="0" marL="457200" rtl="0" algn="l">
              <a:lnSpc>
                <a:spcPct val="150000"/>
              </a:lnSpc>
              <a:spcBef>
                <a:spcPts val="0"/>
              </a:spcBef>
              <a:spcAft>
                <a:spcPts val="0"/>
              </a:spcAft>
              <a:buClr>
                <a:srgbClr val="000000"/>
              </a:buClr>
              <a:buSzPts val="1600"/>
              <a:buChar char="●"/>
            </a:pPr>
            <a:r>
              <a:rPr lang="en" sz="1600">
                <a:solidFill>
                  <a:srgbClr val="000000"/>
                </a:solidFill>
                <a:highlight>
                  <a:schemeClr val="dk1"/>
                </a:highlight>
              </a:rPr>
              <a:t>Special Education Teacher</a:t>
            </a:r>
            <a:endParaRPr sz="1600">
              <a:solidFill>
                <a:srgbClr val="000000"/>
              </a:solidFill>
              <a:highlight>
                <a:schemeClr val="dk1"/>
              </a:highlight>
            </a:endParaRPr>
          </a:p>
          <a:p>
            <a:pPr indent="-330200" lvl="0" marL="457200" rtl="0" algn="l">
              <a:lnSpc>
                <a:spcPct val="150000"/>
              </a:lnSpc>
              <a:spcBef>
                <a:spcPts val="0"/>
              </a:spcBef>
              <a:spcAft>
                <a:spcPts val="0"/>
              </a:spcAft>
              <a:buClr>
                <a:srgbClr val="000000"/>
              </a:buClr>
              <a:buSzPts val="1600"/>
              <a:buChar char="●"/>
            </a:pPr>
            <a:r>
              <a:rPr lang="en" sz="1600">
                <a:solidFill>
                  <a:srgbClr val="000000"/>
                </a:solidFill>
                <a:highlight>
                  <a:schemeClr val="dk1"/>
                </a:highlight>
              </a:rPr>
              <a:t>Related Service Provider(s)</a:t>
            </a:r>
            <a:endParaRPr sz="1600">
              <a:solidFill>
                <a:srgbClr val="000000"/>
              </a:solidFill>
              <a:highlight>
                <a:schemeClr val="dk1"/>
              </a:highlight>
            </a:endParaRPr>
          </a:p>
          <a:p>
            <a:pPr indent="0" lvl="0" marL="0" rtl="0" algn="l">
              <a:lnSpc>
                <a:spcPct val="150000"/>
              </a:lnSpc>
              <a:spcBef>
                <a:spcPts val="1200"/>
              </a:spcBef>
              <a:spcAft>
                <a:spcPts val="0"/>
              </a:spcAft>
              <a:buNone/>
            </a:pPr>
            <a:r>
              <a:rPr lang="en">
                <a:solidFill>
                  <a:srgbClr val="000000"/>
                </a:solidFill>
              </a:rPr>
              <a:t>	</a:t>
            </a:r>
            <a:endParaRPr>
              <a:solidFill>
                <a:srgbClr val="000000"/>
              </a:solidFill>
            </a:endParaRPr>
          </a:p>
          <a:p>
            <a:pPr indent="0" lvl="0" marL="0" rtl="0" algn="l">
              <a:lnSpc>
                <a:spcPct val="200000"/>
              </a:lnSpc>
              <a:spcBef>
                <a:spcPts val="1200"/>
              </a:spcBef>
              <a:spcAft>
                <a:spcPts val="1200"/>
              </a:spcAft>
              <a:buNone/>
            </a:pPr>
            <a:r>
              <a:t/>
            </a:r>
            <a:endParaRPr>
              <a:solidFill>
                <a:srgbClr val="000000"/>
              </a:solidFill>
            </a:endParaRPr>
          </a:p>
        </p:txBody>
      </p:sp>
      <p:sp>
        <p:nvSpPr>
          <p:cNvPr id="1521" name="Google Shape;1521;p81"/>
          <p:cNvSpPr txBox="1"/>
          <p:nvPr>
            <p:ph type="title"/>
          </p:nvPr>
        </p:nvSpPr>
        <p:spPr>
          <a:xfrm>
            <a:off x="673750" y="31567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solidFill>
                  <a:srgbClr val="1F1F1F"/>
                </a:solidFill>
              </a:rPr>
              <a:t>IEP Team </a:t>
            </a:r>
            <a:endParaRPr sz="3600">
              <a:solidFill>
                <a:srgbClr val="1F1F1F"/>
              </a:solidFill>
            </a:endParaRPr>
          </a:p>
        </p:txBody>
      </p:sp>
      <p:pic>
        <p:nvPicPr>
          <p:cNvPr id="1522" name="Google Shape;1522;p81"/>
          <p:cNvPicPr preferRelativeResize="0"/>
          <p:nvPr/>
        </p:nvPicPr>
        <p:blipFill>
          <a:blip r:embed="rId3">
            <a:alphaModFix/>
          </a:blip>
          <a:stretch>
            <a:fillRect/>
          </a:stretch>
        </p:blipFill>
        <p:spPr>
          <a:xfrm>
            <a:off x="3674750" y="2053450"/>
            <a:ext cx="5469249" cy="2880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6" name="Shape 1526"/>
        <p:cNvGrpSpPr/>
        <p:nvPr/>
      </p:nvGrpSpPr>
      <p:grpSpPr>
        <a:xfrm>
          <a:off x="0" y="0"/>
          <a:ext cx="0" cy="0"/>
          <a:chOff x="0" y="0"/>
          <a:chExt cx="0" cy="0"/>
        </a:xfrm>
      </p:grpSpPr>
      <p:sp>
        <p:nvSpPr>
          <p:cNvPr id="1527" name="Google Shape;1527;p82"/>
          <p:cNvSpPr txBox="1"/>
          <p:nvPr>
            <p:ph idx="1" type="body"/>
          </p:nvPr>
        </p:nvSpPr>
        <p:spPr>
          <a:xfrm>
            <a:off x="306050" y="1005275"/>
            <a:ext cx="8786400" cy="3731400"/>
          </a:xfrm>
          <a:prstGeom prst="rect">
            <a:avLst/>
          </a:prstGeom>
        </p:spPr>
        <p:txBody>
          <a:bodyPr anchorCtr="0" anchor="t" bIns="91425" lIns="91425" spcFirstLastPara="1" rIns="91425" wrap="square" tIns="91425">
            <a:noAutofit/>
          </a:bodyPr>
          <a:lstStyle/>
          <a:p>
            <a:pPr indent="-317500" lvl="0" marL="457200" rtl="0" algn="l">
              <a:lnSpc>
                <a:spcPct val="200000"/>
              </a:lnSpc>
              <a:spcBef>
                <a:spcPts val="1200"/>
              </a:spcBef>
              <a:spcAft>
                <a:spcPts val="0"/>
              </a:spcAft>
              <a:buClr>
                <a:srgbClr val="000000"/>
              </a:buClr>
              <a:buSzPts val="1400"/>
              <a:buFont typeface="Arial"/>
              <a:buChar char="●"/>
            </a:pPr>
            <a:r>
              <a:rPr b="1" lang="en" sz="1400" u="sng">
                <a:solidFill>
                  <a:srgbClr val="000000"/>
                </a:solidFill>
                <a:highlight>
                  <a:schemeClr val="dk1"/>
                </a:highlight>
              </a:rPr>
              <a:t>Communication is key:</a:t>
            </a:r>
            <a:r>
              <a:rPr lang="en" sz="1400">
                <a:solidFill>
                  <a:srgbClr val="000000"/>
                </a:solidFill>
                <a:highlight>
                  <a:schemeClr val="dk1"/>
                </a:highlight>
              </a:rPr>
              <a:t>  Be sure to </a:t>
            </a:r>
            <a:r>
              <a:rPr b="1" lang="en" sz="1400">
                <a:solidFill>
                  <a:srgbClr val="000000"/>
                </a:solidFill>
                <a:highlight>
                  <a:schemeClr val="dk1"/>
                </a:highlight>
              </a:rPr>
              <a:t>actively </a:t>
            </a:r>
            <a:r>
              <a:rPr b="1" lang="en" sz="1400">
                <a:solidFill>
                  <a:srgbClr val="000000"/>
                </a:solidFill>
                <a:highlight>
                  <a:schemeClr val="dk1"/>
                </a:highlight>
              </a:rPr>
              <a:t>communicate</a:t>
            </a:r>
            <a:r>
              <a:rPr lang="en" sz="1400">
                <a:solidFill>
                  <a:srgbClr val="000000"/>
                </a:solidFill>
                <a:highlight>
                  <a:schemeClr val="dk1"/>
                </a:highlight>
              </a:rPr>
              <a:t> </a:t>
            </a:r>
            <a:r>
              <a:rPr lang="en" sz="1400">
                <a:solidFill>
                  <a:srgbClr val="000000"/>
                </a:solidFill>
                <a:highlight>
                  <a:schemeClr val="dk1"/>
                </a:highlight>
              </a:rPr>
              <a:t>with</a:t>
            </a:r>
            <a:r>
              <a:rPr lang="en" sz="1400">
                <a:solidFill>
                  <a:srgbClr val="000000"/>
                </a:solidFill>
                <a:highlight>
                  <a:schemeClr val="dk1"/>
                </a:highlight>
              </a:rPr>
              <a:t> the IEP team members regularly. This includes your child’s </a:t>
            </a:r>
            <a:r>
              <a:rPr lang="en" sz="1400">
                <a:solidFill>
                  <a:srgbClr val="000000"/>
                </a:solidFill>
                <a:highlight>
                  <a:schemeClr val="dk1"/>
                </a:highlight>
              </a:rPr>
              <a:t>general and special education </a:t>
            </a:r>
            <a:r>
              <a:rPr lang="en" sz="1400">
                <a:solidFill>
                  <a:srgbClr val="000000"/>
                </a:solidFill>
                <a:highlight>
                  <a:schemeClr val="dk1"/>
                </a:highlight>
              </a:rPr>
              <a:t>teachers and related services providers (speech therapist, occupational therapist, Physical therapists).</a:t>
            </a:r>
            <a:endParaRPr b="1" sz="1400">
              <a:solidFill>
                <a:srgbClr val="000000"/>
              </a:solidFill>
              <a:highlight>
                <a:schemeClr val="dk1"/>
              </a:highlight>
            </a:endParaRPr>
          </a:p>
          <a:p>
            <a:pPr indent="-317500" lvl="0" marL="457200" rtl="0" algn="l">
              <a:lnSpc>
                <a:spcPct val="200000"/>
              </a:lnSpc>
              <a:spcBef>
                <a:spcPts val="0"/>
              </a:spcBef>
              <a:spcAft>
                <a:spcPts val="0"/>
              </a:spcAft>
              <a:buClr>
                <a:srgbClr val="000000"/>
              </a:buClr>
              <a:buSzPts val="1400"/>
              <a:buFont typeface="Arial"/>
              <a:buChar char="●"/>
            </a:pPr>
            <a:r>
              <a:rPr b="1" lang="en" sz="1400" u="sng">
                <a:solidFill>
                  <a:srgbClr val="000000"/>
                </a:solidFill>
                <a:highlight>
                  <a:schemeClr val="dk1"/>
                </a:highlight>
              </a:rPr>
              <a:t>Active Participant</a:t>
            </a:r>
            <a:r>
              <a:rPr lang="en" sz="1400" u="sng">
                <a:solidFill>
                  <a:srgbClr val="000000"/>
                </a:solidFill>
                <a:highlight>
                  <a:schemeClr val="dk1"/>
                </a:highlight>
              </a:rPr>
              <a:t>: </a:t>
            </a:r>
            <a:r>
              <a:rPr lang="en" sz="1400">
                <a:solidFill>
                  <a:srgbClr val="000000"/>
                </a:solidFill>
                <a:highlight>
                  <a:schemeClr val="dk1"/>
                </a:highlight>
              </a:rPr>
              <a:t>You are an </a:t>
            </a:r>
            <a:r>
              <a:rPr b="1" lang="en" sz="1400">
                <a:solidFill>
                  <a:srgbClr val="000000"/>
                </a:solidFill>
                <a:highlight>
                  <a:schemeClr val="dk1"/>
                </a:highlight>
              </a:rPr>
              <a:t>important member of the IEP team.</a:t>
            </a:r>
            <a:r>
              <a:rPr lang="en" sz="1400">
                <a:solidFill>
                  <a:srgbClr val="000000"/>
                </a:solidFill>
                <a:highlight>
                  <a:schemeClr val="dk1"/>
                </a:highlight>
              </a:rPr>
              <a:t> Your insights and concerns are crucial in developing a plan that works for your child. </a:t>
            </a:r>
            <a:endParaRPr sz="1400">
              <a:solidFill>
                <a:srgbClr val="000000"/>
              </a:solidFill>
              <a:highlight>
                <a:schemeClr val="dk1"/>
              </a:highlight>
            </a:endParaRPr>
          </a:p>
          <a:p>
            <a:pPr indent="-317500" lvl="0" marL="457200" rtl="0" algn="l">
              <a:lnSpc>
                <a:spcPct val="200000"/>
              </a:lnSpc>
              <a:spcBef>
                <a:spcPts val="0"/>
              </a:spcBef>
              <a:spcAft>
                <a:spcPts val="0"/>
              </a:spcAft>
              <a:buClr>
                <a:srgbClr val="000000"/>
              </a:buClr>
              <a:buSzPts val="1400"/>
              <a:buFont typeface="Arial"/>
              <a:buChar char="●"/>
            </a:pPr>
            <a:r>
              <a:rPr b="1" lang="en" sz="1400" u="sng">
                <a:solidFill>
                  <a:srgbClr val="000000"/>
                </a:solidFill>
                <a:highlight>
                  <a:schemeClr val="dk1"/>
                </a:highlight>
              </a:rPr>
              <a:t>A</a:t>
            </a:r>
            <a:r>
              <a:rPr b="1" lang="en" sz="1400" u="sng">
                <a:solidFill>
                  <a:srgbClr val="000000"/>
                </a:solidFill>
                <a:highlight>
                  <a:schemeClr val="dk1"/>
                </a:highlight>
              </a:rPr>
              <a:t>dvocate</a:t>
            </a:r>
            <a:r>
              <a:rPr lang="en" sz="1400" u="sng">
                <a:solidFill>
                  <a:srgbClr val="000000"/>
                </a:solidFill>
                <a:highlight>
                  <a:schemeClr val="dk1"/>
                </a:highlight>
              </a:rPr>
              <a:t>:</a:t>
            </a:r>
            <a:r>
              <a:rPr lang="en" sz="1400">
                <a:solidFill>
                  <a:srgbClr val="000000"/>
                </a:solidFill>
                <a:highlight>
                  <a:schemeClr val="dk1"/>
                </a:highlight>
              </a:rPr>
              <a:t> Ensure your child’s needs are being met and that the school is providing the agreed-upon services. Be very familiar </a:t>
            </a:r>
            <a:r>
              <a:rPr lang="en" sz="1400">
                <a:solidFill>
                  <a:srgbClr val="000000"/>
                </a:solidFill>
                <a:highlight>
                  <a:schemeClr val="dk1"/>
                </a:highlight>
              </a:rPr>
              <a:t>with</a:t>
            </a:r>
            <a:r>
              <a:rPr lang="en" sz="1400">
                <a:solidFill>
                  <a:srgbClr val="000000"/>
                </a:solidFill>
                <a:highlight>
                  <a:schemeClr val="dk1"/>
                </a:highlight>
              </a:rPr>
              <a:t> your </a:t>
            </a:r>
            <a:r>
              <a:rPr lang="en" sz="1400">
                <a:solidFill>
                  <a:srgbClr val="000000"/>
                </a:solidFill>
                <a:highlight>
                  <a:schemeClr val="dk1"/>
                </a:highlight>
              </a:rPr>
              <a:t>child's</a:t>
            </a:r>
            <a:r>
              <a:rPr lang="en" sz="1400">
                <a:solidFill>
                  <a:srgbClr val="000000"/>
                </a:solidFill>
                <a:highlight>
                  <a:schemeClr val="dk1"/>
                </a:highlight>
              </a:rPr>
              <a:t> IEP and know how your child is being supported.</a:t>
            </a:r>
            <a:endParaRPr sz="1400">
              <a:solidFill>
                <a:srgbClr val="000000"/>
              </a:solidFill>
              <a:highlight>
                <a:schemeClr val="dk1"/>
              </a:highlight>
            </a:endParaRPr>
          </a:p>
          <a:p>
            <a:pPr indent="-317500" lvl="0" marL="457200" rtl="0" algn="l">
              <a:lnSpc>
                <a:spcPct val="200000"/>
              </a:lnSpc>
              <a:spcBef>
                <a:spcPts val="0"/>
              </a:spcBef>
              <a:spcAft>
                <a:spcPts val="0"/>
              </a:spcAft>
              <a:buClr>
                <a:srgbClr val="000000"/>
              </a:buClr>
              <a:buSzPts val="1400"/>
              <a:buFont typeface="Arial"/>
              <a:buChar char="●"/>
            </a:pPr>
            <a:r>
              <a:rPr b="1" lang="en" sz="1400" u="sng">
                <a:solidFill>
                  <a:srgbClr val="000000"/>
                </a:solidFill>
                <a:highlight>
                  <a:schemeClr val="dk1"/>
                </a:highlight>
              </a:rPr>
              <a:t>Monitor Progress</a:t>
            </a:r>
            <a:r>
              <a:rPr lang="en" sz="1400" u="sng">
                <a:solidFill>
                  <a:srgbClr val="000000"/>
                </a:solidFill>
                <a:highlight>
                  <a:schemeClr val="dk1"/>
                </a:highlight>
              </a:rPr>
              <a:t>:</a:t>
            </a:r>
            <a:r>
              <a:rPr lang="en" sz="1400">
                <a:solidFill>
                  <a:srgbClr val="000000"/>
                </a:solidFill>
                <a:highlight>
                  <a:schemeClr val="dk1"/>
                </a:highlight>
              </a:rPr>
              <a:t> Stay involved by regularly reviewing your child’s progress and communicating with teachers and service providers.</a:t>
            </a:r>
            <a:endParaRPr sz="1400">
              <a:solidFill>
                <a:srgbClr val="000000"/>
              </a:solidFill>
              <a:highlight>
                <a:schemeClr val="dk1"/>
              </a:highlight>
            </a:endParaRPr>
          </a:p>
          <a:p>
            <a:pPr indent="0" lvl="0" marL="457200" rtl="0" algn="l">
              <a:lnSpc>
                <a:spcPct val="200000"/>
              </a:lnSpc>
              <a:spcBef>
                <a:spcPts val="1200"/>
              </a:spcBef>
              <a:spcAft>
                <a:spcPts val="0"/>
              </a:spcAft>
              <a:buNone/>
            </a:pPr>
            <a:r>
              <a:t/>
            </a:r>
            <a:endParaRPr b="1">
              <a:solidFill>
                <a:srgbClr val="000000"/>
              </a:solidFill>
            </a:endParaRPr>
          </a:p>
          <a:p>
            <a:pPr indent="0" lvl="0" marL="457200" rtl="0" algn="l">
              <a:lnSpc>
                <a:spcPct val="200000"/>
              </a:lnSpc>
              <a:spcBef>
                <a:spcPts val="1200"/>
              </a:spcBef>
              <a:spcAft>
                <a:spcPts val="1200"/>
              </a:spcAft>
              <a:buNone/>
            </a:pPr>
            <a:r>
              <a:t/>
            </a:r>
            <a:endParaRPr/>
          </a:p>
        </p:txBody>
      </p:sp>
      <p:sp>
        <p:nvSpPr>
          <p:cNvPr id="1528" name="Google Shape;1528;p82"/>
          <p:cNvSpPr txBox="1"/>
          <p:nvPr>
            <p:ph type="title"/>
          </p:nvPr>
        </p:nvSpPr>
        <p:spPr>
          <a:xfrm>
            <a:off x="713250" y="207100"/>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000000"/>
                </a:solidFill>
              </a:rPr>
              <a:t>Your Role as a Parent</a:t>
            </a:r>
            <a:endParaRPr>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2" name="Shape 1532"/>
        <p:cNvGrpSpPr/>
        <p:nvPr/>
      </p:nvGrpSpPr>
      <p:grpSpPr>
        <a:xfrm>
          <a:off x="0" y="0"/>
          <a:ext cx="0" cy="0"/>
          <a:chOff x="0" y="0"/>
          <a:chExt cx="0" cy="0"/>
        </a:xfrm>
      </p:grpSpPr>
      <p:pic>
        <p:nvPicPr>
          <p:cNvPr id="1533" name="Google Shape;1533;p83"/>
          <p:cNvPicPr preferRelativeResize="0"/>
          <p:nvPr/>
        </p:nvPicPr>
        <p:blipFill rotWithShape="1">
          <a:blip r:embed="rId3">
            <a:alphaModFix/>
          </a:blip>
          <a:srcRect b="12141" l="0" r="0" t="0"/>
          <a:stretch/>
        </p:blipFill>
        <p:spPr>
          <a:xfrm>
            <a:off x="2057400" y="457200"/>
            <a:ext cx="4991100" cy="43852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7" name="Shape 1537"/>
        <p:cNvGrpSpPr/>
        <p:nvPr/>
      </p:nvGrpSpPr>
      <p:grpSpPr>
        <a:xfrm>
          <a:off x="0" y="0"/>
          <a:ext cx="0" cy="0"/>
          <a:chOff x="0" y="0"/>
          <a:chExt cx="0" cy="0"/>
        </a:xfrm>
      </p:grpSpPr>
      <p:sp>
        <p:nvSpPr>
          <p:cNvPr id="1538" name="Google Shape;1538;p84"/>
          <p:cNvSpPr txBox="1"/>
          <p:nvPr>
            <p:ph idx="1" type="body"/>
          </p:nvPr>
        </p:nvSpPr>
        <p:spPr>
          <a:xfrm>
            <a:off x="713250" y="1152475"/>
            <a:ext cx="7717500" cy="14193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1 year minus a day </a:t>
            </a:r>
            <a:endParaRPr sz="1500"/>
          </a:p>
          <a:p>
            <a:pPr indent="0" lvl="0" marL="457200" rtl="0" algn="l">
              <a:spcBef>
                <a:spcPts val="1200"/>
              </a:spcBef>
              <a:spcAft>
                <a:spcPts val="0"/>
              </a:spcAft>
              <a:buNone/>
            </a:pPr>
            <a:r>
              <a:t/>
            </a:r>
            <a:endParaRPr sz="1500"/>
          </a:p>
          <a:p>
            <a:pPr indent="-323850" lvl="0" marL="457200" rtl="0" algn="l">
              <a:spcBef>
                <a:spcPts val="1200"/>
              </a:spcBef>
              <a:spcAft>
                <a:spcPts val="0"/>
              </a:spcAft>
              <a:buSzPts val="1500"/>
              <a:buChar char="●"/>
            </a:pPr>
            <a:r>
              <a:rPr lang="en" sz="1500"/>
              <a:t>An IEP revision can happen at any time </a:t>
            </a:r>
            <a:endParaRPr sz="1500"/>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sz="1500"/>
          </a:p>
          <a:p>
            <a:pPr indent="0" lvl="0" marL="0" rtl="0" algn="l">
              <a:spcBef>
                <a:spcPts val="1200"/>
              </a:spcBef>
              <a:spcAft>
                <a:spcPts val="1200"/>
              </a:spcAft>
              <a:buNone/>
            </a:pPr>
            <a:r>
              <a:t/>
            </a:r>
            <a:endParaRPr sz="1500"/>
          </a:p>
        </p:txBody>
      </p:sp>
      <p:sp>
        <p:nvSpPr>
          <p:cNvPr id="1539" name="Google Shape;1539;p84"/>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How Long does an IEP last?</a:t>
            </a:r>
            <a:endParaRPr/>
          </a:p>
        </p:txBody>
      </p:sp>
      <p:pic>
        <p:nvPicPr>
          <p:cNvPr id="1540" name="Google Shape;1540;p84"/>
          <p:cNvPicPr preferRelativeResize="0"/>
          <p:nvPr/>
        </p:nvPicPr>
        <p:blipFill>
          <a:blip r:embed="rId3">
            <a:alphaModFix/>
          </a:blip>
          <a:stretch>
            <a:fillRect/>
          </a:stretch>
        </p:blipFill>
        <p:spPr>
          <a:xfrm>
            <a:off x="5057175" y="1216450"/>
            <a:ext cx="4086826" cy="32811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4" name="Shape 1544"/>
        <p:cNvGrpSpPr/>
        <p:nvPr/>
      </p:nvGrpSpPr>
      <p:grpSpPr>
        <a:xfrm>
          <a:off x="0" y="0"/>
          <a:ext cx="0" cy="0"/>
          <a:chOff x="0" y="0"/>
          <a:chExt cx="0" cy="0"/>
        </a:xfrm>
      </p:grpSpPr>
      <p:sp>
        <p:nvSpPr>
          <p:cNvPr id="1545" name="Google Shape;1545;p85"/>
          <p:cNvSpPr txBox="1"/>
          <p:nvPr>
            <p:ph idx="1" type="body"/>
          </p:nvPr>
        </p:nvSpPr>
        <p:spPr>
          <a:xfrm>
            <a:off x="423700" y="1064525"/>
            <a:ext cx="8007000" cy="39867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Char char="●"/>
            </a:pPr>
            <a:r>
              <a:rPr lang="en" sz="1500"/>
              <a:t>IEPs are revised to ensure that the educational plan remains appropriate and effective for the student. Here are some common reasons for IEP revisions:</a:t>
            </a:r>
            <a:endParaRPr sz="1500"/>
          </a:p>
          <a:p>
            <a:pPr indent="-323850" lvl="1" marL="914400" rtl="0" algn="l">
              <a:spcBef>
                <a:spcPts val="0"/>
              </a:spcBef>
              <a:spcAft>
                <a:spcPts val="0"/>
              </a:spcAft>
              <a:buSzPts val="1500"/>
              <a:buChar char="○"/>
            </a:pPr>
            <a:r>
              <a:rPr lang="en" sz="1500"/>
              <a:t>Changes in student needs</a:t>
            </a:r>
            <a:endParaRPr sz="1500"/>
          </a:p>
          <a:p>
            <a:pPr indent="-323850" lvl="2" marL="1371600" rtl="0" algn="l">
              <a:spcBef>
                <a:spcPts val="0"/>
              </a:spcBef>
              <a:spcAft>
                <a:spcPts val="0"/>
              </a:spcAft>
              <a:buSzPts val="1500"/>
              <a:buChar char="■"/>
            </a:pPr>
            <a:r>
              <a:rPr lang="en" sz="1500"/>
              <a:t>Academic Progress</a:t>
            </a:r>
            <a:endParaRPr sz="1500"/>
          </a:p>
          <a:p>
            <a:pPr indent="-323850" lvl="2" marL="1371600" rtl="0" algn="l">
              <a:spcBef>
                <a:spcPts val="0"/>
              </a:spcBef>
              <a:spcAft>
                <a:spcPts val="0"/>
              </a:spcAft>
              <a:buSzPts val="1500"/>
              <a:buChar char="■"/>
            </a:pPr>
            <a:r>
              <a:rPr lang="en" sz="1500"/>
              <a:t>Behavior Needs</a:t>
            </a:r>
            <a:endParaRPr sz="1500"/>
          </a:p>
          <a:p>
            <a:pPr indent="-323850" lvl="2" marL="1371600" rtl="0" algn="l">
              <a:spcBef>
                <a:spcPts val="0"/>
              </a:spcBef>
              <a:spcAft>
                <a:spcPts val="0"/>
              </a:spcAft>
              <a:buSzPts val="1500"/>
              <a:buChar char="■"/>
            </a:pPr>
            <a:r>
              <a:rPr lang="en" sz="1500"/>
              <a:t>Health or Medical Changes</a:t>
            </a:r>
            <a:endParaRPr sz="1500"/>
          </a:p>
          <a:p>
            <a:pPr indent="-323850" lvl="1" marL="914400" rtl="0" algn="l">
              <a:spcBef>
                <a:spcPts val="0"/>
              </a:spcBef>
              <a:spcAft>
                <a:spcPts val="0"/>
              </a:spcAft>
              <a:buSzPts val="1500"/>
              <a:buChar char="○"/>
            </a:pPr>
            <a:r>
              <a:rPr lang="en" sz="1500"/>
              <a:t>New Evaluation Results</a:t>
            </a:r>
            <a:endParaRPr sz="1500"/>
          </a:p>
          <a:p>
            <a:pPr indent="-323850" lvl="2" marL="1371600" rtl="0" algn="l">
              <a:spcBef>
                <a:spcPts val="0"/>
              </a:spcBef>
              <a:spcAft>
                <a:spcPts val="0"/>
              </a:spcAft>
              <a:buSzPts val="1500"/>
              <a:buChar char="■"/>
            </a:pPr>
            <a:r>
              <a:rPr lang="en" sz="1500"/>
              <a:t>Reevaluations</a:t>
            </a:r>
            <a:endParaRPr sz="1500"/>
          </a:p>
          <a:p>
            <a:pPr indent="-323850" lvl="2" marL="1371600" rtl="0" algn="l">
              <a:spcBef>
                <a:spcPts val="0"/>
              </a:spcBef>
              <a:spcAft>
                <a:spcPts val="0"/>
              </a:spcAft>
              <a:buSzPts val="1500"/>
              <a:buChar char="■"/>
            </a:pPr>
            <a:r>
              <a:rPr lang="en" sz="1500"/>
              <a:t>Independent Evaluations</a:t>
            </a:r>
            <a:endParaRPr sz="1500"/>
          </a:p>
          <a:p>
            <a:pPr indent="-323850" lvl="1" marL="914400" rtl="0" algn="l">
              <a:spcBef>
                <a:spcPts val="0"/>
              </a:spcBef>
              <a:spcAft>
                <a:spcPts val="0"/>
              </a:spcAft>
              <a:buSzPts val="1500"/>
              <a:buChar char="○"/>
            </a:pPr>
            <a:r>
              <a:rPr lang="en" sz="1500"/>
              <a:t>Changes in Educational Placement or </a:t>
            </a:r>
            <a:r>
              <a:rPr lang="en" sz="1500"/>
              <a:t>Serv</a:t>
            </a:r>
            <a:r>
              <a:rPr lang="en" sz="1500"/>
              <a:t>ices</a:t>
            </a:r>
            <a:endParaRPr sz="1500"/>
          </a:p>
          <a:p>
            <a:pPr indent="-323850" lvl="2" marL="1371600" rtl="0" algn="l">
              <a:spcBef>
                <a:spcPts val="0"/>
              </a:spcBef>
              <a:spcAft>
                <a:spcPts val="0"/>
              </a:spcAft>
              <a:buSzPts val="1500"/>
              <a:buChar char="■"/>
            </a:pPr>
            <a:r>
              <a:rPr lang="en" sz="1500"/>
              <a:t>Transition to New Grade Level</a:t>
            </a:r>
            <a:endParaRPr sz="1500"/>
          </a:p>
          <a:p>
            <a:pPr indent="-323850" lvl="2" marL="1371600" rtl="0" algn="l">
              <a:spcBef>
                <a:spcPts val="0"/>
              </a:spcBef>
              <a:spcAft>
                <a:spcPts val="0"/>
              </a:spcAft>
              <a:buSzPts val="1500"/>
              <a:buChar char="■"/>
            </a:pPr>
            <a:r>
              <a:rPr lang="en" sz="1500"/>
              <a:t>Service Changes</a:t>
            </a:r>
            <a:endParaRPr sz="1500"/>
          </a:p>
          <a:p>
            <a:pPr indent="-323850" lvl="1" marL="914400" rtl="0" algn="l">
              <a:spcBef>
                <a:spcPts val="0"/>
              </a:spcBef>
              <a:spcAft>
                <a:spcPts val="0"/>
              </a:spcAft>
              <a:buSzPts val="1500"/>
              <a:buChar char="○"/>
            </a:pPr>
            <a:r>
              <a:rPr lang="en" sz="1500"/>
              <a:t>Parental or Teacher Concerns</a:t>
            </a:r>
            <a:endParaRPr sz="1500"/>
          </a:p>
          <a:p>
            <a:pPr indent="-323850" lvl="2" marL="1371600" rtl="0" algn="l">
              <a:spcBef>
                <a:spcPts val="0"/>
              </a:spcBef>
              <a:spcAft>
                <a:spcPts val="0"/>
              </a:spcAft>
              <a:buSzPts val="1500"/>
              <a:buChar char="■"/>
            </a:pPr>
            <a:r>
              <a:rPr lang="en" sz="1500"/>
              <a:t>Parent Request</a:t>
            </a:r>
            <a:endParaRPr sz="1500"/>
          </a:p>
          <a:p>
            <a:pPr indent="-323850" lvl="2" marL="1371600" rtl="0" algn="l">
              <a:spcBef>
                <a:spcPts val="0"/>
              </a:spcBef>
              <a:spcAft>
                <a:spcPts val="0"/>
              </a:spcAft>
              <a:buSzPts val="1500"/>
              <a:buChar char="■"/>
            </a:pPr>
            <a:r>
              <a:rPr lang="en" sz="1500"/>
              <a:t>Teacher Observations</a:t>
            </a:r>
            <a:endParaRPr sz="1500"/>
          </a:p>
          <a:p>
            <a:pPr indent="0" lvl="0" marL="914400" rtl="0" algn="l">
              <a:spcBef>
                <a:spcPts val="1200"/>
              </a:spcBef>
              <a:spcAft>
                <a:spcPts val="0"/>
              </a:spcAft>
              <a:buNone/>
            </a:pPr>
            <a:r>
              <a:t/>
            </a:r>
            <a:endParaRPr sz="1500"/>
          </a:p>
          <a:p>
            <a:pPr indent="0" lvl="0" marL="0" rtl="0" algn="l">
              <a:spcBef>
                <a:spcPts val="1200"/>
              </a:spcBef>
              <a:spcAft>
                <a:spcPts val="0"/>
              </a:spcAft>
              <a:buNone/>
            </a:pPr>
            <a:r>
              <a:t/>
            </a:r>
            <a:endParaRPr sz="1500"/>
          </a:p>
          <a:p>
            <a:pPr indent="0" lvl="0" marL="0" rtl="0" algn="l">
              <a:spcBef>
                <a:spcPts val="1200"/>
              </a:spcBef>
              <a:spcAft>
                <a:spcPts val="0"/>
              </a:spcAft>
              <a:buNone/>
            </a:pPr>
            <a:r>
              <a:t/>
            </a:r>
            <a:endParaRPr sz="1500"/>
          </a:p>
          <a:p>
            <a:pPr indent="0" lvl="0" marL="0" rtl="0" algn="l">
              <a:spcBef>
                <a:spcPts val="1200"/>
              </a:spcBef>
              <a:spcAft>
                <a:spcPts val="1200"/>
              </a:spcAft>
              <a:buNone/>
            </a:pPr>
            <a:r>
              <a:t/>
            </a:r>
            <a:endParaRPr sz="1500"/>
          </a:p>
        </p:txBody>
      </p:sp>
      <p:sp>
        <p:nvSpPr>
          <p:cNvPr id="1546" name="Google Shape;1546;p85"/>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IEP Revision</a:t>
            </a:r>
            <a:endParaRPr/>
          </a:p>
        </p:txBody>
      </p:sp>
      <p:pic>
        <p:nvPicPr>
          <p:cNvPr id="1547" name="Google Shape;1547;p85"/>
          <p:cNvPicPr preferRelativeResize="0"/>
          <p:nvPr/>
        </p:nvPicPr>
        <p:blipFill>
          <a:blip r:embed="rId3">
            <a:alphaModFix/>
          </a:blip>
          <a:stretch>
            <a:fillRect/>
          </a:stretch>
        </p:blipFill>
        <p:spPr>
          <a:xfrm>
            <a:off x="6208775" y="2262725"/>
            <a:ext cx="4086826" cy="32811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1" name="Shape 1551"/>
        <p:cNvGrpSpPr/>
        <p:nvPr/>
      </p:nvGrpSpPr>
      <p:grpSpPr>
        <a:xfrm>
          <a:off x="0" y="0"/>
          <a:ext cx="0" cy="0"/>
          <a:chOff x="0" y="0"/>
          <a:chExt cx="0" cy="0"/>
        </a:xfrm>
      </p:grpSpPr>
      <p:sp>
        <p:nvSpPr>
          <p:cNvPr id="1552" name="Google Shape;1552;p86"/>
          <p:cNvSpPr txBox="1"/>
          <p:nvPr>
            <p:ph idx="1" type="subTitle"/>
          </p:nvPr>
        </p:nvSpPr>
        <p:spPr>
          <a:xfrm>
            <a:off x="1904250" y="2756350"/>
            <a:ext cx="53355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How you </a:t>
            </a:r>
            <a:r>
              <a:rPr lang="en"/>
              <a:t>and</a:t>
            </a:r>
            <a:r>
              <a:rPr lang="en"/>
              <a:t> your child start the school year off right?</a:t>
            </a:r>
            <a:endParaRPr/>
          </a:p>
        </p:txBody>
      </p:sp>
      <p:sp>
        <p:nvSpPr>
          <p:cNvPr id="1553" name="Google Shape;1553;p86"/>
          <p:cNvSpPr txBox="1"/>
          <p:nvPr>
            <p:ph type="title"/>
          </p:nvPr>
        </p:nvSpPr>
        <p:spPr>
          <a:xfrm>
            <a:off x="1569450" y="1152050"/>
            <a:ext cx="6005100" cy="1516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Starting the Year Off Right</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7" name="Shape 1557"/>
        <p:cNvGrpSpPr/>
        <p:nvPr/>
      </p:nvGrpSpPr>
      <p:grpSpPr>
        <a:xfrm>
          <a:off x="0" y="0"/>
          <a:ext cx="0" cy="0"/>
          <a:chOff x="0" y="0"/>
          <a:chExt cx="0" cy="0"/>
        </a:xfrm>
      </p:grpSpPr>
      <p:sp>
        <p:nvSpPr>
          <p:cNvPr id="1558" name="Google Shape;1558;p87"/>
          <p:cNvSpPr txBox="1"/>
          <p:nvPr>
            <p:ph type="title"/>
          </p:nvPr>
        </p:nvSpPr>
        <p:spPr>
          <a:xfrm>
            <a:off x="713250" y="523025"/>
            <a:ext cx="7717500" cy="54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Tips &amp; Tricks </a:t>
            </a:r>
            <a:endParaRPr/>
          </a:p>
        </p:txBody>
      </p:sp>
      <p:sp>
        <p:nvSpPr>
          <p:cNvPr id="1559" name="Google Shape;1559;p87"/>
          <p:cNvSpPr txBox="1"/>
          <p:nvPr>
            <p:ph idx="1" type="body"/>
          </p:nvPr>
        </p:nvSpPr>
        <p:spPr>
          <a:xfrm>
            <a:off x="713225" y="1122325"/>
            <a:ext cx="7717500" cy="3580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Establish</a:t>
            </a:r>
            <a:r>
              <a:rPr lang="en"/>
              <a:t> a  daily routine </a:t>
            </a:r>
            <a:endParaRPr/>
          </a:p>
          <a:p>
            <a:pPr indent="-317500" lvl="1" marL="914400" rtl="0" algn="l">
              <a:spcBef>
                <a:spcPts val="0"/>
              </a:spcBef>
              <a:spcAft>
                <a:spcPts val="0"/>
              </a:spcAft>
              <a:buSzPts val="1400"/>
              <a:buChar char="○"/>
            </a:pPr>
            <a:r>
              <a:rPr lang="en"/>
              <a:t>This includes a </a:t>
            </a:r>
            <a:r>
              <a:rPr lang="en"/>
              <a:t>consistent</a:t>
            </a:r>
            <a:r>
              <a:rPr lang="en"/>
              <a:t> bedtime</a:t>
            </a:r>
            <a:endParaRPr/>
          </a:p>
          <a:p>
            <a:pPr indent="-342900" lvl="0" marL="457200" rtl="0" algn="l">
              <a:spcBef>
                <a:spcPts val="0"/>
              </a:spcBef>
              <a:spcAft>
                <a:spcPts val="0"/>
              </a:spcAft>
              <a:buSzPts val="1800"/>
              <a:buChar char="●"/>
            </a:pPr>
            <a:r>
              <a:rPr lang="en"/>
              <a:t>Get involved!</a:t>
            </a:r>
            <a:endParaRPr/>
          </a:p>
          <a:p>
            <a:pPr indent="-317500" lvl="1" marL="914400" rtl="0" algn="l">
              <a:spcBef>
                <a:spcPts val="0"/>
              </a:spcBef>
              <a:spcAft>
                <a:spcPts val="0"/>
              </a:spcAft>
              <a:buSzPts val="1400"/>
              <a:buChar char="○"/>
            </a:pPr>
            <a:r>
              <a:rPr lang="en"/>
              <a:t>Join your school’s PTO</a:t>
            </a:r>
            <a:endParaRPr/>
          </a:p>
          <a:p>
            <a:pPr indent="-342900" lvl="0" marL="457200" rtl="0" algn="l">
              <a:spcBef>
                <a:spcPts val="0"/>
              </a:spcBef>
              <a:spcAft>
                <a:spcPts val="0"/>
              </a:spcAft>
              <a:buSzPts val="1800"/>
              <a:buChar char="●"/>
            </a:pPr>
            <a:r>
              <a:rPr lang="en"/>
              <a:t>Stay connected</a:t>
            </a:r>
            <a:endParaRPr/>
          </a:p>
          <a:p>
            <a:pPr indent="-317500" lvl="1" marL="914400" rtl="0" algn="l">
              <a:spcBef>
                <a:spcPts val="0"/>
              </a:spcBef>
              <a:spcAft>
                <a:spcPts val="0"/>
              </a:spcAft>
              <a:buSzPts val="1400"/>
              <a:buChar char="○"/>
            </a:pPr>
            <a:r>
              <a:rPr lang="en"/>
              <a:t>Reach out to teachers/case managers if you have a concern or question </a:t>
            </a:r>
            <a:endParaRPr/>
          </a:p>
          <a:p>
            <a:pPr indent="-342900" lvl="0" marL="457200" rtl="0" algn="l">
              <a:spcBef>
                <a:spcPts val="0"/>
              </a:spcBef>
              <a:spcAft>
                <a:spcPts val="0"/>
              </a:spcAft>
              <a:buSzPts val="1800"/>
              <a:buChar char="●"/>
            </a:pPr>
            <a:r>
              <a:rPr lang="en"/>
              <a:t>Create a homework zone</a:t>
            </a:r>
            <a:endParaRPr/>
          </a:p>
          <a:p>
            <a:pPr indent="-317500" lvl="1" marL="914400" rtl="0" algn="l">
              <a:spcBef>
                <a:spcPts val="0"/>
              </a:spcBef>
              <a:spcAft>
                <a:spcPts val="0"/>
              </a:spcAft>
              <a:buSzPts val="1400"/>
              <a:buChar char="○"/>
            </a:pPr>
            <a:r>
              <a:rPr lang="en"/>
              <a:t>This should be a quite set place for your child to work </a:t>
            </a:r>
            <a:endParaRPr/>
          </a:p>
          <a:p>
            <a:pPr indent="-342900" lvl="0" marL="457200" rtl="0" algn="l">
              <a:spcBef>
                <a:spcPts val="0"/>
              </a:spcBef>
              <a:spcAft>
                <a:spcPts val="0"/>
              </a:spcAft>
              <a:buSzPts val="1800"/>
              <a:buChar char="●"/>
            </a:pPr>
            <a:r>
              <a:rPr lang="en"/>
              <a:t>Check child’s backpack and folder daily </a:t>
            </a:r>
            <a:endParaRPr/>
          </a:p>
          <a:p>
            <a:pPr indent="-317500" lvl="1" marL="914400" rtl="0" algn="l">
              <a:spcBef>
                <a:spcPts val="0"/>
              </a:spcBef>
              <a:spcAft>
                <a:spcPts val="0"/>
              </a:spcAft>
              <a:buSzPts val="1400"/>
              <a:buChar char="○"/>
            </a:pPr>
            <a:r>
              <a:rPr lang="en"/>
              <a:t>Many important forms will go home in the first months of school</a:t>
            </a:r>
            <a:endParaRPr/>
          </a:p>
          <a:p>
            <a:pPr indent="-342900" lvl="0" marL="457200" rtl="0" algn="l">
              <a:spcBef>
                <a:spcPts val="0"/>
              </a:spcBef>
              <a:spcAft>
                <a:spcPts val="0"/>
              </a:spcAft>
              <a:buSzPts val="1800"/>
              <a:buChar char="●"/>
            </a:pPr>
            <a:r>
              <a:rPr lang="en"/>
              <a:t>Frequently check Class DoJo for updates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3" name="Shape 1563"/>
        <p:cNvGrpSpPr/>
        <p:nvPr/>
      </p:nvGrpSpPr>
      <p:grpSpPr>
        <a:xfrm>
          <a:off x="0" y="0"/>
          <a:ext cx="0" cy="0"/>
          <a:chOff x="0" y="0"/>
          <a:chExt cx="0" cy="0"/>
        </a:xfrm>
      </p:grpSpPr>
      <p:sp>
        <p:nvSpPr>
          <p:cNvPr id="1564" name="Google Shape;1564;p88"/>
          <p:cNvSpPr txBox="1"/>
          <p:nvPr>
            <p:ph type="title"/>
          </p:nvPr>
        </p:nvSpPr>
        <p:spPr>
          <a:xfrm>
            <a:off x="2572050" y="539888"/>
            <a:ext cx="3999900" cy="106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Thanks!</a:t>
            </a:r>
            <a:endParaRPr/>
          </a:p>
        </p:txBody>
      </p:sp>
      <p:sp>
        <p:nvSpPr>
          <p:cNvPr id="1565" name="Google Shape;1565;p88"/>
          <p:cNvSpPr txBox="1"/>
          <p:nvPr>
            <p:ph idx="1" type="subTitle"/>
          </p:nvPr>
        </p:nvSpPr>
        <p:spPr>
          <a:xfrm>
            <a:off x="2572050" y="1652263"/>
            <a:ext cx="3999900" cy="838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Next RISE meeting is </a:t>
            </a:r>
            <a:endParaRPr sz="2400"/>
          </a:p>
          <a:p>
            <a:pPr indent="0" lvl="0" marL="0" rtl="0" algn="ctr">
              <a:spcBef>
                <a:spcPts val="0"/>
              </a:spcBef>
              <a:spcAft>
                <a:spcPts val="0"/>
              </a:spcAft>
              <a:buNone/>
            </a:pPr>
            <a:r>
              <a:rPr lang="en" sz="2400"/>
              <a:t>October 8, 2024</a:t>
            </a:r>
            <a:endParaRPr sz="2400"/>
          </a:p>
        </p:txBody>
      </p:sp>
      <p:pic>
        <p:nvPicPr>
          <p:cNvPr id="1566" name="Google Shape;1566;p88"/>
          <p:cNvPicPr preferRelativeResize="0"/>
          <p:nvPr/>
        </p:nvPicPr>
        <p:blipFill rotWithShape="1">
          <a:blip r:embed="rId3">
            <a:alphaModFix/>
          </a:blip>
          <a:srcRect b="26825" l="0" r="0" t="26129"/>
          <a:stretch/>
        </p:blipFill>
        <p:spPr>
          <a:xfrm>
            <a:off x="2730125" y="2537850"/>
            <a:ext cx="3802751" cy="23158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legant Education Pack for Students by Slidesgo">
  <a:themeElements>
    <a:clrScheme name="Simple Light">
      <a:dk1>
        <a:srgbClr val="FFFFFF"/>
      </a:dk1>
      <a:lt1>
        <a:srgbClr val="E4DFED"/>
      </a:lt1>
      <a:dk2>
        <a:srgbClr val="9D8BCA"/>
      </a:dk2>
      <a:lt2>
        <a:srgbClr val="FFFFFF"/>
      </a:lt2>
      <a:accent1>
        <a:srgbClr val="C7BFAA"/>
      </a:accent1>
      <a:accent2>
        <a:srgbClr val="40474B"/>
      </a:accent2>
      <a:accent3>
        <a:srgbClr val="9D8BCA"/>
      </a:accent3>
      <a:accent4>
        <a:srgbClr val="E4DFED"/>
      </a:accent4>
      <a:accent5>
        <a:srgbClr val="C7BFAA"/>
      </a:accent5>
      <a:accent6>
        <a:srgbClr val="FFFFFF"/>
      </a:accent6>
      <a:hlink>
        <a:srgbClr val="40474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