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9144000"/>
  <p:notesSz cx="6858000" cy="9144000"/>
  <p:embeddedFontLst>
    <p:embeddedFont>
      <p:font typeface="Roboto"/>
      <p:regular r:id="rId21"/>
      <p:bold r:id="rId22"/>
      <p:italic r:id="rId23"/>
      <p:boldItalic r:id="rId24"/>
    </p:embeddedFont>
    <p:embeddedFont>
      <p:font typeface="Book Antiqua"/>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Roboto-bold.fntdata"/><Relationship Id="rId21" Type="http://schemas.openxmlformats.org/officeDocument/2006/relationships/font" Target="fonts/Roboto-regular.fntdata"/><Relationship Id="rId24" Type="http://schemas.openxmlformats.org/officeDocument/2006/relationships/font" Target="fonts/Roboto-boldItalic.fntdata"/><Relationship Id="rId23" Type="http://schemas.openxmlformats.org/officeDocument/2006/relationships/font" Target="fonts/Roboto-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BookAntiqua-bold.fntdata"/><Relationship Id="rId25" Type="http://schemas.openxmlformats.org/officeDocument/2006/relationships/font" Target="fonts/BookAntiqua-regular.fntdata"/><Relationship Id="rId28" Type="http://schemas.openxmlformats.org/officeDocument/2006/relationships/font" Target="fonts/BookAntiqua-boldItalic.fntdata"/><Relationship Id="rId27" Type="http://schemas.openxmlformats.org/officeDocument/2006/relationships/font" Target="fonts/BookAntiqua-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7" name="Google Shape;8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 name="Google Shape;13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422030" y="1371600"/>
            <a:ext cx="8229600" cy="1828800"/>
          </a:xfrm>
          <a:prstGeom prst="rect">
            <a:avLst/>
          </a:prstGeom>
          <a:noFill/>
          <a:ln>
            <a:noFill/>
          </a:ln>
        </p:spPr>
        <p:txBody>
          <a:bodyPr anchorCtr="0" anchor="b" bIns="0" lIns="45700" spcFirstLastPara="1" rIns="45700" wrap="square" tIns="0">
            <a:noAutofit/>
          </a:bodyPr>
          <a:lstStyle>
            <a:lvl1pPr lvl="0" marR="0" rtl="0" algn="ctr">
              <a:spcBef>
                <a:spcPts val="0"/>
              </a:spcBef>
              <a:spcAft>
                <a:spcPts val="0"/>
              </a:spcAft>
              <a:buSzPts val="1400"/>
              <a:buNone/>
              <a:defRPr b="1" i="0" sz="48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17" name="Google Shape;17;p2"/>
          <p:cNvSpPr txBox="1"/>
          <p:nvPr>
            <p:ph idx="1" type="subTitle"/>
          </p:nvPr>
        </p:nvSpPr>
        <p:spPr>
          <a:xfrm>
            <a:off x="1371600" y="3331698"/>
            <a:ext cx="6400800" cy="1752600"/>
          </a:xfrm>
          <a:prstGeom prst="rect">
            <a:avLst/>
          </a:prstGeom>
          <a:noFill/>
          <a:ln>
            <a:noFill/>
          </a:ln>
        </p:spPr>
        <p:txBody>
          <a:bodyPr anchorCtr="0" anchor="t" bIns="45700" lIns="91425" spcFirstLastPara="1" rIns="91425" wrap="square" tIns="45700">
            <a:noAutofit/>
          </a:bodyPr>
          <a:lstStyle>
            <a:lvl1pPr lvl="0" marR="0" rtl="0" algn="ctr">
              <a:spcBef>
                <a:spcPts val="560"/>
              </a:spcBef>
              <a:spcAft>
                <a:spcPts val="0"/>
              </a:spcAft>
              <a:buClr>
                <a:srgbClr val="F9F9F9"/>
              </a:buClr>
              <a:buSzPts val="1820"/>
              <a:buFont typeface="Noto Sans Symbols"/>
              <a:buNone/>
              <a:defRPr b="0" i="0" sz="2800" u="none" cap="none" strike="noStrike">
                <a:solidFill>
                  <a:schemeClr val="lt1"/>
                </a:solidFill>
                <a:latin typeface="Book Antiqua"/>
                <a:ea typeface="Book Antiqua"/>
                <a:cs typeface="Book Antiqua"/>
                <a:sym typeface="Book Antiqua"/>
              </a:defRPr>
            </a:lvl1pPr>
            <a:lvl2pPr lvl="1" marR="0" rtl="0" algn="ctr">
              <a:spcBef>
                <a:spcPts val="480"/>
              </a:spcBef>
              <a:spcAft>
                <a:spcPts val="0"/>
              </a:spcAft>
              <a:buClr>
                <a:schemeClr val="lt1"/>
              </a:buClr>
              <a:buSzPts val="1920"/>
              <a:buFont typeface="Noto Sans Symbols"/>
              <a:buNone/>
              <a:defRPr b="0" i="0" sz="2400" u="none" cap="none" strike="noStrike">
                <a:solidFill>
                  <a:schemeClr val="lt1"/>
                </a:solidFill>
                <a:latin typeface="Book Antiqua"/>
                <a:ea typeface="Book Antiqua"/>
                <a:cs typeface="Book Antiqua"/>
                <a:sym typeface="Book Antiqua"/>
              </a:defRPr>
            </a:lvl2pPr>
            <a:lvl3pPr lvl="2" marR="0" rtl="0" algn="ctr">
              <a:spcBef>
                <a:spcPts val="440"/>
              </a:spcBef>
              <a:spcAft>
                <a:spcPts val="0"/>
              </a:spcAft>
              <a:buClr>
                <a:schemeClr val="lt1"/>
              </a:buClr>
              <a:buSzPts val="2090"/>
              <a:buFont typeface="Noto Sans Symbols"/>
              <a:buNone/>
              <a:defRPr b="0" i="0" sz="2200" u="none" cap="none" strike="noStrike">
                <a:solidFill>
                  <a:schemeClr val="lt1"/>
                </a:solidFill>
                <a:latin typeface="Book Antiqua"/>
                <a:ea typeface="Book Antiqua"/>
                <a:cs typeface="Book Antiqua"/>
                <a:sym typeface="Book Antiqua"/>
              </a:defRPr>
            </a:lvl3pPr>
            <a:lvl4pPr lvl="3" marR="0" rtl="0" algn="ctr">
              <a:spcBef>
                <a:spcPts val="400"/>
              </a:spcBef>
              <a:spcAft>
                <a:spcPts val="0"/>
              </a:spcAft>
              <a:buClr>
                <a:schemeClr val="lt1"/>
              </a:buClr>
              <a:buSzPts val="2000"/>
              <a:buFont typeface="Noto Sans Symbols"/>
              <a:buNone/>
              <a:defRPr b="0" i="0" sz="2000" u="none" cap="none" strike="noStrike">
                <a:solidFill>
                  <a:schemeClr val="lt1"/>
                </a:solidFill>
                <a:latin typeface="Book Antiqua"/>
                <a:ea typeface="Book Antiqua"/>
                <a:cs typeface="Book Antiqua"/>
                <a:sym typeface="Book Antiqua"/>
              </a:defRPr>
            </a:lvl4pPr>
            <a:lvl5pPr lvl="4" marR="0" rtl="0" algn="ctr">
              <a:spcBef>
                <a:spcPts val="400"/>
              </a:spcBef>
              <a:spcAft>
                <a:spcPts val="0"/>
              </a:spcAft>
              <a:buClr>
                <a:schemeClr val="lt1"/>
              </a:buClr>
              <a:buSzPts val="2000"/>
              <a:buFont typeface="Noto Sans Symbols"/>
              <a:buNone/>
              <a:defRPr b="0" i="0" sz="2000" u="none" cap="none" strike="noStrike">
                <a:solidFill>
                  <a:schemeClr val="lt1"/>
                </a:solidFill>
                <a:latin typeface="Book Antiqua"/>
                <a:ea typeface="Book Antiqua"/>
                <a:cs typeface="Book Antiqua"/>
                <a:sym typeface="Book Antiqua"/>
              </a:defRPr>
            </a:lvl5pPr>
            <a:lvl6pPr lvl="5" marR="0" rtl="0" algn="ctr">
              <a:spcBef>
                <a:spcPts val="360"/>
              </a:spcBef>
              <a:spcAft>
                <a:spcPts val="0"/>
              </a:spcAft>
              <a:buClr>
                <a:schemeClr val="lt1"/>
              </a:buClr>
              <a:buSzPts val="1800"/>
              <a:buFont typeface="Noto Sans Symbols"/>
              <a:buNone/>
              <a:defRPr b="0" i="0" sz="1800" u="none" cap="none" strike="noStrike">
                <a:solidFill>
                  <a:schemeClr val="lt1"/>
                </a:solidFill>
                <a:latin typeface="Book Antiqua"/>
                <a:ea typeface="Book Antiqua"/>
                <a:cs typeface="Book Antiqua"/>
                <a:sym typeface="Book Antiqua"/>
              </a:defRPr>
            </a:lvl6pPr>
            <a:lvl7pPr lvl="6" marR="0" rtl="0" algn="ctr">
              <a:spcBef>
                <a:spcPts val="320"/>
              </a:spcBef>
              <a:spcAft>
                <a:spcPts val="0"/>
              </a:spcAft>
              <a:buClr>
                <a:schemeClr val="lt1"/>
              </a:buClr>
              <a:buSzPts val="1600"/>
              <a:buFont typeface="Noto Sans Symbols"/>
              <a:buNone/>
              <a:defRPr b="0" i="0" sz="1600" u="none" cap="none" strike="noStrike">
                <a:solidFill>
                  <a:schemeClr val="lt1"/>
                </a:solidFill>
                <a:latin typeface="Book Antiqua"/>
                <a:ea typeface="Book Antiqua"/>
                <a:cs typeface="Book Antiqua"/>
                <a:sym typeface="Book Antiqua"/>
              </a:defRPr>
            </a:lvl7pPr>
            <a:lvl8pPr lvl="7" marR="0" rtl="0" algn="ctr">
              <a:spcBef>
                <a:spcPts val="280"/>
              </a:spcBef>
              <a:spcAft>
                <a:spcPts val="0"/>
              </a:spcAft>
              <a:buClr>
                <a:schemeClr val="lt1"/>
              </a:buClr>
              <a:buSzPts val="1400"/>
              <a:buFont typeface="Noto Sans Symbols"/>
              <a:buNone/>
              <a:defRPr b="0" i="0" sz="1400" u="none" cap="none" strike="noStrike">
                <a:solidFill>
                  <a:schemeClr val="lt1"/>
                </a:solidFill>
                <a:latin typeface="Book Antiqua"/>
                <a:ea typeface="Book Antiqua"/>
                <a:cs typeface="Book Antiqua"/>
                <a:sym typeface="Book Antiqua"/>
              </a:defRPr>
            </a:lvl8pPr>
            <a:lvl9pPr lvl="8" marR="0" rtl="0" algn="ctr">
              <a:spcBef>
                <a:spcPts val="280"/>
              </a:spcBef>
              <a:spcAft>
                <a:spcPts val="0"/>
              </a:spcAft>
              <a:buClr>
                <a:schemeClr val="lt1"/>
              </a:buClr>
              <a:buSzPts val="1400"/>
              <a:buFont typeface="Noto Sans Symbols"/>
              <a:buNone/>
              <a:defRPr b="0" i="0" sz="1400" u="none" cap="none" strike="noStrike">
                <a:solidFill>
                  <a:schemeClr val="lt1"/>
                </a:solidFill>
                <a:latin typeface="Book Antiqua"/>
                <a:ea typeface="Book Antiqua"/>
                <a:cs typeface="Book Antiqua"/>
                <a:sym typeface="Book Antiqua"/>
              </a:defRPr>
            </a:lvl9pPr>
          </a:lstStyle>
          <a:p/>
        </p:txBody>
      </p:sp>
      <p:sp>
        <p:nvSpPr>
          <p:cNvPr id="18" name="Google Shape;18;p2"/>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9" name="Google Shape;19;p2"/>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20" name="Google Shape;20;p2"/>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3"/>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23" name="Google Shape;23;p3"/>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24" name="Google Shape;24;p3"/>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41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27" name="Google Shape;27;p4"/>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lvl1pPr indent="-344170" lvl="0" marL="457200" marR="0" rtl="0" algn="l">
              <a:spcBef>
                <a:spcPts val="560"/>
              </a:spcBef>
              <a:spcAft>
                <a:spcPts val="0"/>
              </a:spcAft>
              <a:buClr>
                <a:srgbClr val="F9F9F9"/>
              </a:buClr>
              <a:buSzPts val="1820"/>
              <a:buFont typeface="Noto Sans Symbols"/>
              <a:buChar char="⬜"/>
              <a:defRPr b="0" i="0" sz="2800" u="none" cap="none" strike="noStrike">
                <a:solidFill>
                  <a:schemeClr val="lt1"/>
                </a:solidFill>
                <a:latin typeface="Book Antiqua"/>
                <a:ea typeface="Book Antiqua"/>
                <a:cs typeface="Book Antiqua"/>
                <a:sym typeface="Book Antiqua"/>
              </a:defRPr>
            </a:lvl1pPr>
            <a:lvl2pPr indent="-350519" lvl="1" marL="914400"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indent="-361314" lvl="2" marL="1371600" marR="0" rtl="0" algn="l">
              <a:spcBef>
                <a:spcPts val="440"/>
              </a:spcBef>
              <a:spcAft>
                <a:spcPts val="0"/>
              </a:spcAft>
              <a:buClr>
                <a:schemeClr val="lt1"/>
              </a:buClr>
              <a:buSzPts val="2090"/>
              <a:buFont typeface="Noto Sans Symbols"/>
              <a:buChar char="▫"/>
              <a:defRPr b="0" i="0" sz="2200" u="none" cap="none" strike="noStrike">
                <a:solidFill>
                  <a:schemeClr val="lt1"/>
                </a:solidFill>
                <a:latin typeface="Book Antiqua"/>
                <a:ea typeface="Book Antiqua"/>
                <a:cs typeface="Book Antiqua"/>
                <a:sym typeface="Book Antiqua"/>
              </a:defRPr>
            </a:lvl3pPr>
            <a:lvl4pPr indent="-355600" lvl="3" marL="18288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4pPr>
            <a:lvl5pPr indent="-355600" lvl="4" marL="22860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28" name="Google Shape;28;p4"/>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29" name="Google Shape;29;p4"/>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30" name="Google Shape;30;p4"/>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41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33" name="Google Shape;33;p5"/>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34" name="Google Shape;34;p5"/>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35" name="Google Shape;35;p5"/>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6"/>
          <p:cNvSpPr txBox="1"/>
          <p:nvPr>
            <p:ph type="title"/>
          </p:nvPr>
        </p:nvSpPr>
        <p:spPr>
          <a:xfrm>
            <a:off x="1600200" y="609600"/>
            <a:ext cx="7086600" cy="1828800"/>
          </a:xfrm>
          <a:prstGeom prst="rect">
            <a:avLst/>
          </a:prstGeom>
          <a:noFill/>
          <a:ln>
            <a:noFill/>
          </a:ln>
        </p:spPr>
        <p:txBody>
          <a:bodyPr anchorCtr="0" anchor="b" bIns="0" lIns="91425" spcFirstLastPara="1" rIns="91425" wrap="square" tIns="45700">
            <a:noAutofit/>
          </a:bodyPr>
          <a:lstStyle>
            <a:lvl1pPr lvl="0" marR="0" rtl="0" algn="l">
              <a:spcBef>
                <a:spcPts val="0"/>
              </a:spcBef>
              <a:spcAft>
                <a:spcPts val="0"/>
              </a:spcAft>
              <a:buClr>
                <a:srgbClr val="DCC577"/>
              </a:buClr>
              <a:buSzPts val="4800"/>
              <a:buFont typeface="Lucida Sans"/>
              <a:buNone/>
              <a:defRPr b="1" i="0" sz="4800" u="none" cap="none" strike="noStrike">
                <a:solidFill>
                  <a:srgbClr val="DCC577"/>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38" name="Google Shape;38;p6"/>
          <p:cNvSpPr txBox="1"/>
          <p:nvPr>
            <p:ph idx="1" type="body"/>
          </p:nvPr>
        </p:nvSpPr>
        <p:spPr>
          <a:xfrm>
            <a:off x="1600200" y="2507786"/>
            <a:ext cx="7086600" cy="15097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400"/>
              </a:spcBef>
              <a:spcAft>
                <a:spcPts val="0"/>
              </a:spcAft>
              <a:buClr>
                <a:srgbClr val="F9F9F9"/>
              </a:buClr>
              <a:buSzPts val="1300"/>
              <a:buFont typeface="Noto Sans Symbols"/>
              <a:buNone/>
              <a:defRPr b="0" i="0" sz="2000" u="none" cap="none" strike="noStrike">
                <a:solidFill>
                  <a:schemeClr val="lt1"/>
                </a:solidFill>
                <a:latin typeface="Book Antiqua"/>
                <a:ea typeface="Book Antiqua"/>
                <a:cs typeface="Book Antiqua"/>
                <a:sym typeface="Book Antiqua"/>
              </a:defRPr>
            </a:lvl1pPr>
            <a:lvl2pPr indent="-228600" lvl="1" marL="914400" marR="0" rtl="0" algn="l">
              <a:spcBef>
                <a:spcPts val="360"/>
              </a:spcBef>
              <a:spcAft>
                <a:spcPts val="0"/>
              </a:spcAft>
              <a:buClr>
                <a:schemeClr val="lt1"/>
              </a:buClr>
              <a:buSzPts val="1440"/>
              <a:buFont typeface="Noto Sans Symbols"/>
              <a:buNone/>
              <a:defRPr b="0" i="0" sz="1800" u="none" cap="none" strike="noStrike">
                <a:solidFill>
                  <a:schemeClr val="lt1"/>
                </a:solidFill>
                <a:latin typeface="Book Antiqua"/>
                <a:ea typeface="Book Antiqua"/>
                <a:cs typeface="Book Antiqua"/>
                <a:sym typeface="Book Antiqua"/>
              </a:defRPr>
            </a:lvl2pPr>
            <a:lvl3pPr indent="-228600" lvl="2" marL="1371600" marR="0" rtl="0" algn="l">
              <a:spcBef>
                <a:spcPts val="320"/>
              </a:spcBef>
              <a:spcAft>
                <a:spcPts val="0"/>
              </a:spcAft>
              <a:buClr>
                <a:schemeClr val="lt1"/>
              </a:buClr>
              <a:buSzPts val="1520"/>
              <a:buFont typeface="Noto Sans Symbols"/>
              <a:buNone/>
              <a:defRPr b="0" i="0" sz="1600" u="none" cap="none" strike="noStrike">
                <a:solidFill>
                  <a:schemeClr val="lt1"/>
                </a:solidFill>
                <a:latin typeface="Book Antiqua"/>
                <a:ea typeface="Book Antiqua"/>
                <a:cs typeface="Book Antiqua"/>
                <a:sym typeface="Book Antiqua"/>
              </a:defRPr>
            </a:lvl3pPr>
            <a:lvl4pPr indent="-228600" lvl="3" marL="1828800" marR="0" rtl="0" algn="l">
              <a:spcBef>
                <a:spcPts val="280"/>
              </a:spcBef>
              <a:spcAft>
                <a:spcPts val="0"/>
              </a:spcAft>
              <a:buClr>
                <a:schemeClr val="lt1"/>
              </a:buClr>
              <a:buSzPts val="1400"/>
              <a:buFont typeface="Noto Sans Symbols"/>
              <a:buNone/>
              <a:defRPr b="0" i="0" sz="1400" u="none" cap="none" strike="noStrike">
                <a:solidFill>
                  <a:schemeClr val="lt1"/>
                </a:solidFill>
                <a:latin typeface="Book Antiqua"/>
                <a:ea typeface="Book Antiqua"/>
                <a:cs typeface="Book Antiqua"/>
                <a:sym typeface="Book Antiqua"/>
              </a:defRPr>
            </a:lvl4pPr>
            <a:lvl5pPr indent="-228600" lvl="4" marL="2286000" marR="0" rtl="0" algn="l">
              <a:spcBef>
                <a:spcPts val="280"/>
              </a:spcBef>
              <a:spcAft>
                <a:spcPts val="0"/>
              </a:spcAft>
              <a:buClr>
                <a:schemeClr val="lt1"/>
              </a:buClr>
              <a:buSzPts val="1400"/>
              <a:buFont typeface="Noto Sans Symbols"/>
              <a:buNone/>
              <a:defRPr b="0" i="0" sz="14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39" name="Google Shape;39;p6"/>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40" name="Google Shape;40;p6"/>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41" name="Google Shape;41;p6"/>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41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44" name="Google Shape;44;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335915" lvl="0" marL="457200" marR="0" rtl="0" algn="l">
              <a:spcBef>
                <a:spcPts val="520"/>
              </a:spcBef>
              <a:spcAft>
                <a:spcPts val="0"/>
              </a:spcAft>
              <a:buClr>
                <a:srgbClr val="F9F9F9"/>
              </a:buClr>
              <a:buSzPts val="1690"/>
              <a:buFont typeface="Noto Sans Symbols"/>
              <a:buChar char="⬜"/>
              <a:defRPr b="0" i="0" sz="2600" u="none" cap="none" strike="noStrike">
                <a:solidFill>
                  <a:schemeClr val="lt1"/>
                </a:solidFill>
                <a:latin typeface="Book Antiqua"/>
                <a:ea typeface="Book Antiqua"/>
                <a:cs typeface="Book Antiqua"/>
                <a:sym typeface="Book Antiqua"/>
              </a:defRPr>
            </a:lvl1pPr>
            <a:lvl2pPr indent="-350519" lvl="1" marL="914400"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indent="-349250" lvl="2" marL="1371600" marR="0" rtl="0" algn="l">
              <a:spcBef>
                <a:spcPts val="400"/>
              </a:spcBef>
              <a:spcAft>
                <a:spcPts val="0"/>
              </a:spcAft>
              <a:buClr>
                <a:schemeClr val="lt1"/>
              </a:buClr>
              <a:buSzPts val="1900"/>
              <a:buFont typeface="Noto Sans Symbols"/>
              <a:buChar char="▫"/>
              <a:defRPr b="0" i="0" sz="2000" u="none" cap="none" strike="noStrike">
                <a:solidFill>
                  <a:schemeClr val="lt1"/>
                </a:solidFill>
                <a:latin typeface="Book Antiqua"/>
                <a:ea typeface="Book Antiqua"/>
                <a:cs typeface="Book Antiqua"/>
                <a:sym typeface="Book Antiqua"/>
              </a:defRPr>
            </a:lvl3pPr>
            <a:lvl4pPr indent="-342900" lvl="3" marL="18288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4pPr>
            <a:lvl5pPr indent="-342900" lvl="4" marL="22860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45" name="Google Shape;45;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335915" lvl="0" marL="457200" marR="0" rtl="0" algn="l">
              <a:spcBef>
                <a:spcPts val="520"/>
              </a:spcBef>
              <a:spcAft>
                <a:spcPts val="0"/>
              </a:spcAft>
              <a:buClr>
                <a:srgbClr val="F9F9F9"/>
              </a:buClr>
              <a:buSzPts val="1690"/>
              <a:buFont typeface="Noto Sans Symbols"/>
              <a:buChar char="⬜"/>
              <a:defRPr b="0" i="0" sz="2600" u="none" cap="none" strike="noStrike">
                <a:solidFill>
                  <a:schemeClr val="lt1"/>
                </a:solidFill>
                <a:latin typeface="Book Antiqua"/>
                <a:ea typeface="Book Antiqua"/>
                <a:cs typeface="Book Antiqua"/>
                <a:sym typeface="Book Antiqua"/>
              </a:defRPr>
            </a:lvl1pPr>
            <a:lvl2pPr indent="-350519" lvl="1" marL="914400"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indent="-349250" lvl="2" marL="1371600" marR="0" rtl="0" algn="l">
              <a:spcBef>
                <a:spcPts val="400"/>
              </a:spcBef>
              <a:spcAft>
                <a:spcPts val="0"/>
              </a:spcAft>
              <a:buClr>
                <a:schemeClr val="lt1"/>
              </a:buClr>
              <a:buSzPts val="1900"/>
              <a:buFont typeface="Noto Sans Symbols"/>
              <a:buChar char="▫"/>
              <a:defRPr b="0" i="0" sz="2000" u="none" cap="none" strike="noStrike">
                <a:solidFill>
                  <a:schemeClr val="lt1"/>
                </a:solidFill>
                <a:latin typeface="Book Antiqua"/>
                <a:ea typeface="Book Antiqua"/>
                <a:cs typeface="Book Antiqua"/>
                <a:sym typeface="Book Antiqua"/>
              </a:defRPr>
            </a:lvl3pPr>
            <a:lvl4pPr indent="-342900" lvl="3" marL="18288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4pPr>
            <a:lvl5pPr indent="-342900" lvl="4" marL="22860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46" name="Google Shape;46;p7"/>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47" name="Google Shape;47;p7"/>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48" name="Google Shape;48;p7"/>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8"/>
          <p:cNvSpPr txBox="1"/>
          <p:nvPr>
            <p:ph type="title"/>
          </p:nvPr>
        </p:nvSpPr>
        <p:spPr>
          <a:xfrm>
            <a:off x="457200" y="273050"/>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41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51" name="Google Shape;51;p8"/>
          <p:cNvSpPr txBox="1"/>
          <p:nvPr>
            <p:ph idx="1" type="body"/>
          </p:nvPr>
        </p:nvSpPr>
        <p:spPr>
          <a:xfrm>
            <a:off x="457200" y="1535112"/>
            <a:ext cx="4040188" cy="750887"/>
          </a:xfrm>
          <a:prstGeom prst="rect">
            <a:avLst/>
          </a:prstGeom>
          <a:noFill/>
          <a:ln>
            <a:noFill/>
          </a:ln>
        </p:spPr>
        <p:txBody>
          <a:bodyPr anchorCtr="0" anchor="ctr" bIns="45700" lIns="91425" spcFirstLastPara="1" rIns="91425" wrap="square" tIns="45700">
            <a:noAutofit/>
          </a:bodyPr>
          <a:lstStyle>
            <a:lvl1pPr indent="-228600" lvl="0" marL="457200" marR="0" rtl="0" algn="l">
              <a:spcBef>
                <a:spcPts val="480"/>
              </a:spcBef>
              <a:spcAft>
                <a:spcPts val="0"/>
              </a:spcAft>
              <a:buClr>
                <a:srgbClr val="F9F9F9"/>
              </a:buClr>
              <a:buSzPts val="1560"/>
              <a:buFont typeface="Noto Sans Symbols"/>
              <a:buNone/>
              <a:defRPr b="0" i="0" sz="2400" u="none" cap="none" strike="noStrike">
                <a:solidFill>
                  <a:schemeClr val="lt1"/>
                </a:solidFill>
                <a:latin typeface="Book Antiqua"/>
                <a:ea typeface="Book Antiqua"/>
                <a:cs typeface="Book Antiqua"/>
                <a:sym typeface="Book Antiqua"/>
              </a:defRPr>
            </a:lvl1pPr>
            <a:lvl2pPr indent="-228600" lvl="1" marL="914400" marR="0" rtl="0" algn="l">
              <a:spcBef>
                <a:spcPts val="400"/>
              </a:spcBef>
              <a:spcAft>
                <a:spcPts val="0"/>
              </a:spcAft>
              <a:buClr>
                <a:schemeClr val="lt1"/>
              </a:buClr>
              <a:buSzPts val="1600"/>
              <a:buFont typeface="Noto Sans Symbols"/>
              <a:buNone/>
              <a:defRPr b="1" i="0" sz="2000" u="none" cap="none" strike="noStrike">
                <a:solidFill>
                  <a:schemeClr val="lt1"/>
                </a:solidFill>
                <a:latin typeface="Book Antiqua"/>
                <a:ea typeface="Book Antiqua"/>
                <a:cs typeface="Book Antiqua"/>
                <a:sym typeface="Book Antiqua"/>
              </a:defRPr>
            </a:lvl2pPr>
            <a:lvl3pPr indent="-228600" lvl="2" marL="1371600" marR="0" rtl="0" algn="l">
              <a:spcBef>
                <a:spcPts val="360"/>
              </a:spcBef>
              <a:spcAft>
                <a:spcPts val="0"/>
              </a:spcAft>
              <a:buClr>
                <a:schemeClr val="lt1"/>
              </a:buClr>
              <a:buSzPts val="1710"/>
              <a:buFont typeface="Noto Sans Symbols"/>
              <a:buNone/>
              <a:defRPr b="1" i="0" sz="1800" u="none" cap="none" strike="noStrike">
                <a:solidFill>
                  <a:schemeClr val="lt1"/>
                </a:solidFill>
                <a:latin typeface="Book Antiqua"/>
                <a:ea typeface="Book Antiqua"/>
                <a:cs typeface="Book Antiqua"/>
                <a:sym typeface="Book Antiqua"/>
              </a:defRPr>
            </a:lvl3pPr>
            <a:lvl4pPr indent="-228600" lvl="3" marL="1828800" marR="0" rtl="0" algn="l">
              <a:spcBef>
                <a:spcPts val="320"/>
              </a:spcBef>
              <a:spcAft>
                <a:spcPts val="0"/>
              </a:spcAft>
              <a:buClr>
                <a:schemeClr val="lt1"/>
              </a:buClr>
              <a:buSzPts val="1600"/>
              <a:buFont typeface="Noto Sans Symbols"/>
              <a:buNone/>
              <a:defRPr b="1" i="0" sz="1600" u="none" cap="none" strike="noStrike">
                <a:solidFill>
                  <a:schemeClr val="lt1"/>
                </a:solidFill>
                <a:latin typeface="Book Antiqua"/>
                <a:ea typeface="Book Antiqua"/>
                <a:cs typeface="Book Antiqua"/>
                <a:sym typeface="Book Antiqua"/>
              </a:defRPr>
            </a:lvl4pPr>
            <a:lvl5pPr indent="-228600" lvl="4" marL="2286000" marR="0" rtl="0" algn="l">
              <a:spcBef>
                <a:spcPts val="320"/>
              </a:spcBef>
              <a:spcAft>
                <a:spcPts val="0"/>
              </a:spcAft>
              <a:buClr>
                <a:schemeClr val="lt1"/>
              </a:buClr>
              <a:buSzPts val="1600"/>
              <a:buFont typeface="Noto Sans Symbols"/>
              <a:buNone/>
              <a:defRPr b="1" i="0" sz="16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52" name="Google Shape;52;p8"/>
          <p:cNvSpPr txBox="1"/>
          <p:nvPr>
            <p:ph idx="2" type="body"/>
          </p:nvPr>
        </p:nvSpPr>
        <p:spPr>
          <a:xfrm>
            <a:off x="4645025" y="1535112"/>
            <a:ext cx="4041775" cy="750887"/>
          </a:xfrm>
          <a:prstGeom prst="rect">
            <a:avLst/>
          </a:prstGeom>
          <a:noFill/>
          <a:ln>
            <a:noFill/>
          </a:ln>
        </p:spPr>
        <p:txBody>
          <a:bodyPr anchorCtr="0" anchor="ctr" bIns="45700" lIns="91425" spcFirstLastPara="1" rIns="91425" wrap="square" tIns="45700">
            <a:noAutofit/>
          </a:bodyPr>
          <a:lstStyle>
            <a:lvl1pPr indent="-228600" lvl="0" marL="457200" marR="0" rtl="0" algn="l">
              <a:spcBef>
                <a:spcPts val="480"/>
              </a:spcBef>
              <a:spcAft>
                <a:spcPts val="0"/>
              </a:spcAft>
              <a:buClr>
                <a:srgbClr val="F9F9F9"/>
              </a:buClr>
              <a:buSzPts val="1560"/>
              <a:buFont typeface="Noto Sans Symbols"/>
              <a:buNone/>
              <a:defRPr b="0" i="0" sz="2400" u="none" cap="none" strike="noStrike">
                <a:solidFill>
                  <a:schemeClr val="lt1"/>
                </a:solidFill>
                <a:latin typeface="Book Antiqua"/>
                <a:ea typeface="Book Antiqua"/>
                <a:cs typeface="Book Antiqua"/>
                <a:sym typeface="Book Antiqua"/>
              </a:defRPr>
            </a:lvl1pPr>
            <a:lvl2pPr indent="-228600" lvl="1" marL="914400" marR="0" rtl="0" algn="l">
              <a:spcBef>
                <a:spcPts val="400"/>
              </a:spcBef>
              <a:spcAft>
                <a:spcPts val="0"/>
              </a:spcAft>
              <a:buClr>
                <a:schemeClr val="lt1"/>
              </a:buClr>
              <a:buSzPts val="1600"/>
              <a:buFont typeface="Noto Sans Symbols"/>
              <a:buNone/>
              <a:defRPr b="1" i="0" sz="2000" u="none" cap="none" strike="noStrike">
                <a:solidFill>
                  <a:schemeClr val="lt1"/>
                </a:solidFill>
                <a:latin typeface="Book Antiqua"/>
                <a:ea typeface="Book Antiqua"/>
                <a:cs typeface="Book Antiqua"/>
                <a:sym typeface="Book Antiqua"/>
              </a:defRPr>
            </a:lvl2pPr>
            <a:lvl3pPr indent="-228600" lvl="2" marL="1371600" marR="0" rtl="0" algn="l">
              <a:spcBef>
                <a:spcPts val="360"/>
              </a:spcBef>
              <a:spcAft>
                <a:spcPts val="0"/>
              </a:spcAft>
              <a:buClr>
                <a:schemeClr val="lt1"/>
              </a:buClr>
              <a:buSzPts val="1710"/>
              <a:buFont typeface="Noto Sans Symbols"/>
              <a:buNone/>
              <a:defRPr b="1" i="0" sz="1800" u="none" cap="none" strike="noStrike">
                <a:solidFill>
                  <a:schemeClr val="lt1"/>
                </a:solidFill>
                <a:latin typeface="Book Antiqua"/>
                <a:ea typeface="Book Antiqua"/>
                <a:cs typeface="Book Antiqua"/>
                <a:sym typeface="Book Antiqua"/>
              </a:defRPr>
            </a:lvl3pPr>
            <a:lvl4pPr indent="-228600" lvl="3" marL="1828800" marR="0" rtl="0" algn="l">
              <a:spcBef>
                <a:spcPts val="320"/>
              </a:spcBef>
              <a:spcAft>
                <a:spcPts val="0"/>
              </a:spcAft>
              <a:buClr>
                <a:schemeClr val="lt1"/>
              </a:buClr>
              <a:buSzPts val="1600"/>
              <a:buFont typeface="Noto Sans Symbols"/>
              <a:buNone/>
              <a:defRPr b="1" i="0" sz="1600" u="none" cap="none" strike="noStrike">
                <a:solidFill>
                  <a:schemeClr val="lt1"/>
                </a:solidFill>
                <a:latin typeface="Book Antiqua"/>
                <a:ea typeface="Book Antiqua"/>
                <a:cs typeface="Book Antiqua"/>
                <a:sym typeface="Book Antiqua"/>
              </a:defRPr>
            </a:lvl4pPr>
            <a:lvl5pPr indent="-228600" lvl="4" marL="2286000" marR="0" rtl="0" algn="l">
              <a:spcBef>
                <a:spcPts val="320"/>
              </a:spcBef>
              <a:spcAft>
                <a:spcPts val="0"/>
              </a:spcAft>
              <a:buClr>
                <a:schemeClr val="lt1"/>
              </a:buClr>
              <a:buSzPts val="1600"/>
              <a:buFont typeface="Noto Sans Symbols"/>
              <a:buNone/>
              <a:defRPr b="1" i="0" sz="16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53" name="Google Shape;53;p8"/>
          <p:cNvSpPr txBox="1"/>
          <p:nvPr>
            <p:ph idx="3" type="body"/>
          </p:nvPr>
        </p:nvSpPr>
        <p:spPr>
          <a:xfrm>
            <a:off x="457200" y="2362200"/>
            <a:ext cx="4040188" cy="3763963"/>
          </a:xfrm>
          <a:prstGeom prst="rect">
            <a:avLst/>
          </a:prstGeom>
          <a:noFill/>
          <a:ln>
            <a:noFill/>
          </a:ln>
        </p:spPr>
        <p:txBody>
          <a:bodyPr anchorCtr="0" anchor="t" bIns="45700" lIns="91425" spcFirstLastPara="1" rIns="91425" wrap="square" tIns="45700">
            <a:noAutofit/>
          </a:bodyPr>
          <a:lstStyle>
            <a:lvl1pPr indent="-327660" lvl="0" marL="457200" marR="0" rtl="0" algn="l">
              <a:spcBef>
                <a:spcPts val="480"/>
              </a:spcBef>
              <a:spcAft>
                <a:spcPts val="0"/>
              </a:spcAft>
              <a:buClr>
                <a:srgbClr val="F9F9F9"/>
              </a:buClr>
              <a:buSzPts val="1560"/>
              <a:buFont typeface="Noto Sans Symbols"/>
              <a:buChar char="⬜"/>
              <a:defRPr b="0" i="0" sz="2400" u="none" cap="none" strike="noStrike">
                <a:solidFill>
                  <a:schemeClr val="lt1"/>
                </a:solidFill>
                <a:latin typeface="Book Antiqua"/>
                <a:ea typeface="Book Antiqua"/>
                <a:cs typeface="Book Antiqua"/>
                <a:sym typeface="Book Antiqua"/>
              </a:defRPr>
            </a:lvl1pPr>
            <a:lvl2pPr indent="-330200" lvl="1" marL="914400" marR="0" rtl="0" algn="l">
              <a:spcBef>
                <a:spcPts val="400"/>
              </a:spcBef>
              <a:spcAft>
                <a:spcPts val="0"/>
              </a:spcAft>
              <a:buClr>
                <a:schemeClr val="lt1"/>
              </a:buClr>
              <a:buSzPts val="1600"/>
              <a:buFont typeface="Noto Sans Symbols"/>
              <a:buChar char="◼"/>
              <a:defRPr b="0" i="0" sz="2000" u="none" cap="none" strike="noStrike">
                <a:solidFill>
                  <a:schemeClr val="lt1"/>
                </a:solidFill>
                <a:latin typeface="Book Antiqua"/>
                <a:ea typeface="Book Antiqua"/>
                <a:cs typeface="Book Antiqua"/>
                <a:sym typeface="Book Antiqua"/>
              </a:defRPr>
            </a:lvl2pPr>
            <a:lvl3pPr indent="-337185" lvl="2" marL="1371600" marR="0" rtl="0" algn="l">
              <a:spcBef>
                <a:spcPts val="360"/>
              </a:spcBef>
              <a:spcAft>
                <a:spcPts val="0"/>
              </a:spcAft>
              <a:buClr>
                <a:schemeClr val="lt1"/>
              </a:buClr>
              <a:buSzPts val="1710"/>
              <a:buFont typeface="Noto Sans Symbols"/>
              <a:buChar char="▫"/>
              <a:defRPr b="0" i="0" sz="1800" u="none" cap="none" strike="noStrike">
                <a:solidFill>
                  <a:schemeClr val="lt1"/>
                </a:solidFill>
                <a:latin typeface="Book Antiqua"/>
                <a:ea typeface="Book Antiqua"/>
                <a:cs typeface="Book Antiqua"/>
                <a:sym typeface="Book Antiqua"/>
              </a:defRPr>
            </a:lvl3pPr>
            <a:lvl4pPr indent="-330200" lvl="3" marL="18288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4pPr>
            <a:lvl5pPr indent="-330200" lvl="4" marL="22860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54" name="Google Shape;54;p8"/>
          <p:cNvSpPr txBox="1"/>
          <p:nvPr>
            <p:ph idx="4" type="body"/>
          </p:nvPr>
        </p:nvSpPr>
        <p:spPr>
          <a:xfrm>
            <a:off x="4645025" y="2362200"/>
            <a:ext cx="4041775" cy="3763963"/>
          </a:xfrm>
          <a:prstGeom prst="rect">
            <a:avLst/>
          </a:prstGeom>
          <a:noFill/>
          <a:ln>
            <a:noFill/>
          </a:ln>
        </p:spPr>
        <p:txBody>
          <a:bodyPr anchorCtr="0" anchor="t" bIns="45700" lIns="91425" spcFirstLastPara="1" rIns="91425" wrap="square" tIns="45700">
            <a:noAutofit/>
          </a:bodyPr>
          <a:lstStyle>
            <a:lvl1pPr indent="-327660" lvl="0" marL="457200" marR="0" rtl="0" algn="l">
              <a:spcBef>
                <a:spcPts val="480"/>
              </a:spcBef>
              <a:spcAft>
                <a:spcPts val="0"/>
              </a:spcAft>
              <a:buClr>
                <a:srgbClr val="F9F9F9"/>
              </a:buClr>
              <a:buSzPts val="1560"/>
              <a:buFont typeface="Noto Sans Symbols"/>
              <a:buChar char="⬜"/>
              <a:defRPr b="0" i="0" sz="2400" u="none" cap="none" strike="noStrike">
                <a:solidFill>
                  <a:schemeClr val="lt1"/>
                </a:solidFill>
                <a:latin typeface="Book Antiqua"/>
                <a:ea typeface="Book Antiqua"/>
                <a:cs typeface="Book Antiqua"/>
                <a:sym typeface="Book Antiqua"/>
              </a:defRPr>
            </a:lvl1pPr>
            <a:lvl2pPr indent="-330200" lvl="1" marL="914400" marR="0" rtl="0" algn="l">
              <a:spcBef>
                <a:spcPts val="400"/>
              </a:spcBef>
              <a:spcAft>
                <a:spcPts val="0"/>
              </a:spcAft>
              <a:buClr>
                <a:schemeClr val="lt1"/>
              </a:buClr>
              <a:buSzPts val="1600"/>
              <a:buFont typeface="Noto Sans Symbols"/>
              <a:buChar char="◼"/>
              <a:defRPr b="0" i="0" sz="2000" u="none" cap="none" strike="noStrike">
                <a:solidFill>
                  <a:schemeClr val="lt1"/>
                </a:solidFill>
                <a:latin typeface="Book Antiqua"/>
                <a:ea typeface="Book Antiqua"/>
                <a:cs typeface="Book Antiqua"/>
                <a:sym typeface="Book Antiqua"/>
              </a:defRPr>
            </a:lvl2pPr>
            <a:lvl3pPr indent="-337185" lvl="2" marL="1371600" marR="0" rtl="0" algn="l">
              <a:spcBef>
                <a:spcPts val="360"/>
              </a:spcBef>
              <a:spcAft>
                <a:spcPts val="0"/>
              </a:spcAft>
              <a:buClr>
                <a:schemeClr val="lt1"/>
              </a:buClr>
              <a:buSzPts val="1710"/>
              <a:buFont typeface="Noto Sans Symbols"/>
              <a:buChar char="▫"/>
              <a:defRPr b="0" i="0" sz="1800" u="none" cap="none" strike="noStrike">
                <a:solidFill>
                  <a:schemeClr val="lt1"/>
                </a:solidFill>
                <a:latin typeface="Book Antiqua"/>
                <a:ea typeface="Book Antiqua"/>
                <a:cs typeface="Book Antiqua"/>
                <a:sym typeface="Book Antiqua"/>
              </a:defRPr>
            </a:lvl3pPr>
            <a:lvl4pPr indent="-330200" lvl="3" marL="18288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4pPr>
            <a:lvl5pPr indent="-330200" lvl="4" marL="22860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55" name="Google Shape;55;p8"/>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56" name="Google Shape;56;p8"/>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57" name="Google Shape;57;p8"/>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Clr>
                <a:srgbClr val="F4DB8A"/>
              </a:buClr>
              <a:buSzPts val="2200"/>
              <a:buFont typeface="Lucida Sans"/>
              <a:buNone/>
              <a:defRPr b="0" i="0" sz="2200" u="none" cap="none" strike="noStrike">
                <a:solidFill>
                  <a:srgbClr val="F4DB8A"/>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60" name="Google Shape;60;p9"/>
          <p:cNvSpPr txBox="1"/>
          <p:nvPr>
            <p:ph idx="1" type="body"/>
          </p:nvPr>
        </p:nvSpPr>
        <p:spPr>
          <a:xfrm>
            <a:off x="457200" y="1524000"/>
            <a:ext cx="3008313" cy="4602163"/>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280"/>
              </a:spcBef>
              <a:spcAft>
                <a:spcPts val="0"/>
              </a:spcAft>
              <a:buClr>
                <a:srgbClr val="F9F9F9"/>
              </a:buClr>
              <a:buSzPts val="910"/>
              <a:buFont typeface="Noto Sans Symbols"/>
              <a:buNone/>
              <a:defRPr b="0" i="0" sz="1400" u="none" cap="none" strike="noStrike">
                <a:solidFill>
                  <a:schemeClr val="lt1"/>
                </a:solidFill>
                <a:latin typeface="Book Antiqua"/>
                <a:ea typeface="Book Antiqua"/>
                <a:cs typeface="Book Antiqua"/>
                <a:sym typeface="Book Antiqua"/>
              </a:defRPr>
            </a:lvl1pPr>
            <a:lvl2pPr indent="-228600" lvl="1" marL="914400" marR="0" rtl="0" algn="l">
              <a:spcBef>
                <a:spcPts val="240"/>
              </a:spcBef>
              <a:spcAft>
                <a:spcPts val="0"/>
              </a:spcAft>
              <a:buClr>
                <a:schemeClr val="lt1"/>
              </a:buClr>
              <a:buSzPts val="960"/>
              <a:buFont typeface="Noto Sans Symbols"/>
              <a:buNone/>
              <a:defRPr b="0" i="0" sz="1200" u="none" cap="none" strike="noStrike">
                <a:solidFill>
                  <a:schemeClr val="lt1"/>
                </a:solidFill>
                <a:latin typeface="Book Antiqua"/>
                <a:ea typeface="Book Antiqua"/>
                <a:cs typeface="Book Antiqua"/>
                <a:sym typeface="Book Antiqua"/>
              </a:defRPr>
            </a:lvl2pPr>
            <a:lvl3pPr indent="-228600" lvl="2" marL="1371600" marR="0" rtl="0" algn="l">
              <a:spcBef>
                <a:spcPts val="200"/>
              </a:spcBef>
              <a:spcAft>
                <a:spcPts val="0"/>
              </a:spcAft>
              <a:buClr>
                <a:schemeClr val="lt1"/>
              </a:buClr>
              <a:buSzPts val="950"/>
              <a:buFont typeface="Noto Sans Symbols"/>
              <a:buNone/>
              <a:defRPr b="0" i="0" sz="1000" u="none" cap="none" strike="noStrike">
                <a:solidFill>
                  <a:schemeClr val="lt1"/>
                </a:solidFill>
                <a:latin typeface="Book Antiqua"/>
                <a:ea typeface="Book Antiqua"/>
                <a:cs typeface="Book Antiqua"/>
                <a:sym typeface="Book Antiqua"/>
              </a:defRPr>
            </a:lvl3pPr>
            <a:lvl4pPr indent="-228600" lvl="3" marL="1828800" marR="0" rtl="0" algn="l">
              <a:spcBef>
                <a:spcPts val="180"/>
              </a:spcBef>
              <a:spcAft>
                <a:spcPts val="0"/>
              </a:spcAft>
              <a:buClr>
                <a:schemeClr val="lt1"/>
              </a:buClr>
              <a:buSzPts val="900"/>
              <a:buFont typeface="Noto Sans Symbols"/>
              <a:buNone/>
              <a:defRPr b="0" i="0" sz="900" u="none" cap="none" strike="noStrike">
                <a:solidFill>
                  <a:schemeClr val="lt1"/>
                </a:solidFill>
                <a:latin typeface="Book Antiqua"/>
                <a:ea typeface="Book Antiqua"/>
                <a:cs typeface="Book Antiqua"/>
                <a:sym typeface="Book Antiqua"/>
              </a:defRPr>
            </a:lvl4pPr>
            <a:lvl5pPr indent="-228600" lvl="4" marL="2286000" marR="0" rtl="0" algn="l">
              <a:spcBef>
                <a:spcPts val="180"/>
              </a:spcBef>
              <a:spcAft>
                <a:spcPts val="0"/>
              </a:spcAft>
              <a:buClr>
                <a:schemeClr val="lt1"/>
              </a:buClr>
              <a:buSzPts val="900"/>
              <a:buFont typeface="Noto Sans Symbols"/>
              <a:buNone/>
              <a:defRPr b="0" i="0" sz="9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61" name="Google Shape;61;p9"/>
          <p:cNvSpPr txBox="1"/>
          <p:nvPr>
            <p:ph idx="2"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335915" lvl="0" marL="457200" marR="0" rtl="0" algn="l">
              <a:spcBef>
                <a:spcPts val="520"/>
              </a:spcBef>
              <a:spcAft>
                <a:spcPts val="0"/>
              </a:spcAft>
              <a:buClr>
                <a:srgbClr val="F9F9F9"/>
              </a:buClr>
              <a:buSzPts val="1690"/>
              <a:buFont typeface="Noto Sans Symbols"/>
              <a:buChar char="⬜"/>
              <a:defRPr b="0" i="0" sz="2600" u="none" cap="none" strike="noStrike">
                <a:solidFill>
                  <a:schemeClr val="lt1"/>
                </a:solidFill>
                <a:latin typeface="Book Antiqua"/>
                <a:ea typeface="Book Antiqua"/>
                <a:cs typeface="Book Antiqua"/>
                <a:sym typeface="Book Antiqua"/>
              </a:defRPr>
            </a:lvl1pPr>
            <a:lvl2pPr indent="-350519" lvl="1" marL="914400"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indent="-361314" lvl="2" marL="1371600" marR="0" rtl="0" algn="l">
              <a:spcBef>
                <a:spcPts val="440"/>
              </a:spcBef>
              <a:spcAft>
                <a:spcPts val="0"/>
              </a:spcAft>
              <a:buClr>
                <a:schemeClr val="lt1"/>
              </a:buClr>
              <a:buSzPts val="2090"/>
              <a:buFont typeface="Noto Sans Symbols"/>
              <a:buChar char="▫"/>
              <a:defRPr b="0" i="0" sz="2200" u="none" cap="none" strike="noStrike">
                <a:solidFill>
                  <a:schemeClr val="lt1"/>
                </a:solidFill>
                <a:latin typeface="Book Antiqua"/>
                <a:ea typeface="Book Antiqua"/>
                <a:cs typeface="Book Antiqua"/>
                <a:sym typeface="Book Antiqua"/>
              </a:defRPr>
            </a:lvl3pPr>
            <a:lvl4pPr indent="-355600" lvl="3" marL="18288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4pPr>
            <a:lvl5pPr indent="-342900" lvl="4" marL="22860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62" name="Google Shape;62;p9"/>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63" name="Google Shape;63;p9"/>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64" name="Google Shape;64;p9"/>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828800" y="609600"/>
            <a:ext cx="5486400" cy="522288"/>
          </a:xfrm>
          <a:prstGeom prst="rect">
            <a:avLst/>
          </a:prstGeom>
          <a:noFill/>
          <a:ln>
            <a:noFill/>
          </a:ln>
        </p:spPr>
        <p:txBody>
          <a:bodyPr anchorCtr="0" anchor="b" bIns="0" lIns="45700" spcFirstLastPara="1" rIns="45700" wrap="square" tIns="45700">
            <a:noAutofit/>
          </a:bodyPr>
          <a:lstStyle>
            <a:lvl1pPr lvl="0" marR="0" rtl="0" algn="ctr">
              <a:spcBef>
                <a:spcPts val="0"/>
              </a:spcBef>
              <a:spcAft>
                <a:spcPts val="0"/>
              </a:spcAft>
              <a:buClr>
                <a:srgbClr val="EAD594"/>
              </a:buClr>
              <a:buSzPts val="2000"/>
              <a:buFont typeface="Lucida Sans"/>
              <a:buNone/>
              <a:defRPr b="1" i="0" sz="20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67" name="Google Shape;67;p10"/>
          <p:cNvSpPr/>
          <p:nvPr>
            <p:ph idx="2" type="pic"/>
          </p:nvPr>
        </p:nvSpPr>
        <p:spPr>
          <a:xfrm>
            <a:off x="1828800" y="1831975"/>
            <a:ext cx="5486400" cy="3962400"/>
          </a:xfrm>
          <a:prstGeom prst="rect">
            <a:avLst/>
          </a:prstGeom>
          <a:solidFill>
            <a:schemeClr val="dk2"/>
          </a:solidFill>
          <a:ln cap="sq" cmpd="sng" w="44450">
            <a:solidFill>
              <a:srgbClr val="FFFFFF"/>
            </a:solidFill>
            <a:prstDash val="solid"/>
            <a:miter lim="800000"/>
            <a:headEnd len="sm" w="sm" type="none"/>
            <a:tailEnd len="sm" w="sm" type="none"/>
          </a:ln>
          <a:effectLst>
            <a:outerShdw blurRad="190500" dir="2700000" dist="228600" sy="90000">
              <a:srgbClr val="000000">
                <a:alpha val="24705"/>
              </a:srgbClr>
            </a:outerShdw>
          </a:effectLst>
        </p:spPr>
        <p:txBody>
          <a:bodyPr anchorCtr="0" anchor="t" bIns="45700" lIns="91425" spcFirstLastPara="1" rIns="91425" wrap="square" tIns="45700">
            <a:noAutofit/>
          </a:bodyPr>
          <a:lstStyle>
            <a:lvl1pPr lvl="0" marR="0" rtl="0" algn="l">
              <a:spcBef>
                <a:spcPts val="640"/>
              </a:spcBef>
              <a:spcAft>
                <a:spcPts val="0"/>
              </a:spcAft>
              <a:buClr>
                <a:srgbClr val="F9F9F9"/>
              </a:buClr>
              <a:buSzPts val="2080"/>
              <a:buFont typeface="Noto Sans Symbols"/>
              <a:buNone/>
              <a:defRPr b="0" i="0" sz="3200" u="none" cap="none" strike="noStrike">
                <a:solidFill>
                  <a:schemeClr val="lt1"/>
                </a:solidFill>
                <a:latin typeface="Book Antiqua"/>
                <a:ea typeface="Book Antiqua"/>
                <a:cs typeface="Book Antiqua"/>
                <a:sym typeface="Book Antiqua"/>
              </a:defRPr>
            </a:lvl1pPr>
            <a:lvl2pPr lvl="1"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lvl="2" marR="0" rtl="0" algn="l">
              <a:spcBef>
                <a:spcPts val="440"/>
              </a:spcBef>
              <a:spcAft>
                <a:spcPts val="0"/>
              </a:spcAft>
              <a:buClr>
                <a:schemeClr val="lt1"/>
              </a:buClr>
              <a:buSzPts val="2090"/>
              <a:buFont typeface="Noto Sans Symbols"/>
              <a:buChar char="▫"/>
              <a:defRPr b="0" i="0" sz="2200" u="none" cap="none" strike="noStrike">
                <a:solidFill>
                  <a:schemeClr val="lt1"/>
                </a:solidFill>
                <a:latin typeface="Book Antiqua"/>
                <a:ea typeface="Book Antiqua"/>
                <a:cs typeface="Book Antiqua"/>
                <a:sym typeface="Book Antiqua"/>
              </a:defRPr>
            </a:lvl3pPr>
            <a:lvl4pPr lvl="3"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4pPr>
            <a:lvl5pPr lvl="4"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5pPr>
            <a:lvl6pPr lvl="5"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lvl="6"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lvl="7"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lvl="8"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68" name="Google Shape;68;p10"/>
          <p:cNvSpPr txBox="1"/>
          <p:nvPr>
            <p:ph idx="1" type="body"/>
          </p:nvPr>
        </p:nvSpPr>
        <p:spPr>
          <a:xfrm>
            <a:off x="1828800" y="1166787"/>
            <a:ext cx="5486400" cy="530352"/>
          </a:xfrm>
          <a:prstGeom prst="rect">
            <a:avLst/>
          </a:prstGeom>
          <a:noFill/>
          <a:ln>
            <a:noFill/>
          </a:ln>
        </p:spPr>
        <p:txBody>
          <a:bodyPr anchorCtr="0" anchor="t" bIns="45700" lIns="45700" spcFirstLastPara="1" rIns="45700" wrap="square" tIns="45700">
            <a:noAutofit/>
          </a:bodyPr>
          <a:lstStyle>
            <a:lvl1pPr indent="-228600" lvl="0" marL="457200" marR="0" rtl="0" algn="ctr">
              <a:spcBef>
                <a:spcPts val="280"/>
              </a:spcBef>
              <a:spcAft>
                <a:spcPts val="0"/>
              </a:spcAft>
              <a:buClr>
                <a:srgbClr val="F9F9F9"/>
              </a:buClr>
              <a:buSzPts val="910"/>
              <a:buFont typeface="Noto Sans Symbols"/>
              <a:buNone/>
              <a:defRPr b="0" i="0" sz="1400" u="none" cap="none" strike="noStrike">
                <a:solidFill>
                  <a:schemeClr val="lt1"/>
                </a:solidFill>
                <a:latin typeface="Book Antiqua"/>
                <a:ea typeface="Book Antiqua"/>
                <a:cs typeface="Book Antiqua"/>
                <a:sym typeface="Book Antiqua"/>
              </a:defRPr>
            </a:lvl1pPr>
            <a:lvl2pPr indent="-289560" lvl="1" marL="914400" marR="0" rtl="0" algn="l">
              <a:spcBef>
                <a:spcPts val="240"/>
              </a:spcBef>
              <a:spcAft>
                <a:spcPts val="0"/>
              </a:spcAft>
              <a:buClr>
                <a:schemeClr val="lt1"/>
              </a:buClr>
              <a:buSzPts val="960"/>
              <a:buFont typeface="Noto Sans Symbols"/>
              <a:buChar char="◼"/>
              <a:defRPr b="0" i="0" sz="1200" u="none" cap="none" strike="noStrike">
                <a:solidFill>
                  <a:schemeClr val="lt1"/>
                </a:solidFill>
                <a:latin typeface="Book Antiqua"/>
                <a:ea typeface="Book Antiqua"/>
                <a:cs typeface="Book Antiqua"/>
                <a:sym typeface="Book Antiqua"/>
              </a:defRPr>
            </a:lvl2pPr>
            <a:lvl3pPr indent="-288925" lvl="2" marL="1371600" marR="0" rtl="0" algn="l">
              <a:spcBef>
                <a:spcPts val="200"/>
              </a:spcBef>
              <a:spcAft>
                <a:spcPts val="0"/>
              </a:spcAft>
              <a:buClr>
                <a:schemeClr val="lt1"/>
              </a:buClr>
              <a:buSzPts val="950"/>
              <a:buFont typeface="Noto Sans Symbols"/>
              <a:buChar char="▫"/>
              <a:defRPr b="0" i="0" sz="1000" u="none" cap="none" strike="noStrike">
                <a:solidFill>
                  <a:schemeClr val="lt1"/>
                </a:solidFill>
                <a:latin typeface="Book Antiqua"/>
                <a:ea typeface="Book Antiqua"/>
                <a:cs typeface="Book Antiqua"/>
                <a:sym typeface="Book Antiqua"/>
              </a:defRPr>
            </a:lvl3pPr>
            <a:lvl4pPr indent="-285750" lvl="3" marL="1828800" marR="0" rtl="0" algn="l">
              <a:spcBef>
                <a:spcPts val="180"/>
              </a:spcBef>
              <a:spcAft>
                <a:spcPts val="0"/>
              </a:spcAft>
              <a:buClr>
                <a:schemeClr val="lt1"/>
              </a:buClr>
              <a:buSzPts val="900"/>
              <a:buFont typeface="Noto Sans Symbols"/>
              <a:buChar char="•"/>
              <a:defRPr b="0" i="0" sz="900" u="none" cap="none" strike="noStrike">
                <a:solidFill>
                  <a:schemeClr val="lt1"/>
                </a:solidFill>
                <a:latin typeface="Book Antiqua"/>
                <a:ea typeface="Book Antiqua"/>
                <a:cs typeface="Book Antiqua"/>
                <a:sym typeface="Book Antiqua"/>
              </a:defRPr>
            </a:lvl4pPr>
            <a:lvl5pPr indent="-285750" lvl="4" marL="2286000" marR="0" rtl="0" algn="l">
              <a:spcBef>
                <a:spcPts val="180"/>
              </a:spcBef>
              <a:spcAft>
                <a:spcPts val="0"/>
              </a:spcAft>
              <a:buClr>
                <a:schemeClr val="lt1"/>
              </a:buClr>
              <a:buSzPts val="900"/>
              <a:buFont typeface="Noto Sans Symbols"/>
              <a:buChar char="◾"/>
              <a:defRPr b="0" i="0" sz="9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69" name="Google Shape;69;p10"/>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70" name="Google Shape;70;p10"/>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71" name="Google Shape;71;p10"/>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41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74" name="Google Shape;74;p11"/>
          <p:cNvSpPr txBox="1"/>
          <p:nvPr>
            <p:ph idx="1" type="body"/>
          </p:nvPr>
        </p:nvSpPr>
        <p:spPr>
          <a:xfrm rot="5400000">
            <a:off x="2217737" y="-160338"/>
            <a:ext cx="4708525" cy="8229600"/>
          </a:xfrm>
          <a:prstGeom prst="rect">
            <a:avLst/>
          </a:prstGeom>
          <a:noFill/>
          <a:ln>
            <a:noFill/>
          </a:ln>
        </p:spPr>
        <p:txBody>
          <a:bodyPr anchorCtr="0" anchor="t" bIns="45700" lIns="91425" spcFirstLastPara="1" rIns="91425" wrap="square" tIns="45700">
            <a:noAutofit/>
          </a:bodyPr>
          <a:lstStyle>
            <a:lvl1pPr indent="-344170" lvl="0" marL="457200" marR="0" rtl="0" algn="l">
              <a:spcBef>
                <a:spcPts val="560"/>
              </a:spcBef>
              <a:spcAft>
                <a:spcPts val="0"/>
              </a:spcAft>
              <a:buClr>
                <a:srgbClr val="F9F9F9"/>
              </a:buClr>
              <a:buSzPts val="1820"/>
              <a:buFont typeface="Noto Sans Symbols"/>
              <a:buChar char="⬜"/>
              <a:defRPr b="0" i="0" sz="2800" u="none" cap="none" strike="noStrike">
                <a:solidFill>
                  <a:schemeClr val="lt1"/>
                </a:solidFill>
                <a:latin typeface="Book Antiqua"/>
                <a:ea typeface="Book Antiqua"/>
                <a:cs typeface="Book Antiqua"/>
                <a:sym typeface="Book Antiqua"/>
              </a:defRPr>
            </a:lvl1pPr>
            <a:lvl2pPr indent="-350519" lvl="1" marL="914400"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indent="-361314" lvl="2" marL="1371600" marR="0" rtl="0" algn="l">
              <a:spcBef>
                <a:spcPts val="440"/>
              </a:spcBef>
              <a:spcAft>
                <a:spcPts val="0"/>
              </a:spcAft>
              <a:buClr>
                <a:schemeClr val="lt1"/>
              </a:buClr>
              <a:buSzPts val="2090"/>
              <a:buFont typeface="Noto Sans Symbols"/>
              <a:buChar char="▫"/>
              <a:defRPr b="0" i="0" sz="2200" u="none" cap="none" strike="noStrike">
                <a:solidFill>
                  <a:schemeClr val="lt1"/>
                </a:solidFill>
                <a:latin typeface="Book Antiqua"/>
                <a:ea typeface="Book Antiqua"/>
                <a:cs typeface="Book Antiqua"/>
                <a:sym typeface="Book Antiqua"/>
              </a:defRPr>
            </a:lvl3pPr>
            <a:lvl4pPr indent="-355600" lvl="3" marL="18288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4pPr>
            <a:lvl5pPr indent="-355600" lvl="4" marL="22860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75" name="Google Shape;75;p11"/>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76" name="Google Shape;76;p11"/>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77" name="Google Shape;77;p11"/>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41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80" name="Google Shape;80;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4170" lvl="0" marL="457200" marR="0" rtl="0" algn="l">
              <a:spcBef>
                <a:spcPts val="560"/>
              </a:spcBef>
              <a:spcAft>
                <a:spcPts val="0"/>
              </a:spcAft>
              <a:buClr>
                <a:srgbClr val="F9F9F9"/>
              </a:buClr>
              <a:buSzPts val="1820"/>
              <a:buFont typeface="Noto Sans Symbols"/>
              <a:buChar char="⬜"/>
              <a:defRPr b="0" i="0" sz="2800" u="none" cap="none" strike="noStrike">
                <a:solidFill>
                  <a:schemeClr val="lt1"/>
                </a:solidFill>
                <a:latin typeface="Book Antiqua"/>
                <a:ea typeface="Book Antiqua"/>
                <a:cs typeface="Book Antiqua"/>
                <a:sym typeface="Book Antiqua"/>
              </a:defRPr>
            </a:lvl1pPr>
            <a:lvl2pPr indent="-350519" lvl="1" marL="914400"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indent="-361314" lvl="2" marL="1371600" marR="0" rtl="0" algn="l">
              <a:spcBef>
                <a:spcPts val="440"/>
              </a:spcBef>
              <a:spcAft>
                <a:spcPts val="0"/>
              </a:spcAft>
              <a:buClr>
                <a:schemeClr val="lt1"/>
              </a:buClr>
              <a:buSzPts val="2090"/>
              <a:buFont typeface="Noto Sans Symbols"/>
              <a:buChar char="▫"/>
              <a:defRPr b="0" i="0" sz="2200" u="none" cap="none" strike="noStrike">
                <a:solidFill>
                  <a:schemeClr val="lt1"/>
                </a:solidFill>
                <a:latin typeface="Book Antiqua"/>
                <a:ea typeface="Book Antiqua"/>
                <a:cs typeface="Book Antiqua"/>
                <a:sym typeface="Book Antiqua"/>
              </a:defRPr>
            </a:lvl3pPr>
            <a:lvl4pPr indent="-355600" lvl="3" marL="18288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4pPr>
            <a:lvl5pPr indent="-355600" lvl="4" marL="22860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81" name="Google Shape;81;p12"/>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82" name="Google Shape;82;p12"/>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83" name="Google Shape;83;p12"/>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4100" u="none" cap="none" strike="noStrike">
                <a:solidFill>
                  <a:srgbClr val="EAD594"/>
                </a:solidFill>
                <a:latin typeface="Lucida Sans"/>
                <a:ea typeface="Lucida Sans"/>
                <a:cs typeface="Lucida Sans"/>
                <a:sym typeface="Lucida Sans"/>
              </a:defRPr>
            </a:lvl1pPr>
            <a:lvl2pPr lvl="1"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2pPr>
            <a:lvl3pPr lvl="2"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3pPr>
            <a:lvl4pPr lvl="3"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4pPr>
            <a:lvl5pPr lvl="4"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5pPr>
            <a:lvl6pPr lvl="5"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6pPr>
            <a:lvl7pPr lvl="6"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7pPr>
            <a:lvl8pPr lvl="7"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8pPr>
            <a:lvl9pPr lvl="8" marR="0" rtl="0" algn="ctr">
              <a:spcBef>
                <a:spcPts val="0"/>
              </a:spcBef>
              <a:spcAft>
                <a:spcPts val="0"/>
              </a:spcAft>
              <a:buSzPts val="1400"/>
              <a:buNone/>
              <a:defRPr b="1" i="0" sz="4100" u="none" cap="none" strike="noStrike">
                <a:solidFill>
                  <a:schemeClr val="lt1"/>
                </a:solidFill>
                <a:latin typeface="Lucida Sans"/>
                <a:ea typeface="Lucida Sans"/>
                <a:cs typeface="Lucida Sans"/>
                <a:sym typeface="Lucida Sans"/>
              </a:defRPr>
            </a:lvl9pPr>
          </a:lstStyle>
          <a:p/>
        </p:txBody>
      </p:sp>
      <p:sp>
        <p:nvSpPr>
          <p:cNvPr id="11" name="Google Shape;11;p1"/>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lvl1pPr indent="-344170" lvl="0" marL="457200" marR="0" rtl="0" algn="l">
              <a:spcBef>
                <a:spcPts val="560"/>
              </a:spcBef>
              <a:spcAft>
                <a:spcPts val="0"/>
              </a:spcAft>
              <a:buClr>
                <a:srgbClr val="F9F9F9"/>
              </a:buClr>
              <a:buSzPts val="1820"/>
              <a:buFont typeface="Noto Sans Symbols"/>
              <a:buChar char="⬜"/>
              <a:defRPr b="0" i="0" sz="2800" u="none" cap="none" strike="noStrike">
                <a:solidFill>
                  <a:schemeClr val="lt1"/>
                </a:solidFill>
                <a:latin typeface="Book Antiqua"/>
                <a:ea typeface="Book Antiqua"/>
                <a:cs typeface="Book Antiqua"/>
                <a:sym typeface="Book Antiqua"/>
              </a:defRPr>
            </a:lvl1pPr>
            <a:lvl2pPr indent="-350519" lvl="1" marL="914400" marR="0" rtl="0" algn="l">
              <a:spcBef>
                <a:spcPts val="480"/>
              </a:spcBef>
              <a:spcAft>
                <a:spcPts val="0"/>
              </a:spcAft>
              <a:buClr>
                <a:schemeClr val="lt1"/>
              </a:buClr>
              <a:buSzPts val="1920"/>
              <a:buFont typeface="Noto Sans Symbols"/>
              <a:buChar char="◼"/>
              <a:defRPr b="0" i="0" sz="2400" u="none" cap="none" strike="noStrike">
                <a:solidFill>
                  <a:schemeClr val="lt1"/>
                </a:solidFill>
                <a:latin typeface="Book Antiqua"/>
                <a:ea typeface="Book Antiqua"/>
                <a:cs typeface="Book Antiqua"/>
                <a:sym typeface="Book Antiqua"/>
              </a:defRPr>
            </a:lvl2pPr>
            <a:lvl3pPr indent="-361314" lvl="2" marL="1371600" marR="0" rtl="0" algn="l">
              <a:spcBef>
                <a:spcPts val="440"/>
              </a:spcBef>
              <a:spcAft>
                <a:spcPts val="0"/>
              </a:spcAft>
              <a:buClr>
                <a:schemeClr val="lt1"/>
              </a:buClr>
              <a:buSzPts val="2090"/>
              <a:buFont typeface="Noto Sans Symbols"/>
              <a:buChar char="▫"/>
              <a:defRPr b="0" i="0" sz="2200" u="none" cap="none" strike="noStrike">
                <a:solidFill>
                  <a:schemeClr val="lt1"/>
                </a:solidFill>
                <a:latin typeface="Book Antiqua"/>
                <a:ea typeface="Book Antiqua"/>
                <a:cs typeface="Book Antiqua"/>
                <a:sym typeface="Book Antiqua"/>
              </a:defRPr>
            </a:lvl3pPr>
            <a:lvl4pPr indent="-355600" lvl="3" marL="18288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4pPr>
            <a:lvl5pPr indent="-355600" lvl="4" marL="2286000" marR="0" rtl="0" algn="l">
              <a:spcBef>
                <a:spcPts val="400"/>
              </a:spcBef>
              <a:spcAft>
                <a:spcPts val="0"/>
              </a:spcAft>
              <a:buClr>
                <a:schemeClr val="lt1"/>
              </a:buClr>
              <a:buSzPts val="2000"/>
              <a:buFont typeface="Noto Sans Symbols"/>
              <a:buChar char="◾"/>
              <a:defRPr b="0" i="0" sz="2000" u="none" cap="none" strike="noStrike">
                <a:solidFill>
                  <a:schemeClr val="lt1"/>
                </a:solidFill>
                <a:latin typeface="Book Antiqua"/>
                <a:ea typeface="Book Antiqua"/>
                <a:cs typeface="Book Antiqua"/>
                <a:sym typeface="Book Antiqua"/>
              </a:defRPr>
            </a:lvl5pPr>
            <a:lvl6pPr indent="-342900" lvl="5" marL="2743200" marR="0" rtl="0" algn="l">
              <a:spcBef>
                <a:spcPts val="360"/>
              </a:spcBef>
              <a:spcAft>
                <a:spcPts val="0"/>
              </a:spcAft>
              <a:buClr>
                <a:schemeClr val="lt1"/>
              </a:buClr>
              <a:buSzPts val="1800"/>
              <a:buFont typeface="Noto Sans Symbols"/>
              <a:buChar char="•"/>
              <a:defRPr b="0" i="0" sz="1800" u="none" cap="none" strike="noStrike">
                <a:solidFill>
                  <a:schemeClr val="lt1"/>
                </a:solidFill>
                <a:latin typeface="Book Antiqua"/>
                <a:ea typeface="Book Antiqua"/>
                <a:cs typeface="Book Antiqua"/>
                <a:sym typeface="Book Antiqua"/>
              </a:defRPr>
            </a:lvl6pPr>
            <a:lvl7pPr indent="-330200" lvl="6" marL="3200400" marR="0" rtl="0" algn="l">
              <a:spcBef>
                <a:spcPts val="320"/>
              </a:spcBef>
              <a:spcAft>
                <a:spcPts val="0"/>
              </a:spcAft>
              <a:buClr>
                <a:schemeClr val="lt1"/>
              </a:buClr>
              <a:buSzPts val="1600"/>
              <a:buFont typeface="Noto Sans Symbols"/>
              <a:buChar char="⚫"/>
              <a:defRPr b="0" i="0" sz="1600" u="none" cap="none" strike="noStrike">
                <a:solidFill>
                  <a:schemeClr val="lt1"/>
                </a:solidFill>
                <a:latin typeface="Book Antiqua"/>
                <a:ea typeface="Book Antiqua"/>
                <a:cs typeface="Book Antiqua"/>
                <a:sym typeface="Book Antiqua"/>
              </a:defRPr>
            </a:lvl7pPr>
            <a:lvl8pPr indent="-317500" lvl="7" marL="36576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8pPr>
            <a:lvl9pPr indent="-317500" lvl="8" marL="4114800" marR="0" rtl="0" algn="l">
              <a:spcBef>
                <a:spcPts val="280"/>
              </a:spcBef>
              <a:spcAft>
                <a:spcPts val="0"/>
              </a:spcAft>
              <a:buClr>
                <a:schemeClr val="lt1"/>
              </a:buClr>
              <a:buSzPts val="1400"/>
              <a:buFont typeface="Noto Sans Symbols"/>
              <a:buChar char="⚫"/>
              <a:defRPr b="0" i="0" sz="1400" u="none" cap="none" strike="noStrike">
                <a:solidFill>
                  <a:schemeClr val="lt1"/>
                </a:solidFill>
                <a:latin typeface="Book Antiqua"/>
                <a:ea typeface="Book Antiqua"/>
                <a:cs typeface="Book Antiqua"/>
                <a:sym typeface="Book Antiqua"/>
              </a:defRPr>
            </a:lvl9pPr>
          </a:lstStyle>
          <a:p/>
        </p:txBody>
      </p:sp>
      <p:sp>
        <p:nvSpPr>
          <p:cNvPr id="12" name="Google Shape;12;p1"/>
          <p:cNvSpPr txBox="1"/>
          <p:nvPr>
            <p:ph idx="10" type="dt"/>
          </p:nvPr>
        </p:nvSpPr>
        <p:spPr>
          <a:xfrm>
            <a:off x="457200" y="6416675"/>
            <a:ext cx="2133600" cy="3651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3" name="Google Shape;13;p1"/>
          <p:cNvSpPr txBox="1"/>
          <p:nvPr>
            <p:ph idx="11" type="ftr"/>
          </p:nvPr>
        </p:nvSpPr>
        <p:spPr>
          <a:xfrm>
            <a:off x="3124200" y="6416675"/>
            <a:ext cx="2895600" cy="365125"/>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BABABA"/>
                </a:solidFill>
                <a:latin typeface="Book Antiqua"/>
                <a:ea typeface="Book Antiqua"/>
                <a:cs typeface="Book Antiqua"/>
                <a:sym typeface="Book Antiqua"/>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4" name="Google Shape;14;p1"/>
          <p:cNvSpPr txBox="1"/>
          <p:nvPr>
            <p:ph idx="12" type="sldNum"/>
          </p:nvPr>
        </p:nvSpPr>
        <p:spPr>
          <a:xfrm>
            <a:off x="7924800" y="6416675"/>
            <a:ext cx="762000" cy="365125"/>
          </a:xfrm>
          <a:prstGeom prst="rect">
            <a:avLst/>
          </a:prstGeom>
          <a:noFill/>
          <a:ln>
            <a:noFill/>
          </a:ln>
        </p:spPr>
        <p:txBody>
          <a:bodyPr anchorCtr="0" anchor="b" bIns="45700" lIns="0" spcFirstLastPara="1" rIns="0" wrap="square" tIns="45700">
            <a:noAutofit/>
          </a:bodyPr>
          <a:lstStyle>
            <a:lvl1pPr indent="0" lvl="0"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1pPr>
            <a:lvl2pPr indent="0" lvl="1"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2pPr>
            <a:lvl3pPr indent="0" lvl="2"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3pPr>
            <a:lvl4pPr indent="0" lvl="3"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4pPr>
            <a:lvl5pPr indent="0" lvl="4"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5pPr>
            <a:lvl6pPr indent="0" lvl="5"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6pPr>
            <a:lvl7pPr indent="0" lvl="6"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7pPr>
            <a:lvl8pPr indent="0" lvl="7"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8pPr>
            <a:lvl9pPr indent="0" lvl="8" marL="0" marR="0" rtl="0" algn="r">
              <a:spcBef>
                <a:spcPts val="0"/>
              </a:spcBef>
              <a:spcAft>
                <a:spcPts val="0"/>
              </a:spcAft>
              <a:buNone/>
              <a:defRPr b="0" i="0" sz="1200" u="none" cap="none" strike="noStrike">
                <a:solidFill>
                  <a:srgbClr val="BABABA"/>
                </a:solidFill>
                <a:latin typeface="Book Antiqua"/>
                <a:ea typeface="Book Antiqua"/>
                <a:cs typeface="Book Antiqua"/>
                <a:sym typeface="Book Antiqua"/>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www.mccesc.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ph type="ctrTitle"/>
          </p:nvPr>
        </p:nvSpPr>
        <p:spPr>
          <a:xfrm>
            <a:off x="685800" y="2133600"/>
            <a:ext cx="7772400" cy="1143000"/>
          </a:xfrm>
          <a:prstGeom prst="rect">
            <a:avLst/>
          </a:prstGeom>
          <a:noFill/>
          <a:ln>
            <a:noFill/>
          </a:ln>
        </p:spPr>
        <p:txBody>
          <a:bodyPr anchorCtr="0" anchor="b" bIns="0" lIns="45700" spcFirstLastPara="1" rIns="45700" wrap="square" tIns="0">
            <a:noAutofit/>
          </a:bodyPr>
          <a:lstStyle/>
          <a:p>
            <a:pPr indent="0" lvl="0" marL="0" marR="0" rtl="0" algn="ctr">
              <a:spcBef>
                <a:spcPts val="0"/>
              </a:spcBef>
              <a:spcAft>
                <a:spcPts val="0"/>
              </a:spcAft>
              <a:buNone/>
            </a:pPr>
            <a:r>
              <a:rPr b="1" i="0" lang="en-US" sz="4320" u="none" cap="none" strike="noStrike">
                <a:solidFill>
                  <a:srgbClr val="EAD594"/>
                </a:solidFill>
                <a:latin typeface="Lucida Sans"/>
                <a:ea typeface="Lucida Sans"/>
                <a:cs typeface="Lucida Sans"/>
                <a:sym typeface="Lucida Sans"/>
              </a:rPr>
              <a:t>ALTERNATIVE SCHOOL</a:t>
            </a:r>
            <a:br>
              <a:rPr b="1" i="0" lang="en-US" sz="4320" u="none" cap="none" strike="noStrike">
                <a:solidFill>
                  <a:srgbClr val="EAD594"/>
                </a:solidFill>
                <a:latin typeface="Lucida Sans"/>
                <a:ea typeface="Lucida Sans"/>
                <a:cs typeface="Lucida Sans"/>
                <a:sym typeface="Lucida Sans"/>
              </a:rPr>
            </a:br>
            <a:br>
              <a:rPr b="1" i="0" lang="en-US" sz="4320" u="none" cap="none" strike="noStrike">
                <a:solidFill>
                  <a:srgbClr val="EAD594"/>
                </a:solidFill>
                <a:latin typeface="Lucida Sans"/>
                <a:ea typeface="Lucida Sans"/>
                <a:cs typeface="Lucida Sans"/>
                <a:sym typeface="Lucida Sans"/>
              </a:rPr>
            </a:br>
            <a:endParaRPr b="1" i="0" sz="4320" u="none" cap="none" strike="noStrike">
              <a:solidFill>
                <a:srgbClr val="EAD594"/>
              </a:solidFill>
              <a:latin typeface="Lucida Sans"/>
              <a:ea typeface="Lucida Sans"/>
              <a:cs typeface="Lucida Sans"/>
              <a:sym typeface="Lucida Sans"/>
            </a:endParaRPr>
          </a:p>
        </p:txBody>
      </p:sp>
      <p:sp>
        <p:nvSpPr>
          <p:cNvPr id="90" name="Google Shape;90;p13"/>
          <p:cNvSpPr txBox="1"/>
          <p:nvPr>
            <p:ph idx="1" type="subTitle"/>
          </p:nvPr>
        </p:nvSpPr>
        <p:spPr>
          <a:xfrm>
            <a:off x="1143000" y="2133600"/>
            <a:ext cx="6629400" cy="3885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rgbClr val="F9F9F9"/>
              </a:buClr>
              <a:buSzPts val="1820"/>
              <a:buFont typeface="Noto Sans Symbols"/>
              <a:buNone/>
            </a:pPr>
            <a:r>
              <a:rPr lang="en-US"/>
              <a:t>located at </a:t>
            </a:r>
            <a:endParaRPr/>
          </a:p>
          <a:p>
            <a:pPr indent="0" lvl="0" marL="0" marR="0" rtl="0" algn="ctr">
              <a:spcBef>
                <a:spcPts val="0"/>
              </a:spcBef>
              <a:spcAft>
                <a:spcPts val="0"/>
              </a:spcAft>
              <a:buClr>
                <a:srgbClr val="F9F9F9"/>
              </a:buClr>
              <a:buSzPts val="1820"/>
              <a:buFont typeface="Noto Sans Symbols"/>
              <a:buNone/>
            </a:pPr>
            <a:r>
              <a:t/>
            </a:r>
            <a:endParaRPr/>
          </a:p>
          <a:p>
            <a:pPr indent="0" lvl="0" marL="0" marR="0" rtl="0" algn="ctr">
              <a:spcBef>
                <a:spcPts val="0"/>
              </a:spcBef>
              <a:spcAft>
                <a:spcPts val="0"/>
              </a:spcAft>
              <a:buClr>
                <a:srgbClr val="F9F9F9"/>
              </a:buClr>
              <a:buSzPts val="1820"/>
              <a:buFont typeface="Noto Sans Symbols"/>
              <a:buNone/>
            </a:pPr>
            <a:r>
              <a:rPr lang="en-US"/>
              <a:t>Mac-A-Cheek Learning Center</a:t>
            </a:r>
            <a:endParaRPr b="0" i="0" sz="2800" u="none" cap="none" strike="noStrike">
              <a:solidFill>
                <a:schemeClr val="lt1"/>
              </a:solidFill>
              <a:latin typeface="Book Antiqua"/>
              <a:ea typeface="Book Antiqua"/>
              <a:cs typeface="Book Antiqua"/>
              <a:sym typeface="Book Antiqua"/>
            </a:endParaRPr>
          </a:p>
          <a:p>
            <a:pPr indent="0" lvl="0" marL="0" marR="0" rtl="0" algn="ctr">
              <a:spcBef>
                <a:spcPts val="560"/>
              </a:spcBef>
              <a:spcAft>
                <a:spcPts val="0"/>
              </a:spcAft>
              <a:buClr>
                <a:srgbClr val="F9F9F9"/>
              </a:buClr>
              <a:buSzPts val="1820"/>
              <a:buFont typeface="Noto Sans Symbols"/>
              <a:buNone/>
            </a:pPr>
            <a:r>
              <a:rPr b="0" i="0" lang="en-US" sz="2800" u="none" cap="none" strike="noStrike">
                <a:solidFill>
                  <a:schemeClr val="lt1"/>
                </a:solidFill>
                <a:latin typeface="Book Antiqua"/>
                <a:ea typeface="Book Antiqua"/>
                <a:cs typeface="Book Antiqua"/>
                <a:sym typeface="Book Antiqua"/>
              </a:rPr>
              <a:t>1130 W. Sandusky Ave.</a:t>
            </a:r>
            <a:endParaRPr/>
          </a:p>
          <a:p>
            <a:pPr indent="0" lvl="0" marL="0" marR="0" rtl="0" algn="ctr">
              <a:spcBef>
                <a:spcPts val="560"/>
              </a:spcBef>
              <a:spcAft>
                <a:spcPts val="0"/>
              </a:spcAft>
              <a:buClr>
                <a:srgbClr val="F9F9F9"/>
              </a:buClr>
              <a:buSzPts val="1820"/>
              <a:buFont typeface="Noto Sans Symbols"/>
              <a:buNone/>
            </a:pPr>
            <a:r>
              <a:rPr b="0" i="0" lang="en-US" sz="2800" u="none" cap="none" strike="noStrike">
                <a:solidFill>
                  <a:schemeClr val="lt1"/>
                </a:solidFill>
                <a:latin typeface="Book Antiqua"/>
                <a:ea typeface="Book Antiqua"/>
                <a:cs typeface="Book Antiqua"/>
                <a:sym typeface="Book Antiqua"/>
              </a:rPr>
              <a:t>Bellefontaine, OH 43311</a:t>
            </a:r>
            <a:endParaRPr/>
          </a:p>
          <a:p>
            <a:pPr indent="0" lvl="0" marL="0" marR="0" rtl="0" algn="ctr">
              <a:spcBef>
                <a:spcPts val="560"/>
              </a:spcBef>
              <a:spcAft>
                <a:spcPts val="0"/>
              </a:spcAft>
              <a:buClr>
                <a:srgbClr val="F9F9F9"/>
              </a:buClr>
              <a:buSzPts val="1820"/>
              <a:buFont typeface="Noto Sans Symbols"/>
              <a:buNone/>
            </a:pPr>
            <a:r>
              <a:rPr b="0" i="0" lang="en-US" sz="2800" u="none" cap="none" strike="noStrike">
                <a:solidFill>
                  <a:schemeClr val="lt1"/>
                </a:solidFill>
                <a:latin typeface="Book Antiqua"/>
                <a:ea typeface="Book Antiqua"/>
                <a:cs typeface="Book Antiqua"/>
                <a:sym typeface="Book Antiqua"/>
              </a:rPr>
              <a:t>937-</a:t>
            </a:r>
            <a:r>
              <a:rPr lang="en-US"/>
              <a:t>404-1263</a:t>
            </a:r>
            <a:endParaRPr/>
          </a:p>
          <a:p>
            <a:pPr indent="0" lvl="0" marL="0" marR="0" rtl="0" algn="ctr">
              <a:spcBef>
                <a:spcPts val="560"/>
              </a:spcBef>
              <a:spcAft>
                <a:spcPts val="0"/>
              </a:spcAft>
              <a:buClr>
                <a:srgbClr val="F9F9F9"/>
              </a:buClr>
              <a:buSzPts val="1820"/>
              <a:buFont typeface="Noto Sans Symbols"/>
              <a:buNone/>
            </a:pPr>
            <a:r>
              <a:t/>
            </a:r>
            <a:endParaRPr/>
          </a:p>
          <a:p>
            <a:pPr indent="0" lvl="0" marL="0" marR="0" rtl="0" algn="ctr">
              <a:spcBef>
                <a:spcPts val="560"/>
              </a:spcBef>
              <a:spcAft>
                <a:spcPts val="0"/>
              </a:spcAft>
              <a:buClr>
                <a:srgbClr val="F9F9F9"/>
              </a:buClr>
              <a:buSzPts val="1820"/>
              <a:buFont typeface="Noto Sans Symbols"/>
              <a:buNone/>
            </a:pPr>
            <a:r>
              <a:t/>
            </a:r>
            <a:endParaRPr/>
          </a:p>
          <a:p>
            <a:pPr indent="0" lvl="0" marL="0" marR="0" rtl="0" algn="ctr">
              <a:spcBef>
                <a:spcPts val="220"/>
              </a:spcBef>
              <a:spcAft>
                <a:spcPts val="0"/>
              </a:spcAft>
              <a:buClr>
                <a:srgbClr val="F9F9F9"/>
              </a:buClr>
              <a:buSzPts val="715"/>
              <a:buFont typeface="Noto Sans Symbols"/>
              <a:buNone/>
            </a:pPr>
            <a:r>
              <a:t/>
            </a:r>
            <a:endParaRPr/>
          </a:p>
          <a:p>
            <a:pPr indent="0" lvl="0" marL="0" marR="0" rtl="0" algn="ctr">
              <a:spcBef>
                <a:spcPts val="560"/>
              </a:spcBef>
              <a:spcAft>
                <a:spcPts val="0"/>
              </a:spcAft>
              <a:buClr>
                <a:srgbClr val="F9F9F9"/>
              </a:buClr>
              <a:buSzPts val="1820"/>
              <a:buFont typeface="Noto Sans Symbols"/>
              <a:buNone/>
            </a:pPr>
            <a:r>
              <a:t/>
            </a:r>
            <a:endParaRPr b="0" i="0" sz="2800" u="none" cap="none" strike="noStrike">
              <a:solidFill>
                <a:schemeClr val="lt1"/>
              </a:solidFill>
              <a:latin typeface="Book Antiqua"/>
              <a:ea typeface="Book Antiqua"/>
              <a:cs typeface="Book Antiqua"/>
              <a:sym typeface="Book Antiqua"/>
            </a:endParaRPr>
          </a:p>
        </p:txBody>
      </p:sp>
      <p:pic>
        <p:nvPicPr>
          <p:cNvPr id="91" name="Google Shape;91;p13"/>
          <p:cNvPicPr preferRelativeResize="0"/>
          <p:nvPr/>
        </p:nvPicPr>
        <p:blipFill rotWithShape="1">
          <a:blip r:embed="rId3">
            <a:alphaModFix/>
          </a:blip>
          <a:srcRect b="0" l="0" r="0" t="0"/>
          <a:stretch/>
        </p:blipFill>
        <p:spPr>
          <a:xfrm>
            <a:off x="614363" y="5410200"/>
            <a:ext cx="609600" cy="609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Staff</a:t>
            </a:r>
            <a:endParaRPr b="1" i="0" sz="4100" u="none" cap="none" strike="noStrike">
              <a:solidFill>
                <a:srgbClr val="EAD594"/>
              </a:solidFill>
              <a:latin typeface="Lucida Sans"/>
              <a:ea typeface="Lucida Sans"/>
              <a:cs typeface="Lucida Sans"/>
              <a:sym typeface="Lucida Sans"/>
            </a:endParaRPr>
          </a:p>
        </p:txBody>
      </p:sp>
      <p:sp>
        <p:nvSpPr>
          <p:cNvPr id="97" name="Google Shape;97;p14"/>
          <p:cNvSpPr txBox="1"/>
          <p:nvPr>
            <p:ph idx="1" type="body"/>
          </p:nvPr>
        </p:nvSpPr>
        <p:spPr>
          <a:xfrm>
            <a:off x="457200" y="1550525"/>
            <a:ext cx="8229600" cy="4708500"/>
          </a:xfrm>
          <a:prstGeom prst="rect">
            <a:avLst/>
          </a:prstGeom>
          <a:noFill/>
          <a:ln>
            <a:noFill/>
          </a:ln>
        </p:spPr>
        <p:txBody>
          <a:bodyPr anchorCtr="0" anchor="t" bIns="45700" lIns="91425" spcFirstLastPara="1" rIns="91425" wrap="square" tIns="45700">
            <a:noAutofit/>
          </a:bodyPr>
          <a:lstStyle/>
          <a:p>
            <a:pPr indent="-411162" lvl="0" marL="547687" marR="0" rtl="0" algn="l">
              <a:lnSpc>
                <a:spcPct val="150000"/>
              </a:lnSpc>
              <a:spcBef>
                <a:spcPts val="0"/>
              </a:spcBef>
              <a:spcAft>
                <a:spcPts val="0"/>
              </a:spcAft>
              <a:buClr>
                <a:srgbClr val="F9F9F9"/>
              </a:buClr>
              <a:buSzPts val="1820"/>
              <a:buFont typeface="Noto Sans Symbols"/>
              <a:buChar char="⬜"/>
            </a:pPr>
            <a:r>
              <a:rPr lang="en-US"/>
              <a:t>Mary Mitchell </a:t>
            </a:r>
            <a:r>
              <a:rPr b="0" i="0" lang="en-US" sz="2800" u="none" cap="none" strike="noStrike">
                <a:solidFill>
                  <a:schemeClr val="lt1"/>
                </a:solidFill>
                <a:latin typeface="Book Antiqua"/>
                <a:ea typeface="Book Antiqua"/>
                <a:cs typeface="Book Antiqua"/>
                <a:sym typeface="Book Antiqua"/>
              </a:rPr>
              <a:t>- ESC Superintendent</a:t>
            </a:r>
            <a:endParaRPr/>
          </a:p>
          <a:p>
            <a:pPr indent="0" lvl="0" marL="0" marR="0" rtl="0" algn="l">
              <a:lnSpc>
                <a:spcPct val="150000"/>
              </a:lnSpc>
              <a:spcBef>
                <a:spcPts val="0"/>
              </a:spcBef>
              <a:spcAft>
                <a:spcPts val="0"/>
              </a:spcAft>
              <a:buNone/>
            </a:pPr>
            <a:r>
              <a:t/>
            </a:r>
            <a:endParaRPr/>
          </a:p>
          <a:p>
            <a:pPr indent="-411162" lvl="0" marL="547687" rtl="0" algn="l">
              <a:lnSpc>
                <a:spcPct val="150000"/>
              </a:lnSpc>
              <a:spcBef>
                <a:spcPts val="0"/>
              </a:spcBef>
              <a:spcAft>
                <a:spcPts val="0"/>
              </a:spcAft>
              <a:buClr>
                <a:srgbClr val="F9F9F9"/>
              </a:buClr>
              <a:buSzPts val="1820"/>
              <a:buFont typeface="Noto Sans Symbols"/>
              <a:buChar char="⬜"/>
            </a:pPr>
            <a:r>
              <a:rPr lang="en-US"/>
              <a:t>Cindy Williams </a:t>
            </a:r>
            <a:r>
              <a:rPr lang="en-US"/>
              <a:t> - Principal</a:t>
            </a:r>
            <a:endParaRPr/>
          </a:p>
          <a:p>
            <a:pPr indent="-295592" lvl="0" marL="547688" marR="0" rtl="0" algn="l">
              <a:lnSpc>
                <a:spcPct val="150000"/>
              </a:lnSpc>
              <a:spcBef>
                <a:spcPts val="560"/>
              </a:spcBef>
              <a:spcAft>
                <a:spcPts val="0"/>
              </a:spcAft>
              <a:buClr>
                <a:srgbClr val="F9F9F9"/>
              </a:buClr>
              <a:buSzPts val="1820"/>
              <a:buFont typeface="Noto Sans Symbols"/>
              <a:buNone/>
            </a:pPr>
            <a:r>
              <a:t/>
            </a:r>
            <a:endParaRPr b="1" i="0" sz="2800" u="none" cap="none" strike="noStrike">
              <a:solidFill>
                <a:schemeClr val="lt1"/>
              </a:solidFill>
              <a:latin typeface="Book Antiqua"/>
              <a:ea typeface="Book Antiqua"/>
              <a:cs typeface="Book Antiqua"/>
              <a:sym typeface="Book Antiqua"/>
            </a:endParaRPr>
          </a:p>
          <a:p>
            <a:pPr indent="-411162" lvl="0" marL="547687" marR="0" rtl="0" algn="l">
              <a:lnSpc>
                <a:spcPct val="150000"/>
              </a:lnSpc>
              <a:spcBef>
                <a:spcPts val="560"/>
              </a:spcBef>
              <a:spcAft>
                <a:spcPts val="0"/>
              </a:spcAft>
              <a:buClr>
                <a:srgbClr val="F9F9F9"/>
              </a:buClr>
              <a:buSzPts val="1820"/>
              <a:buFont typeface="Noto Sans Symbols"/>
              <a:buChar char="⬜"/>
            </a:pPr>
            <a:r>
              <a:rPr lang="en-US"/>
              <a:t>Mr. Charles Wick </a:t>
            </a:r>
            <a:r>
              <a:rPr b="0" i="0" lang="en-US" sz="2800" u="none" cap="none" strike="noStrike">
                <a:solidFill>
                  <a:schemeClr val="lt1"/>
                </a:solidFill>
                <a:latin typeface="Book Antiqua"/>
                <a:ea typeface="Book Antiqua"/>
                <a:cs typeface="Book Antiqua"/>
                <a:sym typeface="Book Antiqua"/>
              </a:rPr>
              <a:t>- Teacher</a:t>
            </a:r>
            <a:endParaRPr/>
          </a:p>
          <a:p>
            <a:pPr indent="0" lvl="0" marL="547687" marR="0" rtl="0" algn="l">
              <a:lnSpc>
                <a:spcPct val="150000"/>
              </a:lnSpc>
              <a:spcBef>
                <a:spcPts val="560"/>
              </a:spcBef>
              <a:spcAft>
                <a:spcPts val="0"/>
              </a:spcAft>
              <a:buNone/>
            </a:pPr>
            <a:r>
              <a:t/>
            </a:r>
            <a:endParaRPr/>
          </a:p>
          <a:p>
            <a:pPr indent="-411163" lvl="0" marL="547688" marR="0" rtl="0" algn="l">
              <a:lnSpc>
                <a:spcPct val="150000"/>
              </a:lnSpc>
              <a:spcBef>
                <a:spcPts val="560"/>
              </a:spcBef>
              <a:spcAft>
                <a:spcPts val="0"/>
              </a:spcAft>
              <a:buClr>
                <a:srgbClr val="F9F9F9"/>
              </a:buClr>
              <a:buSzPts val="1820"/>
              <a:buFont typeface="Noto Sans Symbols"/>
              <a:buChar char="⬜"/>
            </a:pPr>
            <a:r>
              <a:rPr b="0" i="0" lang="en-US" sz="2800" u="none" cap="none" strike="noStrike">
                <a:solidFill>
                  <a:schemeClr val="lt1"/>
                </a:solidFill>
                <a:latin typeface="Book Antiqua"/>
                <a:ea typeface="Book Antiqua"/>
                <a:cs typeface="Book Antiqua"/>
                <a:sym typeface="Book Antiqua"/>
              </a:rPr>
              <a:t>M</a:t>
            </a:r>
            <a:r>
              <a:rPr lang="en-US"/>
              <a:t>s. Martha Lang</a:t>
            </a:r>
            <a:r>
              <a:rPr b="0" i="0" lang="en-US" sz="2800" u="none" cap="none" strike="noStrike">
                <a:solidFill>
                  <a:schemeClr val="lt1"/>
                </a:solidFill>
                <a:latin typeface="Book Antiqua"/>
                <a:ea typeface="Book Antiqua"/>
                <a:cs typeface="Book Antiqua"/>
                <a:sym typeface="Book Antiqua"/>
              </a:rPr>
              <a:t> - Paraprofessional</a:t>
            </a:r>
            <a:endParaRPr b="0" i="0" sz="2800" u="none" cap="none" strike="noStrike">
              <a:solidFill>
                <a:schemeClr val="lt1"/>
              </a:solidFill>
              <a:latin typeface="Book Antiqua"/>
              <a:ea typeface="Book Antiqua"/>
              <a:cs typeface="Book Antiqua"/>
              <a:sym typeface="Book Antiqua"/>
            </a:endParaRPr>
          </a:p>
          <a:p>
            <a:pPr indent="-295592" lvl="0" marL="547688" marR="0" rtl="0" algn="l">
              <a:spcBef>
                <a:spcPts val="560"/>
              </a:spcBef>
              <a:spcAft>
                <a:spcPts val="0"/>
              </a:spcAft>
              <a:buClr>
                <a:srgbClr val="F9F9F9"/>
              </a:buClr>
              <a:buSzPts val="1820"/>
              <a:buFont typeface="Noto Sans Symbols"/>
              <a:buNone/>
            </a:pPr>
            <a:r>
              <a:t/>
            </a:r>
            <a:endParaRPr b="0" i="0" sz="2800" u="none" cap="none" strike="noStrike">
              <a:solidFill>
                <a:schemeClr val="lt1"/>
              </a:solidFill>
              <a:latin typeface="Book Antiqua"/>
              <a:ea typeface="Book Antiqua"/>
              <a:cs typeface="Book Antiqua"/>
              <a:sym typeface="Book Antiqua"/>
            </a:endParaRPr>
          </a:p>
          <a:p>
            <a:pPr indent="-295592" lvl="0" marL="547688" marR="0" rtl="0" algn="l">
              <a:spcBef>
                <a:spcPts val="560"/>
              </a:spcBef>
              <a:spcAft>
                <a:spcPts val="0"/>
              </a:spcAft>
              <a:buClr>
                <a:srgbClr val="F9F9F9"/>
              </a:buClr>
              <a:buSzPts val="1820"/>
              <a:buFont typeface="Noto Sans Symbols"/>
              <a:buNone/>
            </a:pPr>
            <a:r>
              <a:t/>
            </a:r>
            <a:endParaRPr b="0" i="0" sz="2800" u="none" cap="none" strike="noStrike">
              <a:solidFill>
                <a:schemeClr val="lt1"/>
              </a:solidFill>
              <a:latin typeface="Book Antiqua"/>
              <a:ea typeface="Book Antiqua"/>
              <a:cs typeface="Book Antiqua"/>
              <a:sym typeface="Book Antiqua"/>
            </a:endParaRPr>
          </a:p>
          <a:p>
            <a:pPr indent="-295592" lvl="0" marL="547688" marR="0" rtl="0" algn="l">
              <a:spcBef>
                <a:spcPts val="560"/>
              </a:spcBef>
              <a:spcAft>
                <a:spcPts val="0"/>
              </a:spcAft>
              <a:buClr>
                <a:srgbClr val="F9F9F9"/>
              </a:buClr>
              <a:buSzPts val="1820"/>
              <a:buFont typeface="Noto Sans Symbols"/>
              <a:buNone/>
            </a:pPr>
            <a:r>
              <a:t/>
            </a:r>
            <a:endParaRPr b="0" i="0" sz="2800" u="none" cap="none" strike="noStrike">
              <a:solidFill>
                <a:schemeClr val="lt1"/>
              </a:solidFill>
              <a:latin typeface="Book Antiqua"/>
              <a:ea typeface="Book Antiqua"/>
              <a:cs typeface="Book Antiqua"/>
              <a:sym typeface="Book Antiqu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Mission:</a:t>
            </a:r>
            <a:endParaRPr b="1" i="0" sz="4100" u="none" cap="none" strike="noStrike">
              <a:solidFill>
                <a:srgbClr val="EAD594"/>
              </a:solidFill>
              <a:latin typeface="Lucida Sans"/>
              <a:ea typeface="Lucida Sans"/>
              <a:cs typeface="Lucida Sans"/>
              <a:sym typeface="Lucida Sans"/>
            </a:endParaRPr>
          </a:p>
        </p:txBody>
      </p:sp>
      <p:sp>
        <p:nvSpPr>
          <p:cNvPr id="103" name="Google Shape;103;p15"/>
          <p:cNvSpPr txBox="1"/>
          <p:nvPr>
            <p:ph idx="1" type="body"/>
          </p:nvPr>
        </p:nvSpPr>
        <p:spPr>
          <a:xfrm>
            <a:off x="685800" y="1554271"/>
            <a:ext cx="8229600" cy="3276600"/>
          </a:xfrm>
          <a:prstGeom prst="rect">
            <a:avLst/>
          </a:prstGeom>
          <a:noFill/>
          <a:ln>
            <a:noFill/>
          </a:ln>
        </p:spPr>
        <p:txBody>
          <a:bodyPr anchorCtr="0" anchor="t" bIns="45700" lIns="91425" spcFirstLastPara="1" rIns="91425" wrap="square" tIns="45700">
            <a:noAutofit/>
          </a:bodyPr>
          <a:lstStyle/>
          <a:p>
            <a:pPr indent="-411163" lvl="0" marL="547688" marR="0" rtl="0" algn="l">
              <a:spcBef>
                <a:spcPts val="0"/>
              </a:spcBef>
              <a:spcAft>
                <a:spcPts val="0"/>
              </a:spcAft>
              <a:buClr>
                <a:srgbClr val="F9F9F9"/>
              </a:buClr>
              <a:buSzPts val="1820"/>
              <a:buFont typeface="Noto Sans Symbols"/>
              <a:buChar char="⬜"/>
            </a:pPr>
            <a:r>
              <a:rPr b="1" i="0" lang="en-US" sz="2800" u="none" cap="none" strike="noStrike">
                <a:solidFill>
                  <a:schemeClr val="lt1"/>
                </a:solidFill>
                <a:latin typeface="Book Antiqua"/>
                <a:ea typeface="Book Antiqua"/>
                <a:cs typeface="Book Antiqua"/>
                <a:sym typeface="Book Antiqua"/>
              </a:rPr>
              <a:t>The mission of the Champaign County Alternative School is to provide each student with a safe learning environment while developing their self-esteem so that they may show improvement both academically and socially.</a:t>
            </a:r>
            <a:endParaRPr b="0" i="0" sz="2800" u="none" cap="none" strike="noStrike">
              <a:solidFill>
                <a:schemeClr val="lt1"/>
              </a:solidFill>
              <a:latin typeface="Book Antiqua"/>
              <a:ea typeface="Book Antiqua"/>
              <a:cs typeface="Book Antiqua"/>
              <a:sym typeface="Book Antiqua"/>
            </a:endParaRPr>
          </a:p>
          <a:p>
            <a:pPr indent="-295592" lvl="0" marL="547688" marR="0" rtl="0" algn="l">
              <a:spcBef>
                <a:spcPts val="560"/>
              </a:spcBef>
              <a:spcAft>
                <a:spcPts val="0"/>
              </a:spcAft>
              <a:buClr>
                <a:srgbClr val="F9F9F9"/>
              </a:buClr>
              <a:buSzPts val="1820"/>
              <a:buFont typeface="Noto Sans Symbols"/>
              <a:buNone/>
            </a:pPr>
            <a:r>
              <a:t/>
            </a:r>
            <a:endParaRPr b="0" i="0" sz="2800" u="none" cap="none" strike="noStrike">
              <a:solidFill>
                <a:schemeClr val="lt1"/>
              </a:solidFill>
              <a:latin typeface="Book Antiqua"/>
              <a:ea typeface="Book Antiqua"/>
              <a:cs typeface="Book Antiqua"/>
              <a:sym typeface="Book Antiqua"/>
            </a:endParaRPr>
          </a:p>
        </p:txBody>
      </p:sp>
      <p:pic>
        <p:nvPicPr>
          <p:cNvPr id="104" name="Google Shape;104;p15"/>
          <p:cNvPicPr preferRelativeResize="0"/>
          <p:nvPr/>
        </p:nvPicPr>
        <p:blipFill rotWithShape="1">
          <a:blip r:embed="rId3">
            <a:alphaModFix/>
          </a:blip>
          <a:srcRect b="0" l="0" r="0" t="0"/>
          <a:stretch/>
        </p:blipFill>
        <p:spPr>
          <a:xfrm>
            <a:off x="1447800" y="4800600"/>
            <a:ext cx="609600" cy="609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6"/>
          <p:cNvSpPr txBox="1"/>
          <p:nvPr>
            <p:ph type="title"/>
          </p:nvPr>
        </p:nvSpPr>
        <p:spPr>
          <a:xfrm>
            <a:off x="463550" y="31115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Student Population</a:t>
            </a:r>
            <a:endParaRPr b="1" i="0" sz="4100" u="none" cap="none" strike="noStrike">
              <a:solidFill>
                <a:srgbClr val="EAD594"/>
              </a:solidFill>
              <a:latin typeface="Lucida Sans"/>
              <a:ea typeface="Lucida Sans"/>
              <a:cs typeface="Lucida Sans"/>
              <a:sym typeface="Lucida Sans"/>
            </a:endParaRPr>
          </a:p>
        </p:txBody>
      </p:sp>
      <p:sp>
        <p:nvSpPr>
          <p:cNvPr id="110" name="Google Shape;110;p16"/>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p>
            <a:pPr indent="-411163" lvl="0" marL="547688" marR="0" rtl="0" algn="l">
              <a:spcBef>
                <a:spcPts val="0"/>
              </a:spcBef>
              <a:spcAft>
                <a:spcPts val="0"/>
              </a:spcAft>
              <a:buClr>
                <a:srgbClr val="F9F9F9"/>
              </a:buClr>
              <a:buSzPts val="1820"/>
              <a:buFont typeface="Noto Sans Symbols"/>
              <a:buChar char="⬜"/>
            </a:pPr>
            <a:r>
              <a:rPr b="1" i="0" lang="en-US" sz="2800" u="none" cap="none" strike="noStrike">
                <a:solidFill>
                  <a:schemeClr val="lt1"/>
                </a:solidFill>
                <a:latin typeface="Book Antiqua"/>
                <a:ea typeface="Book Antiqua"/>
                <a:cs typeface="Book Antiqua"/>
                <a:sym typeface="Book Antiqua"/>
              </a:rPr>
              <a:t>Short-term Students- Students assigned for 10 days or less, usually an alternative to out of school suspension from home school.</a:t>
            </a:r>
            <a:endParaRPr b="0" i="0" sz="2800" u="none" cap="none" strike="noStrike">
              <a:solidFill>
                <a:schemeClr val="lt1"/>
              </a:solidFill>
              <a:latin typeface="Book Antiqua"/>
              <a:ea typeface="Book Antiqua"/>
              <a:cs typeface="Book Antiqua"/>
              <a:sym typeface="Book Antiqua"/>
            </a:endParaRPr>
          </a:p>
          <a:p>
            <a:pPr indent="-411163" lvl="0" marL="547688" marR="0" rtl="0" algn="l">
              <a:spcBef>
                <a:spcPts val="560"/>
              </a:spcBef>
              <a:spcAft>
                <a:spcPts val="0"/>
              </a:spcAft>
              <a:buClr>
                <a:srgbClr val="F9F9F9"/>
              </a:buClr>
              <a:buSzPts val="1820"/>
              <a:buFont typeface="Noto Sans Symbols"/>
              <a:buNone/>
            </a:pPr>
            <a:r>
              <a:t/>
            </a:r>
            <a:endParaRPr b="0" i="0" sz="2800" u="none" cap="none" strike="noStrike">
              <a:solidFill>
                <a:schemeClr val="lt1"/>
              </a:solidFill>
              <a:latin typeface="Book Antiqua"/>
              <a:ea typeface="Book Antiqua"/>
              <a:cs typeface="Book Antiqua"/>
              <a:sym typeface="Book Antiqua"/>
            </a:endParaRPr>
          </a:p>
          <a:p>
            <a:pPr indent="-411163" lvl="0" marL="547688" marR="0" rtl="0" algn="l">
              <a:spcBef>
                <a:spcPts val="560"/>
              </a:spcBef>
              <a:spcAft>
                <a:spcPts val="0"/>
              </a:spcAft>
              <a:buClr>
                <a:srgbClr val="F9F9F9"/>
              </a:buClr>
              <a:buSzPts val="1820"/>
              <a:buFont typeface="Noto Sans Symbols"/>
              <a:buChar char="⬜"/>
            </a:pPr>
            <a:r>
              <a:rPr b="1" i="0" lang="en-US" sz="2800" u="none" cap="none" strike="noStrike">
                <a:solidFill>
                  <a:schemeClr val="lt1"/>
                </a:solidFill>
                <a:latin typeface="Book Antiqua"/>
                <a:ea typeface="Book Antiqua"/>
                <a:cs typeface="Book Antiqua"/>
                <a:sym typeface="Book Antiqua"/>
              </a:rPr>
              <a:t>Long-term Students- Students assigned for more than 10 days. Students are placed </a:t>
            </a:r>
            <a:r>
              <a:rPr b="1" lang="en-US"/>
              <a:t>o</a:t>
            </a:r>
            <a:r>
              <a:rPr b="1" i="0" lang="en-US" sz="2800" u="none" cap="none" strike="noStrike">
                <a:solidFill>
                  <a:schemeClr val="lt1"/>
                </a:solidFill>
                <a:latin typeface="Book Antiqua"/>
                <a:ea typeface="Book Antiqua"/>
                <a:cs typeface="Book Antiqua"/>
                <a:sym typeface="Book Antiqua"/>
              </a:rPr>
              <a:t>n a long term basis as an alternative to expulsion from school, court appointed, and/or for credit recovery</a:t>
            </a:r>
            <a:endParaRPr b="0" i="0" sz="2800" u="none" cap="none" strike="noStrike">
              <a:solidFill>
                <a:schemeClr val="lt1"/>
              </a:solidFill>
              <a:latin typeface="Book Antiqua"/>
              <a:ea typeface="Book Antiqua"/>
              <a:cs typeface="Book Antiqua"/>
              <a:sym typeface="Book Antiqu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463550" y="31115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Environment</a:t>
            </a:r>
            <a:endParaRPr b="1" i="0" sz="4100" u="none" cap="none" strike="noStrike">
              <a:solidFill>
                <a:srgbClr val="EAD594"/>
              </a:solidFill>
              <a:latin typeface="Lucida Sans"/>
              <a:ea typeface="Lucida Sans"/>
              <a:cs typeface="Lucida Sans"/>
              <a:sym typeface="Lucida Sans"/>
            </a:endParaRPr>
          </a:p>
        </p:txBody>
      </p:sp>
      <p:sp>
        <p:nvSpPr>
          <p:cNvPr id="116" name="Google Shape;116;p17"/>
          <p:cNvSpPr txBox="1"/>
          <p:nvPr>
            <p:ph idx="1" type="body"/>
          </p:nvPr>
        </p:nvSpPr>
        <p:spPr>
          <a:xfrm>
            <a:off x="457200" y="1600200"/>
            <a:ext cx="8229600" cy="4953000"/>
          </a:xfrm>
          <a:prstGeom prst="rect">
            <a:avLst/>
          </a:prstGeom>
          <a:noFill/>
          <a:ln>
            <a:noFill/>
          </a:ln>
        </p:spPr>
        <p:txBody>
          <a:bodyPr anchorCtr="0" anchor="t" bIns="45700" lIns="91425" spcFirstLastPara="1" rIns="91425" wrap="square" tIns="45700">
            <a:noAutofit/>
          </a:bodyPr>
          <a:lstStyle/>
          <a:p>
            <a:pPr indent="-411163" lvl="0" marL="547688" marR="0" rtl="0" algn="l">
              <a:spcBef>
                <a:spcPts val="0"/>
              </a:spcBef>
              <a:spcAft>
                <a:spcPts val="0"/>
              </a:spcAft>
              <a:buClr>
                <a:srgbClr val="F9F9F9"/>
              </a:buClr>
              <a:buSzPts val="1820"/>
              <a:buFont typeface="Noto Sans Symbols"/>
              <a:buChar char="⬜"/>
            </a:pPr>
            <a:r>
              <a:rPr b="0" i="0" lang="en-US" sz="2800" u="none" cap="none" strike="noStrike">
                <a:solidFill>
                  <a:schemeClr val="lt1"/>
                </a:solidFill>
                <a:latin typeface="Book Antiqua"/>
                <a:ea typeface="Book Antiqua"/>
                <a:cs typeface="Book Antiqua"/>
                <a:sym typeface="Book Antiqua"/>
              </a:rPr>
              <a:t>The Alternative School staff strives to provide a safe learning environment in which all students have the greatest potential for success, both academically and behaviorally.</a:t>
            </a:r>
            <a:endParaRPr/>
          </a:p>
          <a:p>
            <a:pPr indent="-295592" lvl="0" marL="547688" marR="0" rtl="0" algn="l">
              <a:spcBef>
                <a:spcPts val="560"/>
              </a:spcBef>
              <a:spcAft>
                <a:spcPts val="0"/>
              </a:spcAft>
              <a:buClr>
                <a:srgbClr val="F9F9F9"/>
              </a:buClr>
              <a:buSzPts val="1820"/>
              <a:buFont typeface="Noto Sans Symbols"/>
              <a:buNone/>
            </a:pPr>
            <a:r>
              <a:t/>
            </a:r>
            <a:endParaRPr b="0" i="0" sz="2800" u="none" cap="none" strike="noStrike">
              <a:solidFill>
                <a:schemeClr val="lt1"/>
              </a:solidFill>
              <a:latin typeface="Book Antiqua"/>
              <a:ea typeface="Book Antiqua"/>
              <a:cs typeface="Book Antiqua"/>
              <a:sym typeface="Book Antiqua"/>
            </a:endParaRPr>
          </a:p>
          <a:p>
            <a:pPr indent="-411163" lvl="0" marL="547688" marR="0" rtl="0" algn="l">
              <a:spcBef>
                <a:spcPts val="560"/>
              </a:spcBef>
              <a:spcAft>
                <a:spcPts val="0"/>
              </a:spcAft>
              <a:buClr>
                <a:srgbClr val="F9F9F9"/>
              </a:buClr>
              <a:buSzPts val="1820"/>
              <a:buFont typeface="Noto Sans Symbols"/>
              <a:buChar char="⬜"/>
            </a:pPr>
            <a:r>
              <a:rPr b="0" i="0" lang="en-US" sz="2800" u="none" cap="none" strike="noStrike">
                <a:solidFill>
                  <a:schemeClr val="lt1"/>
                </a:solidFill>
                <a:latin typeface="Book Antiqua"/>
                <a:ea typeface="Book Antiqua"/>
                <a:cs typeface="Book Antiqua"/>
                <a:sym typeface="Book Antiqua"/>
              </a:rPr>
              <a:t>The Alternative School is located in a classroom </a:t>
            </a:r>
            <a:r>
              <a:rPr lang="en-US"/>
              <a:t>at</a:t>
            </a:r>
            <a:r>
              <a:rPr b="0" i="0" lang="en-US" sz="2800" u="none" cap="none" strike="noStrike">
                <a:solidFill>
                  <a:schemeClr val="lt1"/>
                </a:solidFill>
                <a:latin typeface="Book Antiqua"/>
                <a:ea typeface="Book Antiqua"/>
                <a:cs typeface="Book Antiqua"/>
                <a:sym typeface="Book Antiqua"/>
              </a:rPr>
              <a:t> the Mac-A-Cheek </a:t>
            </a:r>
            <a:r>
              <a:rPr lang="en-US"/>
              <a:t>Learning Center</a:t>
            </a:r>
            <a:r>
              <a:rPr b="0" i="0" lang="en-US" sz="2800" u="none" cap="none" strike="noStrike">
                <a:solidFill>
                  <a:schemeClr val="lt1"/>
                </a:solidFill>
                <a:latin typeface="Book Antiqua"/>
                <a:ea typeface="Book Antiqua"/>
                <a:cs typeface="Book Antiqua"/>
                <a:sym typeface="Book Antiqua"/>
              </a:rPr>
              <a:t>.  </a:t>
            </a:r>
            <a:endParaRPr b="0" i="0" sz="2800" u="none" cap="none" strike="noStrike">
              <a:solidFill>
                <a:schemeClr val="lt1"/>
              </a:solidFill>
              <a:latin typeface="Book Antiqua"/>
              <a:ea typeface="Book Antiqua"/>
              <a:cs typeface="Book Antiqua"/>
              <a:sym typeface="Book Antiqua"/>
            </a:endParaRPr>
          </a:p>
          <a:p>
            <a:pPr indent="-295592" lvl="0" marL="547688" marR="0" rtl="0" algn="l">
              <a:spcBef>
                <a:spcPts val="560"/>
              </a:spcBef>
              <a:spcAft>
                <a:spcPts val="0"/>
              </a:spcAft>
              <a:buClr>
                <a:srgbClr val="F9F9F9"/>
              </a:buClr>
              <a:buSzPts val="1820"/>
              <a:buFont typeface="Noto Sans Symbols"/>
              <a:buNone/>
            </a:pPr>
            <a:r>
              <a:t/>
            </a:r>
            <a:endParaRPr b="1" i="0" sz="2800" u="none" cap="none" strike="noStrike">
              <a:solidFill>
                <a:schemeClr val="lt1"/>
              </a:solidFill>
              <a:latin typeface="Book Antiqua"/>
              <a:ea typeface="Book Antiqua"/>
              <a:cs typeface="Book Antiqua"/>
              <a:sym typeface="Book Antiqua"/>
            </a:endParaRPr>
          </a:p>
          <a:p>
            <a:pPr indent="-295592" lvl="0" marL="547688" marR="0" rtl="0" algn="l">
              <a:spcBef>
                <a:spcPts val="560"/>
              </a:spcBef>
              <a:spcAft>
                <a:spcPts val="0"/>
              </a:spcAft>
              <a:buClr>
                <a:srgbClr val="F9F9F9"/>
              </a:buClr>
              <a:buSzPts val="1820"/>
              <a:buFont typeface="Noto Sans Symbols"/>
              <a:buNone/>
            </a:pPr>
            <a:r>
              <a:t/>
            </a:r>
            <a:endParaRPr b="0" i="0" sz="2800" u="none" cap="none" strike="noStrike">
              <a:solidFill>
                <a:schemeClr val="lt1"/>
              </a:solidFill>
              <a:latin typeface="Book Antiqua"/>
              <a:ea typeface="Book Antiqua"/>
              <a:cs typeface="Book Antiqua"/>
              <a:sym typeface="Book Antiqu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Academics</a:t>
            </a:r>
            <a:endParaRPr b="1" i="0" sz="4100" u="none" cap="none" strike="noStrike">
              <a:solidFill>
                <a:srgbClr val="EAD594"/>
              </a:solidFill>
              <a:latin typeface="Lucida Sans"/>
              <a:ea typeface="Lucida Sans"/>
              <a:cs typeface="Lucida Sans"/>
              <a:sym typeface="Lucida Sans"/>
            </a:endParaRPr>
          </a:p>
        </p:txBody>
      </p:sp>
      <p:sp>
        <p:nvSpPr>
          <p:cNvPr id="122" name="Google Shape;122;p18"/>
          <p:cNvSpPr txBox="1"/>
          <p:nvPr>
            <p:ph idx="1" type="body"/>
          </p:nvPr>
        </p:nvSpPr>
        <p:spPr>
          <a:xfrm>
            <a:off x="457200" y="1226725"/>
            <a:ext cx="8229600" cy="5082000"/>
          </a:xfrm>
          <a:prstGeom prst="rect">
            <a:avLst/>
          </a:prstGeom>
          <a:noFill/>
          <a:ln>
            <a:noFill/>
          </a:ln>
        </p:spPr>
        <p:txBody>
          <a:bodyPr anchorCtr="0" anchor="t" bIns="45700" lIns="91425" spcFirstLastPara="1" rIns="91425" wrap="square" tIns="45700">
            <a:noAutofit/>
          </a:bodyPr>
          <a:lstStyle/>
          <a:p>
            <a:pPr indent="-411480" lvl="0" marL="548640" marR="0" rtl="0" algn="l">
              <a:lnSpc>
                <a:spcPct val="80000"/>
              </a:lnSpc>
              <a:spcBef>
                <a:spcPts val="0"/>
              </a:spcBef>
              <a:spcAft>
                <a:spcPts val="0"/>
              </a:spcAft>
              <a:buClr>
                <a:srgbClr val="F9F9F9"/>
              </a:buClr>
              <a:buSzPts val="1683"/>
              <a:buFont typeface="Noto Sans Symbols"/>
              <a:buChar char="⬜"/>
            </a:pPr>
            <a:r>
              <a:rPr lang="en-US" sz="2590"/>
              <a:t>Students</a:t>
            </a:r>
            <a:r>
              <a:rPr b="0" i="0" lang="en-US" sz="2590" u="none" cap="none" strike="noStrike">
                <a:solidFill>
                  <a:schemeClr val="lt1"/>
                </a:solidFill>
                <a:latin typeface="Book Antiqua"/>
                <a:ea typeface="Book Antiqua"/>
                <a:cs typeface="Book Antiqua"/>
                <a:sym typeface="Book Antiqua"/>
              </a:rPr>
              <a:t> placed on a short term basis, shall be provided with work from their home school. </a:t>
            </a:r>
            <a:r>
              <a:rPr lang="en-US" sz="2590"/>
              <a:t>They</a:t>
            </a:r>
            <a:r>
              <a:rPr b="0" i="0" lang="en-US" sz="2590" u="none" cap="none" strike="noStrike">
                <a:solidFill>
                  <a:schemeClr val="lt1"/>
                </a:solidFill>
                <a:latin typeface="Book Antiqua"/>
                <a:ea typeface="Book Antiqua"/>
                <a:cs typeface="Book Antiqua"/>
                <a:sym typeface="Book Antiqua"/>
              </a:rPr>
              <a:t> will receive credit for their work, that was completed </a:t>
            </a:r>
            <a:r>
              <a:rPr lang="en-US" sz="2590"/>
              <a:t>while</a:t>
            </a:r>
            <a:r>
              <a:rPr b="0" i="0" lang="en-US" sz="2590" u="none" cap="none" strike="noStrike">
                <a:solidFill>
                  <a:schemeClr val="lt1"/>
                </a:solidFill>
                <a:latin typeface="Book Antiqua"/>
                <a:ea typeface="Book Antiqua"/>
                <a:cs typeface="Book Antiqua"/>
                <a:sym typeface="Book Antiqua"/>
              </a:rPr>
              <a:t> at the </a:t>
            </a:r>
            <a:r>
              <a:rPr lang="en-US" sz="2590"/>
              <a:t>A</a:t>
            </a:r>
            <a:r>
              <a:rPr b="0" i="0" lang="en-US" sz="2590" u="none" cap="none" strike="noStrike">
                <a:solidFill>
                  <a:schemeClr val="lt1"/>
                </a:solidFill>
                <a:latin typeface="Book Antiqua"/>
                <a:ea typeface="Book Antiqua"/>
                <a:cs typeface="Book Antiqua"/>
                <a:sym typeface="Book Antiqua"/>
              </a:rPr>
              <a:t>lternative </a:t>
            </a:r>
            <a:r>
              <a:rPr lang="en-US" sz="2590"/>
              <a:t>S</a:t>
            </a:r>
            <a:r>
              <a:rPr b="0" i="0" lang="en-US" sz="2590" u="none" cap="none" strike="noStrike">
                <a:solidFill>
                  <a:schemeClr val="lt1"/>
                </a:solidFill>
                <a:latin typeface="Book Antiqua"/>
                <a:ea typeface="Book Antiqua"/>
                <a:cs typeface="Book Antiqua"/>
                <a:sym typeface="Book Antiqua"/>
              </a:rPr>
              <a:t>chool, based on the home school’s policy.</a:t>
            </a:r>
            <a:endParaRPr b="0" i="0" sz="2590" u="none" cap="none" strike="noStrike">
              <a:solidFill>
                <a:schemeClr val="lt1"/>
              </a:solidFill>
              <a:latin typeface="Book Antiqua"/>
              <a:ea typeface="Book Antiqua"/>
              <a:cs typeface="Book Antiqua"/>
              <a:sym typeface="Book Antiqua"/>
            </a:endParaRPr>
          </a:p>
          <a:p>
            <a:pPr indent="0" lvl="0" marL="548640" marR="0" rtl="0" algn="l">
              <a:lnSpc>
                <a:spcPct val="80000"/>
              </a:lnSpc>
              <a:spcBef>
                <a:spcPts val="0"/>
              </a:spcBef>
              <a:spcAft>
                <a:spcPts val="0"/>
              </a:spcAft>
              <a:buNone/>
            </a:pPr>
            <a:r>
              <a:t/>
            </a:r>
            <a:endParaRPr sz="2590"/>
          </a:p>
          <a:p>
            <a:pPr indent="-411480" lvl="0" marL="548640" marR="0" rtl="0" algn="l">
              <a:lnSpc>
                <a:spcPct val="80000"/>
              </a:lnSpc>
              <a:spcBef>
                <a:spcPts val="518"/>
              </a:spcBef>
              <a:spcAft>
                <a:spcPts val="0"/>
              </a:spcAft>
              <a:buClr>
                <a:srgbClr val="F9F9F9"/>
              </a:buClr>
              <a:buSzPts val="1683"/>
              <a:buFont typeface="Noto Sans Symbols"/>
              <a:buChar char="⬜"/>
            </a:pPr>
            <a:r>
              <a:rPr b="0" i="0" lang="en-US" sz="2590" u="none" cap="none" strike="noStrike">
                <a:solidFill>
                  <a:schemeClr val="lt1"/>
                </a:solidFill>
                <a:latin typeface="Book Antiqua"/>
                <a:ea typeface="Book Antiqua"/>
                <a:cs typeface="Book Antiqua"/>
                <a:sym typeface="Book Antiqua"/>
              </a:rPr>
              <a:t>Long Term students will be </a:t>
            </a:r>
            <a:r>
              <a:rPr lang="en-US" sz="2590"/>
              <a:t>enrolled in</a:t>
            </a:r>
            <a:r>
              <a:rPr b="0" i="0" lang="en-US" sz="2590" u="none" cap="none" strike="noStrike">
                <a:solidFill>
                  <a:schemeClr val="lt1"/>
                </a:solidFill>
                <a:latin typeface="Book Antiqua"/>
                <a:ea typeface="Book Antiqua"/>
                <a:cs typeface="Book Antiqua"/>
                <a:sym typeface="Book Antiqua"/>
              </a:rPr>
              <a:t> </a:t>
            </a:r>
            <a:r>
              <a:rPr lang="en-US" sz="2590"/>
              <a:t>Frontline </a:t>
            </a:r>
            <a:r>
              <a:rPr lang="en-US" sz="2590"/>
              <a:t>online</a:t>
            </a:r>
            <a:r>
              <a:rPr b="0" i="0" lang="en-US" sz="2590" u="none" cap="none" strike="noStrike">
                <a:solidFill>
                  <a:schemeClr val="lt1"/>
                </a:solidFill>
                <a:latin typeface="Book Antiqua"/>
                <a:ea typeface="Book Antiqua"/>
                <a:cs typeface="Book Antiqua"/>
                <a:sym typeface="Book Antiqua"/>
              </a:rPr>
              <a:t> curriculum</a:t>
            </a:r>
            <a:r>
              <a:rPr lang="en-US" sz="2590"/>
              <a:t>.</a:t>
            </a:r>
            <a:r>
              <a:rPr b="0" i="0" lang="en-US" sz="2590" u="none" cap="none" strike="noStrike">
                <a:solidFill>
                  <a:schemeClr val="lt1"/>
                </a:solidFill>
                <a:latin typeface="Book Antiqua"/>
                <a:ea typeface="Book Antiqua"/>
                <a:cs typeface="Book Antiqua"/>
                <a:sym typeface="Book Antiqua"/>
              </a:rPr>
              <a:t> </a:t>
            </a:r>
            <a:r>
              <a:rPr lang="en-US" sz="2590"/>
              <a:t>A c</a:t>
            </a:r>
            <a:r>
              <a:rPr b="0" i="0" lang="en-US" sz="2590" u="none" cap="none" strike="noStrike">
                <a:solidFill>
                  <a:schemeClr val="lt1"/>
                </a:solidFill>
                <a:latin typeface="Book Antiqua"/>
                <a:ea typeface="Book Antiqua"/>
                <a:cs typeface="Book Antiqua"/>
                <a:sym typeface="Book Antiqua"/>
              </a:rPr>
              <a:t>lass load will be determined by the home school administration, parent, and alternative school staff </a:t>
            </a:r>
            <a:r>
              <a:rPr lang="en-US" sz="2590"/>
              <a:t>to help meet</a:t>
            </a:r>
            <a:r>
              <a:rPr b="0" i="0" lang="en-US" sz="2590" u="none" cap="none" strike="noStrike">
                <a:solidFill>
                  <a:schemeClr val="lt1"/>
                </a:solidFill>
                <a:latin typeface="Book Antiqua"/>
                <a:ea typeface="Book Antiqua"/>
                <a:cs typeface="Book Antiqua"/>
                <a:sym typeface="Book Antiqua"/>
              </a:rPr>
              <a:t> the student’s graduation requirements.</a:t>
            </a:r>
            <a:endParaRPr b="0" i="0" sz="2590" u="none" cap="none" strike="noStrike">
              <a:solidFill>
                <a:schemeClr val="lt1"/>
              </a:solidFill>
              <a:latin typeface="Book Antiqua"/>
              <a:ea typeface="Book Antiqua"/>
              <a:cs typeface="Book Antiqua"/>
              <a:sym typeface="Book Antiqua"/>
            </a:endParaRPr>
          </a:p>
          <a:p>
            <a:pPr indent="0" lvl="0" marL="548640" marR="0" rtl="0" algn="l">
              <a:lnSpc>
                <a:spcPct val="80000"/>
              </a:lnSpc>
              <a:spcBef>
                <a:spcPts val="518"/>
              </a:spcBef>
              <a:spcAft>
                <a:spcPts val="0"/>
              </a:spcAft>
              <a:buNone/>
            </a:pPr>
            <a:r>
              <a:t/>
            </a:r>
            <a:endParaRPr sz="2590"/>
          </a:p>
          <a:p>
            <a:pPr indent="-411480" lvl="0" marL="548640" marR="0" rtl="0" algn="l">
              <a:lnSpc>
                <a:spcPct val="80000"/>
              </a:lnSpc>
              <a:spcBef>
                <a:spcPts val="518"/>
              </a:spcBef>
              <a:spcAft>
                <a:spcPts val="0"/>
              </a:spcAft>
              <a:buClr>
                <a:srgbClr val="F9F9F9"/>
              </a:buClr>
              <a:buSzPts val="1683"/>
              <a:buFont typeface="Noto Sans Symbols"/>
              <a:buChar char="⬜"/>
            </a:pPr>
            <a:r>
              <a:rPr b="0" i="0" lang="en-US" sz="2590" u="none" cap="none" strike="noStrike">
                <a:solidFill>
                  <a:schemeClr val="lt1"/>
                </a:solidFill>
                <a:latin typeface="Book Antiqua"/>
                <a:ea typeface="Book Antiqua"/>
                <a:cs typeface="Book Antiqua"/>
                <a:sym typeface="Book Antiqua"/>
              </a:rPr>
              <a:t>The Alternative School does serve students on a IEP.</a:t>
            </a:r>
            <a:endParaRPr b="0" i="0" sz="2590" u="none" cap="none" strike="noStrike">
              <a:solidFill>
                <a:schemeClr val="lt1"/>
              </a:solidFill>
              <a:latin typeface="Book Antiqua"/>
              <a:ea typeface="Book Antiqua"/>
              <a:cs typeface="Book Antiqua"/>
              <a:sym typeface="Book Antiqu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Transportation</a:t>
            </a:r>
            <a:endParaRPr b="1" i="0" sz="4100" u="none" cap="none" strike="noStrike">
              <a:solidFill>
                <a:srgbClr val="EAD594"/>
              </a:solidFill>
              <a:latin typeface="Lucida Sans"/>
              <a:ea typeface="Lucida Sans"/>
              <a:cs typeface="Lucida Sans"/>
              <a:sym typeface="Lucida Sans"/>
            </a:endParaRPr>
          </a:p>
        </p:txBody>
      </p:sp>
      <p:sp>
        <p:nvSpPr>
          <p:cNvPr id="128" name="Google Shape;128;p19"/>
          <p:cNvSpPr txBox="1"/>
          <p:nvPr>
            <p:ph idx="1" type="body"/>
          </p:nvPr>
        </p:nvSpPr>
        <p:spPr>
          <a:xfrm>
            <a:off x="457200" y="1302925"/>
            <a:ext cx="8229600" cy="5326500"/>
          </a:xfrm>
          <a:prstGeom prst="rect">
            <a:avLst/>
          </a:prstGeom>
          <a:noFill/>
          <a:ln>
            <a:noFill/>
          </a:ln>
          <a:effectLst>
            <a:outerShdw blurRad="57150" rotWithShape="0" algn="bl" dir="5400000" dist="19050">
              <a:srgbClr val="000000">
                <a:alpha val="50000"/>
              </a:srgbClr>
            </a:outerShdw>
          </a:effectLst>
        </p:spPr>
        <p:txBody>
          <a:bodyPr anchorCtr="0" anchor="t" bIns="45700" lIns="91425" spcFirstLastPara="1" rIns="91425" wrap="square" tIns="45700">
            <a:noAutofit/>
          </a:bodyPr>
          <a:lstStyle/>
          <a:p>
            <a:pPr indent="-411480" lvl="0" marL="548640" marR="0" rtl="0" algn="l">
              <a:lnSpc>
                <a:spcPct val="80000"/>
              </a:lnSpc>
              <a:spcBef>
                <a:spcPts val="0"/>
              </a:spcBef>
              <a:spcAft>
                <a:spcPts val="0"/>
              </a:spcAft>
              <a:buClr>
                <a:srgbClr val="F9F9F9"/>
              </a:buClr>
              <a:buSzPts val="1547"/>
              <a:buFont typeface="Noto Sans Symbols"/>
              <a:buChar char="⬜"/>
            </a:pPr>
            <a:r>
              <a:rPr b="0" i="0" lang="en-US" sz="2380" u="none" cap="none" strike="noStrike">
                <a:solidFill>
                  <a:schemeClr val="lt1"/>
                </a:solidFill>
                <a:latin typeface="Book Antiqua"/>
                <a:ea typeface="Book Antiqua"/>
                <a:cs typeface="Book Antiqua"/>
                <a:sym typeface="Book Antiqua"/>
              </a:rPr>
              <a:t>The home school district provides transportation. All students are encouraged to ride the bus. Students shall follow all bus rules and regulations of the home district. Students may be transported by parents. Students will not be released to anyone other than a custodial parent or guardian unless noted on the students Emergency Medical Form. Students must be signed in &amp; out by a pa</a:t>
            </a:r>
            <a:r>
              <a:rPr lang="en-US" sz="2380"/>
              <a:t>rent. Please come to the door with your student.</a:t>
            </a:r>
            <a:endParaRPr b="0" i="0" sz="2380" u="none" cap="none" strike="noStrike">
              <a:solidFill>
                <a:schemeClr val="lt1"/>
              </a:solidFill>
              <a:latin typeface="Book Antiqua"/>
              <a:ea typeface="Book Antiqua"/>
              <a:cs typeface="Book Antiqua"/>
              <a:sym typeface="Book Antiqua"/>
            </a:endParaRPr>
          </a:p>
          <a:p>
            <a:pPr indent="0" lvl="0" marL="137160" marR="0" rtl="0" algn="l">
              <a:lnSpc>
                <a:spcPct val="80000"/>
              </a:lnSpc>
              <a:spcBef>
                <a:spcPts val="476"/>
              </a:spcBef>
              <a:spcAft>
                <a:spcPts val="0"/>
              </a:spcAft>
              <a:buClr>
                <a:srgbClr val="F9F9F9"/>
              </a:buClr>
              <a:buSzPts val="1547"/>
              <a:buFont typeface="Noto Sans Symbols"/>
              <a:buNone/>
            </a:pPr>
            <a:r>
              <a:t/>
            </a:r>
            <a:endParaRPr b="0" i="0" sz="2380" u="none" cap="none" strike="noStrike">
              <a:solidFill>
                <a:schemeClr val="lt1"/>
              </a:solidFill>
              <a:latin typeface="Book Antiqua"/>
              <a:ea typeface="Book Antiqua"/>
              <a:cs typeface="Book Antiqua"/>
              <a:sym typeface="Book Antiqua"/>
            </a:endParaRPr>
          </a:p>
          <a:p>
            <a:pPr indent="-411480" lvl="0" marL="548640" marR="0" rtl="0" algn="l">
              <a:lnSpc>
                <a:spcPct val="80000"/>
              </a:lnSpc>
              <a:spcBef>
                <a:spcPts val="476"/>
              </a:spcBef>
              <a:spcAft>
                <a:spcPts val="0"/>
              </a:spcAft>
              <a:buClr>
                <a:srgbClr val="F9F9F9"/>
              </a:buClr>
              <a:buSzPts val="1547"/>
              <a:buFont typeface="Noto Sans Symbols"/>
              <a:buChar char="⬜"/>
            </a:pPr>
            <a:r>
              <a:rPr b="0" i="0" lang="en-US" sz="2380" u="none" cap="none" strike="noStrike">
                <a:solidFill>
                  <a:schemeClr val="lt1"/>
                </a:solidFill>
                <a:latin typeface="Book Antiqua"/>
                <a:ea typeface="Book Antiqua"/>
                <a:cs typeface="Book Antiqua"/>
                <a:sym typeface="Book Antiqua"/>
              </a:rPr>
              <a:t>The Alternative School will follow the Mac-A-Cheek </a:t>
            </a:r>
            <a:r>
              <a:rPr lang="en-US" sz="2380"/>
              <a:t>Learning Center’s </a:t>
            </a:r>
            <a:r>
              <a:rPr b="0" i="0" lang="en-US" sz="2380" u="none" cap="none" strike="noStrike">
                <a:solidFill>
                  <a:schemeClr val="lt1"/>
                </a:solidFill>
                <a:latin typeface="Book Antiqua"/>
                <a:ea typeface="Book Antiqua"/>
                <a:cs typeface="Book Antiqua"/>
                <a:sym typeface="Book Antiqua"/>
              </a:rPr>
              <a:t>Calendar. If the home district has a scheduled day off and the Alternative School is open, the home district will still provide transportation and the student is required to attend the Alternative School for these days, check with your home school’s transportation department for details for these occasions .</a:t>
            </a:r>
            <a:endParaRPr b="0" i="0" sz="2380" u="none" cap="none" strike="noStrike">
              <a:solidFill>
                <a:schemeClr val="lt1"/>
              </a:solidFill>
              <a:latin typeface="Book Antiqua"/>
              <a:ea typeface="Book Antiqua"/>
              <a:cs typeface="Book Antiqua"/>
              <a:sym typeface="Book Antiqua"/>
            </a:endParaRPr>
          </a:p>
          <a:p>
            <a:pPr indent="-313245" lvl="0" marL="548640" marR="0" rtl="0" algn="l">
              <a:lnSpc>
                <a:spcPct val="80000"/>
              </a:lnSpc>
              <a:spcBef>
                <a:spcPts val="476"/>
              </a:spcBef>
              <a:spcAft>
                <a:spcPts val="0"/>
              </a:spcAft>
              <a:buClr>
                <a:srgbClr val="F9F9F9"/>
              </a:buClr>
              <a:buSzPts val="1547"/>
              <a:buFont typeface="Noto Sans Symbols"/>
              <a:buNone/>
            </a:pPr>
            <a:r>
              <a:t/>
            </a:r>
            <a:endParaRPr b="0" i="0" sz="2380" u="none" cap="none" strike="noStrike">
              <a:solidFill>
                <a:schemeClr val="lt1"/>
              </a:solidFill>
              <a:latin typeface="Book Antiqua"/>
              <a:ea typeface="Book Antiqua"/>
              <a:cs typeface="Book Antiqua"/>
              <a:sym typeface="Book Antiqua"/>
            </a:endParaRPr>
          </a:p>
        </p:txBody>
      </p:sp>
      <p:pic>
        <p:nvPicPr>
          <p:cNvPr id="129" name="Google Shape;129;p19"/>
          <p:cNvPicPr preferRelativeResize="0"/>
          <p:nvPr/>
        </p:nvPicPr>
        <p:blipFill rotWithShape="1">
          <a:blip r:embed="rId3">
            <a:alphaModFix/>
          </a:blip>
          <a:srcRect b="0" l="0" r="0" t="0"/>
          <a:stretch/>
        </p:blipFill>
        <p:spPr>
          <a:xfrm>
            <a:off x="1066800" y="5943600"/>
            <a:ext cx="609600" cy="609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txBox="1"/>
          <p:nvPr>
            <p:ph type="title"/>
          </p:nvPr>
        </p:nvSpPr>
        <p:spPr>
          <a:xfrm>
            <a:off x="463550" y="31115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Transportation cont.</a:t>
            </a:r>
            <a:endParaRPr b="1" i="0" sz="4100" u="none" cap="none" strike="noStrike">
              <a:solidFill>
                <a:srgbClr val="EAD594"/>
              </a:solidFill>
              <a:latin typeface="Lucida Sans"/>
              <a:ea typeface="Lucida Sans"/>
              <a:cs typeface="Lucida Sans"/>
              <a:sym typeface="Lucida Sans"/>
            </a:endParaRPr>
          </a:p>
        </p:txBody>
      </p:sp>
      <p:sp>
        <p:nvSpPr>
          <p:cNvPr id="135" name="Google Shape;135;p20"/>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p>
            <a:pPr indent="-411163" lvl="0" marL="547688" marR="0" rtl="0" algn="l">
              <a:lnSpc>
                <a:spcPct val="90000"/>
              </a:lnSpc>
              <a:spcBef>
                <a:spcPts val="0"/>
              </a:spcBef>
              <a:spcAft>
                <a:spcPts val="0"/>
              </a:spcAft>
              <a:buClr>
                <a:srgbClr val="F9F9F9"/>
              </a:buClr>
              <a:buSzPts val="1560"/>
              <a:buFont typeface="Noto Sans Symbols"/>
              <a:buChar char="⬜"/>
            </a:pPr>
            <a:r>
              <a:rPr b="0" i="0" lang="en-US" sz="2400" u="sng" cap="none" strike="noStrike">
                <a:solidFill>
                  <a:schemeClr val="lt1"/>
                </a:solidFill>
                <a:latin typeface="Book Antiqua"/>
                <a:ea typeface="Book Antiqua"/>
                <a:cs typeface="Book Antiqua"/>
                <a:sym typeface="Book Antiqua"/>
              </a:rPr>
              <a:t>Weather Related Closing and Delays:</a:t>
            </a:r>
            <a:br>
              <a:rPr b="0" i="0" lang="en-US" sz="2400" u="sng" cap="none" strike="noStrike">
                <a:solidFill>
                  <a:schemeClr val="lt1"/>
                </a:solidFill>
                <a:latin typeface="Book Antiqua"/>
                <a:ea typeface="Book Antiqua"/>
                <a:cs typeface="Book Antiqua"/>
                <a:sym typeface="Book Antiqua"/>
              </a:rPr>
            </a:br>
            <a:endParaRPr b="0" i="0" sz="1200" u="none" cap="none" strike="noStrike">
              <a:solidFill>
                <a:schemeClr val="lt1"/>
              </a:solidFill>
              <a:latin typeface="Book Antiqua"/>
              <a:ea typeface="Book Antiqua"/>
              <a:cs typeface="Book Antiqua"/>
              <a:sym typeface="Book Antiqua"/>
            </a:endParaRPr>
          </a:p>
          <a:p>
            <a:pPr indent="-285750" lvl="1" marL="742950" marR="0" rtl="0" algn="l">
              <a:lnSpc>
                <a:spcPct val="90000"/>
              </a:lnSpc>
              <a:spcBef>
                <a:spcPts val="400"/>
              </a:spcBef>
              <a:spcAft>
                <a:spcPts val="0"/>
              </a:spcAft>
              <a:buClr>
                <a:schemeClr val="lt1"/>
              </a:buClr>
              <a:buSzPts val="1600"/>
              <a:buFont typeface="Noto Sans Symbols"/>
              <a:buChar char="◼"/>
            </a:pPr>
            <a:r>
              <a:rPr b="0" i="0" lang="en-US" sz="2000" u="none" cap="none" strike="noStrike">
                <a:solidFill>
                  <a:schemeClr val="lt1"/>
                </a:solidFill>
                <a:latin typeface="Book Antiqua"/>
                <a:ea typeface="Book Antiqua"/>
                <a:cs typeface="Book Antiqua"/>
                <a:sym typeface="Book Antiqua"/>
              </a:rPr>
              <a:t> If a student’s home school is closed or delayed because of inclement weather and the Alternative School is open, the student follows the home schools’ closing or delay transportation schedule.  </a:t>
            </a:r>
            <a:endParaRPr b="0" i="0" sz="2000" u="none" cap="none" strike="noStrike">
              <a:solidFill>
                <a:schemeClr val="lt1"/>
              </a:solidFill>
              <a:latin typeface="Book Antiqua"/>
              <a:ea typeface="Book Antiqua"/>
              <a:cs typeface="Book Antiqua"/>
              <a:sym typeface="Book Antiqua"/>
            </a:endParaRPr>
          </a:p>
          <a:p>
            <a:pPr indent="0" lvl="0" marL="742950" marR="0" rtl="0" algn="l">
              <a:lnSpc>
                <a:spcPct val="90000"/>
              </a:lnSpc>
              <a:spcBef>
                <a:spcPts val="400"/>
              </a:spcBef>
              <a:spcAft>
                <a:spcPts val="0"/>
              </a:spcAft>
              <a:buNone/>
            </a:pPr>
            <a:r>
              <a:t/>
            </a:r>
            <a:endParaRPr sz="2000"/>
          </a:p>
          <a:p>
            <a:pPr indent="-285750" lvl="1" marL="742950" marR="0" rtl="0" algn="l">
              <a:lnSpc>
                <a:spcPct val="90000"/>
              </a:lnSpc>
              <a:spcBef>
                <a:spcPts val="400"/>
              </a:spcBef>
              <a:spcAft>
                <a:spcPts val="0"/>
              </a:spcAft>
              <a:buClr>
                <a:schemeClr val="lt1"/>
              </a:buClr>
              <a:buSzPts val="1600"/>
              <a:buFont typeface="Noto Sans Symbols"/>
              <a:buChar char="◼"/>
            </a:pPr>
            <a:r>
              <a:rPr b="0" i="0" lang="en-US" sz="2000" u="none" cap="none" strike="noStrike">
                <a:solidFill>
                  <a:schemeClr val="lt1"/>
                </a:solidFill>
                <a:latin typeface="Book Antiqua"/>
                <a:ea typeface="Book Antiqua"/>
                <a:cs typeface="Book Antiqua"/>
                <a:sym typeface="Book Antiqua"/>
              </a:rPr>
              <a:t>The Alternative School will follow the Mac-A-Cheek </a:t>
            </a:r>
            <a:r>
              <a:rPr lang="en-US" sz="2000"/>
              <a:t>Learning Center</a:t>
            </a:r>
            <a:r>
              <a:rPr b="0" i="0" lang="en-US" sz="2000" u="none" cap="none" strike="noStrike">
                <a:solidFill>
                  <a:schemeClr val="lt1"/>
                </a:solidFill>
                <a:latin typeface="Book Antiqua"/>
                <a:ea typeface="Book Antiqua"/>
                <a:cs typeface="Book Antiqua"/>
                <a:sym typeface="Book Antiqua"/>
              </a:rPr>
              <a:t>’s decision regarding school closings and or delays for inclement weather.  Therefore, if Mac-A-Cheek is closed or delayed and your home school is running as normal the student follows the Mac-A-Cheek cancellation or delay for the day.</a:t>
            </a:r>
            <a:endParaRPr b="0" i="0" sz="2000" u="none" cap="none" strike="noStrike">
              <a:solidFill>
                <a:schemeClr val="lt1"/>
              </a:solidFill>
              <a:latin typeface="Book Antiqua"/>
              <a:ea typeface="Book Antiqua"/>
              <a:cs typeface="Book Antiqua"/>
              <a:sym typeface="Book Antiqua"/>
            </a:endParaRPr>
          </a:p>
          <a:p>
            <a:pPr indent="0" lvl="0" marL="742950" marR="0" rtl="0" algn="l">
              <a:lnSpc>
                <a:spcPct val="90000"/>
              </a:lnSpc>
              <a:spcBef>
                <a:spcPts val="400"/>
              </a:spcBef>
              <a:spcAft>
                <a:spcPts val="0"/>
              </a:spcAft>
              <a:buNone/>
            </a:pPr>
            <a:r>
              <a:t/>
            </a:r>
            <a:endParaRPr sz="2000"/>
          </a:p>
          <a:p>
            <a:pPr indent="-285750" lvl="1" marL="742950" marR="0" rtl="0" algn="l">
              <a:lnSpc>
                <a:spcPct val="90000"/>
              </a:lnSpc>
              <a:spcBef>
                <a:spcPts val="400"/>
              </a:spcBef>
              <a:spcAft>
                <a:spcPts val="0"/>
              </a:spcAft>
              <a:buClr>
                <a:schemeClr val="lt1"/>
              </a:buClr>
              <a:buSzPts val="1600"/>
              <a:buFont typeface="Noto Sans Symbols"/>
              <a:buChar char="◼"/>
            </a:pPr>
            <a:r>
              <a:rPr b="0" i="0" lang="en-US" sz="2000" u="none" cap="none" strike="noStrike">
                <a:solidFill>
                  <a:schemeClr val="lt1"/>
                </a:solidFill>
                <a:latin typeface="Book Antiqua"/>
                <a:ea typeface="Book Antiqua"/>
                <a:cs typeface="Book Antiqua"/>
                <a:sym typeface="Book Antiqua"/>
              </a:rPr>
              <a:t>You can listen to WPKO- 98.3FM or check</a:t>
            </a:r>
            <a:r>
              <a:rPr lang="en-US" sz="2000"/>
              <a:t> Peak of Ohio.com</a:t>
            </a:r>
            <a:r>
              <a:rPr b="0" i="0" lang="en-US" sz="2000" u="none" cap="none" strike="noStrike">
                <a:solidFill>
                  <a:schemeClr val="lt1"/>
                </a:solidFill>
                <a:latin typeface="Book Antiqua"/>
                <a:ea typeface="Book Antiqua"/>
                <a:cs typeface="Book Antiqua"/>
                <a:sym typeface="Book Antiqua"/>
              </a:rPr>
              <a:t> for Mac-A-Cheek closing/delays.</a:t>
            </a:r>
            <a:endParaRPr/>
          </a:p>
        </p:txBody>
      </p:sp>
      <p:pic>
        <p:nvPicPr>
          <p:cNvPr id="136" name="Google Shape;136;p20"/>
          <p:cNvPicPr preferRelativeResize="0"/>
          <p:nvPr/>
        </p:nvPicPr>
        <p:blipFill rotWithShape="1">
          <a:blip r:embed="rId3">
            <a:alphaModFix/>
          </a:blip>
          <a:srcRect b="0" l="0" r="0" t="0"/>
          <a:stretch/>
        </p:blipFill>
        <p:spPr>
          <a:xfrm>
            <a:off x="762000" y="5638800"/>
            <a:ext cx="609600" cy="609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Attendance</a:t>
            </a:r>
            <a:endParaRPr b="1" i="0" sz="4100" u="none" cap="none" strike="noStrike">
              <a:solidFill>
                <a:srgbClr val="EAD594"/>
              </a:solidFill>
              <a:latin typeface="Lucida Sans"/>
              <a:ea typeface="Lucida Sans"/>
              <a:cs typeface="Lucida Sans"/>
              <a:sym typeface="Lucida Sans"/>
            </a:endParaRPr>
          </a:p>
        </p:txBody>
      </p:sp>
      <p:sp>
        <p:nvSpPr>
          <p:cNvPr id="142" name="Google Shape;142;p21"/>
          <p:cNvSpPr txBox="1"/>
          <p:nvPr>
            <p:ph idx="1" type="body"/>
          </p:nvPr>
        </p:nvSpPr>
        <p:spPr>
          <a:xfrm>
            <a:off x="457200" y="1250100"/>
            <a:ext cx="8229600" cy="5379300"/>
          </a:xfrm>
          <a:prstGeom prst="rect">
            <a:avLst/>
          </a:prstGeom>
          <a:noFill/>
          <a:ln>
            <a:noFill/>
          </a:ln>
        </p:spPr>
        <p:txBody>
          <a:bodyPr anchorCtr="0" anchor="t" bIns="45700" lIns="91425" spcFirstLastPara="1" rIns="91425" wrap="square" tIns="45700">
            <a:noAutofit/>
          </a:bodyPr>
          <a:lstStyle/>
          <a:p>
            <a:pPr indent="-411480" lvl="0" marL="548640" marR="0" rtl="0" algn="l">
              <a:lnSpc>
                <a:spcPct val="90000"/>
              </a:lnSpc>
              <a:spcBef>
                <a:spcPts val="0"/>
              </a:spcBef>
              <a:spcAft>
                <a:spcPts val="0"/>
              </a:spcAft>
              <a:buClr>
                <a:srgbClr val="F9F9F9"/>
              </a:buClr>
              <a:buSzPts val="1547"/>
              <a:buFont typeface="Noto Sans Symbols"/>
              <a:buChar char="⬜"/>
            </a:pPr>
            <a:r>
              <a:rPr b="0" i="0" lang="en-US" sz="2380" u="none" cap="none" strike="noStrike">
                <a:solidFill>
                  <a:schemeClr val="lt1"/>
                </a:solidFill>
                <a:latin typeface="Book Antiqua"/>
                <a:ea typeface="Book Antiqua"/>
                <a:cs typeface="Book Antiqua"/>
                <a:sym typeface="Book Antiqua"/>
              </a:rPr>
              <a:t>Whenever a student </a:t>
            </a:r>
            <a:r>
              <a:rPr lang="en-US" sz="2380"/>
              <a:t>is </a:t>
            </a:r>
            <a:r>
              <a:rPr b="0" i="0" lang="en-US" sz="2380" u="none" cap="none" strike="noStrike">
                <a:solidFill>
                  <a:schemeClr val="lt1"/>
                </a:solidFill>
                <a:latin typeface="Book Antiqua"/>
                <a:ea typeface="Book Antiqua"/>
                <a:cs typeface="Book Antiqua"/>
                <a:sym typeface="Book Antiqua"/>
              </a:rPr>
              <a:t>absent, the parents are asked to call the Alternative School at </a:t>
            </a:r>
            <a:r>
              <a:rPr lang="en-US" sz="2380"/>
              <a:t>937-404-1263 </a:t>
            </a:r>
            <a:r>
              <a:rPr b="0" i="0" lang="en-US" sz="2380" u="none" cap="none" strike="noStrike">
                <a:solidFill>
                  <a:schemeClr val="lt1"/>
                </a:solidFill>
                <a:latin typeface="Book Antiqua"/>
                <a:ea typeface="Book Antiqua"/>
                <a:cs typeface="Book Antiqua"/>
                <a:sym typeface="Book Antiqua"/>
              </a:rPr>
              <a:t>and inform them of this fact before 8:45 AM. Messages may be left 24-hours a day.</a:t>
            </a:r>
            <a:endParaRPr b="0" i="0" sz="2380" u="none" cap="none" strike="noStrike">
              <a:solidFill>
                <a:schemeClr val="lt1"/>
              </a:solidFill>
              <a:latin typeface="Book Antiqua"/>
              <a:ea typeface="Book Antiqua"/>
              <a:cs typeface="Book Antiqua"/>
              <a:sym typeface="Book Antiqua"/>
            </a:endParaRPr>
          </a:p>
          <a:p>
            <a:pPr indent="0" lvl="0" marL="548640" marR="0" rtl="0" algn="l">
              <a:lnSpc>
                <a:spcPct val="90000"/>
              </a:lnSpc>
              <a:spcBef>
                <a:spcPts val="0"/>
              </a:spcBef>
              <a:spcAft>
                <a:spcPts val="0"/>
              </a:spcAft>
              <a:buNone/>
            </a:pPr>
            <a:r>
              <a:t/>
            </a:r>
            <a:endParaRPr sz="2380"/>
          </a:p>
          <a:p>
            <a:pPr indent="-411480" lvl="0" marL="548640" marR="0" rtl="0" algn="l">
              <a:lnSpc>
                <a:spcPct val="90000"/>
              </a:lnSpc>
              <a:spcBef>
                <a:spcPts val="0"/>
              </a:spcBef>
              <a:spcAft>
                <a:spcPts val="0"/>
              </a:spcAft>
              <a:buClr>
                <a:srgbClr val="F9F9F9"/>
              </a:buClr>
              <a:buSzPts val="1547"/>
              <a:buFont typeface="Noto Sans Symbols"/>
              <a:buChar char="⬜"/>
            </a:pPr>
            <a:r>
              <a:rPr b="0" i="0" lang="en-US" sz="2380" u="none" cap="none" strike="noStrike">
                <a:solidFill>
                  <a:schemeClr val="lt1"/>
                </a:solidFill>
                <a:latin typeface="Book Antiqua"/>
                <a:ea typeface="Book Antiqua"/>
                <a:cs typeface="Book Antiqua"/>
                <a:sym typeface="Book Antiqua"/>
              </a:rPr>
              <a:t>Ohio law requires the school to contact the parents in the event a student is absent and the parent has made no contact with the school. If the parent does not call the office the student must bring a written excuse to the office including dates of absence from home</a:t>
            </a:r>
            <a:r>
              <a:rPr lang="en-US" sz="2380"/>
              <a:t>, a medical provider or the court</a:t>
            </a:r>
            <a:r>
              <a:rPr b="0" i="0" lang="en-US" sz="2380" u="none" cap="none" strike="noStrike">
                <a:solidFill>
                  <a:schemeClr val="lt1"/>
                </a:solidFill>
                <a:latin typeface="Book Antiqua"/>
                <a:ea typeface="Book Antiqua"/>
                <a:cs typeface="Book Antiqua"/>
                <a:sym typeface="Book Antiqua"/>
              </a:rPr>
              <a:t> upon their return to school within 48 hours or the absence will be considered unexcused. </a:t>
            </a:r>
            <a:endParaRPr b="0" i="0" sz="2380" u="none" cap="none" strike="noStrike">
              <a:solidFill>
                <a:schemeClr val="lt1"/>
              </a:solidFill>
              <a:latin typeface="Book Antiqua"/>
              <a:ea typeface="Book Antiqua"/>
              <a:cs typeface="Book Antiqua"/>
              <a:sym typeface="Book Antiqua"/>
            </a:endParaRPr>
          </a:p>
          <a:p>
            <a:pPr indent="0" lvl="0" marL="548640" marR="0" rtl="0" algn="l">
              <a:lnSpc>
                <a:spcPct val="90000"/>
              </a:lnSpc>
              <a:spcBef>
                <a:spcPts val="0"/>
              </a:spcBef>
              <a:spcAft>
                <a:spcPts val="0"/>
              </a:spcAft>
              <a:buNone/>
            </a:pPr>
            <a:r>
              <a:t/>
            </a:r>
            <a:endParaRPr sz="2380"/>
          </a:p>
          <a:p>
            <a:pPr indent="-411480" lvl="0" marL="548640" marR="0" rtl="0" algn="l">
              <a:lnSpc>
                <a:spcPct val="90000"/>
              </a:lnSpc>
              <a:spcBef>
                <a:spcPts val="0"/>
              </a:spcBef>
              <a:spcAft>
                <a:spcPts val="0"/>
              </a:spcAft>
              <a:buClr>
                <a:srgbClr val="F9F9F9"/>
              </a:buClr>
              <a:buSzPts val="1547"/>
              <a:buFont typeface="Noto Sans Symbols"/>
              <a:buChar char="⬜"/>
            </a:pPr>
            <a:r>
              <a:rPr b="0" i="0" lang="en-US" sz="2380" u="none" cap="none" strike="noStrike">
                <a:solidFill>
                  <a:schemeClr val="lt1"/>
                </a:solidFill>
                <a:latin typeface="Book Antiqua"/>
                <a:ea typeface="Book Antiqua"/>
                <a:cs typeface="Book Antiqua"/>
                <a:sym typeface="Book Antiqua"/>
              </a:rPr>
              <a:t>Students with repeated unexcused absences will be considered truant and the County Attendance Officer will be notified.  Failure to comply with attendance regulations may result in further disciplinary action. </a:t>
            </a:r>
            <a:endParaRPr/>
          </a:p>
          <a:p>
            <a:pPr indent="-313245" lvl="0" marL="548640" marR="0" rtl="0" algn="l">
              <a:lnSpc>
                <a:spcPct val="90000"/>
              </a:lnSpc>
              <a:spcBef>
                <a:spcPts val="476"/>
              </a:spcBef>
              <a:spcAft>
                <a:spcPts val="0"/>
              </a:spcAft>
              <a:buClr>
                <a:srgbClr val="F9F9F9"/>
              </a:buClr>
              <a:buSzPts val="1547"/>
              <a:buFont typeface="Noto Sans Symbols"/>
              <a:buNone/>
            </a:pPr>
            <a:r>
              <a:t/>
            </a:r>
            <a:endParaRPr b="0" i="0" sz="2380" u="none" cap="none" strike="noStrike">
              <a:solidFill>
                <a:schemeClr val="lt1"/>
              </a:solidFill>
              <a:latin typeface="Book Antiqua"/>
              <a:ea typeface="Book Antiqua"/>
              <a:cs typeface="Book Antiqua"/>
              <a:sym typeface="Book Antiqua"/>
            </a:endParaRPr>
          </a:p>
        </p:txBody>
      </p:sp>
      <p:pic>
        <p:nvPicPr>
          <p:cNvPr id="143" name="Google Shape;143;p21"/>
          <p:cNvPicPr preferRelativeResize="0"/>
          <p:nvPr/>
        </p:nvPicPr>
        <p:blipFill rotWithShape="1">
          <a:blip r:embed="rId3">
            <a:alphaModFix/>
          </a:blip>
          <a:srcRect b="0" l="0" r="0" t="0"/>
          <a:stretch/>
        </p:blipFill>
        <p:spPr>
          <a:xfrm>
            <a:off x="609600" y="6019800"/>
            <a:ext cx="609600" cy="609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2"/>
          <p:cNvSpPr txBox="1"/>
          <p:nvPr>
            <p:ph type="title"/>
          </p:nvPr>
        </p:nvSpPr>
        <p:spPr>
          <a:xfrm>
            <a:off x="463550" y="31115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Attendance cont.</a:t>
            </a:r>
            <a:endParaRPr b="1" i="0" sz="4100" u="none" cap="none" strike="noStrike">
              <a:solidFill>
                <a:srgbClr val="EAD594"/>
              </a:solidFill>
              <a:latin typeface="Lucida Sans"/>
              <a:ea typeface="Lucida Sans"/>
              <a:cs typeface="Lucida Sans"/>
              <a:sym typeface="Lucida Sans"/>
            </a:endParaRPr>
          </a:p>
        </p:txBody>
      </p:sp>
      <p:sp>
        <p:nvSpPr>
          <p:cNvPr id="149" name="Google Shape;149;p22"/>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p>
            <a:pPr indent="-411162" lvl="0" marL="547687" marR="0" rtl="0" algn="l">
              <a:lnSpc>
                <a:spcPct val="90000"/>
              </a:lnSpc>
              <a:spcBef>
                <a:spcPts val="0"/>
              </a:spcBef>
              <a:spcAft>
                <a:spcPts val="0"/>
              </a:spcAft>
              <a:buClr>
                <a:srgbClr val="F9F9F9"/>
              </a:buClr>
              <a:buSzPts val="1690"/>
              <a:buFont typeface="Noto Sans Symbols"/>
              <a:buChar char="⬜"/>
            </a:pPr>
            <a:r>
              <a:rPr b="0" i="0" lang="en-US" sz="2600" u="none" cap="none" strike="noStrike">
                <a:solidFill>
                  <a:schemeClr val="lt1"/>
                </a:solidFill>
                <a:latin typeface="Book Antiqua"/>
                <a:ea typeface="Book Antiqua"/>
                <a:cs typeface="Book Antiqua"/>
                <a:sym typeface="Book Antiqua"/>
              </a:rPr>
              <a:t>A student who misses more than three (3) hours will be charged with a whole day of absence. A student who accumulates five (5) tardies and/or PM Early Sign-Outs will be charged with one (1/2) half day absence. </a:t>
            </a:r>
            <a:endParaRPr b="0" i="0" sz="2600" u="none" cap="none" strike="noStrike">
              <a:solidFill>
                <a:schemeClr val="lt1"/>
              </a:solidFill>
              <a:latin typeface="Book Antiqua"/>
              <a:ea typeface="Book Antiqua"/>
              <a:cs typeface="Book Antiqua"/>
              <a:sym typeface="Book Antiqua"/>
            </a:endParaRPr>
          </a:p>
          <a:p>
            <a:pPr indent="0" lvl="0" marL="547687" marR="0" rtl="0" algn="l">
              <a:lnSpc>
                <a:spcPct val="90000"/>
              </a:lnSpc>
              <a:spcBef>
                <a:spcPts val="0"/>
              </a:spcBef>
              <a:spcAft>
                <a:spcPts val="0"/>
              </a:spcAft>
              <a:buNone/>
            </a:pPr>
            <a:r>
              <a:t/>
            </a:r>
            <a:endParaRPr sz="2600"/>
          </a:p>
          <a:p>
            <a:pPr indent="-411163" lvl="0" marL="547688" marR="0" rtl="0" algn="l">
              <a:lnSpc>
                <a:spcPct val="90000"/>
              </a:lnSpc>
              <a:spcBef>
                <a:spcPts val="0"/>
              </a:spcBef>
              <a:spcAft>
                <a:spcPts val="0"/>
              </a:spcAft>
              <a:buClr>
                <a:srgbClr val="F9F9F9"/>
              </a:buClr>
              <a:buSzPts val="1690"/>
              <a:buFont typeface="Noto Sans Symbols"/>
              <a:buChar char="⬜"/>
            </a:pPr>
            <a:r>
              <a:rPr b="0" i="0" lang="en-US" sz="2600" u="none" cap="none" strike="noStrike">
                <a:solidFill>
                  <a:schemeClr val="lt1"/>
                </a:solidFill>
                <a:latin typeface="Book Antiqua"/>
                <a:ea typeface="Book Antiqua"/>
                <a:cs typeface="Book Antiqua"/>
                <a:sym typeface="Book Antiqua"/>
              </a:rPr>
              <a:t>Students will not be released to anyone that is not list on the studen</a:t>
            </a:r>
            <a:r>
              <a:rPr lang="en-US" sz="2600"/>
              <a:t>t’s </a:t>
            </a:r>
            <a:r>
              <a:rPr b="0" i="0" lang="en-US" sz="2600" u="none" cap="none" strike="noStrike">
                <a:solidFill>
                  <a:schemeClr val="lt1"/>
                </a:solidFill>
                <a:latin typeface="Book Antiqua"/>
                <a:ea typeface="Book Antiqua"/>
                <a:cs typeface="Book Antiqua"/>
                <a:sym typeface="Book Antiqua"/>
              </a:rPr>
              <a:t> Emergency Medical Form.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Behavior Intervention   </a:t>
            </a:r>
            <a:endParaRPr b="1" i="0" sz="4100" u="none" cap="none" strike="noStrike">
              <a:solidFill>
                <a:srgbClr val="EAD594"/>
              </a:solidFill>
              <a:latin typeface="Lucida Sans"/>
              <a:ea typeface="Lucida Sans"/>
              <a:cs typeface="Lucida Sans"/>
              <a:sym typeface="Lucida Sans"/>
            </a:endParaRPr>
          </a:p>
        </p:txBody>
      </p:sp>
      <p:sp>
        <p:nvSpPr>
          <p:cNvPr id="155" name="Google Shape;155;p23"/>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p>
            <a:pPr indent="-411480" lvl="0" marL="548640" marR="0" rtl="0" algn="l">
              <a:lnSpc>
                <a:spcPct val="90000"/>
              </a:lnSpc>
              <a:spcBef>
                <a:spcPts val="0"/>
              </a:spcBef>
              <a:spcAft>
                <a:spcPts val="0"/>
              </a:spcAft>
              <a:buClr>
                <a:srgbClr val="F9F9F9"/>
              </a:buClr>
              <a:buSzPts val="1683"/>
              <a:buFont typeface="Noto Sans Symbols"/>
              <a:buChar char="⬜"/>
            </a:pPr>
            <a:r>
              <a:rPr b="0" i="0" lang="en-US" sz="2590" u="none" cap="none" strike="noStrike">
                <a:solidFill>
                  <a:schemeClr val="lt1"/>
                </a:solidFill>
                <a:latin typeface="Book Antiqua"/>
                <a:ea typeface="Book Antiqua"/>
                <a:cs typeface="Book Antiqua"/>
                <a:sym typeface="Book Antiqua"/>
              </a:rPr>
              <a:t>Students will comply with the Alternative School Code of Conduct and with all other directives from staff, support personnel, and program providers. </a:t>
            </a:r>
            <a:endParaRPr/>
          </a:p>
          <a:p>
            <a:pPr indent="-411480" lvl="0" marL="548640" marR="0" rtl="0" algn="l">
              <a:lnSpc>
                <a:spcPct val="90000"/>
              </a:lnSpc>
              <a:spcBef>
                <a:spcPts val="518"/>
              </a:spcBef>
              <a:spcAft>
                <a:spcPts val="0"/>
              </a:spcAft>
              <a:buClr>
                <a:srgbClr val="F9F9F9"/>
              </a:buClr>
              <a:buSzPts val="1683"/>
              <a:buFont typeface="Noto Sans Symbols"/>
              <a:buChar char="⬜"/>
            </a:pPr>
            <a:r>
              <a:rPr b="0" i="0" lang="en-US" sz="2590" u="none" cap="none" strike="noStrike">
                <a:solidFill>
                  <a:schemeClr val="lt1"/>
                </a:solidFill>
                <a:latin typeface="Book Antiqua"/>
                <a:ea typeface="Book Antiqua"/>
                <a:cs typeface="Book Antiqua"/>
                <a:sym typeface="Book Antiqua"/>
              </a:rPr>
              <a:t>Students who disrupt the educational process and/or violate established rules will be disciplined accordingly. Students who fail to accept the discipline that is determined as appropriate by program personnel will have unruly charges filed with the County Juvenile Court. </a:t>
            </a:r>
            <a:endParaRPr/>
          </a:p>
          <a:p>
            <a:pPr indent="-411480" lvl="0" marL="548640" marR="0" rtl="0" algn="l">
              <a:lnSpc>
                <a:spcPct val="90000"/>
              </a:lnSpc>
              <a:spcBef>
                <a:spcPts val="518"/>
              </a:spcBef>
              <a:spcAft>
                <a:spcPts val="0"/>
              </a:spcAft>
              <a:buClr>
                <a:srgbClr val="F9F9F9"/>
              </a:buClr>
              <a:buSzPts val="1683"/>
              <a:buFont typeface="Noto Sans Symbols"/>
              <a:buChar char="⬜"/>
            </a:pPr>
            <a:r>
              <a:rPr b="0" i="0" lang="en-US" sz="2590" u="none" cap="none" strike="noStrike">
                <a:solidFill>
                  <a:schemeClr val="lt1"/>
                </a:solidFill>
                <a:latin typeface="Book Antiqua"/>
                <a:ea typeface="Book Antiqua"/>
                <a:cs typeface="Book Antiqua"/>
                <a:sym typeface="Book Antiqua"/>
              </a:rPr>
              <a:t>It is very important that the parents, Juvenile Court, and Alternative School work together to help students learn proper behavior.</a:t>
            </a:r>
            <a:endParaRPr/>
          </a:p>
          <a:p>
            <a:pPr indent="-304577" lvl="0" marL="548640" marR="0" rtl="0" algn="l">
              <a:lnSpc>
                <a:spcPct val="90000"/>
              </a:lnSpc>
              <a:spcBef>
                <a:spcPts val="518"/>
              </a:spcBef>
              <a:spcAft>
                <a:spcPts val="0"/>
              </a:spcAft>
              <a:buClr>
                <a:srgbClr val="F9F9F9"/>
              </a:buClr>
              <a:buSzPts val="1683"/>
              <a:buFont typeface="Noto Sans Symbols"/>
              <a:buNone/>
            </a:pPr>
            <a:r>
              <a:t/>
            </a:r>
            <a:endParaRPr b="0" i="0" sz="2590" u="none" cap="none" strike="noStrike">
              <a:solidFill>
                <a:schemeClr val="lt1"/>
              </a:solidFill>
              <a:latin typeface="Book Antiqua"/>
              <a:ea typeface="Book Antiqua"/>
              <a:cs typeface="Book Antiqua"/>
              <a:sym typeface="Book Antiqua"/>
            </a:endParaRPr>
          </a:p>
        </p:txBody>
      </p:sp>
      <p:pic>
        <p:nvPicPr>
          <p:cNvPr id="156" name="Google Shape;156;p23"/>
          <p:cNvPicPr preferRelativeResize="0"/>
          <p:nvPr/>
        </p:nvPicPr>
        <p:blipFill rotWithShape="1">
          <a:blip r:embed="rId3">
            <a:alphaModFix/>
          </a:blip>
          <a:srcRect b="0" l="0" r="0" t="0"/>
          <a:stretch/>
        </p:blipFill>
        <p:spPr>
          <a:xfrm>
            <a:off x="685800" y="5943600"/>
            <a:ext cx="609600" cy="609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Behavior cont.</a:t>
            </a:r>
            <a:endParaRPr b="1" i="0" sz="4100" u="none" cap="none" strike="noStrike">
              <a:solidFill>
                <a:srgbClr val="EAD594"/>
              </a:solidFill>
              <a:latin typeface="Lucida Sans"/>
              <a:ea typeface="Lucida Sans"/>
              <a:cs typeface="Lucida Sans"/>
              <a:sym typeface="Lucida Sans"/>
            </a:endParaRPr>
          </a:p>
        </p:txBody>
      </p:sp>
      <p:sp>
        <p:nvSpPr>
          <p:cNvPr id="162" name="Google Shape;162;p24"/>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p>
            <a:pPr indent="-411480" lvl="0" marL="548640" marR="0" rtl="0" algn="l">
              <a:lnSpc>
                <a:spcPct val="90000"/>
              </a:lnSpc>
              <a:spcBef>
                <a:spcPts val="0"/>
              </a:spcBef>
              <a:spcAft>
                <a:spcPts val="0"/>
              </a:spcAft>
              <a:buClr>
                <a:srgbClr val="F9F9F9"/>
              </a:buClr>
              <a:buSzPts val="1683"/>
              <a:buFont typeface="Noto Sans Symbols"/>
              <a:buChar char="⬜"/>
            </a:pPr>
            <a:r>
              <a:rPr b="0" i="0" lang="en-US" sz="2590" u="none" cap="none" strike="noStrike">
                <a:solidFill>
                  <a:schemeClr val="lt1"/>
                </a:solidFill>
                <a:latin typeface="Book Antiqua"/>
                <a:ea typeface="Book Antiqua"/>
                <a:cs typeface="Book Antiqua"/>
                <a:sym typeface="Book Antiqua"/>
              </a:rPr>
              <a:t>Students must learn from their mistakes and that the choices they make will either have positive or negative consequences. When inappropriate choices are made the following consequences will be utilized:    </a:t>
            </a:r>
            <a:endParaRPr/>
          </a:p>
          <a:p>
            <a:pPr indent="-411480" lvl="0" marL="548640" marR="0" rtl="0" algn="l">
              <a:lnSpc>
                <a:spcPct val="90000"/>
              </a:lnSpc>
              <a:spcBef>
                <a:spcPts val="333"/>
              </a:spcBef>
              <a:spcAft>
                <a:spcPts val="0"/>
              </a:spcAft>
              <a:buClr>
                <a:srgbClr val="F9F9F9"/>
              </a:buClr>
              <a:buSzPts val="1082"/>
              <a:buFont typeface="Noto Sans Symbols"/>
              <a:buChar char="⬜"/>
            </a:pPr>
            <a:r>
              <a:rPr b="0" i="0" lang="en-US" sz="1665" u="none" cap="none" strike="noStrike">
                <a:solidFill>
                  <a:schemeClr val="lt1"/>
                </a:solidFill>
                <a:latin typeface="Book Antiqua"/>
                <a:ea typeface="Book Antiqua"/>
                <a:cs typeface="Book Antiqua"/>
                <a:sym typeface="Book Antiqua"/>
              </a:rPr>
              <a:t>Verbal warnings                               </a:t>
            </a:r>
            <a:endParaRPr/>
          </a:p>
          <a:p>
            <a:pPr indent="-411480" lvl="0" marL="548640" marR="0" rtl="0" algn="l">
              <a:lnSpc>
                <a:spcPct val="90000"/>
              </a:lnSpc>
              <a:spcBef>
                <a:spcPts val="333"/>
              </a:spcBef>
              <a:spcAft>
                <a:spcPts val="0"/>
              </a:spcAft>
              <a:buClr>
                <a:srgbClr val="F9F9F9"/>
              </a:buClr>
              <a:buSzPts val="1082"/>
              <a:buFont typeface="Noto Sans Symbols"/>
              <a:buChar char="⬜"/>
            </a:pPr>
            <a:r>
              <a:rPr b="0" i="0" lang="en-US" sz="1665" u="none" cap="none" strike="noStrike">
                <a:solidFill>
                  <a:schemeClr val="lt1"/>
                </a:solidFill>
                <a:latin typeface="Book Antiqua"/>
                <a:ea typeface="Book Antiqua"/>
                <a:cs typeface="Book Antiqua"/>
                <a:sym typeface="Book Antiqua"/>
              </a:rPr>
              <a:t>Use of time-out space, detentions assigned at home school</a:t>
            </a:r>
            <a:endParaRPr b="0" i="0" sz="1665" u="none" cap="none" strike="noStrike">
              <a:solidFill>
                <a:schemeClr val="lt1"/>
              </a:solidFill>
              <a:latin typeface="Book Antiqua"/>
              <a:ea typeface="Book Antiqua"/>
              <a:cs typeface="Book Antiqua"/>
              <a:sym typeface="Book Antiqua"/>
            </a:endParaRPr>
          </a:p>
          <a:p>
            <a:pPr indent="-411480" lvl="0" marL="548640" marR="0" rtl="0" algn="l">
              <a:lnSpc>
                <a:spcPct val="90000"/>
              </a:lnSpc>
              <a:spcBef>
                <a:spcPts val="333"/>
              </a:spcBef>
              <a:spcAft>
                <a:spcPts val="0"/>
              </a:spcAft>
              <a:buClr>
                <a:srgbClr val="F9F9F9"/>
              </a:buClr>
              <a:buSzPts val="1082"/>
              <a:buFont typeface="Noto Sans Symbols"/>
              <a:buChar char="⬜"/>
            </a:pPr>
            <a:r>
              <a:rPr b="0" i="0" lang="en-US" sz="1665" u="none" cap="none" strike="noStrike">
                <a:solidFill>
                  <a:schemeClr val="lt1"/>
                </a:solidFill>
                <a:latin typeface="Book Antiqua"/>
                <a:ea typeface="Book Antiqua"/>
                <a:cs typeface="Book Antiqua"/>
                <a:sym typeface="Book Antiqua"/>
              </a:rPr>
              <a:t>Counseling sessions                         </a:t>
            </a:r>
            <a:endParaRPr b="0" i="0" sz="1665" u="none" cap="none" strike="noStrike">
              <a:solidFill>
                <a:schemeClr val="lt1"/>
              </a:solidFill>
              <a:latin typeface="Book Antiqua"/>
              <a:ea typeface="Book Antiqua"/>
              <a:cs typeface="Book Antiqua"/>
              <a:sym typeface="Book Antiqua"/>
            </a:endParaRPr>
          </a:p>
          <a:p>
            <a:pPr indent="-411480" lvl="0" marL="548640" marR="0" rtl="0" algn="l">
              <a:lnSpc>
                <a:spcPct val="90000"/>
              </a:lnSpc>
              <a:spcBef>
                <a:spcPts val="333"/>
              </a:spcBef>
              <a:spcAft>
                <a:spcPts val="0"/>
              </a:spcAft>
              <a:buClr>
                <a:srgbClr val="F9F9F9"/>
              </a:buClr>
              <a:buSzPts val="1082"/>
              <a:buFont typeface="Noto Sans Symbols"/>
              <a:buChar char="⬜"/>
            </a:pPr>
            <a:r>
              <a:rPr b="0" i="0" lang="en-US" sz="1665" u="none" cap="none" strike="noStrike">
                <a:solidFill>
                  <a:schemeClr val="lt1"/>
                </a:solidFill>
                <a:latin typeface="Book Antiqua"/>
                <a:ea typeface="Book Antiqua"/>
                <a:cs typeface="Book Antiqua"/>
                <a:sym typeface="Book Antiqua"/>
              </a:rPr>
              <a:t>Emergency removal from activity, In School Suspensions, Out of School Suspensions (assigned from home school)</a:t>
            </a:r>
            <a:endParaRPr b="0" i="0" sz="1665" u="none" cap="none" strike="noStrike">
              <a:solidFill>
                <a:schemeClr val="lt1"/>
              </a:solidFill>
              <a:latin typeface="Book Antiqua"/>
              <a:ea typeface="Book Antiqua"/>
              <a:cs typeface="Book Antiqua"/>
              <a:sym typeface="Book Antiqua"/>
            </a:endParaRPr>
          </a:p>
          <a:p>
            <a:pPr indent="-411480" lvl="0" marL="548640" marR="0" rtl="0" algn="l">
              <a:lnSpc>
                <a:spcPct val="90000"/>
              </a:lnSpc>
              <a:spcBef>
                <a:spcPts val="351"/>
              </a:spcBef>
              <a:spcAft>
                <a:spcPts val="0"/>
              </a:spcAft>
              <a:buClr>
                <a:srgbClr val="F9F9F9"/>
              </a:buClr>
              <a:buSzPts val="1142"/>
              <a:buFont typeface="Noto Sans Symbols"/>
              <a:buChar char="⬜"/>
            </a:pPr>
            <a:r>
              <a:rPr b="0" i="0" lang="en-US" sz="1757" u="none" cap="none" strike="noStrike">
                <a:solidFill>
                  <a:schemeClr val="lt1"/>
                </a:solidFill>
                <a:latin typeface="Book Antiqua"/>
                <a:ea typeface="Book Antiqua"/>
                <a:cs typeface="Book Antiqua"/>
                <a:sym typeface="Book Antiqua"/>
              </a:rPr>
              <a:t>Referral to Truant Officer                 </a:t>
            </a:r>
            <a:endParaRPr b="0" i="0" sz="1757" u="none" cap="none" strike="noStrike">
              <a:solidFill>
                <a:schemeClr val="lt1"/>
              </a:solidFill>
              <a:latin typeface="Book Antiqua"/>
              <a:ea typeface="Book Antiqua"/>
              <a:cs typeface="Book Antiqua"/>
              <a:sym typeface="Book Antiqua"/>
            </a:endParaRPr>
          </a:p>
          <a:p>
            <a:pPr indent="-411480" lvl="0" marL="548640" marR="0" rtl="0" algn="l">
              <a:lnSpc>
                <a:spcPct val="90000"/>
              </a:lnSpc>
              <a:spcBef>
                <a:spcPts val="351"/>
              </a:spcBef>
              <a:spcAft>
                <a:spcPts val="0"/>
              </a:spcAft>
              <a:buClr>
                <a:srgbClr val="F9F9F9"/>
              </a:buClr>
              <a:buSzPts val="1142"/>
              <a:buFont typeface="Noto Sans Symbols"/>
              <a:buChar char="⬜"/>
            </a:pPr>
            <a:r>
              <a:rPr b="0" i="0" lang="en-US" sz="1757" u="none" cap="none" strike="noStrike">
                <a:solidFill>
                  <a:schemeClr val="lt1"/>
                </a:solidFill>
                <a:latin typeface="Book Antiqua"/>
                <a:ea typeface="Book Antiqua"/>
                <a:cs typeface="Book Antiqua"/>
                <a:sym typeface="Book Antiqua"/>
              </a:rPr>
              <a:t>Referral to Juvenile Officer/Court charges filed</a:t>
            </a:r>
            <a:endParaRPr b="0" i="0" sz="1757" u="none" cap="none" strike="noStrike">
              <a:solidFill>
                <a:schemeClr val="lt1"/>
              </a:solidFill>
              <a:latin typeface="Book Antiqua"/>
              <a:ea typeface="Book Antiqua"/>
              <a:cs typeface="Book Antiqua"/>
              <a:sym typeface="Book Antiqua"/>
            </a:endParaRPr>
          </a:p>
          <a:p>
            <a:pPr indent="-411480" lvl="0" marL="548640" marR="0" rtl="0" algn="l">
              <a:lnSpc>
                <a:spcPct val="90000"/>
              </a:lnSpc>
              <a:spcBef>
                <a:spcPts val="351"/>
              </a:spcBef>
              <a:spcAft>
                <a:spcPts val="0"/>
              </a:spcAft>
              <a:buClr>
                <a:srgbClr val="F9F9F9"/>
              </a:buClr>
              <a:buSzPts val="1142"/>
              <a:buFont typeface="Noto Sans Symbols"/>
              <a:buChar char="⬜"/>
            </a:pPr>
            <a:r>
              <a:rPr b="0" i="0" lang="en-US" sz="1757" u="none" cap="none" strike="noStrike">
                <a:solidFill>
                  <a:schemeClr val="lt1"/>
                </a:solidFill>
                <a:latin typeface="Book Antiqua"/>
                <a:ea typeface="Book Antiqua"/>
                <a:cs typeface="Book Antiqua"/>
                <a:sym typeface="Book Antiqua"/>
              </a:rPr>
              <a:t>Parent contact			      </a:t>
            </a:r>
            <a:endParaRPr b="0" i="0" sz="1757" u="none" cap="none" strike="noStrike">
              <a:solidFill>
                <a:schemeClr val="lt1"/>
              </a:solidFill>
              <a:latin typeface="Book Antiqua"/>
              <a:ea typeface="Book Antiqua"/>
              <a:cs typeface="Book Antiqua"/>
              <a:sym typeface="Book Antiqua"/>
            </a:endParaRPr>
          </a:p>
          <a:p>
            <a:pPr indent="-411480" lvl="0" marL="548640" marR="0" rtl="0" algn="l">
              <a:lnSpc>
                <a:spcPct val="90000"/>
              </a:lnSpc>
              <a:spcBef>
                <a:spcPts val="351"/>
              </a:spcBef>
              <a:spcAft>
                <a:spcPts val="0"/>
              </a:spcAft>
              <a:buClr>
                <a:srgbClr val="F9F9F9"/>
              </a:buClr>
              <a:buSzPts val="1142"/>
              <a:buFont typeface="Noto Sans Symbols"/>
              <a:buChar char="⬜"/>
            </a:pPr>
            <a:r>
              <a:rPr b="0" i="0" lang="en-US" sz="1757" u="none" cap="none" strike="noStrike">
                <a:solidFill>
                  <a:schemeClr val="lt1"/>
                </a:solidFill>
                <a:latin typeface="Book Antiqua"/>
                <a:ea typeface="Book Antiqua"/>
                <a:cs typeface="Book Antiqua"/>
                <a:sym typeface="Book Antiqua"/>
              </a:rPr>
              <a:t>Enforcement of a Behavior Management Plan (Point system and or behavior contract)</a:t>
            </a:r>
            <a:endParaRPr b="0" i="0" sz="1757" u="none" cap="none" strike="noStrike">
              <a:solidFill>
                <a:schemeClr val="lt1"/>
              </a:solidFill>
              <a:latin typeface="Book Antiqua"/>
              <a:ea typeface="Book Antiqua"/>
              <a:cs typeface="Book Antiqua"/>
              <a:sym typeface="Book Antiqua"/>
            </a:endParaRPr>
          </a:p>
          <a:p>
            <a:pPr indent="-304577" lvl="0" marL="548640" marR="0" rtl="0" algn="l">
              <a:lnSpc>
                <a:spcPct val="90000"/>
              </a:lnSpc>
              <a:spcBef>
                <a:spcPts val="518"/>
              </a:spcBef>
              <a:spcAft>
                <a:spcPts val="0"/>
              </a:spcAft>
              <a:buClr>
                <a:srgbClr val="F9F9F9"/>
              </a:buClr>
              <a:buSzPts val="1683"/>
              <a:buFont typeface="Noto Sans Symbols"/>
              <a:buNone/>
            </a:pPr>
            <a:r>
              <a:t/>
            </a:r>
            <a:endParaRPr b="0" i="0" sz="2590" u="none" cap="none" strike="noStrike">
              <a:solidFill>
                <a:schemeClr val="lt1"/>
              </a:solidFill>
              <a:latin typeface="Book Antiqua"/>
              <a:ea typeface="Book Antiqua"/>
              <a:cs typeface="Book Antiqua"/>
              <a:sym typeface="Book Antiqu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5"/>
          <p:cNvSpPr txBox="1"/>
          <p:nvPr>
            <p:ph type="title"/>
          </p:nvPr>
        </p:nvSpPr>
        <p:spPr>
          <a:xfrm>
            <a:off x="165125" y="216213"/>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Substance Education</a:t>
            </a:r>
            <a:endParaRPr b="1" i="0" sz="4100" u="none" cap="none" strike="noStrike">
              <a:solidFill>
                <a:srgbClr val="EAD594"/>
              </a:solidFill>
              <a:latin typeface="Lucida Sans"/>
              <a:ea typeface="Lucida Sans"/>
              <a:cs typeface="Lucida Sans"/>
              <a:sym typeface="Lucida Sans"/>
            </a:endParaRPr>
          </a:p>
        </p:txBody>
      </p:sp>
      <p:sp>
        <p:nvSpPr>
          <p:cNvPr id="168" name="Google Shape;168;p25"/>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p>
            <a:pPr indent="0" lvl="0" marL="548640" marR="0" rtl="0" algn="l">
              <a:lnSpc>
                <a:spcPct val="90000"/>
              </a:lnSpc>
              <a:spcBef>
                <a:spcPts val="0"/>
              </a:spcBef>
              <a:spcAft>
                <a:spcPts val="0"/>
              </a:spcAft>
              <a:buNone/>
            </a:pPr>
            <a:r>
              <a:rPr b="0" i="0" lang="en-US" sz="2800" u="none" cap="none" strike="noStrike">
                <a:solidFill>
                  <a:schemeClr val="lt1"/>
                </a:solidFill>
                <a:latin typeface="Book Antiqua"/>
                <a:ea typeface="Book Antiqua"/>
                <a:cs typeface="Book Antiqua"/>
                <a:sym typeface="Book Antiqua"/>
              </a:rPr>
              <a:t>Under the direction of a professional from </a:t>
            </a:r>
            <a:r>
              <a:rPr lang="en-US"/>
              <a:t>TCN Behavioral Health</a:t>
            </a:r>
            <a:r>
              <a:rPr b="0" i="0" lang="en-US" sz="2800" u="none" cap="none" strike="noStrike">
                <a:solidFill>
                  <a:schemeClr val="lt1"/>
                </a:solidFill>
                <a:latin typeface="Book Antiqua"/>
                <a:ea typeface="Book Antiqua"/>
                <a:cs typeface="Book Antiqua"/>
                <a:sym typeface="Book Antiqua"/>
              </a:rPr>
              <a:t>, students will be required to complete a </a:t>
            </a:r>
            <a:r>
              <a:rPr lang="en-US"/>
              <a:t>Substance Use Disorder screening </a:t>
            </a:r>
            <a:r>
              <a:rPr b="0" i="0" lang="en-US" sz="2800" u="none" cap="none" strike="noStrike">
                <a:solidFill>
                  <a:schemeClr val="lt1"/>
                </a:solidFill>
                <a:latin typeface="Book Antiqua"/>
                <a:ea typeface="Book Antiqua"/>
                <a:cs typeface="Book Antiqua"/>
                <a:sym typeface="Book Antiqua"/>
              </a:rPr>
              <a:t>(</a:t>
            </a:r>
            <a:r>
              <a:rPr lang="en-US"/>
              <a:t>SUD</a:t>
            </a:r>
            <a:r>
              <a:rPr b="0" i="0" lang="en-US" sz="2800" u="none" cap="none" strike="noStrike">
                <a:solidFill>
                  <a:schemeClr val="lt1"/>
                </a:solidFill>
                <a:latin typeface="Book Antiqua"/>
                <a:ea typeface="Book Antiqua"/>
                <a:cs typeface="Book Antiqua"/>
                <a:sym typeface="Book Antiqua"/>
              </a:rPr>
              <a:t>). </a:t>
            </a:r>
            <a:endParaRPr b="0" i="0" sz="2800" u="none" cap="none" strike="noStrike">
              <a:solidFill>
                <a:schemeClr val="lt1"/>
              </a:solidFill>
              <a:latin typeface="Book Antiqua"/>
              <a:ea typeface="Book Antiqua"/>
              <a:cs typeface="Book Antiqua"/>
              <a:sym typeface="Book Antiqua"/>
            </a:endParaRPr>
          </a:p>
          <a:p>
            <a:pPr indent="0" lvl="0" marL="548640" marR="0" rtl="0" algn="l">
              <a:lnSpc>
                <a:spcPct val="90000"/>
              </a:lnSpc>
              <a:spcBef>
                <a:spcPts val="0"/>
              </a:spcBef>
              <a:spcAft>
                <a:spcPts val="0"/>
              </a:spcAft>
              <a:buNone/>
            </a:pPr>
            <a:r>
              <a:t/>
            </a:r>
            <a:endParaRPr/>
          </a:p>
          <a:p>
            <a:pPr indent="0" lvl="0" marL="548640" marR="0" rtl="0" algn="l">
              <a:lnSpc>
                <a:spcPct val="90000"/>
              </a:lnSpc>
              <a:spcBef>
                <a:spcPts val="0"/>
              </a:spcBef>
              <a:spcAft>
                <a:spcPts val="0"/>
              </a:spcAft>
              <a:buNone/>
            </a:pPr>
            <a:r>
              <a:rPr b="0" i="0" lang="en-US" sz="2800" u="none" cap="none" strike="noStrike">
                <a:solidFill>
                  <a:schemeClr val="lt1"/>
                </a:solidFill>
                <a:latin typeface="Book Antiqua"/>
                <a:ea typeface="Book Antiqua"/>
                <a:cs typeface="Book Antiqua"/>
                <a:sym typeface="Book Antiqua"/>
              </a:rPr>
              <a:t>In addition to assessing risk factors for students regarding substance abuse, this inventory may also indicate the need for further intervention. Students may also participate in an educational prevention group or a treatment group. </a:t>
            </a:r>
            <a:endParaRPr b="0" i="0" sz="2800" u="none" cap="none" strike="noStrike">
              <a:solidFill>
                <a:schemeClr val="lt1"/>
              </a:solidFill>
              <a:latin typeface="Book Antiqua"/>
              <a:ea typeface="Book Antiqua"/>
              <a:cs typeface="Book Antiqua"/>
              <a:sym typeface="Book Antiqu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Breakfast and Lunch</a:t>
            </a:r>
            <a:endParaRPr b="1" i="0" sz="4100" u="none" cap="none" strike="noStrike">
              <a:solidFill>
                <a:srgbClr val="EAD594"/>
              </a:solidFill>
              <a:latin typeface="Lucida Sans"/>
              <a:ea typeface="Lucida Sans"/>
              <a:cs typeface="Lucida Sans"/>
              <a:sym typeface="Lucida Sans"/>
            </a:endParaRPr>
          </a:p>
        </p:txBody>
      </p:sp>
      <p:sp>
        <p:nvSpPr>
          <p:cNvPr id="174" name="Google Shape;174;p26"/>
          <p:cNvSpPr txBox="1"/>
          <p:nvPr>
            <p:ph idx="1" type="body"/>
          </p:nvPr>
        </p:nvSpPr>
        <p:spPr>
          <a:xfrm>
            <a:off x="457200" y="1600200"/>
            <a:ext cx="8229600" cy="4708525"/>
          </a:xfrm>
          <a:prstGeom prst="rect">
            <a:avLst/>
          </a:prstGeom>
          <a:noFill/>
          <a:ln>
            <a:noFill/>
          </a:ln>
        </p:spPr>
        <p:txBody>
          <a:bodyPr anchorCtr="0" anchor="t" bIns="45700" lIns="91425" spcFirstLastPara="1" rIns="91425" wrap="square" tIns="45700">
            <a:noAutofit/>
          </a:bodyPr>
          <a:lstStyle/>
          <a:p>
            <a:pPr indent="-411162" lvl="0" marL="547687" marR="0" rtl="0" algn="l">
              <a:lnSpc>
                <a:spcPct val="90000"/>
              </a:lnSpc>
              <a:spcBef>
                <a:spcPts val="0"/>
              </a:spcBef>
              <a:spcAft>
                <a:spcPts val="0"/>
              </a:spcAft>
              <a:buClr>
                <a:srgbClr val="F9F9F9"/>
              </a:buClr>
              <a:buSzPts val="1820"/>
              <a:buFont typeface="Noto Sans Symbols"/>
              <a:buChar char="⬜"/>
            </a:pPr>
            <a:r>
              <a:rPr b="0" i="0" lang="en-US" sz="2800" u="none" cap="none" strike="noStrike">
                <a:solidFill>
                  <a:schemeClr val="lt1"/>
                </a:solidFill>
                <a:latin typeface="Book Antiqua"/>
                <a:ea typeface="Book Antiqua"/>
                <a:cs typeface="Book Antiqua"/>
                <a:sym typeface="Book Antiqua"/>
              </a:rPr>
              <a:t>Meals are provided by Bellefontaine City Schools.</a:t>
            </a:r>
            <a:endParaRPr b="0" i="0" sz="2800" u="none" cap="none" strike="noStrike">
              <a:solidFill>
                <a:schemeClr val="lt1"/>
              </a:solidFill>
              <a:latin typeface="Book Antiqua"/>
              <a:ea typeface="Book Antiqua"/>
              <a:cs typeface="Book Antiqua"/>
              <a:sym typeface="Book Antiqua"/>
            </a:endParaRPr>
          </a:p>
          <a:p>
            <a:pPr indent="0" lvl="0" marL="547687" marR="0" rtl="0" algn="l">
              <a:lnSpc>
                <a:spcPct val="90000"/>
              </a:lnSpc>
              <a:spcBef>
                <a:spcPts val="0"/>
              </a:spcBef>
              <a:spcAft>
                <a:spcPts val="0"/>
              </a:spcAft>
              <a:buNone/>
            </a:pPr>
            <a:r>
              <a:t/>
            </a:r>
            <a:endParaRPr/>
          </a:p>
          <a:p>
            <a:pPr indent="0" lvl="0" marL="547687" marR="0" rtl="0" algn="l">
              <a:lnSpc>
                <a:spcPct val="90000"/>
              </a:lnSpc>
              <a:spcBef>
                <a:spcPts val="0"/>
              </a:spcBef>
              <a:spcAft>
                <a:spcPts val="0"/>
              </a:spcAft>
              <a:buNone/>
            </a:pPr>
            <a:r>
              <a:t/>
            </a:r>
            <a:endParaRPr/>
          </a:p>
          <a:p>
            <a:pPr indent="-411162" lvl="0" marL="547687" marR="0" rtl="0" algn="l">
              <a:lnSpc>
                <a:spcPct val="90000"/>
              </a:lnSpc>
              <a:spcBef>
                <a:spcPts val="560"/>
              </a:spcBef>
              <a:spcAft>
                <a:spcPts val="0"/>
              </a:spcAft>
              <a:buClr>
                <a:srgbClr val="F9F9F9"/>
              </a:buClr>
              <a:buSzPts val="1820"/>
              <a:buFont typeface="Noto Sans Symbols"/>
              <a:buChar char="⬜"/>
            </a:pPr>
            <a:r>
              <a:rPr lang="en-US"/>
              <a:t>Meals are free to all students under the NSLP Provision 2.</a:t>
            </a:r>
            <a:endParaRPr/>
          </a:p>
          <a:p>
            <a:pPr indent="0" lvl="0" marL="0" marR="0" rtl="0" algn="l">
              <a:lnSpc>
                <a:spcPct val="90000"/>
              </a:lnSpc>
              <a:spcBef>
                <a:spcPts val="560"/>
              </a:spcBef>
              <a:spcAft>
                <a:spcPts val="0"/>
              </a:spcAft>
              <a:buNone/>
            </a:pPr>
            <a:r>
              <a:t/>
            </a:r>
            <a:endParaRPr/>
          </a:p>
          <a:p>
            <a:pPr indent="0" lvl="0" marL="0" marR="0" rtl="0" algn="l">
              <a:lnSpc>
                <a:spcPct val="90000"/>
              </a:lnSpc>
              <a:spcBef>
                <a:spcPts val="560"/>
              </a:spcBef>
              <a:spcAft>
                <a:spcPts val="0"/>
              </a:spcAft>
              <a:buNone/>
            </a:pPr>
            <a:r>
              <a:t/>
            </a:r>
            <a:endParaRPr/>
          </a:p>
          <a:p>
            <a:pPr indent="0" lvl="0" marL="0" marR="0" rtl="0" algn="ctr">
              <a:lnSpc>
                <a:spcPct val="90000"/>
              </a:lnSpc>
              <a:spcBef>
                <a:spcPts val="560"/>
              </a:spcBef>
              <a:spcAft>
                <a:spcPts val="0"/>
              </a:spcAft>
              <a:buNone/>
            </a:pPr>
            <a:r>
              <a:rPr lang="en-US" sz="1600">
                <a:solidFill>
                  <a:srgbClr val="1B1B1B"/>
                </a:solidFill>
                <a:highlight>
                  <a:srgbClr val="FFFFFF"/>
                </a:highlight>
                <a:latin typeface="Roboto"/>
                <a:ea typeface="Roboto"/>
                <a:cs typeface="Roboto"/>
                <a:sym typeface="Roboto"/>
              </a:rPr>
              <a:t>This institution is an equal opportunity provider.</a:t>
            </a:r>
            <a:endParaRPr sz="3200"/>
          </a:p>
        </p:txBody>
      </p:sp>
      <p:pic>
        <p:nvPicPr>
          <p:cNvPr id="175" name="Google Shape;175;p26"/>
          <p:cNvPicPr preferRelativeResize="0"/>
          <p:nvPr/>
        </p:nvPicPr>
        <p:blipFill rotWithShape="1">
          <a:blip r:embed="rId3">
            <a:alphaModFix/>
          </a:blip>
          <a:srcRect b="0" l="0" r="0" t="0"/>
          <a:stretch/>
        </p:blipFill>
        <p:spPr>
          <a:xfrm>
            <a:off x="533400" y="5867400"/>
            <a:ext cx="609600" cy="609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4100" u="none" cap="none" strike="noStrike">
                <a:solidFill>
                  <a:srgbClr val="EAD594"/>
                </a:solidFill>
                <a:latin typeface="Lucida Sans"/>
                <a:ea typeface="Lucida Sans"/>
                <a:cs typeface="Lucida Sans"/>
                <a:sym typeface="Lucida Sans"/>
              </a:rPr>
              <a:t>Medication</a:t>
            </a:r>
            <a:endParaRPr b="1" i="0" sz="4100" u="none" cap="none" strike="noStrike">
              <a:solidFill>
                <a:srgbClr val="EAD594"/>
              </a:solidFill>
              <a:latin typeface="Lucida Sans"/>
              <a:ea typeface="Lucida Sans"/>
              <a:cs typeface="Lucida Sans"/>
              <a:sym typeface="Lucida Sans"/>
            </a:endParaRPr>
          </a:p>
        </p:txBody>
      </p:sp>
      <p:sp>
        <p:nvSpPr>
          <p:cNvPr id="181" name="Google Shape;181;p27"/>
          <p:cNvSpPr txBox="1"/>
          <p:nvPr>
            <p:ph idx="1" type="body"/>
          </p:nvPr>
        </p:nvSpPr>
        <p:spPr>
          <a:xfrm>
            <a:off x="457200" y="1331875"/>
            <a:ext cx="8229600" cy="5245800"/>
          </a:xfrm>
          <a:prstGeom prst="rect">
            <a:avLst/>
          </a:prstGeom>
          <a:noFill/>
          <a:ln>
            <a:noFill/>
          </a:ln>
        </p:spPr>
        <p:txBody>
          <a:bodyPr anchorCtr="0" anchor="t" bIns="45700" lIns="91425" spcFirstLastPara="1" rIns="91425" wrap="square" tIns="45700">
            <a:noAutofit/>
          </a:bodyPr>
          <a:lstStyle/>
          <a:p>
            <a:pPr indent="-411163" lvl="0" marL="547688" marR="0" rtl="0" algn="l">
              <a:spcBef>
                <a:spcPts val="0"/>
              </a:spcBef>
              <a:spcAft>
                <a:spcPts val="0"/>
              </a:spcAft>
              <a:buClr>
                <a:srgbClr val="F9F9F9"/>
              </a:buClr>
              <a:buSzPts val="1820"/>
              <a:buFont typeface="Noto Sans Symbols"/>
              <a:buChar char="⬜"/>
            </a:pPr>
            <a:r>
              <a:rPr b="0" i="0" lang="en-US" sz="2800" u="none" cap="none" strike="noStrike">
                <a:solidFill>
                  <a:schemeClr val="lt1"/>
                </a:solidFill>
                <a:latin typeface="Book Antiqua"/>
                <a:ea typeface="Book Antiqua"/>
                <a:cs typeface="Book Antiqua"/>
                <a:sym typeface="Book Antiqua"/>
              </a:rPr>
              <a:t>Prescription medication must be brought to school in its original container by a Parent and given to the School Nurse</a:t>
            </a:r>
            <a:r>
              <a:rPr lang="en-US"/>
              <a:t> </a:t>
            </a:r>
            <a:r>
              <a:rPr b="0" i="0" lang="en-US" sz="2800" u="none" cap="none" strike="noStrike">
                <a:solidFill>
                  <a:schemeClr val="lt1"/>
                </a:solidFill>
                <a:latin typeface="Book Antiqua"/>
                <a:ea typeface="Book Antiqua"/>
                <a:cs typeface="Book Antiqua"/>
                <a:sym typeface="Book Antiqua"/>
              </a:rPr>
              <a:t>and the proper </a:t>
            </a:r>
            <a:r>
              <a:rPr lang="en-US"/>
              <a:t>paperwork</a:t>
            </a:r>
            <a:r>
              <a:rPr b="0" i="0" lang="en-US" sz="2800" u="none" cap="none" strike="noStrike">
                <a:solidFill>
                  <a:schemeClr val="lt1"/>
                </a:solidFill>
                <a:latin typeface="Book Antiqua"/>
                <a:ea typeface="Book Antiqua"/>
                <a:cs typeface="Book Antiqua"/>
                <a:sym typeface="Book Antiqua"/>
              </a:rPr>
              <a:t> </a:t>
            </a:r>
            <a:r>
              <a:rPr lang="en-US"/>
              <a:t>completed </a:t>
            </a:r>
            <a:r>
              <a:rPr b="0" i="0" lang="en-US" sz="2800" u="none" cap="none" strike="noStrike">
                <a:solidFill>
                  <a:schemeClr val="lt1"/>
                </a:solidFill>
                <a:latin typeface="Book Antiqua"/>
                <a:ea typeface="Book Antiqua"/>
                <a:cs typeface="Book Antiqua"/>
                <a:sym typeface="Book Antiqua"/>
              </a:rPr>
              <a:t>before medication wi</a:t>
            </a:r>
            <a:r>
              <a:rPr lang="en-US"/>
              <a:t>ll be </a:t>
            </a:r>
            <a:r>
              <a:rPr b="0" i="0" lang="en-US" sz="2800" u="none" cap="none" strike="noStrike">
                <a:solidFill>
                  <a:schemeClr val="lt1"/>
                </a:solidFill>
                <a:latin typeface="Book Antiqua"/>
                <a:ea typeface="Book Antiqua"/>
                <a:cs typeface="Book Antiqua"/>
                <a:sym typeface="Book Antiqua"/>
              </a:rPr>
              <a:t>given to student. </a:t>
            </a:r>
            <a:endParaRPr/>
          </a:p>
          <a:p>
            <a:pPr indent="-411162" lvl="0" marL="547687" marR="0" rtl="0" algn="l">
              <a:spcBef>
                <a:spcPts val="560"/>
              </a:spcBef>
              <a:spcAft>
                <a:spcPts val="0"/>
              </a:spcAft>
              <a:buClr>
                <a:srgbClr val="F9F9F9"/>
              </a:buClr>
              <a:buSzPts val="1820"/>
              <a:buFont typeface="Noto Sans Symbols"/>
              <a:buChar char="⬜"/>
            </a:pPr>
            <a:r>
              <a:rPr b="0" i="0" lang="en-US" sz="2800" u="none" cap="none" strike="noStrike">
                <a:solidFill>
                  <a:schemeClr val="lt1"/>
                </a:solidFill>
                <a:latin typeface="Book Antiqua"/>
                <a:ea typeface="Book Antiqua"/>
                <a:cs typeface="Book Antiqua"/>
                <a:sym typeface="Book Antiqua"/>
              </a:rPr>
              <a:t>No Tylenol, Ibuprofen or any kind of over the counter medication will be given to students </a:t>
            </a:r>
            <a:r>
              <a:rPr lang="en-US"/>
              <a:t>S</a:t>
            </a:r>
            <a:r>
              <a:rPr b="0" i="0" lang="en-US" sz="2800" u="none" cap="none" strike="noStrike">
                <a:solidFill>
                  <a:schemeClr val="lt1"/>
                </a:solidFill>
                <a:latin typeface="Book Antiqua"/>
                <a:ea typeface="Book Antiqua"/>
                <a:cs typeface="Book Antiqua"/>
                <a:sym typeface="Book Antiqua"/>
              </a:rPr>
              <a:t>tudents should NOT bring their own</a:t>
            </a:r>
            <a:r>
              <a:rPr lang="en-US"/>
              <a:t>.</a:t>
            </a:r>
            <a:r>
              <a:rPr b="0" i="0" lang="en-US" sz="2800" u="none" cap="none" strike="noStrike">
                <a:solidFill>
                  <a:schemeClr val="lt1"/>
                </a:solidFill>
                <a:latin typeface="Book Antiqua"/>
                <a:ea typeface="Book Antiqua"/>
                <a:cs typeface="Book Antiqua"/>
                <a:sym typeface="Book Antiqua"/>
              </a:rPr>
              <a:t> </a:t>
            </a:r>
            <a:endParaRPr b="0" i="0" sz="2800" u="none" cap="none" strike="noStrike">
              <a:solidFill>
                <a:schemeClr val="lt1"/>
              </a:solidFill>
              <a:latin typeface="Book Antiqua"/>
              <a:ea typeface="Book Antiqua"/>
              <a:cs typeface="Book Antiqua"/>
              <a:sym typeface="Book Antiqua"/>
            </a:endParaRPr>
          </a:p>
          <a:p>
            <a:pPr indent="-411163" lvl="0" marL="547688" marR="0" rtl="0" algn="l">
              <a:spcBef>
                <a:spcPts val="560"/>
              </a:spcBef>
              <a:spcAft>
                <a:spcPts val="0"/>
              </a:spcAft>
              <a:buClr>
                <a:srgbClr val="F9F9F9"/>
              </a:buClr>
              <a:buSzPts val="1820"/>
              <a:buFont typeface="Noto Sans Symbols"/>
              <a:buChar char="⬜"/>
            </a:pPr>
            <a:r>
              <a:rPr lang="en-US"/>
              <a:t>ALL MEDICATION</a:t>
            </a:r>
            <a:r>
              <a:rPr b="0" i="0" lang="en-US" sz="2800" u="none" cap="none" strike="noStrike">
                <a:solidFill>
                  <a:schemeClr val="lt1"/>
                </a:solidFill>
                <a:latin typeface="Book Antiqua"/>
                <a:ea typeface="Book Antiqua"/>
                <a:cs typeface="Book Antiqua"/>
                <a:sym typeface="Book Antiqua"/>
              </a:rPr>
              <a:t> </a:t>
            </a:r>
            <a:r>
              <a:rPr lang="en-US"/>
              <a:t>must</a:t>
            </a:r>
            <a:r>
              <a:rPr b="0" i="0" lang="en-US" sz="2800" u="none" cap="none" strike="noStrike">
                <a:solidFill>
                  <a:schemeClr val="lt1"/>
                </a:solidFill>
                <a:latin typeface="Book Antiqua"/>
                <a:ea typeface="Book Antiqua"/>
                <a:cs typeface="Book Antiqua"/>
                <a:sym typeface="Book Antiqua"/>
              </a:rPr>
              <a:t> go thru the nurse and the proper paperwork must be </a:t>
            </a:r>
            <a:r>
              <a:rPr lang="en-US"/>
              <a:t>completed</a:t>
            </a:r>
            <a:r>
              <a:rPr b="0" i="0" lang="en-US" sz="2800" u="none" cap="none" strike="noStrike">
                <a:solidFill>
                  <a:schemeClr val="lt1"/>
                </a:solidFill>
                <a:latin typeface="Book Antiqua"/>
                <a:ea typeface="Book Antiqua"/>
                <a:cs typeface="Book Antiqua"/>
                <a:sym typeface="Book Antiqua"/>
              </a:rPr>
              <a:t>.</a:t>
            </a:r>
            <a:endParaRPr b="0" i="0" sz="2800" u="none" cap="none" strike="noStrike">
              <a:solidFill>
                <a:schemeClr val="lt1"/>
              </a:solidFill>
              <a:latin typeface="Book Antiqua"/>
              <a:ea typeface="Book Antiqua"/>
              <a:cs typeface="Book Antiqua"/>
              <a:sym typeface="Book Antiqua"/>
            </a:endParaRPr>
          </a:p>
        </p:txBody>
      </p:sp>
      <p:pic>
        <p:nvPicPr>
          <p:cNvPr id="182" name="Google Shape;182;p27"/>
          <p:cNvPicPr preferRelativeResize="0"/>
          <p:nvPr/>
        </p:nvPicPr>
        <p:blipFill rotWithShape="1">
          <a:blip r:embed="rId3">
            <a:alphaModFix/>
          </a:blip>
          <a:srcRect b="0" l="0" r="0" t="0"/>
          <a:stretch/>
        </p:blipFill>
        <p:spPr>
          <a:xfrm>
            <a:off x="181100" y="6092385"/>
            <a:ext cx="609600" cy="609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8"/>
          <p:cNvSpPr txBox="1"/>
          <p:nvPr>
            <p:ph type="title"/>
          </p:nvPr>
        </p:nvSpPr>
        <p:spPr>
          <a:xfrm>
            <a:off x="457200" y="274652"/>
            <a:ext cx="8229600" cy="6281700"/>
          </a:xfrm>
          <a:prstGeom prst="rect">
            <a:avLst/>
          </a:prstGeom>
          <a:noFill/>
          <a:ln>
            <a:noFill/>
          </a:ln>
        </p:spPr>
        <p:txBody>
          <a:bodyPr anchorCtr="0" anchor="ctr" bIns="45700" lIns="91425" spcFirstLastPara="1" rIns="91425" wrap="square" tIns="45700">
            <a:noAutofit/>
          </a:bodyPr>
          <a:lstStyle/>
          <a:p>
            <a:pPr indent="457200" lvl="0" marL="457200" marR="0" rtl="0" algn="l">
              <a:spcBef>
                <a:spcPts val="0"/>
              </a:spcBef>
              <a:spcAft>
                <a:spcPts val="0"/>
              </a:spcAft>
              <a:buNone/>
            </a:pPr>
            <a:r>
              <a:rPr lang="en-US" sz="3690"/>
              <a:t>F</a:t>
            </a:r>
            <a:r>
              <a:rPr b="1" i="0" lang="en-US" sz="3690" u="none" cap="none" strike="noStrike">
                <a:solidFill>
                  <a:srgbClr val="EAD594"/>
                </a:solidFill>
                <a:latin typeface="Lucida Sans"/>
                <a:ea typeface="Lucida Sans"/>
                <a:cs typeface="Lucida Sans"/>
                <a:sym typeface="Lucida Sans"/>
              </a:rPr>
              <a:t>orms mentioned in the presentation</a:t>
            </a:r>
            <a:r>
              <a:rPr lang="en-US" sz="3690"/>
              <a:t> are </a:t>
            </a:r>
            <a:r>
              <a:rPr lang="en-US" sz="3690"/>
              <a:t>available</a:t>
            </a:r>
            <a:r>
              <a:rPr lang="en-US" sz="3690"/>
              <a:t> at</a:t>
            </a:r>
            <a:br>
              <a:rPr b="1" i="0" lang="en-US" sz="3690" u="none" cap="none" strike="noStrike">
                <a:solidFill>
                  <a:srgbClr val="EAD594"/>
                </a:solidFill>
                <a:latin typeface="Lucida Sans"/>
                <a:ea typeface="Lucida Sans"/>
                <a:cs typeface="Lucida Sans"/>
                <a:sym typeface="Lucida Sans"/>
              </a:rPr>
            </a:br>
            <a:r>
              <a:rPr b="1" i="0" lang="en-US" sz="3690" u="none" cap="none" strike="noStrike">
                <a:solidFill>
                  <a:srgbClr val="EAD594"/>
                </a:solidFill>
                <a:latin typeface="Lucida Sans"/>
                <a:ea typeface="Lucida Sans"/>
                <a:cs typeface="Lucida Sans"/>
                <a:sym typeface="Lucida Sans"/>
              </a:rPr>
              <a:t>			</a:t>
            </a:r>
            <a:r>
              <a:rPr b="1" i="0" lang="en-US" sz="3690" u="sng" cap="none" strike="noStrike">
                <a:solidFill>
                  <a:schemeClr val="hlink"/>
                </a:solidFill>
                <a:latin typeface="Lucida Sans"/>
                <a:ea typeface="Lucida Sans"/>
                <a:cs typeface="Lucida Sans"/>
                <a:sym typeface="Lucida Sans"/>
                <a:hlinkClick r:id="rId3"/>
              </a:rPr>
              <a:t>www.mccesc.org</a:t>
            </a:r>
            <a:endParaRPr sz="3690"/>
          </a:p>
          <a:p>
            <a:pPr indent="0" lvl="0" marL="0" marR="0" rtl="0" algn="ctr">
              <a:spcBef>
                <a:spcPts val="0"/>
              </a:spcBef>
              <a:spcAft>
                <a:spcPts val="0"/>
              </a:spcAft>
              <a:buNone/>
            </a:pPr>
            <a:r>
              <a:rPr lang="en-US" sz="3690"/>
              <a:t>C</a:t>
            </a:r>
            <a:r>
              <a:rPr lang="en-US" sz="3690"/>
              <a:t>lick on the Alternative School (under programs) for forms.</a:t>
            </a:r>
            <a:endParaRPr sz="3690"/>
          </a:p>
          <a:p>
            <a:pPr indent="0" lvl="0" marL="0" marR="0" rtl="0" algn="ctr">
              <a:spcBef>
                <a:spcPts val="0"/>
              </a:spcBef>
              <a:spcAft>
                <a:spcPts val="0"/>
              </a:spcAft>
              <a:buNone/>
            </a:pPr>
            <a:br>
              <a:rPr b="1" i="0" lang="en-US" sz="3690" u="none" cap="none" strike="noStrike">
                <a:solidFill>
                  <a:srgbClr val="EAD594"/>
                </a:solidFill>
                <a:latin typeface="Lucida Sans"/>
                <a:ea typeface="Lucida Sans"/>
                <a:cs typeface="Lucida Sans"/>
                <a:sym typeface="Lucida Sans"/>
              </a:rPr>
            </a:br>
            <a:r>
              <a:rPr b="1" i="0" lang="en-US" sz="3690" u="none" cap="none" strike="noStrike">
                <a:solidFill>
                  <a:srgbClr val="EAD594"/>
                </a:solidFill>
                <a:latin typeface="Lucida Sans"/>
                <a:ea typeface="Lucida Sans"/>
                <a:cs typeface="Lucida Sans"/>
                <a:sym typeface="Lucida Sans"/>
              </a:rPr>
              <a:t>Parent please review th</a:t>
            </a:r>
            <a:r>
              <a:rPr lang="en-US" sz="3690"/>
              <a:t>is</a:t>
            </a:r>
            <a:r>
              <a:rPr b="1" i="0" lang="en-US" sz="3690" u="none" cap="none" strike="noStrike">
                <a:solidFill>
                  <a:srgbClr val="EAD594"/>
                </a:solidFill>
                <a:latin typeface="Lucida Sans"/>
                <a:ea typeface="Lucida Sans"/>
                <a:cs typeface="Lucida Sans"/>
                <a:sym typeface="Lucida Sans"/>
              </a:rPr>
              <a:t> Power Point with your child</a:t>
            </a:r>
            <a:r>
              <a:rPr lang="en-US" sz="3690"/>
              <a:t>.</a:t>
            </a:r>
            <a:endParaRPr b="1" i="0" sz="3690" u="none" cap="none" strike="noStrike">
              <a:solidFill>
                <a:srgbClr val="EAD594"/>
              </a:solidFill>
              <a:latin typeface="Lucida Sans"/>
              <a:ea typeface="Lucida Sans"/>
              <a:cs typeface="Lucida Sans"/>
              <a:sym typeface="Lucida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pex">
  <a:themeElements>
    <a:clrScheme name="Apex">
      <a:dk1>
        <a:srgbClr val="000000"/>
      </a:dk1>
      <a:lt1>
        <a:srgbClr val="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