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Lst>
  <p:sldSz cy="6858000" cx="12192000"/>
  <p:notesSz cx="7010400" cy="9296400"/>
  <p:embeddedFontLst>
    <p:embeddedFont>
      <p:font typeface="Corbel"/>
      <p:regular r:id="rId24"/>
      <p:bold r:id="rId25"/>
      <p:italic r:id="rId26"/>
      <p:boldItalic r:id="rId27"/>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84">
          <p15:clr>
            <a:srgbClr val="A4A3A4"/>
          </p15:clr>
        </p15:guide>
        <p15:guide id="2" pos="3840">
          <p15:clr>
            <a:srgbClr val="A4A3A4"/>
          </p15:clr>
        </p15:guide>
      </p15:sldGuideLst>
    </p:ext>
    <p:ext uri="http://customooxmlschemas.google.com/">
      <go:slidesCustomData xmlns:go="http://customooxmlschemas.google.com/" r:id="rId28" roundtripDataSignature="AMtx7mj4Ch0rEB0dJVtYRUbiluvGWB08y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7F03F332-6903-46F8-AC1A-429ED22DE37A}">
  <a:tblStyle styleId="{7F03F332-6903-46F8-AC1A-429ED22DE37A}" styleName="Table_0">
    <a:wholeTbl>
      <a:tcTxStyle b="off" i="off">
        <a:font>
          <a:latin typeface="Arial"/>
          <a:ea typeface="Arial"/>
          <a:cs typeface="Arial"/>
        </a:font>
        <a:srgbClr val="000000"/>
      </a:tcTxStyle>
    </a:wholeTbl>
    <a:band1H>
      <a:tcTxStyle b="off" i="off"/>
    </a:band1H>
    <a:band2H>
      <a:tcTxStyle b="off" i="off"/>
    </a:band2H>
    <a:band1V>
      <a:tcTxStyle b="off" i="off"/>
    </a:band1V>
    <a:band2V>
      <a:tcTxStyle b="off" i="off"/>
    </a:band2V>
    <a:lastCol>
      <a:tcTxStyle b="off" i="off"/>
    </a:lastCol>
    <a:firstCol>
      <a:tcTxStyle b="off" i="off"/>
    </a:firstCol>
    <a:lastRow>
      <a:tcTxStyle b="off" i="off"/>
    </a:lastRow>
    <a:seCell>
      <a:tcTxStyle b="off" i="off"/>
    </a:seCell>
    <a:swCell>
      <a:tcTxStyle b="off" i="off"/>
    </a:swCell>
    <a:firstRow>
      <a:tcTxStyle b="off" i="off"/>
    </a:firstRow>
    <a:neCell>
      <a:tcTxStyle b="off" i="off"/>
    </a:neCell>
    <a:nwCell>
      <a:tcTxStyle b="off" i="off"/>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84" orient="horz"/>
        <p:guide pos="384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font" Target="fonts/Corbel-regular.fntdata"/><Relationship Id="rId23" Type="http://schemas.openxmlformats.org/officeDocument/2006/relationships/slide" Target="slides/slide1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26" Type="http://schemas.openxmlformats.org/officeDocument/2006/relationships/font" Target="fonts/Corbel-italic.fntdata"/><Relationship Id="rId25" Type="http://schemas.openxmlformats.org/officeDocument/2006/relationships/font" Target="fonts/Corbel-bold.fntdata"/><Relationship Id="rId28" Type="http://customschemas.google.com/relationships/presentationmetadata" Target="metadata"/><Relationship Id="rId27" Type="http://schemas.openxmlformats.org/officeDocument/2006/relationships/font" Target="fonts/Corbel-boldItalic.fntdata"/><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3038475" cy="466725"/>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970338" y="0"/>
            <a:ext cx="3038475" cy="466725"/>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717550" y="1162050"/>
            <a:ext cx="5575300" cy="31369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701675" y="4473575"/>
            <a:ext cx="5607050" cy="3660775"/>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829675"/>
            <a:ext cx="3038475" cy="466725"/>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970338" y="8829675"/>
            <a:ext cx="3038475" cy="466725"/>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8" name="Shape 88"/>
        <p:cNvGrpSpPr/>
        <p:nvPr/>
      </p:nvGrpSpPr>
      <p:grpSpPr>
        <a:xfrm>
          <a:off x="0" y="0"/>
          <a:ext cx="0" cy="0"/>
          <a:chOff x="0" y="0"/>
          <a:chExt cx="0" cy="0"/>
        </a:xfrm>
      </p:grpSpPr>
      <p:sp>
        <p:nvSpPr>
          <p:cNvPr id="89" name="Google Shape;89;p1:notes"/>
          <p:cNvSpPr/>
          <p:nvPr>
            <p:ph idx="2" type="sldImg"/>
          </p:nvPr>
        </p:nvSpPr>
        <p:spPr>
          <a:xfrm>
            <a:off x="717550" y="1162050"/>
            <a:ext cx="5575300" cy="31369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90" name="Google Shape;90;p1:notes"/>
          <p:cNvSpPr txBox="1"/>
          <p:nvPr>
            <p:ph idx="1" type="body"/>
          </p:nvPr>
        </p:nvSpPr>
        <p:spPr>
          <a:xfrm>
            <a:off x="701675" y="4473575"/>
            <a:ext cx="5607050" cy="3660775"/>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91" name="Google Shape;91;p1:notes"/>
          <p:cNvSpPr txBox="1"/>
          <p:nvPr>
            <p:ph idx="12" type="sldNum"/>
          </p:nvPr>
        </p:nvSpPr>
        <p:spPr>
          <a:xfrm>
            <a:off x="3970338" y="8829675"/>
            <a:ext cx="3038475" cy="466725"/>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2" name="Shape 172"/>
        <p:cNvGrpSpPr/>
        <p:nvPr/>
      </p:nvGrpSpPr>
      <p:grpSpPr>
        <a:xfrm>
          <a:off x="0" y="0"/>
          <a:ext cx="0" cy="0"/>
          <a:chOff x="0" y="0"/>
          <a:chExt cx="0" cy="0"/>
        </a:xfrm>
      </p:grpSpPr>
      <p:sp>
        <p:nvSpPr>
          <p:cNvPr id="173" name="Google Shape;173;g15f26e1348d_0_6:notes"/>
          <p:cNvSpPr/>
          <p:nvPr>
            <p:ph idx="2" type="sldImg"/>
          </p:nvPr>
        </p:nvSpPr>
        <p:spPr>
          <a:xfrm>
            <a:off x="717550" y="1162050"/>
            <a:ext cx="5575200" cy="3136800"/>
          </a:xfrm>
          <a:custGeom>
            <a:rect b="b" l="l" r="r" t="t"/>
            <a:pathLst>
              <a:path extrusionOk="0" h="120000" w="120000">
                <a:moveTo>
                  <a:pt x="0" y="0"/>
                </a:moveTo>
                <a:lnTo>
                  <a:pt x="120000" y="0"/>
                </a:lnTo>
                <a:lnTo>
                  <a:pt x="120000" y="120000"/>
                </a:lnTo>
                <a:lnTo>
                  <a:pt x="0" y="120000"/>
                </a:lnTo>
                <a:close/>
              </a:path>
            </a:pathLst>
          </a:custGeom>
        </p:spPr>
      </p:sp>
      <p:sp>
        <p:nvSpPr>
          <p:cNvPr id="174" name="Google Shape;174;g15f26e1348d_0_6:notes"/>
          <p:cNvSpPr txBox="1"/>
          <p:nvPr>
            <p:ph idx="1" type="body"/>
          </p:nvPr>
        </p:nvSpPr>
        <p:spPr>
          <a:xfrm>
            <a:off x="701675" y="4473575"/>
            <a:ext cx="5607000" cy="36609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5" name="Google Shape;175;g15f26e1348d_0_6:notes"/>
          <p:cNvSpPr txBox="1"/>
          <p:nvPr>
            <p:ph idx="12" type="sldNum"/>
          </p:nvPr>
        </p:nvSpPr>
        <p:spPr>
          <a:xfrm>
            <a:off x="3970338" y="8829675"/>
            <a:ext cx="3038400" cy="4668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9" name="Shape 179"/>
        <p:cNvGrpSpPr/>
        <p:nvPr/>
      </p:nvGrpSpPr>
      <p:grpSpPr>
        <a:xfrm>
          <a:off x="0" y="0"/>
          <a:ext cx="0" cy="0"/>
          <a:chOff x="0" y="0"/>
          <a:chExt cx="0" cy="0"/>
        </a:xfrm>
      </p:grpSpPr>
      <p:sp>
        <p:nvSpPr>
          <p:cNvPr id="180" name="Google Shape;180;g15f26e1348d_0_135:notes"/>
          <p:cNvSpPr/>
          <p:nvPr>
            <p:ph idx="2" type="sldImg"/>
          </p:nvPr>
        </p:nvSpPr>
        <p:spPr>
          <a:xfrm>
            <a:off x="717550" y="1162050"/>
            <a:ext cx="5575200" cy="3136800"/>
          </a:xfrm>
          <a:custGeom>
            <a:rect b="b" l="l" r="r" t="t"/>
            <a:pathLst>
              <a:path extrusionOk="0" h="120000" w="120000">
                <a:moveTo>
                  <a:pt x="0" y="0"/>
                </a:moveTo>
                <a:lnTo>
                  <a:pt x="120000" y="0"/>
                </a:lnTo>
                <a:lnTo>
                  <a:pt x="120000" y="120000"/>
                </a:lnTo>
                <a:lnTo>
                  <a:pt x="0" y="120000"/>
                </a:lnTo>
                <a:close/>
              </a:path>
            </a:pathLst>
          </a:custGeom>
        </p:spPr>
      </p:sp>
      <p:sp>
        <p:nvSpPr>
          <p:cNvPr id="181" name="Google Shape;181;g15f26e1348d_0_135:notes"/>
          <p:cNvSpPr txBox="1"/>
          <p:nvPr>
            <p:ph idx="1" type="body"/>
          </p:nvPr>
        </p:nvSpPr>
        <p:spPr>
          <a:xfrm>
            <a:off x="701675" y="4473575"/>
            <a:ext cx="5607000" cy="36609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2" name="Google Shape;182;g15f26e1348d_0_135:notes"/>
          <p:cNvSpPr txBox="1"/>
          <p:nvPr>
            <p:ph idx="12" type="sldNum"/>
          </p:nvPr>
        </p:nvSpPr>
        <p:spPr>
          <a:xfrm>
            <a:off x="3970338" y="8829675"/>
            <a:ext cx="3038400" cy="4668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6" name="Shape 186"/>
        <p:cNvGrpSpPr/>
        <p:nvPr/>
      </p:nvGrpSpPr>
      <p:grpSpPr>
        <a:xfrm>
          <a:off x="0" y="0"/>
          <a:ext cx="0" cy="0"/>
          <a:chOff x="0" y="0"/>
          <a:chExt cx="0" cy="0"/>
        </a:xfrm>
      </p:grpSpPr>
      <p:sp>
        <p:nvSpPr>
          <p:cNvPr id="187" name="Google Shape;187;g15f26e1348d_0_37:notes"/>
          <p:cNvSpPr/>
          <p:nvPr>
            <p:ph idx="2" type="sldImg"/>
          </p:nvPr>
        </p:nvSpPr>
        <p:spPr>
          <a:xfrm>
            <a:off x="717550" y="1162050"/>
            <a:ext cx="5575200" cy="3136800"/>
          </a:xfrm>
          <a:custGeom>
            <a:rect b="b" l="l" r="r" t="t"/>
            <a:pathLst>
              <a:path extrusionOk="0" h="120000" w="120000">
                <a:moveTo>
                  <a:pt x="0" y="0"/>
                </a:moveTo>
                <a:lnTo>
                  <a:pt x="120000" y="0"/>
                </a:lnTo>
                <a:lnTo>
                  <a:pt x="120000" y="120000"/>
                </a:lnTo>
                <a:lnTo>
                  <a:pt x="0" y="120000"/>
                </a:lnTo>
                <a:close/>
              </a:path>
            </a:pathLst>
          </a:custGeom>
        </p:spPr>
      </p:sp>
      <p:sp>
        <p:nvSpPr>
          <p:cNvPr id="188" name="Google Shape;188;g15f26e1348d_0_37:notes"/>
          <p:cNvSpPr txBox="1"/>
          <p:nvPr>
            <p:ph idx="1" type="body"/>
          </p:nvPr>
        </p:nvSpPr>
        <p:spPr>
          <a:xfrm>
            <a:off x="701675" y="4473575"/>
            <a:ext cx="5607000" cy="36609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9" name="Google Shape;189;g15f26e1348d_0_37:notes"/>
          <p:cNvSpPr txBox="1"/>
          <p:nvPr>
            <p:ph idx="12" type="sldNum"/>
          </p:nvPr>
        </p:nvSpPr>
        <p:spPr>
          <a:xfrm>
            <a:off x="3970338" y="8829675"/>
            <a:ext cx="3038400" cy="4668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3" name="Shape 193"/>
        <p:cNvGrpSpPr/>
        <p:nvPr/>
      </p:nvGrpSpPr>
      <p:grpSpPr>
        <a:xfrm>
          <a:off x="0" y="0"/>
          <a:ext cx="0" cy="0"/>
          <a:chOff x="0" y="0"/>
          <a:chExt cx="0" cy="0"/>
        </a:xfrm>
      </p:grpSpPr>
      <p:sp>
        <p:nvSpPr>
          <p:cNvPr id="194" name="Google Shape;194;g15f26e1348d_0_44:notes"/>
          <p:cNvSpPr/>
          <p:nvPr>
            <p:ph idx="2" type="sldImg"/>
          </p:nvPr>
        </p:nvSpPr>
        <p:spPr>
          <a:xfrm>
            <a:off x="717550" y="1162050"/>
            <a:ext cx="5575200" cy="3136800"/>
          </a:xfrm>
          <a:custGeom>
            <a:rect b="b" l="l" r="r" t="t"/>
            <a:pathLst>
              <a:path extrusionOk="0" h="120000" w="120000">
                <a:moveTo>
                  <a:pt x="0" y="0"/>
                </a:moveTo>
                <a:lnTo>
                  <a:pt x="120000" y="0"/>
                </a:lnTo>
                <a:lnTo>
                  <a:pt x="120000" y="120000"/>
                </a:lnTo>
                <a:lnTo>
                  <a:pt x="0" y="120000"/>
                </a:lnTo>
                <a:close/>
              </a:path>
            </a:pathLst>
          </a:custGeom>
        </p:spPr>
      </p:sp>
      <p:sp>
        <p:nvSpPr>
          <p:cNvPr id="195" name="Google Shape;195;g15f26e1348d_0_44:notes"/>
          <p:cNvSpPr txBox="1"/>
          <p:nvPr>
            <p:ph idx="1" type="body"/>
          </p:nvPr>
        </p:nvSpPr>
        <p:spPr>
          <a:xfrm>
            <a:off x="701675" y="4473575"/>
            <a:ext cx="5607000" cy="36609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6" name="Google Shape;196;g15f26e1348d_0_44:notes"/>
          <p:cNvSpPr txBox="1"/>
          <p:nvPr>
            <p:ph idx="12" type="sldNum"/>
          </p:nvPr>
        </p:nvSpPr>
        <p:spPr>
          <a:xfrm>
            <a:off x="3970338" y="8829675"/>
            <a:ext cx="3038400" cy="4668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0" name="Shape 200"/>
        <p:cNvGrpSpPr/>
        <p:nvPr/>
      </p:nvGrpSpPr>
      <p:grpSpPr>
        <a:xfrm>
          <a:off x="0" y="0"/>
          <a:ext cx="0" cy="0"/>
          <a:chOff x="0" y="0"/>
          <a:chExt cx="0" cy="0"/>
        </a:xfrm>
      </p:grpSpPr>
      <p:sp>
        <p:nvSpPr>
          <p:cNvPr id="201" name="Google Shape;201;p10:notes"/>
          <p:cNvSpPr/>
          <p:nvPr>
            <p:ph idx="2" type="sldImg"/>
          </p:nvPr>
        </p:nvSpPr>
        <p:spPr>
          <a:xfrm>
            <a:off x="717550" y="1162050"/>
            <a:ext cx="5575300" cy="31369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02" name="Google Shape;202;p10:notes"/>
          <p:cNvSpPr txBox="1"/>
          <p:nvPr>
            <p:ph idx="1" type="body"/>
          </p:nvPr>
        </p:nvSpPr>
        <p:spPr>
          <a:xfrm>
            <a:off x="701675" y="4473575"/>
            <a:ext cx="5607050" cy="3660775"/>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03" name="Google Shape;203;p10:notes"/>
          <p:cNvSpPr txBox="1"/>
          <p:nvPr>
            <p:ph idx="12" type="sldNum"/>
          </p:nvPr>
        </p:nvSpPr>
        <p:spPr>
          <a:xfrm>
            <a:off x="3970338" y="8829675"/>
            <a:ext cx="3038475" cy="466725"/>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7" name="Shape 207"/>
        <p:cNvGrpSpPr/>
        <p:nvPr/>
      </p:nvGrpSpPr>
      <p:grpSpPr>
        <a:xfrm>
          <a:off x="0" y="0"/>
          <a:ext cx="0" cy="0"/>
          <a:chOff x="0" y="0"/>
          <a:chExt cx="0" cy="0"/>
        </a:xfrm>
      </p:grpSpPr>
      <p:sp>
        <p:nvSpPr>
          <p:cNvPr id="208" name="Google Shape;208;p9:notes"/>
          <p:cNvSpPr/>
          <p:nvPr>
            <p:ph idx="2" type="sldImg"/>
          </p:nvPr>
        </p:nvSpPr>
        <p:spPr>
          <a:xfrm>
            <a:off x="717550" y="1162050"/>
            <a:ext cx="5575300" cy="31369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09" name="Google Shape;209;p9:notes"/>
          <p:cNvSpPr txBox="1"/>
          <p:nvPr>
            <p:ph idx="1" type="body"/>
          </p:nvPr>
        </p:nvSpPr>
        <p:spPr>
          <a:xfrm>
            <a:off x="701675" y="4473575"/>
            <a:ext cx="5607050" cy="3660775"/>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10" name="Google Shape;210;p9:notes"/>
          <p:cNvSpPr txBox="1"/>
          <p:nvPr>
            <p:ph idx="12" type="sldNum"/>
          </p:nvPr>
        </p:nvSpPr>
        <p:spPr>
          <a:xfrm>
            <a:off x="3970338" y="8829675"/>
            <a:ext cx="3038475" cy="466725"/>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4" name="Shape 214"/>
        <p:cNvGrpSpPr/>
        <p:nvPr/>
      </p:nvGrpSpPr>
      <p:grpSpPr>
        <a:xfrm>
          <a:off x="0" y="0"/>
          <a:ext cx="0" cy="0"/>
          <a:chOff x="0" y="0"/>
          <a:chExt cx="0" cy="0"/>
        </a:xfrm>
      </p:grpSpPr>
      <p:sp>
        <p:nvSpPr>
          <p:cNvPr id="215" name="Google Shape;215;g15f26e1348d_0_106:notes"/>
          <p:cNvSpPr/>
          <p:nvPr>
            <p:ph idx="2" type="sldImg"/>
          </p:nvPr>
        </p:nvSpPr>
        <p:spPr>
          <a:xfrm>
            <a:off x="717550" y="1162050"/>
            <a:ext cx="5575200" cy="3136800"/>
          </a:xfrm>
          <a:custGeom>
            <a:rect b="b" l="l" r="r" t="t"/>
            <a:pathLst>
              <a:path extrusionOk="0" h="120000" w="120000">
                <a:moveTo>
                  <a:pt x="0" y="0"/>
                </a:moveTo>
                <a:lnTo>
                  <a:pt x="120000" y="0"/>
                </a:lnTo>
                <a:lnTo>
                  <a:pt x="120000" y="120000"/>
                </a:lnTo>
                <a:lnTo>
                  <a:pt x="0" y="120000"/>
                </a:lnTo>
                <a:close/>
              </a:path>
            </a:pathLst>
          </a:custGeom>
        </p:spPr>
      </p:sp>
      <p:sp>
        <p:nvSpPr>
          <p:cNvPr id="216" name="Google Shape;216;g15f26e1348d_0_106:notes"/>
          <p:cNvSpPr txBox="1"/>
          <p:nvPr>
            <p:ph idx="1" type="body"/>
          </p:nvPr>
        </p:nvSpPr>
        <p:spPr>
          <a:xfrm>
            <a:off x="701675" y="4473575"/>
            <a:ext cx="5607000" cy="36609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17" name="Google Shape;217;g15f26e1348d_0_106:notes"/>
          <p:cNvSpPr txBox="1"/>
          <p:nvPr>
            <p:ph idx="12" type="sldNum"/>
          </p:nvPr>
        </p:nvSpPr>
        <p:spPr>
          <a:xfrm>
            <a:off x="3970338" y="8829675"/>
            <a:ext cx="3038400" cy="4668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1" name="Shape 221"/>
        <p:cNvGrpSpPr/>
        <p:nvPr/>
      </p:nvGrpSpPr>
      <p:grpSpPr>
        <a:xfrm>
          <a:off x="0" y="0"/>
          <a:ext cx="0" cy="0"/>
          <a:chOff x="0" y="0"/>
          <a:chExt cx="0" cy="0"/>
        </a:xfrm>
      </p:grpSpPr>
      <p:sp>
        <p:nvSpPr>
          <p:cNvPr id="222" name="Google Shape;222;g15f3e5ec06d_0_0:notes"/>
          <p:cNvSpPr/>
          <p:nvPr>
            <p:ph idx="2" type="sldImg"/>
          </p:nvPr>
        </p:nvSpPr>
        <p:spPr>
          <a:xfrm>
            <a:off x="717550" y="1162050"/>
            <a:ext cx="5575200" cy="3136800"/>
          </a:xfrm>
          <a:custGeom>
            <a:rect b="b" l="l" r="r" t="t"/>
            <a:pathLst>
              <a:path extrusionOk="0" h="120000" w="120000">
                <a:moveTo>
                  <a:pt x="0" y="0"/>
                </a:moveTo>
                <a:lnTo>
                  <a:pt x="120000" y="0"/>
                </a:lnTo>
                <a:lnTo>
                  <a:pt x="120000" y="120000"/>
                </a:lnTo>
                <a:lnTo>
                  <a:pt x="0" y="120000"/>
                </a:lnTo>
                <a:close/>
              </a:path>
            </a:pathLst>
          </a:custGeom>
        </p:spPr>
      </p:sp>
      <p:sp>
        <p:nvSpPr>
          <p:cNvPr id="223" name="Google Shape;223;g15f3e5ec06d_0_0:notes"/>
          <p:cNvSpPr txBox="1"/>
          <p:nvPr>
            <p:ph idx="1" type="body"/>
          </p:nvPr>
        </p:nvSpPr>
        <p:spPr>
          <a:xfrm>
            <a:off x="701675" y="4473575"/>
            <a:ext cx="5607000" cy="36609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24" name="Google Shape;224;g15f3e5ec06d_0_0:notes"/>
          <p:cNvSpPr txBox="1"/>
          <p:nvPr>
            <p:ph idx="12" type="sldNum"/>
          </p:nvPr>
        </p:nvSpPr>
        <p:spPr>
          <a:xfrm>
            <a:off x="3970338" y="8829675"/>
            <a:ext cx="3038400" cy="4668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g15f26e1348d_0_53:notes"/>
          <p:cNvSpPr/>
          <p:nvPr>
            <p:ph idx="2" type="sldImg"/>
          </p:nvPr>
        </p:nvSpPr>
        <p:spPr>
          <a:xfrm>
            <a:off x="717550" y="1162050"/>
            <a:ext cx="5575200" cy="3136800"/>
          </a:xfrm>
          <a:custGeom>
            <a:rect b="b" l="l" r="r" t="t"/>
            <a:pathLst>
              <a:path extrusionOk="0" h="120000" w="120000">
                <a:moveTo>
                  <a:pt x="0" y="0"/>
                </a:moveTo>
                <a:lnTo>
                  <a:pt x="120000" y="0"/>
                </a:lnTo>
                <a:lnTo>
                  <a:pt x="120000" y="120000"/>
                </a:lnTo>
                <a:lnTo>
                  <a:pt x="0" y="120000"/>
                </a:lnTo>
                <a:close/>
              </a:path>
            </a:pathLst>
          </a:custGeom>
        </p:spPr>
      </p:sp>
      <p:sp>
        <p:nvSpPr>
          <p:cNvPr id="98" name="Google Shape;98;g15f26e1348d_0_53:notes"/>
          <p:cNvSpPr txBox="1"/>
          <p:nvPr>
            <p:ph idx="1" type="body"/>
          </p:nvPr>
        </p:nvSpPr>
        <p:spPr>
          <a:xfrm>
            <a:off x="701675" y="4473575"/>
            <a:ext cx="5607000" cy="36609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9" name="Google Shape;99;g15f26e1348d_0_53:notes"/>
          <p:cNvSpPr txBox="1"/>
          <p:nvPr>
            <p:ph idx="12" type="sldNum"/>
          </p:nvPr>
        </p:nvSpPr>
        <p:spPr>
          <a:xfrm>
            <a:off x="3970338" y="8829675"/>
            <a:ext cx="3038400" cy="4668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g15f26e1348d_0_59:notes"/>
          <p:cNvSpPr/>
          <p:nvPr>
            <p:ph idx="2" type="sldImg"/>
          </p:nvPr>
        </p:nvSpPr>
        <p:spPr>
          <a:xfrm>
            <a:off x="717550" y="1162050"/>
            <a:ext cx="5575200" cy="3136800"/>
          </a:xfrm>
          <a:custGeom>
            <a:rect b="b" l="l" r="r" t="t"/>
            <a:pathLst>
              <a:path extrusionOk="0" h="120000" w="120000">
                <a:moveTo>
                  <a:pt x="0" y="0"/>
                </a:moveTo>
                <a:lnTo>
                  <a:pt x="120000" y="0"/>
                </a:lnTo>
                <a:lnTo>
                  <a:pt x="120000" y="120000"/>
                </a:lnTo>
                <a:lnTo>
                  <a:pt x="0" y="120000"/>
                </a:lnTo>
                <a:close/>
              </a:path>
            </a:pathLst>
          </a:custGeom>
        </p:spPr>
      </p:sp>
      <p:sp>
        <p:nvSpPr>
          <p:cNvPr id="106" name="Google Shape;106;g15f26e1348d_0_59:notes"/>
          <p:cNvSpPr txBox="1"/>
          <p:nvPr>
            <p:ph idx="1" type="body"/>
          </p:nvPr>
        </p:nvSpPr>
        <p:spPr>
          <a:xfrm>
            <a:off x="701675" y="4473575"/>
            <a:ext cx="5607000" cy="36609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7" name="Google Shape;107;g15f26e1348d_0_59:notes"/>
          <p:cNvSpPr txBox="1"/>
          <p:nvPr>
            <p:ph idx="12" type="sldNum"/>
          </p:nvPr>
        </p:nvSpPr>
        <p:spPr>
          <a:xfrm>
            <a:off x="3970338" y="8829675"/>
            <a:ext cx="3038400" cy="4668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3" name="Shape 113"/>
        <p:cNvGrpSpPr/>
        <p:nvPr/>
      </p:nvGrpSpPr>
      <p:grpSpPr>
        <a:xfrm>
          <a:off x="0" y="0"/>
          <a:ext cx="0" cy="0"/>
          <a:chOff x="0" y="0"/>
          <a:chExt cx="0" cy="0"/>
        </a:xfrm>
      </p:grpSpPr>
      <p:sp>
        <p:nvSpPr>
          <p:cNvPr id="114" name="Google Shape;114;g15f26e1348d_0_24:notes"/>
          <p:cNvSpPr/>
          <p:nvPr>
            <p:ph idx="2" type="sldImg"/>
          </p:nvPr>
        </p:nvSpPr>
        <p:spPr>
          <a:xfrm>
            <a:off x="717550" y="1162050"/>
            <a:ext cx="5575200" cy="3136800"/>
          </a:xfrm>
          <a:custGeom>
            <a:rect b="b" l="l" r="r" t="t"/>
            <a:pathLst>
              <a:path extrusionOk="0" h="120000" w="120000">
                <a:moveTo>
                  <a:pt x="0" y="0"/>
                </a:moveTo>
                <a:lnTo>
                  <a:pt x="120000" y="0"/>
                </a:lnTo>
                <a:lnTo>
                  <a:pt x="120000" y="120000"/>
                </a:lnTo>
                <a:lnTo>
                  <a:pt x="0" y="120000"/>
                </a:lnTo>
                <a:close/>
              </a:path>
            </a:pathLst>
          </a:custGeom>
        </p:spPr>
      </p:sp>
      <p:sp>
        <p:nvSpPr>
          <p:cNvPr id="115" name="Google Shape;115;g15f26e1348d_0_24:notes"/>
          <p:cNvSpPr txBox="1"/>
          <p:nvPr>
            <p:ph idx="1" type="body"/>
          </p:nvPr>
        </p:nvSpPr>
        <p:spPr>
          <a:xfrm>
            <a:off x="701675" y="4473575"/>
            <a:ext cx="5607000" cy="36609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6" name="Google Shape;116;g15f26e1348d_0_24:notes"/>
          <p:cNvSpPr txBox="1"/>
          <p:nvPr>
            <p:ph idx="12" type="sldNum"/>
          </p:nvPr>
        </p:nvSpPr>
        <p:spPr>
          <a:xfrm>
            <a:off x="3970338" y="8829675"/>
            <a:ext cx="3038400" cy="4668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0" name="Shape 120"/>
        <p:cNvGrpSpPr/>
        <p:nvPr/>
      </p:nvGrpSpPr>
      <p:grpSpPr>
        <a:xfrm>
          <a:off x="0" y="0"/>
          <a:ext cx="0" cy="0"/>
          <a:chOff x="0" y="0"/>
          <a:chExt cx="0" cy="0"/>
        </a:xfrm>
      </p:grpSpPr>
      <p:sp>
        <p:nvSpPr>
          <p:cNvPr id="121" name="Google Shape;121;g15f26e1348d_0_94:notes"/>
          <p:cNvSpPr/>
          <p:nvPr>
            <p:ph idx="2" type="sldImg"/>
          </p:nvPr>
        </p:nvSpPr>
        <p:spPr>
          <a:xfrm>
            <a:off x="717550" y="1162050"/>
            <a:ext cx="5575200" cy="3136800"/>
          </a:xfrm>
          <a:custGeom>
            <a:rect b="b" l="l" r="r" t="t"/>
            <a:pathLst>
              <a:path extrusionOk="0" h="120000" w="120000">
                <a:moveTo>
                  <a:pt x="0" y="0"/>
                </a:moveTo>
                <a:lnTo>
                  <a:pt x="120000" y="0"/>
                </a:lnTo>
                <a:lnTo>
                  <a:pt x="120000" y="120000"/>
                </a:lnTo>
                <a:lnTo>
                  <a:pt x="0" y="120000"/>
                </a:lnTo>
                <a:close/>
              </a:path>
            </a:pathLst>
          </a:custGeom>
        </p:spPr>
      </p:sp>
      <p:sp>
        <p:nvSpPr>
          <p:cNvPr id="122" name="Google Shape;122;g15f26e1348d_0_94:notes"/>
          <p:cNvSpPr txBox="1"/>
          <p:nvPr>
            <p:ph idx="1" type="body"/>
          </p:nvPr>
        </p:nvSpPr>
        <p:spPr>
          <a:xfrm>
            <a:off x="701675" y="4473575"/>
            <a:ext cx="5607000" cy="36609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3" name="Google Shape;123;g15f26e1348d_0_94:notes"/>
          <p:cNvSpPr txBox="1"/>
          <p:nvPr>
            <p:ph idx="12" type="sldNum"/>
          </p:nvPr>
        </p:nvSpPr>
        <p:spPr>
          <a:xfrm>
            <a:off x="3970338" y="8829675"/>
            <a:ext cx="3038400" cy="4668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p2:notes"/>
          <p:cNvSpPr/>
          <p:nvPr>
            <p:ph idx="2" type="sldImg"/>
          </p:nvPr>
        </p:nvSpPr>
        <p:spPr>
          <a:xfrm>
            <a:off x="717550" y="1162050"/>
            <a:ext cx="5575300" cy="31369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32" name="Google Shape;132;p2:notes"/>
          <p:cNvSpPr txBox="1"/>
          <p:nvPr>
            <p:ph idx="1" type="body"/>
          </p:nvPr>
        </p:nvSpPr>
        <p:spPr>
          <a:xfrm>
            <a:off x="701675" y="4473575"/>
            <a:ext cx="5607050" cy="3660775"/>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33" name="Google Shape;133;p2:notes"/>
          <p:cNvSpPr txBox="1"/>
          <p:nvPr>
            <p:ph idx="12" type="sldNum"/>
          </p:nvPr>
        </p:nvSpPr>
        <p:spPr>
          <a:xfrm>
            <a:off x="3970338" y="8829675"/>
            <a:ext cx="3038475" cy="466725"/>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8" name="Shape 138"/>
        <p:cNvGrpSpPr/>
        <p:nvPr/>
      </p:nvGrpSpPr>
      <p:grpSpPr>
        <a:xfrm>
          <a:off x="0" y="0"/>
          <a:ext cx="0" cy="0"/>
          <a:chOff x="0" y="0"/>
          <a:chExt cx="0" cy="0"/>
        </a:xfrm>
      </p:grpSpPr>
      <p:sp>
        <p:nvSpPr>
          <p:cNvPr id="139" name="Google Shape;139;g15f26e1348d_0_12:notes"/>
          <p:cNvSpPr/>
          <p:nvPr>
            <p:ph idx="2" type="sldImg"/>
          </p:nvPr>
        </p:nvSpPr>
        <p:spPr>
          <a:xfrm>
            <a:off x="717550" y="1162050"/>
            <a:ext cx="5575200" cy="3136800"/>
          </a:xfrm>
          <a:custGeom>
            <a:rect b="b" l="l" r="r" t="t"/>
            <a:pathLst>
              <a:path extrusionOk="0" h="120000" w="120000">
                <a:moveTo>
                  <a:pt x="0" y="0"/>
                </a:moveTo>
                <a:lnTo>
                  <a:pt x="120000" y="0"/>
                </a:lnTo>
                <a:lnTo>
                  <a:pt x="120000" y="120000"/>
                </a:lnTo>
                <a:lnTo>
                  <a:pt x="0" y="120000"/>
                </a:lnTo>
                <a:close/>
              </a:path>
            </a:pathLst>
          </a:custGeom>
        </p:spPr>
      </p:sp>
      <p:sp>
        <p:nvSpPr>
          <p:cNvPr id="140" name="Google Shape;140;g15f26e1348d_0_12:notes"/>
          <p:cNvSpPr txBox="1"/>
          <p:nvPr>
            <p:ph idx="1" type="body"/>
          </p:nvPr>
        </p:nvSpPr>
        <p:spPr>
          <a:xfrm>
            <a:off x="701675" y="4473575"/>
            <a:ext cx="5607000" cy="36609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1" name="Google Shape;141;g15f26e1348d_0_12:notes"/>
          <p:cNvSpPr txBox="1"/>
          <p:nvPr>
            <p:ph idx="12" type="sldNum"/>
          </p:nvPr>
        </p:nvSpPr>
        <p:spPr>
          <a:xfrm>
            <a:off x="3970338" y="8829675"/>
            <a:ext cx="3038400" cy="4668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5" name="Shape 145"/>
        <p:cNvGrpSpPr/>
        <p:nvPr/>
      </p:nvGrpSpPr>
      <p:grpSpPr>
        <a:xfrm>
          <a:off x="0" y="0"/>
          <a:ext cx="0" cy="0"/>
          <a:chOff x="0" y="0"/>
          <a:chExt cx="0" cy="0"/>
        </a:xfrm>
      </p:grpSpPr>
      <p:sp>
        <p:nvSpPr>
          <p:cNvPr id="146" name="Google Shape;146;g15f26e1348d_0_18:notes"/>
          <p:cNvSpPr/>
          <p:nvPr>
            <p:ph idx="2" type="sldImg"/>
          </p:nvPr>
        </p:nvSpPr>
        <p:spPr>
          <a:xfrm>
            <a:off x="717550" y="1162050"/>
            <a:ext cx="5575200" cy="3136800"/>
          </a:xfrm>
          <a:custGeom>
            <a:rect b="b" l="l" r="r" t="t"/>
            <a:pathLst>
              <a:path extrusionOk="0" h="120000" w="120000">
                <a:moveTo>
                  <a:pt x="0" y="0"/>
                </a:moveTo>
                <a:lnTo>
                  <a:pt x="120000" y="0"/>
                </a:lnTo>
                <a:lnTo>
                  <a:pt x="120000" y="120000"/>
                </a:lnTo>
                <a:lnTo>
                  <a:pt x="0" y="120000"/>
                </a:lnTo>
                <a:close/>
              </a:path>
            </a:pathLst>
          </a:custGeom>
        </p:spPr>
      </p:sp>
      <p:sp>
        <p:nvSpPr>
          <p:cNvPr id="147" name="Google Shape;147;g15f26e1348d_0_18:notes"/>
          <p:cNvSpPr txBox="1"/>
          <p:nvPr>
            <p:ph idx="1" type="body"/>
          </p:nvPr>
        </p:nvSpPr>
        <p:spPr>
          <a:xfrm>
            <a:off x="701675" y="4473575"/>
            <a:ext cx="5607000" cy="36609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8" name="Google Shape;148;g15f26e1348d_0_18:notes"/>
          <p:cNvSpPr txBox="1"/>
          <p:nvPr>
            <p:ph idx="12" type="sldNum"/>
          </p:nvPr>
        </p:nvSpPr>
        <p:spPr>
          <a:xfrm>
            <a:off x="3970338" y="8829675"/>
            <a:ext cx="3038400" cy="4668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1" name="Shape 161"/>
        <p:cNvGrpSpPr/>
        <p:nvPr/>
      </p:nvGrpSpPr>
      <p:grpSpPr>
        <a:xfrm>
          <a:off x="0" y="0"/>
          <a:ext cx="0" cy="0"/>
          <a:chOff x="0" y="0"/>
          <a:chExt cx="0" cy="0"/>
        </a:xfrm>
      </p:grpSpPr>
      <p:sp>
        <p:nvSpPr>
          <p:cNvPr id="162" name="Google Shape;162;g15f26e1348d_0_0:notes"/>
          <p:cNvSpPr/>
          <p:nvPr>
            <p:ph idx="2" type="sldImg"/>
          </p:nvPr>
        </p:nvSpPr>
        <p:spPr>
          <a:xfrm>
            <a:off x="717550" y="1162050"/>
            <a:ext cx="5575200" cy="3136800"/>
          </a:xfrm>
          <a:custGeom>
            <a:rect b="b" l="l" r="r" t="t"/>
            <a:pathLst>
              <a:path extrusionOk="0" h="120000" w="120000">
                <a:moveTo>
                  <a:pt x="0" y="0"/>
                </a:moveTo>
                <a:lnTo>
                  <a:pt x="120000" y="0"/>
                </a:lnTo>
                <a:lnTo>
                  <a:pt x="120000" y="120000"/>
                </a:lnTo>
                <a:lnTo>
                  <a:pt x="0" y="120000"/>
                </a:lnTo>
                <a:close/>
              </a:path>
            </a:pathLst>
          </a:custGeom>
        </p:spPr>
      </p:sp>
      <p:sp>
        <p:nvSpPr>
          <p:cNvPr id="163" name="Google Shape;163;g15f26e1348d_0_0:notes"/>
          <p:cNvSpPr txBox="1"/>
          <p:nvPr>
            <p:ph idx="1" type="body"/>
          </p:nvPr>
        </p:nvSpPr>
        <p:spPr>
          <a:xfrm>
            <a:off x="701675" y="4473575"/>
            <a:ext cx="5607000" cy="36609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4" name="Google Shape;164;g15f26e1348d_0_0:notes"/>
          <p:cNvSpPr txBox="1"/>
          <p:nvPr>
            <p:ph idx="12" type="sldNum"/>
          </p:nvPr>
        </p:nvSpPr>
        <p:spPr>
          <a:xfrm>
            <a:off x="3970338" y="8829675"/>
            <a:ext cx="3038400" cy="4668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showMasterSp="0" type="title">
  <p:cSld name="TITLE">
    <p:spTree>
      <p:nvGrpSpPr>
        <p:cNvPr id="17" name="Shape 17"/>
        <p:cNvGrpSpPr/>
        <p:nvPr/>
      </p:nvGrpSpPr>
      <p:grpSpPr>
        <a:xfrm>
          <a:off x="0" y="0"/>
          <a:ext cx="0" cy="0"/>
          <a:chOff x="0" y="0"/>
          <a:chExt cx="0" cy="0"/>
        </a:xfrm>
      </p:grpSpPr>
      <p:sp>
        <p:nvSpPr>
          <p:cNvPr id="18" name="Google Shape;18;p13"/>
          <p:cNvSpPr/>
          <p:nvPr/>
        </p:nvSpPr>
        <p:spPr>
          <a:xfrm>
            <a:off x="0" y="761999"/>
            <a:ext cx="9141619" cy="5334001"/>
          </a:xfrm>
          <a:prstGeom prst="rect">
            <a:avLst/>
          </a:prstGeom>
          <a:solidFill>
            <a:schemeClr val="accent1">
              <a:alpha val="94509"/>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 name="Google Shape;19;p13"/>
          <p:cNvSpPr/>
          <p:nvPr/>
        </p:nvSpPr>
        <p:spPr>
          <a:xfrm>
            <a:off x="9270263" y="761999"/>
            <a:ext cx="2925318" cy="5334001"/>
          </a:xfrm>
          <a:prstGeom prst="rect">
            <a:avLst/>
          </a:prstGeom>
          <a:solidFill>
            <a:schemeClr val="accent1">
              <a:alpha val="40000"/>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 name="Google Shape;20;p13"/>
          <p:cNvSpPr txBox="1"/>
          <p:nvPr>
            <p:ph type="ctrTitle"/>
          </p:nvPr>
        </p:nvSpPr>
        <p:spPr>
          <a:xfrm>
            <a:off x="1069848" y="1298448"/>
            <a:ext cx="7315200" cy="3255264"/>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rgbClr val="FFFFFF"/>
              </a:buClr>
              <a:buSzPts val="5900"/>
              <a:buFont typeface="Corbel"/>
              <a:buNone/>
              <a:defRPr sz="5900">
                <a:solidFill>
                  <a:srgbClr val="FFFFFF"/>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 name="Google Shape;21;p13"/>
          <p:cNvSpPr txBox="1"/>
          <p:nvPr>
            <p:ph idx="1" type="subTitle"/>
          </p:nvPr>
        </p:nvSpPr>
        <p:spPr>
          <a:xfrm>
            <a:off x="1100015" y="4670246"/>
            <a:ext cx="7315200" cy="914400"/>
          </a:xfrm>
          <a:prstGeom prst="rect">
            <a:avLst/>
          </a:prstGeom>
          <a:noFill/>
          <a:ln>
            <a:noFill/>
          </a:ln>
        </p:spPr>
        <p:txBody>
          <a:bodyPr anchorCtr="0" anchor="t" bIns="45700" lIns="91425" spcFirstLastPara="1" rIns="91425" wrap="square" tIns="45700">
            <a:normAutofit/>
          </a:bodyPr>
          <a:lstStyle>
            <a:lvl1pPr lvl="0" algn="l">
              <a:lnSpc>
                <a:spcPct val="90000"/>
              </a:lnSpc>
              <a:spcBef>
                <a:spcPts val="1200"/>
              </a:spcBef>
              <a:spcAft>
                <a:spcPts val="0"/>
              </a:spcAft>
              <a:buSzPts val="2200"/>
              <a:buNone/>
              <a:defRPr sz="2200" cap="none">
                <a:solidFill>
                  <a:srgbClr val="E4E8EB"/>
                </a:solidFill>
              </a:defRPr>
            </a:lvl1pPr>
            <a:lvl2pPr lvl="1" algn="ctr">
              <a:lnSpc>
                <a:spcPct val="90000"/>
              </a:lnSpc>
              <a:spcBef>
                <a:spcPts val="250"/>
              </a:spcBef>
              <a:spcAft>
                <a:spcPts val="0"/>
              </a:spcAft>
              <a:buSzPts val="2200"/>
              <a:buNone/>
              <a:defRPr sz="2200"/>
            </a:lvl2pPr>
            <a:lvl3pPr lvl="2" algn="ctr">
              <a:lnSpc>
                <a:spcPct val="90000"/>
              </a:lnSpc>
              <a:spcBef>
                <a:spcPts val="250"/>
              </a:spcBef>
              <a:spcAft>
                <a:spcPts val="0"/>
              </a:spcAft>
              <a:buSzPts val="2200"/>
              <a:buNone/>
              <a:defRPr sz="2200"/>
            </a:lvl3pPr>
            <a:lvl4pPr lvl="3" algn="ctr">
              <a:lnSpc>
                <a:spcPct val="90000"/>
              </a:lnSpc>
              <a:spcBef>
                <a:spcPts val="250"/>
              </a:spcBef>
              <a:spcAft>
                <a:spcPts val="0"/>
              </a:spcAft>
              <a:buSzPts val="2000"/>
              <a:buNone/>
              <a:defRPr sz="2000"/>
            </a:lvl4pPr>
            <a:lvl5pPr lvl="4" algn="ctr">
              <a:lnSpc>
                <a:spcPct val="90000"/>
              </a:lnSpc>
              <a:spcBef>
                <a:spcPts val="250"/>
              </a:spcBef>
              <a:spcAft>
                <a:spcPts val="0"/>
              </a:spcAft>
              <a:buSzPts val="2000"/>
              <a:buNone/>
              <a:defRPr sz="2000"/>
            </a:lvl5pPr>
            <a:lvl6pPr lvl="5" algn="ctr">
              <a:lnSpc>
                <a:spcPct val="90000"/>
              </a:lnSpc>
              <a:spcBef>
                <a:spcPts val="250"/>
              </a:spcBef>
              <a:spcAft>
                <a:spcPts val="0"/>
              </a:spcAft>
              <a:buSzPts val="2000"/>
              <a:buNone/>
              <a:defRPr sz="2000"/>
            </a:lvl6pPr>
            <a:lvl7pPr lvl="6" algn="ctr">
              <a:lnSpc>
                <a:spcPct val="90000"/>
              </a:lnSpc>
              <a:spcBef>
                <a:spcPts val="250"/>
              </a:spcBef>
              <a:spcAft>
                <a:spcPts val="0"/>
              </a:spcAft>
              <a:buSzPts val="2000"/>
              <a:buNone/>
              <a:defRPr sz="2000"/>
            </a:lvl7pPr>
            <a:lvl8pPr lvl="7" algn="ctr">
              <a:lnSpc>
                <a:spcPct val="90000"/>
              </a:lnSpc>
              <a:spcBef>
                <a:spcPts val="250"/>
              </a:spcBef>
              <a:spcAft>
                <a:spcPts val="0"/>
              </a:spcAft>
              <a:buSzPts val="2000"/>
              <a:buNone/>
              <a:defRPr sz="2000"/>
            </a:lvl8pPr>
            <a:lvl9pPr lvl="8" algn="ctr">
              <a:lnSpc>
                <a:spcPct val="90000"/>
              </a:lnSpc>
              <a:spcBef>
                <a:spcPts val="250"/>
              </a:spcBef>
              <a:spcAft>
                <a:spcPts val="250"/>
              </a:spcAft>
              <a:buSzPts val="2000"/>
              <a:buNone/>
              <a:defRPr sz="2000"/>
            </a:lvl9pPr>
          </a:lstStyle>
          <a:p/>
        </p:txBody>
      </p:sp>
      <p:sp>
        <p:nvSpPr>
          <p:cNvPr id="22" name="Google Shape;22;p13"/>
          <p:cNvSpPr txBox="1"/>
          <p:nvPr>
            <p:ph idx="10" type="dt"/>
          </p:nvPr>
        </p:nvSpPr>
        <p:spPr>
          <a:xfrm>
            <a:off x="262465"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3" name="Google Shape;23;p13"/>
          <p:cNvSpPr txBox="1"/>
          <p:nvPr>
            <p:ph idx="11" type="ftr"/>
          </p:nvPr>
        </p:nvSpPr>
        <p:spPr>
          <a:xfrm>
            <a:off x="3869268" y="6356350"/>
            <a:ext cx="5911517"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4" name="Google Shape;24;p13"/>
          <p:cNvSpPr txBox="1"/>
          <p:nvPr>
            <p:ph idx="12" type="sldNum"/>
          </p:nvPr>
        </p:nvSpPr>
        <p:spPr>
          <a:xfrm>
            <a:off x="10634135" y="6356350"/>
            <a:ext cx="1530927"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1pPr>
            <a:lvl2pPr indent="0" lvl="1" marL="0" marR="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2pPr>
            <a:lvl3pPr indent="0" lvl="2" marL="0" marR="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3pPr>
            <a:lvl4pPr indent="0" lvl="3" marL="0" marR="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4pPr>
            <a:lvl5pPr indent="0" lvl="4" marL="0" marR="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5pPr>
            <a:lvl6pPr indent="0" lvl="5" marL="0" marR="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6pPr>
            <a:lvl7pPr indent="0" lvl="6" marL="0" marR="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7pPr>
            <a:lvl8pPr indent="0" lvl="7" marL="0" marR="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8pPr>
            <a:lvl9pPr indent="0" lvl="8" marL="0" marR="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6" name="Shape 76"/>
        <p:cNvGrpSpPr/>
        <p:nvPr/>
      </p:nvGrpSpPr>
      <p:grpSpPr>
        <a:xfrm>
          <a:off x="0" y="0"/>
          <a:ext cx="0" cy="0"/>
          <a:chOff x="0" y="0"/>
          <a:chExt cx="0" cy="0"/>
        </a:xfrm>
      </p:grpSpPr>
      <p:sp>
        <p:nvSpPr>
          <p:cNvPr id="77" name="Google Shape;77;p22"/>
          <p:cNvSpPr txBox="1"/>
          <p:nvPr>
            <p:ph type="title"/>
          </p:nvPr>
        </p:nvSpPr>
        <p:spPr>
          <a:xfrm>
            <a:off x="252919" y="1123837"/>
            <a:ext cx="2947482" cy="460118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rgbClr val="FFFFFF"/>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8" name="Google Shape;78;p22"/>
          <p:cNvSpPr txBox="1"/>
          <p:nvPr>
            <p:ph idx="1" type="body"/>
          </p:nvPr>
        </p:nvSpPr>
        <p:spPr>
          <a:xfrm rot="5400000">
            <a:off x="4966548" y="-233172"/>
            <a:ext cx="5120640" cy="73152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200"/>
              </a:spcBef>
              <a:spcAft>
                <a:spcPts val="0"/>
              </a:spcAft>
              <a:buSzPts val="1800"/>
              <a:buChar char="●"/>
              <a:defRPr/>
            </a:lvl1pPr>
            <a:lvl2pPr indent="-342900" lvl="1" marL="914400" algn="l">
              <a:lnSpc>
                <a:spcPct val="90000"/>
              </a:lnSpc>
              <a:spcBef>
                <a:spcPts val="250"/>
              </a:spcBef>
              <a:spcAft>
                <a:spcPts val="0"/>
              </a:spcAft>
              <a:buSzPts val="1800"/>
              <a:buChar char="●"/>
              <a:defRPr/>
            </a:lvl2pPr>
            <a:lvl3pPr indent="-342900" lvl="2" marL="1371600" algn="l">
              <a:lnSpc>
                <a:spcPct val="90000"/>
              </a:lnSpc>
              <a:spcBef>
                <a:spcPts val="250"/>
              </a:spcBef>
              <a:spcAft>
                <a:spcPts val="0"/>
              </a:spcAft>
              <a:buSzPts val="1800"/>
              <a:buChar char="●"/>
              <a:defRPr/>
            </a:lvl3pPr>
            <a:lvl4pPr indent="-342900" lvl="3" marL="1828800" algn="l">
              <a:lnSpc>
                <a:spcPct val="90000"/>
              </a:lnSpc>
              <a:spcBef>
                <a:spcPts val="250"/>
              </a:spcBef>
              <a:spcAft>
                <a:spcPts val="0"/>
              </a:spcAft>
              <a:buSzPts val="1800"/>
              <a:buChar char="●"/>
              <a:defRPr/>
            </a:lvl4pPr>
            <a:lvl5pPr indent="-342900" lvl="4" marL="2286000" algn="l">
              <a:lnSpc>
                <a:spcPct val="90000"/>
              </a:lnSpc>
              <a:spcBef>
                <a:spcPts val="250"/>
              </a:spcBef>
              <a:spcAft>
                <a:spcPts val="0"/>
              </a:spcAft>
              <a:buSzPts val="1800"/>
              <a:buChar char="●"/>
              <a:defRPr/>
            </a:lvl5pPr>
            <a:lvl6pPr indent="-342900" lvl="5" marL="2743200" algn="l">
              <a:lnSpc>
                <a:spcPct val="90000"/>
              </a:lnSpc>
              <a:spcBef>
                <a:spcPts val="250"/>
              </a:spcBef>
              <a:spcAft>
                <a:spcPts val="0"/>
              </a:spcAft>
              <a:buSzPts val="1800"/>
              <a:buChar char="●"/>
              <a:defRPr/>
            </a:lvl6pPr>
            <a:lvl7pPr indent="-342900" lvl="6" marL="3200400" algn="l">
              <a:lnSpc>
                <a:spcPct val="90000"/>
              </a:lnSpc>
              <a:spcBef>
                <a:spcPts val="250"/>
              </a:spcBef>
              <a:spcAft>
                <a:spcPts val="0"/>
              </a:spcAft>
              <a:buSzPts val="1800"/>
              <a:buChar char="●"/>
              <a:defRPr/>
            </a:lvl7pPr>
            <a:lvl8pPr indent="-342900" lvl="7" marL="3657600" algn="l">
              <a:lnSpc>
                <a:spcPct val="90000"/>
              </a:lnSpc>
              <a:spcBef>
                <a:spcPts val="250"/>
              </a:spcBef>
              <a:spcAft>
                <a:spcPts val="0"/>
              </a:spcAft>
              <a:buSzPts val="1800"/>
              <a:buChar char="●"/>
              <a:defRPr/>
            </a:lvl8pPr>
            <a:lvl9pPr indent="-342900" lvl="8" marL="4114800" algn="l">
              <a:lnSpc>
                <a:spcPct val="90000"/>
              </a:lnSpc>
              <a:spcBef>
                <a:spcPts val="250"/>
              </a:spcBef>
              <a:spcAft>
                <a:spcPts val="250"/>
              </a:spcAft>
              <a:buSzPts val="1800"/>
              <a:buChar char="●"/>
              <a:defRPr/>
            </a:lvl9pPr>
          </a:lstStyle>
          <a:p/>
        </p:txBody>
      </p:sp>
      <p:sp>
        <p:nvSpPr>
          <p:cNvPr id="79" name="Google Shape;79;p22"/>
          <p:cNvSpPr txBox="1"/>
          <p:nvPr>
            <p:ph idx="10" type="dt"/>
          </p:nvPr>
        </p:nvSpPr>
        <p:spPr>
          <a:xfrm>
            <a:off x="262465"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0" name="Google Shape;80;p22"/>
          <p:cNvSpPr txBox="1"/>
          <p:nvPr>
            <p:ph idx="11" type="ftr"/>
          </p:nvPr>
        </p:nvSpPr>
        <p:spPr>
          <a:xfrm>
            <a:off x="3869268" y="6356350"/>
            <a:ext cx="5911517"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1" name="Google Shape;81;p22"/>
          <p:cNvSpPr txBox="1"/>
          <p:nvPr>
            <p:ph idx="12" type="sldNum"/>
          </p:nvPr>
        </p:nvSpPr>
        <p:spPr>
          <a:xfrm>
            <a:off x="10634135" y="6356350"/>
            <a:ext cx="1530927"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1pPr>
            <a:lvl2pPr indent="0" lvl="1" marL="0" marR="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2pPr>
            <a:lvl3pPr indent="0" lvl="2" marL="0" marR="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3pPr>
            <a:lvl4pPr indent="0" lvl="3" marL="0" marR="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4pPr>
            <a:lvl5pPr indent="0" lvl="4" marL="0" marR="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5pPr>
            <a:lvl6pPr indent="0" lvl="5" marL="0" marR="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6pPr>
            <a:lvl7pPr indent="0" lvl="6" marL="0" marR="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7pPr>
            <a:lvl8pPr indent="0" lvl="7" marL="0" marR="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8pPr>
            <a:lvl9pPr indent="0" lvl="8" marL="0" marR="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82" name="Shape 82"/>
        <p:cNvGrpSpPr/>
        <p:nvPr/>
      </p:nvGrpSpPr>
      <p:grpSpPr>
        <a:xfrm>
          <a:off x="0" y="0"/>
          <a:ext cx="0" cy="0"/>
          <a:chOff x="0" y="0"/>
          <a:chExt cx="0" cy="0"/>
        </a:xfrm>
      </p:grpSpPr>
      <p:sp>
        <p:nvSpPr>
          <p:cNvPr id="83" name="Google Shape;83;p23"/>
          <p:cNvSpPr txBox="1"/>
          <p:nvPr>
            <p:ph type="title"/>
          </p:nvPr>
        </p:nvSpPr>
        <p:spPr>
          <a:xfrm rot="5400000">
            <a:off x="-685800" y="2057400"/>
            <a:ext cx="4953000" cy="28194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rgbClr val="FFFFFF"/>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4" name="Google Shape;84;p23"/>
          <p:cNvSpPr txBox="1"/>
          <p:nvPr>
            <p:ph idx="1" type="body"/>
          </p:nvPr>
        </p:nvSpPr>
        <p:spPr>
          <a:xfrm rot="5400000">
            <a:off x="4965192" y="-228600"/>
            <a:ext cx="5120640" cy="73152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200"/>
              </a:spcBef>
              <a:spcAft>
                <a:spcPts val="0"/>
              </a:spcAft>
              <a:buSzPts val="1800"/>
              <a:buChar char="●"/>
              <a:defRPr/>
            </a:lvl1pPr>
            <a:lvl2pPr indent="-342900" lvl="1" marL="914400" algn="l">
              <a:lnSpc>
                <a:spcPct val="90000"/>
              </a:lnSpc>
              <a:spcBef>
                <a:spcPts val="250"/>
              </a:spcBef>
              <a:spcAft>
                <a:spcPts val="0"/>
              </a:spcAft>
              <a:buSzPts val="1800"/>
              <a:buChar char="●"/>
              <a:defRPr/>
            </a:lvl2pPr>
            <a:lvl3pPr indent="-342900" lvl="2" marL="1371600" algn="l">
              <a:lnSpc>
                <a:spcPct val="90000"/>
              </a:lnSpc>
              <a:spcBef>
                <a:spcPts val="250"/>
              </a:spcBef>
              <a:spcAft>
                <a:spcPts val="0"/>
              </a:spcAft>
              <a:buSzPts val="1800"/>
              <a:buChar char="●"/>
              <a:defRPr/>
            </a:lvl3pPr>
            <a:lvl4pPr indent="-342900" lvl="3" marL="1828800" algn="l">
              <a:lnSpc>
                <a:spcPct val="90000"/>
              </a:lnSpc>
              <a:spcBef>
                <a:spcPts val="250"/>
              </a:spcBef>
              <a:spcAft>
                <a:spcPts val="0"/>
              </a:spcAft>
              <a:buSzPts val="1800"/>
              <a:buChar char="●"/>
              <a:defRPr/>
            </a:lvl4pPr>
            <a:lvl5pPr indent="-342900" lvl="4" marL="2286000" algn="l">
              <a:lnSpc>
                <a:spcPct val="90000"/>
              </a:lnSpc>
              <a:spcBef>
                <a:spcPts val="250"/>
              </a:spcBef>
              <a:spcAft>
                <a:spcPts val="0"/>
              </a:spcAft>
              <a:buSzPts val="1800"/>
              <a:buChar char="●"/>
              <a:defRPr/>
            </a:lvl5pPr>
            <a:lvl6pPr indent="-342900" lvl="5" marL="2743200" algn="l">
              <a:lnSpc>
                <a:spcPct val="90000"/>
              </a:lnSpc>
              <a:spcBef>
                <a:spcPts val="250"/>
              </a:spcBef>
              <a:spcAft>
                <a:spcPts val="0"/>
              </a:spcAft>
              <a:buSzPts val="1800"/>
              <a:buChar char="●"/>
              <a:defRPr/>
            </a:lvl6pPr>
            <a:lvl7pPr indent="-342900" lvl="6" marL="3200400" algn="l">
              <a:lnSpc>
                <a:spcPct val="90000"/>
              </a:lnSpc>
              <a:spcBef>
                <a:spcPts val="250"/>
              </a:spcBef>
              <a:spcAft>
                <a:spcPts val="0"/>
              </a:spcAft>
              <a:buSzPts val="1800"/>
              <a:buChar char="●"/>
              <a:defRPr/>
            </a:lvl7pPr>
            <a:lvl8pPr indent="-342900" lvl="7" marL="3657600" algn="l">
              <a:lnSpc>
                <a:spcPct val="90000"/>
              </a:lnSpc>
              <a:spcBef>
                <a:spcPts val="250"/>
              </a:spcBef>
              <a:spcAft>
                <a:spcPts val="0"/>
              </a:spcAft>
              <a:buSzPts val="1800"/>
              <a:buChar char="●"/>
              <a:defRPr/>
            </a:lvl8pPr>
            <a:lvl9pPr indent="-342900" lvl="8" marL="4114800" algn="l">
              <a:lnSpc>
                <a:spcPct val="90000"/>
              </a:lnSpc>
              <a:spcBef>
                <a:spcPts val="250"/>
              </a:spcBef>
              <a:spcAft>
                <a:spcPts val="250"/>
              </a:spcAft>
              <a:buSzPts val="1800"/>
              <a:buChar char="●"/>
              <a:defRPr/>
            </a:lvl9pPr>
          </a:lstStyle>
          <a:p/>
        </p:txBody>
      </p:sp>
      <p:sp>
        <p:nvSpPr>
          <p:cNvPr id="85" name="Google Shape;85;p23"/>
          <p:cNvSpPr txBox="1"/>
          <p:nvPr>
            <p:ph idx="10" type="dt"/>
          </p:nvPr>
        </p:nvSpPr>
        <p:spPr>
          <a:xfrm>
            <a:off x="262465"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6" name="Google Shape;86;p23"/>
          <p:cNvSpPr txBox="1"/>
          <p:nvPr>
            <p:ph idx="11" type="ftr"/>
          </p:nvPr>
        </p:nvSpPr>
        <p:spPr>
          <a:xfrm>
            <a:off x="3869268" y="6356350"/>
            <a:ext cx="5911517"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7" name="Google Shape;87;p23"/>
          <p:cNvSpPr txBox="1"/>
          <p:nvPr>
            <p:ph idx="12" type="sldNum"/>
          </p:nvPr>
        </p:nvSpPr>
        <p:spPr>
          <a:xfrm>
            <a:off x="10634135" y="6356350"/>
            <a:ext cx="1530927"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1pPr>
            <a:lvl2pPr indent="0" lvl="1" marL="0" marR="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2pPr>
            <a:lvl3pPr indent="0" lvl="2" marL="0" marR="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3pPr>
            <a:lvl4pPr indent="0" lvl="3" marL="0" marR="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4pPr>
            <a:lvl5pPr indent="0" lvl="4" marL="0" marR="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5pPr>
            <a:lvl6pPr indent="0" lvl="5" marL="0" marR="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6pPr>
            <a:lvl7pPr indent="0" lvl="6" marL="0" marR="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7pPr>
            <a:lvl8pPr indent="0" lvl="7" marL="0" marR="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8pPr>
            <a:lvl9pPr indent="0" lvl="8" marL="0" marR="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5" name="Shape 25"/>
        <p:cNvGrpSpPr/>
        <p:nvPr/>
      </p:nvGrpSpPr>
      <p:grpSpPr>
        <a:xfrm>
          <a:off x="0" y="0"/>
          <a:ext cx="0" cy="0"/>
          <a:chOff x="0" y="0"/>
          <a:chExt cx="0" cy="0"/>
        </a:xfrm>
      </p:grpSpPr>
      <p:sp>
        <p:nvSpPr>
          <p:cNvPr id="26" name="Google Shape;26;p14"/>
          <p:cNvSpPr txBox="1"/>
          <p:nvPr>
            <p:ph type="title"/>
          </p:nvPr>
        </p:nvSpPr>
        <p:spPr>
          <a:xfrm>
            <a:off x="252919" y="1123837"/>
            <a:ext cx="2947482" cy="460118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rgbClr val="FFFFFF"/>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7" name="Google Shape;27;p14"/>
          <p:cNvSpPr txBox="1"/>
          <p:nvPr>
            <p:ph idx="1" type="body"/>
          </p:nvPr>
        </p:nvSpPr>
        <p:spPr>
          <a:xfrm>
            <a:off x="3869268" y="864108"/>
            <a:ext cx="7315200" cy="5120640"/>
          </a:xfrm>
          <a:prstGeom prst="rect">
            <a:avLst/>
          </a:prstGeom>
          <a:noFill/>
          <a:ln>
            <a:noFill/>
          </a:ln>
        </p:spPr>
        <p:txBody>
          <a:bodyPr anchorCtr="0" anchor="ctr" bIns="45700" lIns="91425" spcFirstLastPara="1" rIns="91425" wrap="square" tIns="45700">
            <a:normAutofit/>
          </a:bodyPr>
          <a:lstStyle>
            <a:lvl1pPr indent="-342900" lvl="0" marL="457200" algn="l">
              <a:lnSpc>
                <a:spcPct val="90000"/>
              </a:lnSpc>
              <a:spcBef>
                <a:spcPts val="1200"/>
              </a:spcBef>
              <a:spcAft>
                <a:spcPts val="0"/>
              </a:spcAft>
              <a:buSzPts val="1800"/>
              <a:buChar char="●"/>
              <a:defRPr/>
            </a:lvl1pPr>
            <a:lvl2pPr indent="-342900" lvl="1" marL="914400" algn="l">
              <a:lnSpc>
                <a:spcPct val="90000"/>
              </a:lnSpc>
              <a:spcBef>
                <a:spcPts val="250"/>
              </a:spcBef>
              <a:spcAft>
                <a:spcPts val="0"/>
              </a:spcAft>
              <a:buSzPts val="1800"/>
              <a:buChar char="●"/>
              <a:defRPr/>
            </a:lvl2pPr>
            <a:lvl3pPr indent="-342900" lvl="2" marL="1371600" algn="l">
              <a:lnSpc>
                <a:spcPct val="90000"/>
              </a:lnSpc>
              <a:spcBef>
                <a:spcPts val="250"/>
              </a:spcBef>
              <a:spcAft>
                <a:spcPts val="0"/>
              </a:spcAft>
              <a:buSzPts val="1800"/>
              <a:buChar char="●"/>
              <a:defRPr/>
            </a:lvl3pPr>
            <a:lvl4pPr indent="-342900" lvl="3" marL="1828800" algn="l">
              <a:lnSpc>
                <a:spcPct val="90000"/>
              </a:lnSpc>
              <a:spcBef>
                <a:spcPts val="250"/>
              </a:spcBef>
              <a:spcAft>
                <a:spcPts val="0"/>
              </a:spcAft>
              <a:buSzPts val="1800"/>
              <a:buChar char="●"/>
              <a:defRPr/>
            </a:lvl4pPr>
            <a:lvl5pPr indent="-342900" lvl="4" marL="2286000" algn="l">
              <a:lnSpc>
                <a:spcPct val="90000"/>
              </a:lnSpc>
              <a:spcBef>
                <a:spcPts val="250"/>
              </a:spcBef>
              <a:spcAft>
                <a:spcPts val="0"/>
              </a:spcAft>
              <a:buSzPts val="1800"/>
              <a:buChar char="●"/>
              <a:defRPr/>
            </a:lvl5pPr>
            <a:lvl6pPr indent="-342900" lvl="5" marL="2743200" algn="l">
              <a:lnSpc>
                <a:spcPct val="90000"/>
              </a:lnSpc>
              <a:spcBef>
                <a:spcPts val="250"/>
              </a:spcBef>
              <a:spcAft>
                <a:spcPts val="0"/>
              </a:spcAft>
              <a:buSzPts val="1800"/>
              <a:buChar char="●"/>
              <a:defRPr/>
            </a:lvl6pPr>
            <a:lvl7pPr indent="-342900" lvl="6" marL="3200400" algn="l">
              <a:lnSpc>
                <a:spcPct val="90000"/>
              </a:lnSpc>
              <a:spcBef>
                <a:spcPts val="250"/>
              </a:spcBef>
              <a:spcAft>
                <a:spcPts val="0"/>
              </a:spcAft>
              <a:buSzPts val="1800"/>
              <a:buChar char="●"/>
              <a:defRPr/>
            </a:lvl7pPr>
            <a:lvl8pPr indent="-342900" lvl="7" marL="3657600" algn="l">
              <a:lnSpc>
                <a:spcPct val="90000"/>
              </a:lnSpc>
              <a:spcBef>
                <a:spcPts val="250"/>
              </a:spcBef>
              <a:spcAft>
                <a:spcPts val="0"/>
              </a:spcAft>
              <a:buSzPts val="1800"/>
              <a:buChar char="●"/>
              <a:defRPr/>
            </a:lvl8pPr>
            <a:lvl9pPr indent="-342900" lvl="8" marL="4114800" algn="l">
              <a:lnSpc>
                <a:spcPct val="90000"/>
              </a:lnSpc>
              <a:spcBef>
                <a:spcPts val="250"/>
              </a:spcBef>
              <a:spcAft>
                <a:spcPts val="250"/>
              </a:spcAft>
              <a:buSzPts val="1800"/>
              <a:buChar char="●"/>
              <a:defRPr/>
            </a:lvl9pPr>
          </a:lstStyle>
          <a:p/>
        </p:txBody>
      </p:sp>
      <p:sp>
        <p:nvSpPr>
          <p:cNvPr id="28" name="Google Shape;28;p14"/>
          <p:cNvSpPr txBox="1"/>
          <p:nvPr>
            <p:ph idx="10" type="dt"/>
          </p:nvPr>
        </p:nvSpPr>
        <p:spPr>
          <a:xfrm>
            <a:off x="262465"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9" name="Google Shape;29;p14"/>
          <p:cNvSpPr txBox="1"/>
          <p:nvPr>
            <p:ph idx="11" type="ftr"/>
          </p:nvPr>
        </p:nvSpPr>
        <p:spPr>
          <a:xfrm>
            <a:off x="3869268" y="6356350"/>
            <a:ext cx="5911517"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0" name="Google Shape;30;p14"/>
          <p:cNvSpPr txBox="1"/>
          <p:nvPr>
            <p:ph idx="12" type="sldNum"/>
          </p:nvPr>
        </p:nvSpPr>
        <p:spPr>
          <a:xfrm>
            <a:off x="10634135" y="6356350"/>
            <a:ext cx="1530927"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1pPr>
            <a:lvl2pPr indent="0" lvl="1" marL="0" marR="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2pPr>
            <a:lvl3pPr indent="0" lvl="2" marL="0" marR="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3pPr>
            <a:lvl4pPr indent="0" lvl="3" marL="0" marR="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4pPr>
            <a:lvl5pPr indent="0" lvl="4" marL="0" marR="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5pPr>
            <a:lvl6pPr indent="0" lvl="5" marL="0" marR="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6pPr>
            <a:lvl7pPr indent="0" lvl="6" marL="0" marR="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7pPr>
            <a:lvl8pPr indent="0" lvl="7" marL="0" marR="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8pPr>
            <a:lvl9pPr indent="0" lvl="8" marL="0" marR="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31" name="Shape 31"/>
        <p:cNvGrpSpPr/>
        <p:nvPr/>
      </p:nvGrpSpPr>
      <p:grpSpPr>
        <a:xfrm>
          <a:off x="0" y="0"/>
          <a:ext cx="0" cy="0"/>
          <a:chOff x="0" y="0"/>
          <a:chExt cx="0" cy="0"/>
        </a:xfrm>
      </p:grpSpPr>
      <p:sp>
        <p:nvSpPr>
          <p:cNvPr id="32" name="Google Shape;32;p15"/>
          <p:cNvSpPr txBox="1"/>
          <p:nvPr>
            <p:ph type="title"/>
          </p:nvPr>
        </p:nvSpPr>
        <p:spPr>
          <a:xfrm>
            <a:off x="3867912" y="1298448"/>
            <a:ext cx="7315200" cy="3255264"/>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rgbClr val="FEFEFE"/>
              </a:buClr>
              <a:buSzPts val="5900"/>
              <a:buFont typeface="Corbel"/>
              <a:buNone/>
              <a:defRPr b="0" sz="5900">
                <a:solidFill>
                  <a:srgbClr val="FEFEFE"/>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3" name="Google Shape;33;p15"/>
          <p:cNvSpPr txBox="1"/>
          <p:nvPr>
            <p:ph idx="1" type="body"/>
          </p:nvPr>
        </p:nvSpPr>
        <p:spPr>
          <a:xfrm>
            <a:off x="3886200" y="4672584"/>
            <a:ext cx="7315200" cy="914400"/>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200"/>
              </a:spcBef>
              <a:spcAft>
                <a:spcPts val="0"/>
              </a:spcAft>
              <a:buSzPts val="2200"/>
              <a:buNone/>
              <a:defRPr sz="2200" cap="none">
                <a:solidFill>
                  <a:srgbClr val="BDB1A8"/>
                </a:solidFill>
              </a:defRPr>
            </a:lvl1pPr>
            <a:lvl2pPr indent="-228600" lvl="1" marL="914400" algn="l">
              <a:lnSpc>
                <a:spcPct val="90000"/>
              </a:lnSpc>
              <a:spcBef>
                <a:spcPts val="250"/>
              </a:spcBef>
              <a:spcAft>
                <a:spcPts val="0"/>
              </a:spcAft>
              <a:buSzPts val="1800"/>
              <a:buNone/>
              <a:defRPr sz="1800">
                <a:solidFill>
                  <a:schemeClr val="lt1"/>
                </a:solidFill>
              </a:defRPr>
            </a:lvl2pPr>
            <a:lvl3pPr indent="-228600" lvl="2" marL="1371600" algn="l">
              <a:lnSpc>
                <a:spcPct val="90000"/>
              </a:lnSpc>
              <a:spcBef>
                <a:spcPts val="250"/>
              </a:spcBef>
              <a:spcAft>
                <a:spcPts val="0"/>
              </a:spcAft>
              <a:buSzPts val="1600"/>
              <a:buNone/>
              <a:defRPr sz="1600">
                <a:solidFill>
                  <a:schemeClr val="lt1"/>
                </a:solidFill>
              </a:defRPr>
            </a:lvl3pPr>
            <a:lvl4pPr indent="-228600" lvl="3" marL="1828800" algn="l">
              <a:lnSpc>
                <a:spcPct val="90000"/>
              </a:lnSpc>
              <a:spcBef>
                <a:spcPts val="250"/>
              </a:spcBef>
              <a:spcAft>
                <a:spcPts val="0"/>
              </a:spcAft>
              <a:buSzPts val="1400"/>
              <a:buNone/>
              <a:defRPr sz="1400">
                <a:solidFill>
                  <a:schemeClr val="lt1"/>
                </a:solidFill>
              </a:defRPr>
            </a:lvl4pPr>
            <a:lvl5pPr indent="-228600" lvl="4" marL="2286000" algn="l">
              <a:lnSpc>
                <a:spcPct val="90000"/>
              </a:lnSpc>
              <a:spcBef>
                <a:spcPts val="250"/>
              </a:spcBef>
              <a:spcAft>
                <a:spcPts val="0"/>
              </a:spcAft>
              <a:buSzPts val="1400"/>
              <a:buNone/>
              <a:defRPr sz="1400">
                <a:solidFill>
                  <a:schemeClr val="lt1"/>
                </a:solidFill>
              </a:defRPr>
            </a:lvl5pPr>
            <a:lvl6pPr indent="-228600" lvl="5" marL="2743200" algn="l">
              <a:lnSpc>
                <a:spcPct val="90000"/>
              </a:lnSpc>
              <a:spcBef>
                <a:spcPts val="250"/>
              </a:spcBef>
              <a:spcAft>
                <a:spcPts val="0"/>
              </a:spcAft>
              <a:buSzPts val="1400"/>
              <a:buNone/>
              <a:defRPr sz="1400">
                <a:solidFill>
                  <a:schemeClr val="lt1"/>
                </a:solidFill>
              </a:defRPr>
            </a:lvl6pPr>
            <a:lvl7pPr indent="-228600" lvl="6" marL="3200400" algn="l">
              <a:lnSpc>
                <a:spcPct val="90000"/>
              </a:lnSpc>
              <a:spcBef>
                <a:spcPts val="250"/>
              </a:spcBef>
              <a:spcAft>
                <a:spcPts val="0"/>
              </a:spcAft>
              <a:buSzPts val="1400"/>
              <a:buNone/>
              <a:defRPr sz="1400">
                <a:solidFill>
                  <a:schemeClr val="lt1"/>
                </a:solidFill>
              </a:defRPr>
            </a:lvl7pPr>
            <a:lvl8pPr indent="-228600" lvl="7" marL="3657600" algn="l">
              <a:lnSpc>
                <a:spcPct val="90000"/>
              </a:lnSpc>
              <a:spcBef>
                <a:spcPts val="250"/>
              </a:spcBef>
              <a:spcAft>
                <a:spcPts val="0"/>
              </a:spcAft>
              <a:buSzPts val="1400"/>
              <a:buNone/>
              <a:defRPr sz="1400">
                <a:solidFill>
                  <a:schemeClr val="lt1"/>
                </a:solidFill>
              </a:defRPr>
            </a:lvl8pPr>
            <a:lvl9pPr indent="-228600" lvl="8" marL="4114800" algn="l">
              <a:lnSpc>
                <a:spcPct val="90000"/>
              </a:lnSpc>
              <a:spcBef>
                <a:spcPts val="250"/>
              </a:spcBef>
              <a:spcAft>
                <a:spcPts val="250"/>
              </a:spcAft>
              <a:buSzPts val="1400"/>
              <a:buNone/>
              <a:defRPr sz="1400">
                <a:solidFill>
                  <a:schemeClr val="lt1"/>
                </a:solidFill>
              </a:defRPr>
            </a:lvl9pPr>
          </a:lstStyle>
          <a:p/>
        </p:txBody>
      </p:sp>
      <p:sp>
        <p:nvSpPr>
          <p:cNvPr id="34" name="Google Shape;34;p15"/>
          <p:cNvSpPr txBox="1"/>
          <p:nvPr>
            <p:ph idx="10" type="dt"/>
          </p:nvPr>
        </p:nvSpPr>
        <p:spPr>
          <a:xfrm>
            <a:off x="262465"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15"/>
          <p:cNvSpPr txBox="1"/>
          <p:nvPr>
            <p:ph idx="11" type="ftr"/>
          </p:nvPr>
        </p:nvSpPr>
        <p:spPr>
          <a:xfrm>
            <a:off x="3869268" y="6356350"/>
            <a:ext cx="5911517"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6" name="Google Shape;36;p15"/>
          <p:cNvSpPr txBox="1"/>
          <p:nvPr>
            <p:ph idx="12" type="sldNum"/>
          </p:nvPr>
        </p:nvSpPr>
        <p:spPr>
          <a:xfrm>
            <a:off x="10634135" y="6356350"/>
            <a:ext cx="1530927"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1pPr>
            <a:lvl2pPr indent="0" lvl="1" marL="0" marR="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2pPr>
            <a:lvl3pPr indent="0" lvl="2" marL="0" marR="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3pPr>
            <a:lvl4pPr indent="0" lvl="3" marL="0" marR="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4pPr>
            <a:lvl5pPr indent="0" lvl="4" marL="0" marR="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5pPr>
            <a:lvl6pPr indent="0" lvl="5" marL="0" marR="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6pPr>
            <a:lvl7pPr indent="0" lvl="6" marL="0" marR="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7pPr>
            <a:lvl8pPr indent="0" lvl="7" marL="0" marR="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8pPr>
            <a:lvl9pPr indent="0" lvl="8" marL="0" marR="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7" name="Shape 37"/>
        <p:cNvGrpSpPr/>
        <p:nvPr/>
      </p:nvGrpSpPr>
      <p:grpSpPr>
        <a:xfrm>
          <a:off x="0" y="0"/>
          <a:ext cx="0" cy="0"/>
          <a:chOff x="0" y="0"/>
          <a:chExt cx="0" cy="0"/>
        </a:xfrm>
      </p:grpSpPr>
      <p:sp>
        <p:nvSpPr>
          <p:cNvPr id="38" name="Google Shape;38;p16"/>
          <p:cNvSpPr txBox="1"/>
          <p:nvPr>
            <p:ph type="title"/>
          </p:nvPr>
        </p:nvSpPr>
        <p:spPr>
          <a:xfrm>
            <a:off x="252919" y="1123837"/>
            <a:ext cx="2947482" cy="460118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rgbClr val="FFFFFF"/>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9" name="Google Shape;39;p16"/>
          <p:cNvSpPr txBox="1"/>
          <p:nvPr>
            <p:ph idx="1" type="body"/>
          </p:nvPr>
        </p:nvSpPr>
        <p:spPr>
          <a:xfrm>
            <a:off x="3867912" y="868680"/>
            <a:ext cx="3474720" cy="5120640"/>
          </a:xfrm>
          <a:prstGeom prst="rect">
            <a:avLst/>
          </a:prstGeom>
          <a:noFill/>
          <a:ln>
            <a:noFill/>
          </a:ln>
        </p:spPr>
        <p:txBody>
          <a:bodyPr anchorCtr="0" anchor="ctr" bIns="45700" lIns="91425" spcFirstLastPara="1" rIns="91425" wrap="square" tIns="45700">
            <a:normAutofit/>
          </a:bodyPr>
          <a:lstStyle>
            <a:lvl1pPr indent="-355600" lvl="0" marL="457200" algn="l">
              <a:lnSpc>
                <a:spcPct val="90000"/>
              </a:lnSpc>
              <a:spcBef>
                <a:spcPts val="1200"/>
              </a:spcBef>
              <a:spcAft>
                <a:spcPts val="0"/>
              </a:spcAft>
              <a:buSzPts val="2000"/>
              <a:buChar char="●"/>
              <a:defRPr sz="2000"/>
            </a:lvl1pPr>
            <a:lvl2pPr indent="-342900" lvl="1" marL="914400" algn="l">
              <a:lnSpc>
                <a:spcPct val="90000"/>
              </a:lnSpc>
              <a:spcBef>
                <a:spcPts val="250"/>
              </a:spcBef>
              <a:spcAft>
                <a:spcPts val="0"/>
              </a:spcAft>
              <a:buSzPts val="1800"/>
              <a:buChar char="●"/>
              <a:defRPr sz="1800"/>
            </a:lvl2pPr>
            <a:lvl3pPr indent="-330200" lvl="2" marL="1371600" algn="l">
              <a:lnSpc>
                <a:spcPct val="90000"/>
              </a:lnSpc>
              <a:spcBef>
                <a:spcPts val="250"/>
              </a:spcBef>
              <a:spcAft>
                <a:spcPts val="0"/>
              </a:spcAft>
              <a:buSzPts val="1600"/>
              <a:buChar char="●"/>
              <a:defRPr sz="1600"/>
            </a:lvl3pPr>
            <a:lvl4pPr indent="-317500" lvl="3" marL="1828800" algn="l">
              <a:lnSpc>
                <a:spcPct val="90000"/>
              </a:lnSpc>
              <a:spcBef>
                <a:spcPts val="250"/>
              </a:spcBef>
              <a:spcAft>
                <a:spcPts val="0"/>
              </a:spcAft>
              <a:buSzPts val="1400"/>
              <a:buChar char="●"/>
              <a:defRPr sz="1400"/>
            </a:lvl4pPr>
            <a:lvl5pPr indent="-317500" lvl="4" marL="2286000" algn="l">
              <a:lnSpc>
                <a:spcPct val="90000"/>
              </a:lnSpc>
              <a:spcBef>
                <a:spcPts val="250"/>
              </a:spcBef>
              <a:spcAft>
                <a:spcPts val="0"/>
              </a:spcAft>
              <a:buSzPts val="1400"/>
              <a:buChar char="●"/>
              <a:defRPr sz="1400"/>
            </a:lvl5pPr>
            <a:lvl6pPr indent="-317500" lvl="5" marL="2743200" algn="l">
              <a:lnSpc>
                <a:spcPct val="90000"/>
              </a:lnSpc>
              <a:spcBef>
                <a:spcPts val="250"/>
              </a:spcBef>
              <a:spcAft>
                <a:spcPts val="0"/>
              </a:spcAft>
              <a:buSzPts val="1400"/>
              <a:buChar char="●"/>
              <a:defRPr sz="1400"/>
            </a:lvl6pPr>
            <a:lvl7pPr indent="-317500" lvl="6" marL="3200400" algn="l">
              <a:lnSpc>
                <a:spcPct val="90000"/>
              </a:lnSpc>
              <a:spcBef>
                <a:spcPts val="250"/>
              </a:spcBef>
              <a:spcAft>
                <a:spcPts val="0"/>
              </a:spcAft>
              <a:buSzPts val="1400"/>
              <a:buChar char="●"/>
              <a:defRPr sz="1400"/>
            </a:lvl7pPr>
            <a:lvl8pPr indent="-317500" lvl="7" marL="3657600" algn="l">
              <a:lnSpc>
                <a:spcPct val="90000"/>
              </a:lnSpc>
              <a:spcBef>
                <a:spcPts val="250"/>
              </a:spcBef>
              <a:spcAft>
                <a:spcPts val="0"/>
              </a:spcAft>
              <a:buSzPts val="1400"/>
              <a:buChar char="●"/>
              <a:defRPr sz="1400"/>
            </a:lvl8pPr>
            <a:lvl9pPr indent="-317500" lvl="8" marL="4114800" algn="l">
              <a:lnSpc>
                <a:spcPct val="90000"/>
              </a:lnSpc>
              <a:spcBef>
                <a:spcPts val="250"/>
              </a:spcBef>
              <a:spcAft>
                <a:spcPts val="250"/>
              </a:spcAft>
              <a:buSzPts val="1400"/>
              <a:buChar char="●"/>
              <a:defRPr sz="1400"/>
            </a:lvl9pPr>
          </a:lstStyle>
          <a:p/>
        </p:txBody>
      </p:sp>
      <p:sp>
        <p:nvSpPr>
          <p:cNvPr id="40" name="Google Shape;40;p16"/>
          <p:cNvSpPr txBox="1"/>
          <p:nvPr>
            <p:ph idx="2" type="body"/>
          </p:nvPr>
        </p:nvSpPr>
        <p:spPr>
          <a:xfrm>
            <a:off x="7818120" y="868680"/>
            <a:ext cx="3474720" cy="5120640"/>
          </a:xfrm>
          <a:prstGeom prst="rect">
            <a:avLst/>
          </a:prstGeom>
          <a:noFill/>
          <a:ln>
            <a:noFill/>
          </a:ln>
        </p:spPr>
        <p:txBody>
          <a:bodyPr anchorCtr="0" anchor="ctr" bIns="45700" lIns="91425" spcFirstLastPara="1" rIns="91425" wrap="square" tIns="45700">
            <a:normAutofit/>
          </a:bodyPr>
          <a:lstStyle>
            <a:lvl1pPr indent="-355600" lvl="0" marL="457200" algn="l">
              <a:lnSpc>
                <a:spcPct val="90000"/>
              </a:lnSpc>
              <a:spcBef>
                <a:spcPts val="1200"/>
              </a:spcBef>
              <a:spcAft>
                <a:spcPts val="0"/>
              </a:spcAft>
              <a:buSzPts val="2000"/>
              <a:buChar char="●"/>
              <a:defRPr sz="2000"/>
            </a:lvl1pPr>
            <a:lvl2pPr indent="-342900" lvl="1" marL="914400" algn="l">
              <a:lnSpc>
                <a:spcPct val="90000"/>
              </a:lnSpc>
              <a:spcBef>
                <a:spcPts val="250"/>
              </a:spcBef>
              <a:spcAft>
                <a:spcPts val="0"/>
              </a:spcAft>
              <a:buSzPts val="1800"/>
              <a:buChar char="●"/>
              <a:defRPr sz="1800"/>
            </a:lvl2pPr>
            <a:lvl3pPr indent="-330200" lvl="2" marL="1371600" algn="l">
              <a:lnSpc>
                <a:spcPct val="90000"/>
              </a:lnSpc>
              <a:spcBef>
                <a:spcPts val="250"/>
              </a:spcBef>
              <a:spcAft>
                <a:spcPts val="0"/>
              </a:spcAft>
              <a:buSzPts val="1600"/>
              <a:buChar char="●"/>
              <a:defRPr sz="1600"/>
            </a:lvl3pPr>
            <a:lvl4pPr indent="-317500" lvl="3" marL="1828800" algn="l">
              <a:lnSpc>
                <a:spcPct val="90000"/>
              </a:lnSpc>
              <a:spcBef>
                <a:spcPts val="250"/>
              </a:spcBef>
              <a:spcAft>
                <a:spcPts val="0"/>
              </a:spcAft>
              <a:buSzPts val="1400"/>
              <a:buChar char="●"/>
              <a:defRPr sz="1400"/>
            </a:lvl4pPr>
            <a:lvl5pPr indent="-317500" lvl="4" marL="2286000" algn="l">
              <a:lnSpc>
                <a:spcPct val="90000"/>
              </a:lnSpc>
              <a:spcBef>
                <a:spcPts val="250"/>
              </a:spcBef>
              <a:spcAft>
                <a:spcPts val="0"/>
              </a:spcAft>
              <a:buSzPts val="1400"/>
              <a:buChar char="●"/>
              <a:defRPr sz="1400"/>
            </a:lvl5pPr>
            <a:lvl6pPr indent="-317500" lvl="5" marL="2743200" algn="l">
              <a:lnSpc>
                <a:spcPct val="90000"/>
              </a:lnSpc>
              <a:spcBef>
                <a:spcPts val="250"/>
              </a:spcBef>
              <a:spcAft>
                <a:spcPts val="0"/>
              </a:spcAft>
              <a:buSzPts val="1400"/>
              <a:buChar char="●"/>
              <a:defRPr sz="1400"/>
            </a:lvl6pPr>
            <a:lvl7pPr indent="-317500" lvl="6" marL="3200400" algn="l">
              <a:lnSpc>
                <a:spcPct val="90000"/>
              </a:lnSpc>
              <a:spcBef>
                <a:spcPts val="250"/>
              </a:spcBef>
              <a:spcAft>
                <a:spcPts val="0"/>
              </a:spcAft>
              <a:buSzPts val="1400"/>
              <a:buChar char="●"/>
              <a:defRPr sz="1400"/>
            </a:lvl7pPr>
            <a:lvl8pPr indent="-317500" lvl="7" marL="3657600" algn="l">
              <a:lnSpc>
                <a:spcPct val="90000"/>
              </a:lnSpc>
              <a:spcBef>
                <a:spcPts val="250"/>
              </a:spcBef>
              <a:spcAft>
                <a:spcPts val="0"/>
              </a:spcAft>
              <a:buSzPts val="1400"/>
              <a:buChar char="●"/>
              <a:defRPr sz="1400"/>
            </a:lvl8pPr>
            <a:lvl9pPr indent="-317500" lvl="8" marL="4114800" algn="l">
              <a:lnSpc>
                <a:spcPct val="90000"/>
              </a:lnSpc>
              <a:spcBef>
                <a:spcPts val="250"/>
              </a:spcBef>
              <a:spcAft>
                <a:spcPts val="250"/>
              </a:spcAft>
              <a:buSzPts val="1400"/>
              <a:buChar char="●"/>
              <a:defRPr sz="1400"/>
            </a:lvl9pPr>
          </a:lstStyle>
          <a:p/>
        </p:txBody>
      </p:sp>
      <p:sp>
        <p:nvSpPr>
          <p:cNvPr id="41" name="Google Shape;41;p16"/>
          <p:cNvSpPr txBox="1"/>
          <p:nvPr>
            <p:ph idx="10" type="dt"/>
          </p:nvPr>
        </p:nvSpPr>
        <p:spPr>
          <a:xfrm>
            <a:off x="262465"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2" name="Google Shape;42;p16"/>
          <p:cNvSpPr txBox="1"/>
          <p:nvPr>
            <p:ph idx="11" type="ftr"/>
          </p:nvPr>
        </p:nvSpPr>
        <p:spPr>
          <a:xfrm>
            <a:off x="3869268" y="6356350"/>
            <a:ext cx="5911517"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3" name="Google Shape;43;p16"/>
          <p:cNvSpPr txBox="1"/>
          <p:nvPr>
            <p:ph idx="12" type="sldNum"/>
          </p:nvPr>
        </p:nvSpPr>
        <p:spPr>
          <a:xfrm>
            <a:off x="10634135" y="6356350"/>
            <a:ext cx="1530927"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1pPr>
            <a:lvl2pPr indent="0" lvl="1" marL="0" marR="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2pPr>
            <a:lvl3pPr indent="0" lvl="2" marL="0" marR="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3pPr>
            <a:lvl4pPr indent="0" lvl="3" marL="0" marR="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4pPr>
            <a:lvl5pPr indent="0" lvl="4" marL="0" marR="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5pPr>
            <a:lvl6pPr indent="0" lvl="5" marL="0" marR="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6pPr>
            <a:lvl7pPr indent="0" lvl="6" marL="0" marR="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7pPr>
            <a:lvl8pPr indent="0" lvl="7" marL="0" marR="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8pPr>
            <a:lvl9pPr indent="0" lvl="8" marL="0" marR="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4" name="Shape 44"/>
        <p:cNvGrpSpPr/>
        <p:nvPr/>
      </p:nvGrpSpPr>
      <p:grpSpPr>
        <a:xfrm>
          <a:off x="0" y="0"/>
          <a:ext cx="0" cy="0"/>
          <a:chOff x="0" y="0"/>
          <a:chExt cx="0" cy="0"/>
        </a:xfrm>
      </p:grpSpPr>
      <p:sp>
        <p:nvSpPr>
          <p:cNvPr id="45" name="Google Shape;45;p17"/>
          <p:cNvSpPr txBox="1"/>
          <p:nvPr>
            <p:ph type="title"/>
          </p:nvPr>
        </p:nvSpPr>
        <p:spPr>
          <a:xfrm>
            <a:off x="252919" y="1123837"/>
            <a:ext cx="2947482" cy="460118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rgbClr val="FFFFFF"/>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6" name="Google Shape;46;p17"/>
          <p:cNvSpPr txBox="1"/>
          <p:nvPr>
            <p:ph idx="1" type="body"/>
          </p:nvPr>
        </p:nvSpPr>
        <p:spPr>
          <a:xfrm>
            <a:off x="3867912" y="1023586"/>
            <a:ext cx="3474720" cy="807720"/>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0"/>
              </a:spcBef>
              <a:spcAft>
                <a:spcPts val="0"/>
              </a:spcAft>
              <a:buSzPts val="2000"/>
              <a:buNone/>
              <a:defRPr b="1" sz="2000">
                <a:solidFill>
                  <a:srgbClr val="BDB1A8"/>
                </a:solidFill>
              </a:defRPr>
            </a:lvl1pPr>
            <a:lvl2pPr indent="-228600" lvl="1" marL="914400" algn="l">
              <a:lnSpc>
                <a:spcPct val="90000"/>
              </a:lnSpc>
              <a:spcBef>
                <a:spcPts val="250"/>
              </a:spcBef>
              <a:spcAft>
                <a:spcPts val="0"/>
              </a:spcAft>
              <a:buSzPts val="2000"/>
              <a:buNone/>
              <a:defRPr b="1" sz="2000"/>
            </a:lvl2pPr>
            <a:lvl3pPr indent="-228600" lvl="2" marL="1371600" algn="l">
              <a:lnSpc>
                <a:spcPct val="90000"/>
              </a:lnSpc>
              <a:spcBef>
                <a:spcPts val="250"/>
              </a:spcBef>
              <a:spcAft>
                <a:spcPts val="0"/>
              </a:spcAft>
              <a:buSzPts val="1800"/>
              <a:buNone/>
              <a:defRPr b="1" sz="1800"/>
            </a:lvl3pPr>
            <a:lvl4pPr indent="-228600" lvl="3" marL="1828800" algn="l">
              <a:lnSpc>
                <a:spcPct val="90000"/>
              </a:lnSpc>
              <a:spcBef>
                <a:spcPts val="250"/>
              </a:spcBef>
              <a:spcAft>
                <a:spcPts val="0"/>
              </a:spcAft>
              <a:buSzPts val="1600"/>
              <a:buNone/>
              <a:defRPr b="1" sz="1600"/>
            </a:lvl4pPr>
            <a:lvl5pPr indent="-228600" lvl="4" marL="2286000" algn="l">
              <a:lnSpc>
                <a:spcPct val="90000"/>
              </a:lnSpc>
              <a:spcBef>
                <a:spcPts val="250"/>
              </a:spcBef>
              <a:spcAft>
                <a:spcPts val="0"/>
              </a:spcAft>
              <a:buSzPts val="1600"/>
              <a:buNone/>
              <a:defRPr b="1" sz="1600"/>
            </a:lvl5pPr>
            <a:lvl6pPr indent="-228600" lvl="5" marL="2743200" algn="l">
              <a:lnSpc>
                <a:spcPct val="90000"/>
              </a:lnSpc>
              <a:spcBef>
                <a:spcPts val="250"/>
              </a:spcBef>
              <a:spcAft>
                <a:spcPts val="0"/>
              </a:spcAft>
              <a:buSzPts val="1600"/>
              <a:buNone/>
              <a:defRPr b="1" sz="1600"/>
            </a:lvl6pPr>
            <a:lvl7pPr indent="-228600" lvl="6" marL="3200400" algn="l">
              <a:lnSpc>
                <a:spcPct val="90000"/>
              </a:lnSpc>
              <a:spcBef>
                <a:spcPts val="250"/>
              </a:spcBef>
              <a:spcAft>
                <a:spcPts val="0"/>
              </a:spcAft>
              <a:buSzPts val="1600"/>
              <a:buNone/>
              <a:defRPr b="1" sz="1600"/>
            </a:lvl7pPr>
            <a:lvl8pPr indent="-228600" lvl="7" marL="3657600" algn="l">
              <a:lnSpc>
                <a:spcPct val="90000"/>
              </a:lnSpc>
              <a:spcBef>
                <a:spcPts val="250"/>
              </a:spcBef>
              <a:spcAft>
                <a:spcPts val="0"/>
              </a:spcAft>
              <a:buSzPts val="1600"/>
              <a:buNone/>
              <a:defRPr b="1" sz="1600"/>
            </a:lvl8pPr>
            <a:lvl9pPr indent="-228600" lvl="8" marL="4114800" algn="l">
              <a:lnSpc>
                <a:spcPct val="90000"/>
              </a:lnSpc>
              <a:spcBef>
                <a:spcPts val="250"/>
              </a:spcBef>
              <a:spcAft>
                <a:spcPts val="250"/>
              </a:spcAft>
              <a:buSzPts val="1600"/>
              <a:buNone/>
              <a:defRPr b="1" sz="1600"/>
            </a:lvl9pPr>
          </a:lstStyle>
          <a:p/>
        </p:txBody>
      </p:sp>
      <p:sp>
        <p:nvSpPr>
          <p:cNvPr id="47" name="Google Shape;47;p17"/>
          <p:cNvSpPr txBox="1"/>
          <p:nvPr>
            <p:ph idx="2" type="body"/>
          </p:nvPr>
        </p:nvSpPr>
        <p:spPr>
          <a:xfrm>
            <a:off x="3867912" y="1930936"/>
            <a:ext cx="3474720" cy="4023360"/>
          </a:xfrm>
          <a:prstGeom prst="rect">
            <a:avLst/>
          </a:prstGeom>
          <a:noFill/>
          <a:ln>
            <a:noFill/>
          </a:ln>
        </p:spPr>
        <p:txBody>
          <a:bodyPr anchorCtr="0" anchor="ctr" bIns="45700" lIns="91425" spcFirstLastPara="1" rIns="91425" wrap="square" tIns="45700">
            <a:normAutofit/>
          </a:bodyPr>
          <a:lstStyle>
            <a:lvl1pPr indent="-355600" lvl="0" marL="457200" algn="l">
              <a:lnSpc>
                <a:spcPct val="90000"/>
              </a:lnSpc>
              <a:spcBef>
                <a:spcPts val="1200"/>
              </a:spcBef>
              <a:spcAft>
                <a:spcPts val="0"/>
              </a:spcAft>
              <a:buSzPts val="2000"/>
              <a:buChar char="●"/>
              <a:defRPr sz="2000"/>
            </a:lvl1pPr>
            <a:lvl2pPr indent="-342900" lvl="1" marL="914400" algn="l">
              <a:lnSpc>
                <a:spcPct val="90000"/>
              </a:lnSpc>
              <a:spcBef>
                <a:spcPts val="250"/>
              </a:spcBef>
              <a:spcAft>
                <a:spcPts val="0"/>
              </a:spcAft>
              <a:buSzPts val="1800"/>
              <a:buChar char="●"/>
              <a:defRPr sz="1800"/>
            </a:lvl2pPr>
            <a:lvl3pPr indent="-330200" lvl="2" marL="1371600" algn="l">
              <a:lnSpc>
                <a:spcPct val="90000"/>
              </a:lnSpc>
              <a:spcBef>
                <a:spcPts val="250"/>
              </a:spcBef>
              <a:spcAft>
                <a:spcPts val="0"/>
              </a:spcAft>
              <a:buSzPts val="1600"/>
              <a:buChar char="●"/>
              <a:defRPr sz="1600"/>
            </a:lvl3pPr>
            <a:lvl4pPr indent="-317500" lvl="3" marL="1828800" algn="l">
              <a:lnSpc>
                <a:spcPct val="90000"/>
              </a:lnSpc>
              <a:spcBef>
                <a:spcPts val="250"/>
              </a:spcBef>
              <a:spcAft>
                <a:spcPts val="0"/>
              </a:spcAft>
              <a:buSzPts val="1400"/>
              <a:buChar char="●"/>
              <a:defRPr sz="1400"/>
            </a:lvl4pPr>
            <a:lvl5pPr indent="-317500" lvl="4" marL="2286000" algn="l">
              <a:lnSpc>
                <a:spcPct val="90000"/>
              </a:lnSpc>
              <a:spcBef>
                <a:spcPts val="250"/>
              </a:spcBef>
              <a:spcAft>
                <a:spcPts val="0"/>
              </a:spcAft>
              <a:buSzPts val="1400"/>
              <a:buChar char="●"/>
              <a:defRPr sz="1400"/>
            </a:lvl5pPr>
            <a:lvl6pPr indent="-317500" lvl="5" marL="2743200" algn="l">
              <a:lnSpc>
                <a:spcPct val="90000"/>
              </a:lnSpc>
              <a:spcBef>
                <a:spcPts val="250"/>
              </a:spcBef>
              <a:spcAft>
                <a:spcPts val="0"/>
              </a:spcAft>
              <a:buSzPts val="1400"/>
              <a:buChar char="●"/>
              <a:defRPr sz="1400"/>
            </a:lvl6pPr>
            <a:lvl7pPr indent="-317500" lvl="6" marL="3200400" algn="l">
              <a:lnSpc>
                <a:spcPct val="90000"/>
              </a:lnSpc>
              <a:spcBef>
                <a:spcPts val="250"/>
              </a:spcBef>
              <a:spcAft>
                <a:spcPts val="0"/>
              </a:spcAft>
              <a:buSzPts val="1400"/>
              <a:buChar char="●"/>
              <a:defRPr sz="1400"/>
            </a:lvl7pPr>
            <a:lvl8pPr indent="-317500" lvl="7" marL="3657600" algn="l">
              <a:lnSpc>
                <a:spcPct val="90000"/>
              </a:lnSpc>
              <a:spcBef>
                <a:spcPts val="250"/>
              </a:spcBef>
              <a:spcAft>
                <a:spcPts val="0"/>
              </a:spcAft>
              <a:buSzPts val="1400"/>
              <a:buChar char="●"/>
              <a:defRPr sz="1400"/>
            </a:lvl8pPr>
            <a:lvl9pPr indent="-317500" lvl="8" marL="4114800" algn="l">
              <a:lnSpc>
                <a:spcPct val="90000"/>
              </a:lnSpc>
              <a:spcBef>
                <a:spcPts val="250"/>
              </a:spcBef>
              <a:spcAft>
                <a:spcPts val="250"/>
              </a:spcAft>
              <a:buSzPts val="1400"/>
              <a:buChar char="●"/>
              <a:defRPr sz="1400"/>
            </a:lvl9pPr>
          </a:lstStyle>
          <a:p/>
        </p:txBody>
      </p:sp>
      <p:sp>
        <p:nvSpPr>
          <p:cNvPr id="48" name="Google Shape;48;p17"/>
          <p:cNvSpPr txBox="1"/>
          <p:nvPr>
            <p:ph idx="3" type="body"/>
          </p:nvPr>
        </p:nvSpPr>
        <p:spPr>
          <a:xfrm>
            <a:off x="7818463" y="1023586"/>
            <a:ext cx="3474720" cy="813171"/>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0"/>
              </a:spcBef>
              <a:spcAft>
                <a:spcPts val="0"/>
              </a:spcAft>
              <a:buSzPts val="2000"/>
              <a:buNone/>
              <a:defRPr b="1" sz="2000">
                <a:solidFill>
                  <a:srgbClr val="BDB1A8"/>
                </a:solidFill>
              </a:defRPr>
            </a:lvl1pPr>
            <a:lvl2pPr indent="-228600" lvl="1" marL="914400" algn="l">
              <a:lnSpc>
                <a:spcPct val="90000"/>
              </a:lnSpc>
              <a:spcBef>
                <a:spcPts val="250"/>
              </a:spcBef>
              <a:spcAft>
                <a:spcPts val="0"/>
              </a:spcAft>
              <a:buSzPts val="2000"/>
              <a:buNone/>
              <a:defRPr b="1" sz="2000"/>
            </a:lvl2pPr>
            <a:lvl3pPr indent="-228600" lvl="2" marL="1371600" algn="l">
              <a:lnSpc>
                <a:spcPct val="90000"/>
              </a:lnSpc>
              <a:spcBef>
                <a:spcPts val="250"/>
              </a:spcBef>
              <a:spcAft>
                <a:spcPts val="0"/>
              </a:spcAft>
              <a:buSzPts val="1800"/>
              <a:buNone/>
              <a:defRPr b="1" sz="1800"/>
            </a:lvl3pPr>
            <a:lvl4pPr indent="-228600" lvl="3" marL="1828800" algn="l">
              <a:lnSpc>
                <a:spcPct val="90000"/>
              </a:lnSpc>
              <a:spcBef>
                <a:spcPts val="250"/>
              </a:spcBef>
              <a:spcAft>
                <a:spcPts val="0"/>
              </a:spcAft>
              <a:buSzPts val="1600"/>
              <a:buNone/>
              <a:defRPr b="1" sz="1600"/>
            </a:lvl4pPr>
            <a:lvl5pPr indent="-228600" lvl="4" marL="2286000" algn="l">
              <a:lnSpc>
                <a:spcPct val="90000"/>
              </a:lnSpc>
              <a:spcBef>
                <a:spcPts val="250"/>
              </a:spcBef>
              <a:spcAft>
                <a:spcPts val="0"/>
              </a:spcAft>
              <a:buSzPts val="1600"/>
              <a:buNone/>
              <a:defRPr b="1" sz="1600"/>
            </a:lvl5pPr>
            <a:lvl6pPr indent="-228600" lvl="5" marL="2743200" algn="l">
              <a:lnSpc>
                <a:spcPct val="90000"/>
              </a:lnSpc>
              <a:spcBef>
                <a:spcPts val="250"/>
              </a:spcBef>
              <a:spcAft>
                <a:spcPts val="0"/>
              </a:spcAft>
              <a:buSzPts val="1600"/>
              <a:buNone/>
              <a:defRPr b="1" sz="1600"/>
            </a:lvl6pPr>
            <a:lvl7pPr indent="-228600" lvl="6" marL="3200400" algn="l">
              <a:lnSpc>
                <a:spcPct val="90000"/>
              </a:lnSpc>
              <a:spcBef>
                <a:spcPts val="250"/>
              </a:spcBef>
              <a:spcAft>
                <a:spcPts val="0"/>
              </a:spcAft>
              <a:buSzPts val="1600"/>
              <a:buNone/>
              <a:defRPr b="1" sz="1600"/>
            </a:lvl7pPr>
            <a:lvl8pPr indent="-228600" lvl="7" marL="3657600" algn="l">
              <a:lnSpc>
                <a:spcPct val="90000"/>
              </a:lnSpc>
              <a:spcBef>
                <a:spcPts val="250"/>
              </a:spcBef>
              <a:spcAft>
                <a:spcPts val="0"/>
              </a:spcAft>
              <a:buSzPts val="1600"/>
              <a:buNone/>
              <a:defRPr b="1" sz="1600"/>
            </a:lvl8pPr>
            <a:lvl9pPr indent="-228600" lvl="8" marL="4114800" algn="l">
              <a:lnSpc>
                <a:spcPct val="90000"/>
              </a:lnSpc>
              <a:spcBef>
                <a:spcPts val="250"/>
              </a:spcBef>
              <a:spcAft>
                <a:spcPts val="250"/>
              </a:spcAft>
              <a:buSzPts val="1600"/>
              <a:buNone/>
              <a:defRPr b="1" sz="1600"/>
            </a:lvl9pPr>
          </a:lstStyle>
          <a:p/>
        </p:txBody>
      </p:sp>
      <p:sp>
        <p:nvSpPr>
          <p:cNvPr id="49" name="Google Shape;49;p17"/>
          <p:cNvSpPr txBox="1"/>
          <p:nvPr>
            <p:ph idx="4" type="body"/>
          </p:nvPr>
        </p:nvSpPr>
        <p:spPr>
          <a:xfrm>
            <a:off x="7818463" y="1930936"/>
            <a:ext cx="3474720" cy="4023360"/>
          </a:xfrm>
          <a:prstGeom prst="rect">
            <a:avLst/>
          </a:prstGeom>
          <a:noFill/>
          <a:ln>
            <a:noFill/>
          </a:ln>
        </p:spPr>
        <p:txBody>
          <a:bodyPr anchorCtr="0" anchor="ctr" bIns="45700" lIns="91425" spcFirstLastPara="1" rIns="91425" wrap="square" tIns="45700">
            <a:normAutofit/>
          </a:bodyPr>
          <a:lstStyle>
            <a:lvl1pPr indent="-355600" lvl="0" marL="457200" algn="l">
              <a:lnSpc>
                <a:spcPct val="90000"/>
              </a:lnSpc>
              <a:spcBef>
                <a:spcPts val="1200"/>
              </a:spcBef>
              <a:spcAft>
                <a:spcPts val="0"/>
              </a:spcAft>
              <a:buSzPts val="2000"/>
              <a:buChar char="●"/>
              <a:defRPr sz="2000"/>
            </a:lvl1pPr>
            <a:lvl2pPr indent="-342900" lvl="1" marL="914400" algn="l">
              <a:lnSpc>
                <a:spcPct val="90000"/>
              </a:lnSpc>
              <a:spcBef>
                <a:spcPts val="250"/>
              </a:spcBef>
              <a:spcAft>
                <a:spcPts val="0"/>
              </a:spcAft>
              <a:buSzPts val="1800"/>
              <a:buChar char="●"/>
              <a:defRPr sz="1800"/>
            </a:lvl2pPr>
            <a:lvl3pPr indent="-330200" lvl="2" marL="1371600" algn="l">
              <a:lnSpc>
                <a:spcPct val="90000"/>
              </a:lnSpc>
              <a:spcBef>
                <a:spcPts val="250"/>
              </a:spcBef>
              <a:spcAft>
                <a:spcPts val="0"/>
              </a:spcAft>
              <a:buSzPts val="1600"/>
              <a:buChar char="●"/>
              <a:defRPr sz="1600"/>
            </a:lvl3pPr>
            <a:lvl4pPr indent="-317500" lvl="3" marL="1828800" algn="l">
              <a:lnSpc>
                <a:spcPct val="90000"/>
              </a:lnSpc>
              <a:spcBef>
                <a:spcPts val="250"/>
              </a:spcBef>
              <a:spcAft>
                <a:spcPts val="0"/>
              </a:spcAft>
              <a:buSzPts val="1400"/>
              <a:buChar char="●"/>
              <a:defRPr sz="1400"/>
            </a:lvl4pPr>
            <a:lvl5pPr indent="-317500" lvl="4" marL="2286000" algn="l">
              <a:lnSpc>
                <a:spcPct val="90000"/>
              </a:lnSpc>
              <a:spcBef>
                <a:spcPts val="250"/>
              </a:spcBef>
              <a:spcAft>
                <a:spcPts val="0"/>
              </a:spcAft>
              <a:buSzPts val="1400"/>
              <a:buChar char="●"/>
              <a:defRPr sz="1400"/>
            </a:lvl5pPr>
            <a:lvl6pPr indent="-317500" lvl="5" marL="2743200" algn="l">
              <a:lnSpc>
                <a:spcPct val="90000"/>
              </a:lnSpc>
              <a:spcBef>
                <a:spcPts val="250"/>
              </a:spcBef>
              <a:spcAft>
                <a:spcPts val="0"/>
              </a:spcAft>
              <a:buSzPts val="1400"/>
              <a:buChar char="●"/>
              <a:defRPr sz="1400"/>
            </a:lvl6pPr>
            <a:lvl7pPr indent="-317500" lvl="6" marL="3200400" algn="l">
              <a:lnSpc>
                <a:spcPct val="90000"/>
              </a:lnSpc>
              <a:spcBef>
                <a:spcPts val="250"/>
              </a:spcBef>
              <a:spcAft>
                <a:spcPts val="0"/>
              </a:spcAft>
              <a:buSzPts val="1400"/>
              <a:buChar char="●"/>
              <a:defRPr sz="1400"/>
            </a:lvl7pPr>
            <a:lvl8pPr indent="-317500" lvl="7" marL="3657600" algn="l">
              <a:lnSpc>
                <a:spcPct val="90000"/>
              </a:lnSpc>
              <a:spcBef>
                <a:spcPts val="250"/>
              </a:spcBef>
              <a:spcAft>
                <a:spcPts val="0"/>
              </a:spcAft>
              <a:buSzPts val="1400"/>
              <a:buChar char="●"/>
              <a:defRPr sz="1400"/>
            </a:lvl8pPr>
            <a:lvl9pPr indent="-317500" lvl="8" marL="4114800" algn="l">
              <a:lnSpc>
                <a:spcPct val="90000"/>
              </a:lnSpc>
              <a:spcBef>
                <a:spcPts val="250"/>
              </a:spcBef>
              <a:spcAft>
                <a:spcPts val="250"/>
              </a:spcAft>
              <a:buSzPts val="1400"/>
              <a:buChar char="●"/>
              <a:defRPr sz="1400"/>
            </a:lvl9pPr>
          </a:lstStyle>
          <a:p/>
        </p:txBody>
      </p:sp>
      <p:sp>
        <p:nvSpPr>
          <p:cNvPr id="50" name="Google Shape;50;p17"/>
          <p:cNvSpPr txBox="1"/>
          <p:nvPr>
            <p:ph idx="10" type="dt"/>
          </p:nvPr>
        </p:nvSpPr>
        <p:spPr>
          <a:xfrm>
            <a:off x="262465"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1" name="Google Shape;51;p17"/>
          <p:cNvSpPr txBox="1"/>
          <p:nvPr>
            <p:ph idx="11" type="ftr"/>
          </p:nvPr>
        </p:nvSpPr>
        <p:spPr>
          <a:xfrm>
            <a:off x="3869268" y="6356350"/>
            <a:ext cx="5911517"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17"/>
          <p:cNvSpPr txBox="1"/>
          <p:nvPr>
            <p:ph idx="12" type="sldNum"/>
          </p:nvPr>
        </p:nvSpPr>
        <p:spPr>
          <a:xfrm>
            <a:off x="10634135" y="6356350"/>
            <a:ext cx="1530927"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1pPr>
            <a:lvl2pPr indent="0" lvl="1" marL="0" marR="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2pPr>
            <a:lvl3pPr indent="0" lvl="2" marL="0" marR="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3pPr>
            <a:lvl4pPr indent="0" lvl="3" marL="0" marR="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4pPr>
            <a:lvl5pPr indent="0" lvl="4" marL="0" marR="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5pPr>
            <a:lvl6pPr indent="0" lvl="5" marL="0" marR="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6pPr>
            <a:lvl7pPr indent="0" lvl="6" marL="0" marR="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7pPr>
            <a:lvl8pPr indent="0" lvl="7" marL="0" marR="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8pPr>
            <a:lvl9pPr indent="0" lvl="8" marL="0" marR="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3" name="Shape 53"/>
        <p:cNvGrpSpPr/>
        <p:nvPr/>
      </p:nvGrpSpPr>
      <p:grpSpPr>
        <a:xfrm>
          <a:off x="0" y="0"/>
          <a:ext cx="0" cy="0"/>
          <a:chOff x="0" y="0"/>
          <a:chExt cx="0" cy="0"/>
        </a:xfrm>
      </p:grpSpPr>
      <p:sp>
        <p:nvSpPr>
          <p:cNvPr id="54" name="Google Shape;54;p18"/>
          <p:cNvSpPr txBox="1"/>
          <p:nvPr>
            <p:ph type="title"/>
          </p:nvPr>
        </p:nvSpPr>
        <p:spPr>
          <a:xfrm>
            <a:off x="252919" y="1123837"/>
            <a:ext cx="2947482" cy="460118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rgbClr val="FFFFFF"/>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5" name="Google Shape;55;p18"/>
          <p:cNvSpPr txBox="1"/>
          <p:nvPr>
            <p:ph idx="10" type="dt"/>
          </p:nvPr>
        </p:nvSpPr>
        <p:spPr>
          <a:xfrm>
            <a:off x="262465"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18"/>
          <p:cNvSpPr txBox="1"/>
          <p:nvPr>
            <p:ph idx="11" type="ftr"/>
          </p:nvPr>
        </p:nvSpPr>
        <p:spPr>
          <a:xfrm>
            <a:off x="3869268" y="6356350"/>
            <a:ext cx="5911517"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7" name="Google Shape;57;p18"/>
          <p:cNvSpPr txBox="1"/>
          <p:nvPr>
            <p:ph idx="12" type="sldNum"/>
          </p:nvPr>
        </p:nvSpPr>
        <p:spPr>
          <a:xfrm>
            <a:off x="10634135" y="6356350"/>
            <a:ext cx="1530927"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1pPr>
            <a:lvl2pPr indent="0" lvl="1" marL="0" marR="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2pPr>
            <a:lvl3pPr indent="0" lvl="2" marL="0" marR="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3pPr>
            <a:lvl4pPr indent="0" lvl="3" marL="0" marR="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4pPr>
            <a:lvl5pPr indent="0" lvl="4" marL="0" marR="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5pPr>
            <a:lvl6pPr indent="0" lvl="5" marL="0" marR="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6pPr>
            <a:lvl7pPr indent="0" lvl="6" marL="0" marR="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7pPr>
            <a:lvl8pPr indent="0" lvl="7" marL="0" marR="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8pPr>
            <a:lvl9pPr indent="0" lvl="8" marL="0" marR="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showMasterSp="0" type="blank">
  <p:cSld name="BLANK">
    <p:spTree>
      <p:nvGrpSpPr>
        <p:cNvPr id="58" name="Shape 58"/>
        <p:cNvGrpSpPr/>
        <p:nvPr/>
      </p:nvGrpSpPr>
      <p:grpSpPr>
        <a:xfrm>
          <a:off x="0" y="0"/>
          <a:ext cx="0" cy="0"/>
          <a:chOff x="0" y="0"/>
          <a:chExt cx="0" cy="0"/>
        </a:xfrm>
      </p:grpSpPr>
      <p:sp>
        <p:nvSpPr>
          <p:cNvPr id="59" name="Google Shape;59;p19"/>
          <p:cNvSpPr txBox="1"/>
          <p:nvPr>
            <p:ph idx="10" type="dt"/>
          </p:nvPr>
        </p:nvSpPr>
        <p:spPr>
          <a:xfrm>
            <a:off x="262465"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 name="Google Shape;60;p19"/>
          <p:cNvSpPr txBox="1"/>
          <p:nvPr>
            <p:ph idx="11" type="ftr"/>
          </p:nvPr>
        </p:nvSpPr>
        <p:spPr>
          <a:xfrm>
            <a:off x="3869268" y="6356350"/>
            <a:ext cx="5911517"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1" name="Google Shape;61;p19"/>
          <p:cNvSpPr txBox="1"/>
          <p:nvPr>
            <p:ph idx="12" type="sldNum"/>
          </p:nvPr>
        </p:nvSpPr>
        <p:spPr>
          <a:xfrm>
            <a:off x="10634135" y="6356350"/>
            <a:ext cx="1530927"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1pPr>
            <a:lvl2pPr indent="0" lvl="1" marL="0" marR="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2pPr>
            <a:lvl3pPr indent="0" lvl="2" marL="0" marR="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3pPr>
            <a:lvl4pPr indent="0" lvl="3" marL="0" marR="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4pPr>
            <a:lvl5pPr indent="0" lvl="4" marL="0" marR="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5pPr>
            <a:lvl6pPr indent="0" lvl="5" marL="0" marR="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6pPr>
            <a:lvl7pPr indent="0" lvl="6" marL="0" marR="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7pPr>
            <a:lvl8pPr indent="0" lvl="7" marL="0" marR="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8pPr>
            <a:lvl9pPr indent="0" lvl="8" marL="0" marR="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62" name="Shape 62"/>
        <p:cNvGrpSpPr/>
        <p:nvPr/>
      </p:nvGrpSpPr>
      <p:grpSpPr>
        <a:xfrm>
          <a:off x="0" y="0"/>
          <a:ext cx="0" cy="0"/>
          <a:chOff x="0" y="0"/>
          <a:chExt cx="0" cy="0"/>
        </a:xfrm>
      </p:grpSpPr>
      <p:sp>
        <p:nvSpPr>
          <p:cNvPr id="63" name="Google Shape;63;p20"/>
          <p:cNvSpPr txBox="1"/>
          <p:nvPr>
            <p:ph type="title"/>
          </p:nvPr>
        </p:nvSpPr>
        <p:spPr>
          <a:xfrm>
            <a:off x="256032" y="1143000"/>
            <a:ext cx="2834640" cy="237744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rgbClr val="FFFFFF"/>
              </a:buClr>
              <a:buSzPts val="3200"/>
              <a:buFont typeface="Corbel"/>
              <a:buNone/>
              <a:defRPr b="0"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4" name="Google Shape;64;p20"/>
          <p:cNvSpPr txBox="1"/>
          <p:nvPr>
            <p:ph idx="1" type="body"/>
          </p:nvPr>
        </p:nvSpPr>
        <p:spPr>
          <a:xfrm>
            <a:off x="3867912" y="868680"/>
            <a:ext cx="7315200" cy="5120640"/>
          </a:xfrm>
          <a:prstGeom prst="rect">
            <a:avLst/>
          </a:prstGeom>
          <a:noFill/>
          <a:ln>
            <a:noFill/>
          </a:ln>
        </p:spPr>
        <p:txBody>
          <a:bodyPr anchorCtr="0" anchor="ctr" bIns="45700" lIns="91425" spcFirstLastPara="1" rIns="91425" wrap="square" tIns="45700">
            <a:normAutofit/>
          </a:bodyPr>
          <a:lstStyle>
            <a:lvl1pPr indent="-355600" lvl="0" marL="457200" algn="l">
              <a:lnSpc>
                <a:spcPct val="90000"/>
              </a:lnSpc>
              <a:spcBef>
                <a:spcPts val="1200"/>
              </a:spcBef>
              <a:spcAft>
                <a:spcPts val="0"/>
              </a:spcAft>
              <a:buSzPts val="2000"/>
              <a:buChar char="●"/>
              <a:defRPr sz="2000"/>
            </a:lvl1pPr>
            <a:lvl2pPr indent="-342900" lvl="1" marL="914400" algn="l">
              <a:lnSpc>
                <a:spcPct val="90000"/>
              </a:lnSpc>
              <a:spcBef>
                <a:spcPts val="250"/>
              </a:spcBef>
              <a:spcAft>
                <a:spcPts val="0"/>
              </a:spcAft>
              <a:buSzPts val="1800"/>
              <a:buChar char="●"/>
              <a:defRPr sz="1800"/>
            </a:lvl2pPr>
            <a:lvl3pPr indent="-330200" lvl="2" marL="1371600" algn="l">
              <a:lnSpc>
                <a:spcPct val="90000"/>
              </a:lnSpc>
              <a:spcBef>
                <a:spcPts val="250"/>
              </a:spcBef>
              <a:spcAft>
                <a:spcPts val="0"/>
              </a:spcAft>
              <a:buSzPts val="1600"/>
              <a:buChar char="●"/>
              <a:defRPr sz="1600"/>
            </a:lvl3pPr>
            <a:lvl4pPr indent="-317500" lvl="3" marL="1828800" algn="l">
              <a:lnSpc>
                <a:spcPct val="90000"/>
              </a:lnSpc>
              <a:spcBef>
                <a:spcPts val="250"/>
              </a:spcBef>
              <a:spcAft>
                <a:spcPts val="0"/>
              </a:spcAft>
              <a:buSzPts val="1400"/>
              <a:buChar char="●"/>
              <a:defRPr sz="1400"/>
            </a:lvl4pPr>
            <a:lvl5pPr indent="-317500" lvl="4" marL="2286000" algn="l">
              <a:lnSpc>
                <a:spcPct val="90000"/>
              </a:lnSpc>
              <a:spcBef>
                <a:spcPts val="250"/>
              </a:spcBef>
              <a:spcAft>
                <a:spcPts val="0"/>
              </a:spcAft>
              <a:buSzPts val="1400"/>
              <a:buChar char="●"/>
              <a:defRPr sz="1400"/>
            </a:lvl5pPr>
            <a:lvl6pPr indent="-317500" lvl="5" marL="2743200" algn="l">
              <a:lnSpc>
                <a:spcPct val="90000"/>
              </a:lnSpc>
              <a:spcBef>
                <a:spcPts val="250"/>
              </a:spcBef>
              <a:spcAft>
                <a:spcPts val="0"/>
              </a:spcAft>
              <a:buSzPts val="1400"/>
              <a:buChar char="●"/>
              <a:defRPr sz="1400"/>
            </a:lvl6pPr>
            <a:lvl7pPr indent="-317500" lvl="6" marL="3200400" algn="l">
              <a:lnSpc>
                <a:spcPct val="90000"/>
              </a:lnSpc>
              <a:spcBef>
                <a:spcPts val="250"/>
              </a:spcBef>
              <a:spcAft>
                <a:spcPts val="0"/>
              </a:spcAft>
              <a:buSzPts val="1400"/>
              <a:buChar char="●"/>
              <a:defRPr sz="1400"/>
            </a:lvl7pPr>
            <a:lvl8pPr indent="-317500" lvl="7" marL="3657600" algn="l">
              <a:lnSpc>
                <a:spcPct val="90000"/>
              </a:lnSpc>
              <a:spcBef>
                <a:spcPts val="250"/>
              </a:spcBef>
              <a:spcAft>
                <a:spcPts val="0"/>
              </a:spcAft>
              <a:buSzPts val="1400"/>
              <a:buChar char="●"/>
              <a:defRPr sz="1400"/>
            </a:lvl8pPr>
            <a:lvl9pPr indent="-317500" lvl="8" marL="4114800" algn="l">
              <a:lnSpc>
                <a:spcPct val="90000"/>
              </a:lnSpc>
              <a:spcBef>
                <a:spcPts val="250"/>
              </a:spcBef>
              <a:spcAft>
                <a:spcPts val="250"/>
              </a:spcAft>
              <a:buSzPts val="1400"/>
              <a:buChar char="●"/>
              <a:defRPr sz="1400"/>
            </a:lvl9pPr>
          </a:lstStyle>
          <a:p/>
        </p:txBody>
      </p:sp>
      <p:sp>
        <p:nvSpPr>
          <p:cNvPr id="65" name="Google Shape;65;p20"/>
          <p:cNvSpPr txBox="1"/>
          <p:nvPr>
            <p:ph idx="2" type="body"/>
          </p:nvPr>
        </p:nvSpPr>
        <p:spPr>
          <a:xfrm>
            <a:off x="256032" y="3494176"/>
            <a:ext cx="2834640" cy="2321990"/>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1200"/>
              </a:spcBef>
              <a:spcAft>
                <a:spcPts val="0"/>
              </a:spcAft>
              <a:buSzPts val="1400"/>
              <a:buNone/>
              <a:defRPr sz="1400">
                <a:solidFill>
                  <a:srgbClr val="FFFFFF"/>
                </a:solidFill>
              </a:defRPr>
            </a:lvl1pPr>
            <a:lvl2pPr indent="-228600" lvl="1" marL="914400" algn="l">
              <a:lnSpc>
                <a:spcPct val="90000"/>
              </a:lnSpc>
              <a:spcBef>
                <a:spcPts val="250"/>
              </a:spcBef>
              <a:spcAft>
                <a:spcPts val="0"/>
              </a:spcAft>
              <a:buSzPts val="1200"/>
              <a:buNone/>
              <a:defRPr sz="1200"/>
            </a:lvl2pPr>
            <a:lvl3pPr indent="-228600" lvl="2" marL="1371600" algn="l">
              <a:lnSpc>
                <a:spcPct val="90000"/>
              </a:lnSpc>
              <a:spcBef>
                <a:spcPts val="250"/>
              </a:spcBef>
              <a:spcAft>
                <a:spcPts val="0"/>
              </a:spcAft>
              <a:buSzPts val="1000"/>
              <a:buNone/>
              <a:defRPr sz="1000"/>
            </a:lvl3pPr>
            <a:lvl4pPr indent="-228600" lvl="3" marL="1828800" algn="l">
              <a:lnSpc>
                <a:spcPct val="90000"/>
              </a:lnSpc>
              <a:spcBef>
                <a:spcPts val="250"/>
              </a:spcBef>
              <a:spcAft>
                <a:spcPts val="0"/>
              </a:spcAft>
              <a:buSzPts val="900"/>
              <a:buNone/>
              <a:defRPr sz="900"/>
            </a:lvl4pPr>
            <a:lvl5pPr indent="-228600" lvl="4" marL="2286000" algn="l">
              <a:lnSpc>
                <a:spcPct val="90000"/>
              </a:lnSpc>
              <a:spcBef>
                <a:spcPts val="250"/>
              </a:spcBef>
              <a:spcAft>
                <a:spcPts val="0"/>
              </a:spcAft>
              <a:buSzPts val="900"/>
              <a:buNone/>
              <a:defRPr sz="900"/>
            </a:lvl5pPr>
            <a:lvl6pPr indent="-228600" lvl="5" marL="2743200" algn="l">
              <a:lnSpc>
                <a:spcPct val="90000"/>
              </a:lnSpc>
              <a:spcBef>
                <a:spcPts val="250"/>
              </a:spcBef>
              <a:spcAft>
                <a:spcPts val="0"/>
              </a:spcAft>
              <a:buSzPts val="900"/>
              <a:buNone/>
              <a:defRPr sz="900"/>
            </a:lvl6pPr>
            <a:lvl7pPr indent="-228600" lvl="6" marL="3200400" algn="l">
              <a:lnSpc>
                <a:spcPct val="90000"/>
              </a:lnSpc>
              <a:spcBef>
                <a:spcPts val="250"/>
              </a:spcBef>
              <a:spcAft>
                <a:spcPts val="0"/>
              </a:spcAft>
              <a:buSzPts val="900"/>
              <a:buNone/>
              <a:defRPr sz="900"/>
            </a:lvl7pPr>
            <a:lvl8pPr indent="-228600" lvl="7" marL="3657600" algn="l">
              <a:lnSpc>
                <a:spcPct val="90000"/>
              </a:lnSpc>
              <a:spcBef>
                <a:spcPts val="250"/>
              </a:spcBef>
              <a:spcAft>
                <a:spcPts val="0"/>
              </a:spcAft>
              <a:buSzPts val="900"/>
              <a:buNone/>
              <a:defRPr sz="900"/>
            </a:lvl8pPr>
            <a:lvl9pPr indent="-228600" lvl="8" marL="4114800" algn="l">
              <a:lnSpc>
                <a:spcPct val="90000"/>
              </a:lnSpc>
              <a:spcBef>
                <a:spcPts val="250"/>
              </a:spcBef>
              <a:spcAft>
                <a:spcPts val="250"/>
              </a:spcAft>
              <a:buSzPts val="900"/>
              <a:buNone/>
              <a:defRPr sz="900"/>
            </a:lvl9pPr>
          </a:lstStyle>
          <a:p/>
        </p:txBody>
      </p:sp>
      <p:sp>
        <p:nvSpPr>
          <p:cNvPr id="66" name="Google Shape;66;p20"/>
          <p:cNvSpPr txBox="1"/>
          <p:nvPr>
            <p:ph idx="10" type="dt"/>
          </p:nvPr>
        </p:nvSpPr>
        <p:spPr>
          <a:xfrm>
            <a:off x="262465"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7" name="Google Shape;67;p20"/>
          <p:cNvSpPr txBox="1"/>
          <p:nvPr>
            <p:ph idx="11" type="ftr"/>
          </p:nvPr>
        </p:nvSpPr>
        <p:spPr>
          <a:xfrm>
            <a:off x="3869268" y="6356350"/>
            <a:ext cx="5911517"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8" name="Google Shape;68;p20"/>
          <p:cNvSpPr txBox="1"/>
          <p:nvPr>
            <p:ph idx="12" type="sldNum"/>
          </p:nvPr>
        </p:nvSpPr>
        <p:spPr>
          <a:xfrm>
            <a:off x="10634135" y="6356350"/>
            <a:ext cx="1530927"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1pPr>
            <a:lvl2pPr indent="0" lvl="1" marL="0" marR="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2pPr>
            <a:lvl3pPr indent="0" lvl="2" marL="0" marR="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3pPr>
            <a:lvl4pPr indent="0" lvl="3" marL="0" marR="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4pPr>
            <a:lvl5pPr indent="0" lvl="4" marL="0" marR="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5pPr>
            <a:lvl6pPr indent="0" lvl="5" marL="0" marR="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6pPr>
            <a:lvl7pPr indent="0" lvl="6" marL="0" marR="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7pPr>
            <a:lvl8pPr indent="0" lvl="7" marL="0" marR="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8pPr>
            <a:lvl9pPr indent="0" lvl="8" marL="0" marR="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9" name="Shape 69"/>
        <p:cNvGrpSpPr/>
        <p:nvPr/>
      </p:nvGrpSpPr>
      <p:grpSpPr>
        <a:xfrm>
          <a:off x="0" y="0"/>
          <a:ext cx="0" cy="0"/>
          <a:chOff x="0" y="0"/>
          <a:chExt cx="0" cy="0"/>
        </a:xfrm>
      </p:grpSpPr>
      <p:sp>
        <p:nvSpPr>
          <p:cNvPr id="70" name="Google Shape;70;p21"/>
          <p:cNvSpPr txBox="1"/>
          <p:nvPr>
            <p:ph type="title"/>
          </p:nvPr>
        </p:nvSpPr>
        <p:spPr>
          <a:xfrm>
            <a:off x="256032" y="1143000"/>
            <a:ext cx="2834640" cy="237744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rgbClr val="FFFFFF"/>
              </a:buClr>
              <a:buSzPts val="3200"/>
              <a:buFont typeface="Corbel"/>
              <a:buNone/>
              <a:defRPr b="0"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1" name="Google Shape;71;p21"/>
          <p:cNvSpPr/>
          <p:nvPr>
            <p:ph idx="2" type="pic"/>
          </p:nvPr>
        </p:nvSpPr>
        <p:spPr>
          <a:xfrm>
            <a:off x="3570644" y="767419"/>
            <a:ext cx="8115230" cy="5330952"/>
          </a:xfrm>
          <a:prstGeom prst="rect">
            <a:avLst/>
          </a:prstGeom>
          <a:solidFill>
            <a:srgbClr val="7F7F7F"/>
          </a:solidFill>
          <a:ln>
            <a:noFill/>
          </a:ln>
        </p:spPr>
      </p:sp>
      <p:sp>
        <p:nvSpPr>
          <p:cNvPr id="72" name="Google Shape;72;p21"/>
          <p:cNvSpPr txBox="1"/>
          <p:nvPr>
            <p:ph idx="1" type="body"/>
          </p:nvPr>
        </p:nvSpPr>
        <p:spPr>
          <a:xfrm>
            <a:off x="256032" y="3493008"/>
            <a:ext cx="2834640" cy="2322576"/>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1200"/>
              </a:spcBef>
              <a:spcAft>
                <a:spcPts val="0"/>
              </a:spcAft>
              <a:buSzPts val="1400"/>
              <a:buNone/>
              <a:defRPr sz="1400">
                <a:solidFill>
                  <a:srgbClr val="FFFFFF"/>
                </a:solidFill>
              </a:defRPr>
            </a:lvl1pPr>
            <a:lvl2pPr indent="-228600" lvl="1" marL="914400" algn="l">
              <a:lnSpc>
                <a:spcPct val="90000"/>
              </a:lnSpc>
              <a:spcBef>
                <a:spcPts val="250"/>
              </a:spcBef>
              <a:spcAft>
                <a:spcPts val="0"/>
              </a:spcAft>
              <a:buSzPts val="1200"/>
              <a:buNone/>
              <a:defRPr sz="1200"/>
            </a:lvl2pPr>
            <a:lvl3pPr indent="-228600" lvl="2" marL="1371600" algn="l">
              <a:lnSpc>
                <a:spcPct val="90000"/>
              </a:lnSpc>
              <a:spcBef>
                <a:spcPts val="250"/>
              </a:spcBef>
              <a:spcAft>
                <a:spcPts val="0"/>
              </a:spcAft>
              <a:buSzPts val="1000"/>
              <a:buNone/>
              <a:defRPr sz="1000"/>
            </a:lvl3pPr>
            <a:lvl4pPr indent="-228600" lvl="3" marL="1828800" algn="l">
              <a:lnSpc>
                <a:spcPct val="90000"/>
              </a:lnSpc>
              <a:spcBef>
                <a:spcPts val="250"/>
              </a:spcBef>
              <a:spcAft>
                <a:spcPts val="0"/>
              </a:spcAft>
              <a:buSzPts val="900"/>
              <a:buNone/>
              <a:defRPr sz="900"/>
            </a:lvl4pPr>
            <a:lvl5pPr indent="-228600" lvl="4" marL="2286000" algn="l">
              <a:lnSpc>
                <a:spcPct val="90000"/>
              </a:lnSpc>
              <a:spcBef>
                <a:spcPts val="250"/>
              </a:spcBef>
              <a:spcAft>
                <a:spcPts val="0"/>
              </a:spcAft>
              <a:buSzPts val="900"/>
              <a:buNone/>
              <a:defRPr sz="900"/>
            </a:lvl5pPr>
            <a:lvl6pPr indent="-228600" lvl="5" marL="2743200" algn="l">
              <a:lnSpc>
                <a:spcPct val="90000"/>
              </a:lnSpc>
              <a:spcBef>
                <a:spcPts val="250"/>
              </a:spcBef>
              <a:spcAft>
                <a:spcPts val="0"/>
              </a:spcAft>
              <a:buSzPts val="900"/>
              <a:buNone/>
              <a:defRPr sz="900"/>
            </a:lvl6pPr>
            <a:lvl7pPr indent="-228600" lvl="6" marL="3200400" algn="l">
              <a:lnSpc>
                <a:spcPct val="90000"/>
              </a:lnSpc>
              <a:spcBef>
                <a:spcPts val="250"/>
              </a:spcBef>
              <a:spcAft>
                <a:spcPts val="0"/>
              </a:spcAft>
              <a:buSzPts val="900"/>
              <a:buNone/>
              <a:defRPr sz="900"/>
            </a:lvl7pPr>
            <a:lvl8pPr indent="-228600" lvl="7" marL="3657600" algn="l">
              <a:lnSpc>
                <a:spcPct val="90000"/>
              </a:lnSpc>
              <a:spcBef>
                <a:spcPts val="250"/>
              </a:spcBef>
              <a:spcAft>
                <a:spcPts val="0"/>
              </a:spcAft>
              <a:buSzPts val="900"/>
              <a:buNone/>
              <a:defRPr sz="900"/>
            </a:lvl8pPr>
            <a:lvl9pPr indent="-228600" lvl="8" marL="4114800" algn="l">
              <a:lnSpc>
                <a:spcPct val="90000"/>
              </a:lnSpc>
              <a:spcBef>
                <a:spcPts val="250"/>
              </a:spcBef>
              <a:spcAft>
                <a:spcPts val="250"/>
              </a:spcAft>
              <a:buSzPts val="900"/>
              <a:buNone/>
              <a:defRPr sz="900"/>
            </a:lvl9pPr>
          </a:lstStyle>
          <a:p/>
        </p:txBody>
      </p:sp>
      <p:sp>
        <p:nvSpPr>
          <p:cNvPr id="73" name="Google Shape;73;p21"/>
          <p:cNvSpPr txBox="1"/>
          <p:nvPr>
            <p:ph idx="10" type="dt"/>
          </p:nvPr>
        </p:nvSpPr>
        <p:spPr>
          <a:xfrm>
            <a:off x="262465"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4" name="Google Shape;74;p21"/>
          <p:cNvSpPr txBox="1"/>
          <p:nvPr>
            <p:ph idx="11" type="ftr"/>
          </p:nvPr>
        </p:nvSpPr>
        <p:spPr>
          <a:xfrm>
            <a:off x="3499101" y="6356350"/>
            <a:ext cx="5911517"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5" name="Google Shape;75;p21"/>
          <p:cNvSpPr txBox="1"/>
          <p:nvPr>
            <p:ph idx="12" type="sldNum"/>
          </p:nvPr>
        </p:nvSpPr>
        <p:spPr>
          <a:xfrm>
            <a:off x="10634135" y="6356350"/>
            <a:ext cx="1530927"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1pPr>
            <a:lvl2pPr indent="0" lvl="1" marL="0" marR="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2pPr>
            <a:lvl3pPr indent="0" lvl="2" marL="0" marR="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3pPr>
            <a:lvl4pPr indent="0" lvl="3" marL="0" marR="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4pPr>
            <a:lvl5pPr indent="0" lvl="4" marL="0" marR="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5pPr>
            <a:lvl6pPr indent="0" lvl="5" marL="0" marR="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6pPr>
            <a:lvl7pPr indent="0" lvl="6" marL="0" marR="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7pPr>
            <a:lvl8pPr indent="0" lvl="7" marL="0" marR="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8pPr>
            <a:lvl9pPr indent="0" lvl="8" marL="0" marR="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2"/>
        </a:solidFill>
      </p:bgPr>
    </p:bg>
    <p:spTree>
      <p:nvGrpSpPr>
        <p:cNvPr id="9" name="Shape 9"/>
        <p:cNvGrpSpPr/>
        <p:nvPr/>
      </p:nvGrpSpPr>
      <p:grpSpPr>
        <a:xfrm>
          <a:off x="0" y="0"/>
          <a:ext cx="0" cy="0"/>
          <a:chOff x="0" y="0"/>
          <a:chExt cx="0" cy="0"/>
        </a:xfrm>
      </p:grpSpPr>
      <p:sp>
        <p:nvSpPr>
          <p:cNvPr id="10" name="Google Shape;10;p12"/>
          <p:cNvSpPr/>
          <p:nvPr/>
        </p:nvSpPr>
        <p:spPr>
          <a:xfrm>
            <a:off x="1" y="758952"/>
            <a:ext cx="3443590" cy="5330952"/>
          </a:xfrm>
          <a:prstGeom prst="rect">
            <a:avLst/>
          </a:prstGeom>
          <a:solidFill>
            <a:schemeClr val="accent1">
              <a:alpha val="94509"/>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 name="Google Shape;11;p12"/>
          <p:cNvSpPr txBox="1"/>
          <p:nvPr>
            <p:ph type="title"/>
          </p:nvPr>
        </p:nvSpPr>
        <p:spPr>
          <a:xfrm>
            <a:off x="252919" y="1123837"/>
            <a:ext cx="2947482" cy="460118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rgbClr val="FFFFFF"/>
              </a:buClr>
              <a:buSzPts val="3600"/>
              <a:buFont typeface="Corbel"/>
              <a:buNone/>
              <a:defRPr b="0" i="0" sz="3600" u="none" cap="none" strike="noStrike">
                <a:solidFill>
                  <a:srgbClr val="FFFFFF"/>
                </a:solidFill>
                <a:latin typeface="Corbel"/>
                <a:ea typeface="Corbel"/>
                <a:cs typeface="Corbel"/>
                <a:sym typeface="Corbe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2" name="Google Shape;12;p12"/>
          <p:cNvSpPr/>
          <p:nvPr/>
        </p:nvSpPr>
        <p:spPr>
          <a:xfrm>
            <a:off x="11815864" y="758952"/>
            <a:ext cx="384048" cy="5330952"/>
          </a:xfrm>
          <a:prstGeom prst="rect">
            <a:avLst/>
          </a:prstGeom>
          <a:solidFill>
            <a:schemeClr val="accent1">
              <a:alpha val="40000"/>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 name="Google Shape;13;p12"/>
          <p:cNvSpPr txBox="1"/>
          <p:nvPr>
            <p:ph idx="1" type="body"/>
          </p:nvPr>
        </p:nvSpPr>
        <p:spPr>
          <a:xfrm>
            <a:off x="3869268" y="864108"/>
            <a:ext cx="7315200" cy="5120640"/>
          </a:xfrm>
          <a:prstGeom prst="rect">
            <a:avLst/>
          </a:prstGeom>
          <a:noFill/>
          <a:ln>
            <a:noFill/>
          </a:ln>
        </p:spPr>
        <p:txBody>
          <a:bodyPr anchorCtr="0" anchor="ctr" bIns="45700" lIns="91425" spcFirstLastPara="1" rIns="91425" wrap="square" tIns="45700">
            <a:normAutofit/>
          </a:bodyPr>
          <a:lstStyle>
            <a:lvl1pPr indent="-355600" lvl="0" marL="457200" marR="0" rtl="0" algn="l">
              <a:lnSpc>
                <a:spcPct val="90000"/>
              </a:lnSpc>
              <a:spcBef>
                <a:spcPts val="1200"/>
              </a:spcBef>
              <a:spcAft>
                <a:spcPts val="0"/>
              </a:spcAft>
              <a:buClr>
                <a:schemeClr val="accent1"/>
              </a:buClr>
              <a:buSzPts val="2000"/>
              <a:buFont typeface="Noto Sans Symbols"/>
              <a:buChar char="●"/>
              <a:defRPr b="0" i="0" sz="2000" u="none" cap="none" strike="noStrike">
                <a:solidFill>
                  <a:srgbClr val="DDD6D3"/>
                </a:solidFill>
                <a:latin typeface="Corbel"/>
                <a:ea typeface="Corbel"/>
                <a:cs typeface="Corbel"/>
                <a:sym typeface="Corbel"/>
              </a:defRPr>
            </a:lvl1pPr>
            <a:lvl2pPr indent="-342900" lvl="1" marL="914400" marR="0" rtl="0" algn="l">
              <a:lnSpc>
                <a:spcPct val="90000"/>
              </a:lnSpc>
              <a:spcBef>
                <a:spcPts val="250"/>
              </a:spcBef>
              <a:spcAft>
                <a:spcPts val="0"/>
              </a:spcAft>
              <a:buClr>
                <a:schemeClr val="accent1"/>
              </a:buClr>
              <a:buSzPts val="1800"/>
              <a:buFont typeface="Noto Sans Symbols"/>
              <a:buChar char="●"/>
              <a:defRPr b="0" i="0" sz="1800" u="none" cap="none" strike="noStrike">
                <a:solidFill>
                  <a:srgbClr val="DDD6D3"/>
                </a:solidFill>
                <a:latin typeface="Corbel"/>
                <a:ea typeface="Corbel"/>
                <a:cs typeface="Corbel"/>
                <a:sym typeface="Corbel"/>
              </a:defRPr>
            </a:lvl2pPr>
            <a:lvl3pPr indent="-330200" lvl="2" marL="1371600" marR="0" rtl="0" algn="l">
              <a:lnSpc>
                <a:spcPct val="90000"/>
              </a:lnSpc>
              <a:spcBef>
                <a:spcPts val="250"/>
              </a:spcBef>
              <a:spcAft>
                <a:spcPts val="0"/>
              </a:spcAft>
              <a:buClr>
                <a:schemeClr val="accent1"/>
              </a:buClr>
              <a:buSzPts val="1600"/>
              <a:buFont typeface="Noto Sans Symbols"/>
              <a:buChar char="●"/>
              <a:defRPr b="0" i="0" sz="1600" u="none" cap="none" strike="noStrike">
                <a:solidFill>
                  <a:srgbClr val="DDD6D3"/>
                </a:solidFill>
                <a:latin typeface="Corbel"/>
                <a:ea typeface="Corbel"/>
                <a:cs typeface="Corbel"/>
                <a:sym typeface="Corbel"/>
              </a:defRPr>
            </a:lvl3pPr>
            <a:lvl4pPr indent="-317500" lvl="3" marL="1828800" marR="0" rtl="0" algn="l">
              <a:lnSpc>
                <a:spcPct val="90000"/>
              </a:lnSpc>
              <a:spcBef>
                <a:spcPts val="250"/>
              </a:spcBef>
              <a:spcAft>
                <a:spcPts val="0"/>
              </a:spcAft>
              <a:buClr>
                <a:schemeClr val="accent1"/>
              </a:buClr>
              <a:buSzPts val="1400"/>
              <a:buFont typeface="Noto Sans Symbols"/>
              <a:buChar char="●"/>
              <a:defRPr b="0" i="0" sz="1400" u="none" cap="none" strike="noStrike">
                <a:solidFill>
                  <a:srgbClr val="DDD6D3"/>
                </a:solidFill>
                <a:latin typeface="Corbel"/>
                <a:ea typeface="Corbel"/>
                <a:cs typeface="Corbel"/>
                <a:sym typeface="Corbel"/>
              </a:defRPr>
            </a:lvl4pPr>
            <a:lvl5pPr indent="-317500" lvl="4" marL="2286000" marR="0" rtl="0" algn="l">
              <a:lnSpc>
                <a:spcPct val="90000"/>
              </a:lnSpc>
              <a:spcBef>
                <a:spcPts val="250"/>
              </a:spcBef>
              <a:spcAft>
                <a:spcPts val="0"/>
              </a:spcAft>
              <a:buClr>
                <a:schemeClr val="accent1"/>
              </a:buClr>
              <a:buSzPts val="1400"/>
              <a:buFont typeface="Noto Sans Symbols"/>
              <a:buChar char="●"/>
              <a:defRPr b="0" i="0" sz="1400" u="none" cap="none" strike="noStrike">
                <a:solidFill>
                  <a:srgbClr val="DDD6D3"/>
                </a:solidFill>
                <a:latin typeface="Corbel"/>
                <a:ea typeface="Corbel"/>
                <a:cs typeface="Corbel"/>
                <a:sym typeface="Corbel"/>
              </a:defRPr>
            </a:lvl5pPr>
            <a:lvl6pPr indent="-317500" lvl="5" marL="2743200" marR="0" rtl="0" algn="l">
              <a:lnSpc>
                <a:spcPct val="90000"/>
              </a:lnSpc>
              <a:spcBef>
                <a:spcPts val="250"/>
              </a:spcBef>
              <a:spcAft>
                <a:spcPts val="0"/>
              </a:spcAft>
              <a:buClr>
                <a:schemeClr val="accent1"/>
              </a:buClr>
              <a:buSzPts val="1400"/>
              <a:buFont typeface="Noto Sans Symbols"/>
              <a:buChar char="●"/>
              <a:defRPr b="0" i="0" sz="1400" u="none" cap="none" strike="noStrike">
                <a:solidFill>
                  <a:srgbClr val="DDD6D3"/>
                </a:solidFill>
                <a:latin typeface="Corbel"/>
                <a:ea typeface="Corbel"/>
                <a:cs typeface="Corbel"/>
                <a:sym typeface="Corbel"/>
              </a:defRPr>
            </a:lvl6pPr>
            <a:lvl7pPr indent="-317500" lvl="6" marL="3200400" marR="0" rtl="0" algn="l">
              <a:lnSpc>
                <a:spcPct val="90000"/>
              </a:lnSpc>
              <a:spcBef>
                <a:spcPts val="250"/>
              </a:spcBef>
              <a:spcAft>
                <a:spcPts val="0"/>
              </a:spcAft>
              <a:buClr>
                <a:schemeClr val="accent1"/>
              </a:buClr>
              <a:buSzPts val="1400"/>
              <a:buFont typeface="Noto Sans Symbols"/>
              <a:buChar char="●"/>
              <a:defRPr b="0" i="0" sz="1400" u="none" cap="none" strike="noStrike">
                <a:solidFill>
                  <a:srgbClr val="DDD6D3"/>
                </a:solidFill>
                <a:latin typeface="Corbel"/>
                <a:ea typeface="Corbel"/>
                <a:cs typeface="Corbel"/>
                <a:sym typeface="Corbel"/>
              </a:defRPr>
            </a:lvl7pPr>
            <a:lvl8pPr indent="-317500" lvl="7" marL="3657600" marR="0" rtl="0" algn="l">
              <a:lnSpc>
                <a:spcPct val="90000"/>
              </a:lnSpc>
              <a:spcBef>
                <a:spcPts val="250"/>
              </a:spcBef>
              <a:spcAft>
                <a:spcPts val="0"/>
              </a:spcAft>
              <a:buClr>
                <a:schemeClr val="accent1"/>
              </a:buClr>
              <a:buSzPts val="1400"/>
              <a:buFont typeface="Noto Sans Symbols"/>
              <a:buChar char="●"/>
              <a:defRPr b="0" i="0" sz="1400" u="none" cap="none" strike="noStrike">
                <a:solidFill>
                  <a:srgbClr val="DDD6D3"/>
                </a:solidFill>
                <a:latin typeface="Corbel"/>
                <a:ea typeface="Corbel"/>
                <a:cs typeface="Corbel"/>
                <a:sym typeface="Corbel"/>
              </a:defRPr>
            </a:lvl8pPr>
            <a:lvl9pPr indent="-317500" lvl="8" marL="4114800" marR="0" rtl="0" algn="l">
              <a:lnSpc>
                <a:spcPct val="90000"/>
              </a:lnSpc>
              <a:spcBef>
                <a:spcPts val="250"/>
              </a:spcBef>
              <a:spcAft>
                <a:spcPts val="250"/>
              </a:spcAft>
              <a:buClr>
                <a:schemeClr val="accent1"/>
              </a:buClr>
              <a:buSzPts val="1400"/>
              <a:buFont typeface="Noto Sans Symbols"/>
              <a:buChar char="●"/>
              <a:defRPr b="0" i="0" sz="1400" u="none" cap="none" strike="noStrike">
                <a:solidFill>
                  <a:srgbClr val="DDD6D3"/>
                </a:solidFill>
                <a:latin typeface="Corbel"/>
                <a:ea typeface="Corbel"/>
                <a:cs typeface="Corbel"/>
                <a:sym typeface="Corbel"/>
              </a:defRPr>
            </a:lvl9pPr>
          </a:lstStyle>
          <a:p/>
        </p:txBody>
      </p:sp>
      <p:sp>
        <p:nvSpPr>
          <p:cNvPr id="14" name="Google Shape;14;p12"/>
          <p:cNvSpPr txBox="1"/>
          <p:nvPr>
            <p:ph idx="10" type="dt"/>
          </p:nvPr>
        </p:nvSpPr>
        <p:spPr>
          <a:xfrm>
            <a:off x="262465" y="6356350"/>
            <a:ext cx="27432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100" u="none" cap="none" strike="noStrike">
                <a:solidFill>
                  <a:srgbClr val="BDB1A8"/>
                </a:solidFill>
                <a:latin typeface="Corbel"/>
                <a:ea typeface="Corbel"/>
                <a:cs typeface="Corbel"/>
                <a:sym typeface="Corbe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Corbel"/>
                <a:ea typeface="Corbel"/>
                <a:cs typeface="Corbel"/>
                <a:sym typeface="Corbe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Corbel"/>
                <a:ea typeface="Corbel"/>
                <a:cs typeface="Corbel"/>
                <a:sym typeface="Corbe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Corbel"/>
                <a:ea typeface="Corbel"/>
                <a:cs typeface="Corbel"/>
                <a:sym typeface="Corbe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Corbel"/>
                <a:ea typeface="Corbel"/>
                <a:cs typeface="Corbel"/>
                <a:sym typeface="Corbe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Corbel"/>
                <a:ea typeface="Corbel"/>
                <a:cs typeface="Corbel"/>
                <a:sym typeface="Corbe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Corbel"/>
                <a:ea typeface="Corbel"/>
                <a:cs typeface="Corbel"/>
                <a:sym typeface="Corbe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Corbel"/>
                <a:ea typeface="Corbel"/>
                <a:cs typeface="Corbel"/>
                <a:sym typeface="Corbe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Corbel"/>
                <a:ea typeface="Corbel"/>
                <a:cs typeface="Corbel"/>
                <a:sym typeface="Corbel"/>
              </a:defRPr>
            </a:lvl9pPr>
          </a:lstStyle>
          <a:p/>
        </p:txBody>
      </p:sp>
      <p:sp>
        <p:nvSpPr>
          <p:cNvPr id="15" name="Google Shape;15;p12"/>
          <p:cNvSpPr txBox="1"/>
          <p:nvPr>
            <p:ph idx="11" type="ftr"/>
          </p:nvPr>
        </p:nvSpPr>
        <p:spPr>
          <a:xfrm>
            <a:off x="3869268" y="6356350"/>
            <a:ext cx="5911517"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100" u="none" cap="none" strike="noStrike">
                <a:solidFill>
                  <a:srgbClr val="BDB1A8"/>
                </a:solidFill>
                <a:latin typeface="Corbel"/>
                <a:ea typeface="Corbel"/>
                <a:cs typeface="Corbel"/>
                <a:sym typeface="Corbe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Corbel"/>
                <a:ea typeface="Corbel"/>
                <a:cs typeface="Corbel"/>
                <a:sym typeface="Corbe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Corbel"/>
                <a:ea typeface="Corbel"/>
                <a:cs typeface="Corbel"/>
                <a:sym typeface="Corbe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Corbel"/>
                <a:ea typeface="Corbel"/>
                <a:cs typeface="Corbel"/>
                <a:sym typeface="Corbe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Corbel"/>
                <a:ea typeface="Corbel"/>
                <a:cs typeface="Corbel"/>
                <a:sym typeface="Corbe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Corbel"/>
                <a:ea typeface="Corbel"/>
                <a:cs typeface="Corbel"/>
                <a:sym typeface="Corbe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Corbel"/>
                <a:ea typeface="Corbel"/>
                <a:cs typeface="Corbel"/>
                <a:sym typeface="Corbe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Corbel"/>
                <a:ea typeface="Corbel"/>
                <a:cs typeface="Corbel"/>
                <a:sym typeface="Corbe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Corbel"/>
                <a:ea typeface="Corbel"/>
                <a:cs typeface="Corbel"/>
                <a:sym typeface="Corbel"/>
              </a:defRPr>
            </a:lvl9pPr>
          </a:lstStyle>
          <a:p/>
        </p:txBody>
      </p:sp>
      <p:sp>
        <p:nvSpPr>
          <p:cNvPr id="16" name="Google Shape;16;p12"/>
          <p:cNvSpPr txBox="1"/>
          <p:nvPr>
            <p:ph idx="12" type="sldNum"/>
          </p:nvPr>
        </p:nvSpPr>
        <p:spPr>
          <a:xfrm>
            <a:off x="10634135" y="6356350"/>
            <a:ext cx="1530927"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1pPr>
            <a:lvl2pPr indent="0" lvl="1" marL="0" marR="0" rtl="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2pPr>
            <a:lvl3pPr indent="0" lvl="2" marL="0" marR="0" rtl="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3pPr>
            <a:lvl4pPr indent="0" lvl="3" marL="0" marR="0" rtl="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4pPr>
            <a:lvl5pPr indent="0" lvl="4" marL="0" marR="0" rtl="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5pPr>
            <a:lvl6pPr indent="0" lvl="5" marL="0" marR="0" rtl="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6pPr>
            <a:lvl7pPr indent="0" lvl="6" marL="0" marR="0" rtl="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7pPr>
            <a:lvl8pPr indent="0" lvl="7" marL="0" marR="0" rtl="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8pPr>
            <a:lvl9pPr indent="0" lvl="8" marL="0" marR="0" rtl="0" algn="r">
              <a:lnSpc>
                <a:spcPct val="100000"/>
              </a:lnSpc>
              <a:spcBef>
                <a:spcPts val="0"/>
              </a:spcBef>
              <a:spcAft>
                <a:spcPts val="0"/>
              </a:spcAft>
              <a:buClr>
                <a:srgbClr val="000000"/>
              </a:buClr>
              <a:buSzPts val="1200"/>
              <a:buFont typeface="Arial"/>
              <a:buNone/>
              <a:defRPr b="1" i="0" sz="1200" u="none" cap="none" strike="noStrike">
                <a:solidFill>
                  <a:schemeClr val="accent1"/>
                </a:solidFill>
                <a:latin typeface="Corbel"/>
                <a:ea typeface="Corbel"/>
                <a:cs typeface="Corbel"/>
                <a:sym typeface="Corbel"/>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2.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image" Target="../media/image14.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image" Target="../media/image7.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 Id="rId3" Type="http://schemas.openxmlformats.org/officeDocument/2006/relationships/hyperlink" Target="mailto:chrloofe@kearneycats.com"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1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15.png"/><Relationship Id="rId4" Type="http://schemas.openxmlformats.org/officeDocument/2006/relationships/image" Target="../media/image9.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4.png"/><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3.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8.png"/><Relationship Id="rId4" Type="http://schemas.openxmlformats.org/officeDocument/2006/relationships/image" Target="../media/image10.png"/><Relationship Id="rId5" Type="http://schemas.openxmlformats.org/officeDocument/2006/relationships/image" Target="../media/image13.png"/><Relationship Id="rId6" Type="http://schemas.openxmlformats.org/officeDocument/2006/relationships/image" Target="../media/image6.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2" name="Shape 92"/>
        <p:cNvGrpSpPr/>
        <p:nvPr/>
      </p:nvGrpSpPr>
      <p:grpSpPr>
        <a:xfrm>
          <a:off x="0" y="0"/>
          <a:ext cx="0" cy="0"/>
          <a:chOff x="0" y="0"/>
          <a:chExt cx="0" cy="0"/>
        </a:xfrm>
      </p:grpSpPr>
      <p:sp>
        <p:nvSpPr>
          <p:cNvPr id="93" name="Google Shape;93;p1"/>
          <p:cNvSpPr txBox="1"/>
          <p:nvPr>
            <p:ph type="ctrTitle"/>
          </p:nvPr>
        </p:nvSpPr>
        <p:spPr>
          <a:xfrm>
            <a:off x="748145" y="1030777"/>
            <a:ext cx="7794845" cy="2458905"/>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rgbClr val="FFFFFF"/>
              </a:buClr>
              <a:buSzPts val="5900"/>
              <a:buFont typeface="Corbel"/>
              <a:buNone/>
            </a:pPr>
            <a:r>
              <a:rPr lang="en-US"/>
              <a:t>Kearney Public Schools</a:t>
            </a:r>
            <a:br>
              <a:rPr lang="en-US"/>
            </a:br>
            <a:r>
              <a:rPr lang="en-US" sz="4000"/>
              <a:t>FY23 Budget Hearing</a:t>
            </a:r>
            <a:endParaRPr sz="4000"/>
          </a:p>
        </p:txBody>
      </p:sp>
      <p:sp>
        <p:nvSpPr>
          <p:cNvPr id="94" name="Google Shape;94;p1"/>
          <p:cNvSpPr txBox="1"/>
          <p:nvPr>
            <p:ph idx="1" type="subTitle"/>
          </p:nvPr>
        </p:nvSpPr>
        <p:spPr>
          <a:xfrm>
            <a:off x="748144" y="3614530"/>
            <a:ext cx="7390015" cy="1364794"/>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SzPts val="2200"/>
              <a:buNone/>
            </a:pPr>
            <a:r>
              <a:rPr lang="en-US"/>
              <a:t>Sept. 27, 2022</a:t>
            </a:r>
            <a:endParaRPr/>
          </a:p>
          <a:p>
            <a:pPr indent="0" lvl="0" marL="0" rtl="0" algn="l">
              <a:lnSpc>
                <a:spcPct val="90000"/>
              </a:lnSpc>
              <a:spcBef>
                <a:spcPts val="1200"/>
              </a:spcBef>
              <a:spcAft>
                <a:spcPts val="0"/>
              </a:spcAft>
              <a:buSzPts val="2200"/>
              <a:buNone/>
            </a:pPr>
            <a:r>
              <a:rPr lang="en-US"/>
              <a:t>5:30 pm</a:t>
            </a:r>
            <a:endParaRPr/>
          </a:p>
          <a:p>
            <a:pPr indent="0" lvl="0" marL="0" rtl="0" algn="l">
              <a:lnSpc>
                <a:spcPct val="90000"/>
              </a:lnSpc>
              <a:spcBef>
                <a:spcPts val="1200"/>
              </a:spcBef>
              <a:spcAft>
                <a:spcPts val="0"/>
              </a:spcAft>
              <a:buSzPts val="2200"/>
              <a:buNone/>
            </a:pPr>
            <a:r>
              <a:t/>
            </a:r>
            <a:endParaRPr/>
          </a:p>
        </p:txBody>
      </p:sp>
      <p:pic>
        <p:nvPicPr>
          <p:cNvPr id="95" name="Google Shape;95;p1"/>
          <p:cNvPicPr preferRelativeResize="0"/>
          <p:nvPr/>
        </p:nvPicPr>
        <p:blipFill rotWithShape="1">
          <a:blip r:embed="rId3">
            <a:alphaModFix/>
          </a:blip>
          <a:srcRect b="0" l="0" r="0" t="0"/>
          <a:stretch/>
        </p:blipFill>
        <p:spPr>
          <a:xfrm>
            <a:off x="6852458" y="3088178"/>
            <a:ext cx="4668982" cy="2663942"/>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6" name="Shape 176"/>
        <p:cNvGrpSpPr/>
        <p:nvPr/>
      </p:nvGrpSpPr>
      <p:grpSpPr>
        <a:xfrm>
          <a:off x="0" y="0"/>
          <a:ext cx="0" cy="0"/>
          <a:chOff x="0" y="0"/>
          <a:chExt cx="0" cy="0"/>
        </a:xfrm>
      </p:grpSpPr>
      <p:sp>
        <p:nvSpPr>
          <p:cNvPr id="177" name="Google Shape;177;g15f26e1348d_0_6"/>
          <p:cNvSpPr txBox="1"/>
          <p:nvPr>
            <p:ph type="title"/>
          </p:nvPr>
        </p:nvSpPr>
        <p:spPr>
          <a:xfrm>
            <a:off x="252919" y="1123837"/>
            <a:ext cx="2947500" cy="4601100"/>
          </a:xfrm>
          <a:prstGeom prst="rect">
            <a:avLst/>
          </a:prstGeom>
        </p:spPr>
        <p:txBody>
          <a:bodyPr anchorCtr="0" anchor="ctr" bIns="45700" lIns="91425" spcFirstLastPara="1" rIns="91425" wrap="square" tIns="45700">
            <a:normAutofit/>
          </a:bodyPr>
          <a:lstStyle/>
          <a:p>
            <a:pPr indent="0" lvl="0" marL="0" rtl="0" algn="l">
              <a:spcBef>
                <a:spcPts val="0"/>
              </a:spcBef>
              <a:spcAft>
                <a:spcPts val="0"/>
              </a:spcAft>
              <a:buNone/>
            </a:pPr>
            <a:r>
              <a:rPr lang="en-US"/>
              <a:t>Total Budget of Taxable Funds</a:t>
            </a:r>
            <a:endParaRPr/>
          </a:p>
        </p:txBody>
      </p:sp>
      <p:pic>
        <p:nvPicPr>
          <p:cNvPr id="178" name="Google Shape;178;g15f26e1348d_0_6"/>
          <p:cNvPicPr preferRelativeResize="0"/>
          <p:nvPr/>
        </p:nvPicPr>
        <p:blipFill>
          <a:blip r:embed="rId3">
            <a:alphaModFix/>
          </a:blip>
          <a:stretch>
            <a:fillRect/>
          </a:stretch>
        </p:blipFill>
        <p:spPr>
          <a:xfrm>
            <a:off x="3445151" y="2572988"/>
            <a:ext cx="8401101" cy="1702775"/>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3" name="Shape 183"/>
        <p:cNvGrpSpPr/>
        <p:nvPr/>
      </p:nvGrpSpPr>
      <p:grpSpPr>
        <a:xfrm>
          <a:off x="0" y="0"/>
          <a:ext cx="0" cy="0"/>
          <a:chOff x="0" y="0"/>
          <a:chExt cx="0" cy="0"/>
        </a:xfrm>
      </p:grpSpPr>
      <p:sp>
        <p:nvSpPr>
          <p:cNvPr id="184" name="Google Shape;184;g15f26e1348d_0_135"/>
          <p:cNvSpPr txBox="1"/>
          <p:nvPr>
            <p:ph type="title"/>
          </p:nvPr>
        </p:nvSpPr>
        <p:spPr>
          <a:xfrm>
            <a:off x="252919" y="1123837"/>
            <a:ext cx="2947500" cy="4601100"/>
          </a:xfrm>
          <a:prstGeom prst="rect">
            <a:avLst/>
          </a:prstGeom>
        </p:spPr>
        <p:txBody>
          <a:bodyPr anchorCtr="0" anchor="ctr" bIns="45700" lIns="91425" spcFirstLastPara="1" rIns="91425" wrap="square" tIns="45700">
            <a:normAutofit fontScale="90000"/>
          </a:bodyPr>
          <a:lstStyle/>
          <a:p>
            <a:pPr indent="0" lvl="0" marL="0" rtl="0" algn="l">
              <a:spcBef>
                <a:spcPts val="0"/>
              </a:spcBef>
              <a:spcAft>
                <a:spcPts val="0"/>
              </a:spcAft>
              <a:buNone/>
            </a:pPr>
            <a:r>
              <a:rPr lang="en-US"/>
              <a:t>What is QCPUF? </a:t>
            </a:r>
            <a:endParaRPr/>
          </a:p>
          <a:p>
            <a:pPr indent="0" lvl="0" marL="0" rtl="0" algn="l">
              <a:spcBef>
                <a:spcPts val="0"/>
              </a:spcBef>
              <a:spcAft>
                <a:spcPts val="0"/>
              </a:spcAft>
              <a:buNone/>
            </a:pPr>
            <a:r>
              <a:t/>
            </a:r>
            <a:endParaRPr/>
          </a:p>
          <a:p>
            <a:pPr indent="0" lvl="0" marL="0" rtl="0" algn="l">
              <a:spcBef>
                <a:spcPts val="0"/>
              </a:spcBef>
              <a:spcAft>
                <a:spcPts val="0"/>
              </a:spcAft>
              <a:buNone/>
            </a:pPr>
            <a:r>
              <a:rPr b="1" lang="en-US" u="sng"/>
              <a:t>Why now</a:t>
            </a:r>
            <a:r>
              <a:rPr lang="en-US"/>
              <a:t>?</a:t>
            </a:r>
            <a:endParaRPr/>
          </a:p>
          <a:p>
            <a:pPr indent="0" lvl="0" marL="0" rtl="0" algn="l">
              <a:spcBef>
                <a:spcPts val="0"/>
              </a:spcBef>
              <a:spcAft>
                <a:spcPts val="0"/>
              </a:spcAft>
              <a:buNone/>
            </a:pPr>
            <a:r>
              <a:rPr lang="en-US" sz="3266"/>
              <a:t>(skyrocketing construction costs.  If we wait, these projects will costs significantly more in the future.)</a:t>
            </a:r>
            <a:endParaRPr sz="3266"/>
          </a:p>
        </p:txBody>
      </p:sp>
      <p:sp>
        <p:nvSpPr>
          <p:cNvPr id="185" name="Google Shape;185;g15f26e1348d_0_135"/>
          <p:cNvSpPr txBox="1"/>
          <p:nvPr>
            <p:ph idx="1" type="body"/>
          </p:nvPr>
        </p:nvSpPr>
        <p:spPr>
          <a:xfrm>
            <a:off x="3869275" y="404450"/>
            <a:ext cx="7315200" cy="6060000"/>
          </a:xfrm>
          <a:prstGeom prst="rect">
            <a:avLst/>
          </a:prstGeom>
        </p:spPr>
        <p:txBody>
          <a:bodyPr anchorCtr="0" anchor="t" bIns="45700" lIns="91425" spcFirstLastPara="1" rIns="91425" wrap="square" tIns="45700">
            <a:normAutofit lnSpcReduction="20000"/>
          </a:bodyPr>
          <a:lstStyle/>
          <a:p>
            <a:pPr indent="-381000" lvl="0" marL="457200" rtl="0" algn="l">
              <a:lnSpc>
                <a:spcPct val="115000"/>
              </a:lnSpc>
              <a:spcBef>
                <a:spcPts val="0"/>
              </a:spcBef>
              <a:spcAft>
                <a:spcPts val="0"/>
              </a:spcAft>
              <a:buClr>
                <a:schemeClr val="lt1"/>
              </a:buClr>
              <a:buSzPts val="2400"/>
              <a:buChar char="●"/>
            </a:pPr>
            <a:r>
              <a:rPr lang="en-US" sz="1700">
                <a:solidFill>
                  <a:schemeClr val="lt1"/>
                </a:solidFill>
                <a:latin typeface="Arial"/>
                <a:ea typeface="Arial"/>
                <a:cs typeface="Arial"/>
                <a:sym typeface="Arial"/>
              </a:rPr>
              <a:t>This is a fund the legislature has identified that school districts can use to finance projects in </a:t>
            </a:r>
            <a:r>
              <a:rPr b="1" lang="en-US" sz="1700">
                <a:solidFill>
                  <a:srgbClr val="FF0000"/>
                </a:solidFill>
                <a:latin typeface="Arial"/>
                <a:ea typeface="Arial"/>
                <a:cs typeface="Arial"/>
                <a:sym typeface="Arial"/>
              </a:rPr>
              <a:t>existing buildings</a:t>
            </a:r>
            <a:r>
              <a:rPr lang="en-US" sz="1700">
                <a:solidFill>
                  <a:schemeClr val="lt1"/>
                </a:solidFill>
                <a:latin typeface="Arial"/>
                <a:ea typeface="Arial"/>
                <a:cs typeface="Arial"/>
                <a:sym typeface="Arial"/>
              </a:rPr>
              <a:t> to address concerns related to environmental hazards, accessibility barriers (ADA), life safety codes, life safety hazards or mold, each as defined in Section 79-10,110.02, R.R.S. Neb.</a:t>
            </a:r>
            <a:endParaRPr sz="1700">
              <a:solidFill>
                <a:schemeClr val="lt1"/>
              </a:solidFill>
              <a:latin typeface="Arial"/>
              <a:ea typeface="Arial"/>
              <a:cs typeface="Arial"/>
              <a:sym typeface="Arial"/>
            </a:endParaRPr>
          </a:p>
          <a:p>
            <a:pPr indent="0" lvl="0" marL="0" rtl="0" algn="l">
              <a:lnSpc>
                <a:spcPct val="115000"/>
              </a:lnSpc>
              <a:spcBef>
                <a:spcPts val="0"/>
              </a:spcBef>
              <a:spcAft>
                <a:spcPts val="0"/>
              </a:spcAft>
              <a:buNone/>
            </a:pPr>
            <a:r>
              <a:t/>
            </a:r>
            <a:endParaRPr b="1" sz="1700" u="sng">
              <a:solidFill>
                <a:schemeClr val="lt1"/>
              </a:solidFill>
              <a:latin typeface="Arial"/>
              <a:ea typeface="Arial"/>
              <a:cs typeface="Arial"/>
              <a:sym typeface="Arial"/>
            </a:endParaRPr>
          </a:p>
          <a:p>
            <a:pPr indent="0" lvl="0" marL="0" rtl="0" algn="l">
              <a:lnSpc>
                <a:spcPct val="115000"/>
              </a:lnSpc>
              <a:spcBef>
                <a:spcPts val="0"/>
              </a:spcBef>
              <a:spcAft>
                <a:spcPts val="0"/>
              </a:spcAft>
              <a:buNone/>
            </a:pPr>
            <a:r>
              <a:rPr b="1" lang="en-US" sz="1700" u="sng">
                <a:solidFill>
                  <a:schemeClr val="lt1"/>
                </a:solidFill>
                <a:latin typeface="Arial"/>
                <a:ea typeface="Arial"/>
                <a:cs typeface="Arial"/>
                <a:sym typeface="Arial"/>
              </a:rPr>
              <a:t>PROJECT LIST:  (</a:t>
            </a:r>
            <a:r>
              <a:rPr b="1" lang="en-US" sz="1700" u="sng">
                <a:solidFill>
                  <a:srgbClr val="00B0F0"/>
                </a:solidFill>
                <a:latin typeface="Arial"/>
                <a:ea typeface="Arial"/>
                <a:cs typeface="Arial"/>
                <a:sym typeface="Arial"/>
              </a:rPr>
              <a:t>Begin summer of 2023</a:t>
            </a:r>
            <a:r>
              <a:rPr b="1" lang="en-US" sz="1700" u="sng">
                <a:solidFill>
                  <a:schemeClr val="lt1"/>
                </a:solidFill>
                <a:latin typeface="Arial"/>
                <a:ea typeface="Arial"/>
                <a:cs typeface="Arial"/>
                <a:sym typeface="Arial"/>
              </a:rPr>
              <a:t>)</a:t>
            </a:r>
            <a:endParaRPr b="1" sz="1700" u="sng">
              <a:solidFill>
                <a:schemeClr val="lt1"/>
              </a:solidFill>
              <a:latin typeface="Arial"/>
              <a:ea typeface="Arial"/>
              <a:cs typeface="Arial"/>
              <a:sym typeface="Arial"/>
            </a:endParaRPr>
          </a:p>
          <a:p>
            <a:pPr indent="-323722" lvl="0" marL="914400" rtl="0" algn="l">
              <a:lnSpc>
                <a:spcPct val="83300"/>
              </a:lnSpc>
              <a:spcBef>
                <a:spcPts val="0"/>
              </a:spcBef>
              <a:spcAft>
                <a:spcPts val="0"/>
              </a:spcAft>
              <a:buClr>
                <a:srgbClr val="00B0F0"/>
              </a:buClr>
              <a:buSzPts val="1498"/>
              <a:buFont typeface="Times New Roman"/>
              <a:buChar char="●"/>
            </a:pPr>
            <a:r>
              <a:rPr lang="en-US" sz="1498">
                <a:solidFill>
                  <a:srgbClr val="00B0F0"/>
                </a:solidFill>
                <a:latin typeface="Times New Roman"/>
                <a:ea typeface="Times New Roman"/>
                <a:cs typeface="Times New Roman"/>
                <a:sym typeface="Times New Roman"/>
              </a:rPr>
              <a:t>ADA accessible restrooms at Bryant, Emerson and Park Elementary Schools ($240,000 each)</a:t>
            </a:r>
            <a:endParaRPr sz="1498">
              <a:solidFill>
                <a:srgbClr val="00B0F0"/>
              </a:solidFill>
              <a:latin typeface="Times New Roman"/>
              <a:ea typeface="Times New Roman"/>
              <a:cs typeface="Times New Roman"/>
              <a:sym typeface="Times New Roman"/>
            </a:endParaRPr>
          </a:p>
          <a:p>
            <a:pPr indent="-323722" lvl="0" marL="914400" rtl="0" algn="l">
              <a:lnSpc>
                <a:spcPct val="83300"/>
              </a:lnSpc>
              <a:spcBef>
                <a:spcPts val="0"/>
              </a:spcBef>
              <a:spcAft>
                <a:spcPts val="0"/>
              </a:spcAft>
              <a:buClr>
                <a:schemeClr val="lt1"/>
              </a:buClr>
              <a:buSzPts val="1498"/>
              <a:buFont typeface="Times New Roman"/>
              <a:buChar char="●"/>
            </a:pPr>
            <a:r>
              <a:rPr lang="en-US" sz="1498">
                <a:solidFill>
                  <a:schemeClr val="lt1"/>
                </a:solidFill>
                <a:latin typeface="Times New Roman"/>
                <a:ea typeface="Times New Roman"/>
                <a:cs typeface="Times New Roman"/>
                <a:sym typeface="Times New Roman"/>
              </a:rPr>
              <a:t>Replace ventilation and air systems, including controls and install fire sprinklers at Glenwood Elementary School ($481,000)</a:t>
            </a:r>
            <a:endParaRPr sz="1498">
              <a:solidFill>
                <a:schemeClr val="lt1"/>
              </a:solidFill>
              <a:latin typeface="Times New Roman"/>
              <a:ea typeface="Times New Roman"/>
              <a:cs typeface="Times New Roman"/>
              <a:sym typeface="Times New Roman"/>
            </a:endParaRPr>
          </a:p>
          <a:p>
            <a:pPr indent="-323722" lvl="0" marL="914400" rtl="0" algn="l">
              <a:lnSpc>
                <a:spcPct val="83300"/>
              </a:lnSpc>
              <a:spcBef>
                <a:spcPts val="0"/>
              </a:spcBef>
              <a:spcAft>
                <a:spcPts val="0"/>
              </a:spcAft>
              <a:buClr>
                <a:srgbClr val="00B0F0"/>
              </a:buClr>
              <a:buSzPts val="1498"/>
              <a:buFont typeface="Times New Roman"/>
              <a:buChar char="●"/>
            </a:pPr>
            <a:r>
              <a:rPr lang="en-US" sz="1498">
                <a:solidFill>
                  <a:srgbClr val="00B0F0"/>
                </a:solidFill>
                <a:latin typeface="Times New Roman"/>
                <a:ea typeface="Times New Roman"/>
                <a:cs typeface="Times New Roman"/>
                <a:sym typeface="Times New Roman"/>
              </a:rPr>
              <a:t>Roof replacement at Horizon Middle School ($3,108,000)</a:t>
            </a:r>
            <a:endParaRPr sz="1498">
              <a:solidFill>
                <a:srgbClr val="00B0F0"/>
              </a:solidFill>
              <a:latin typeface="Times New Roman"/>
              <a:ea typeface="Times New Roman"/>
              <a:cs typeface="Times New Roman"/>
              <a:sym typeface="Times New Roman"/>
            </a:endParaRPr>
          </a:p>
          <a:p>
            <a:pPr indent="-323722" lvl="0" marL="914400" rtl="0" algn="l">
              <a:lnSpc>
                <a:spcPct val="83300"/>
              </a:lnSpc>
              <a:spcBef>
                <a:spcPts val="0"/>
              </a:spcBef>
              <a:spcAft>
                <a:spcPts val="0"/>
              </a:spcAft>
              <a:buClr>
                <a:srgbClr val="00B0F0"/>
              </a:buClr>
              <a:buSzPts val="1498"/>
              <a:buFont typeface="Times New Roman"/>
              <a:buChar char="●"/>
            </a:pPr>
            <a:r>
              <a:rPr lang="en-US" sz="1498">
                <a:solidFill>
                  <a:srgbClr val="00B0F0"/>
                </a:solidFill>
                <a:latin typeface="Times New Roman"/>
                <a:ea typeface="Times New Roman"/>
                <a:cs typeface="Times New Roman"/>
                <a:sym typeface="Times New Roman"/>
              </a:rPr>
              <a:t>Accessible parking and accessible playground at Kearney Education Center / Bright Futures ($746,000)</a:t>
            </a:r>
            <a:endParaRPr sz="1498">
              <a:solidFill>
                <a:srgbClr val="00B0F0"/>
              </a:solidFill>
              <a:latin typeface="Times New Roman"/>
              <a:ea typeface="Times New Roman"/>
              <a:cs typeface="Times New Roman"/>
              <a:sym typeface="Times New Roman"/>
            </a:endParaRPr>
          </a:p>
          <a:p>
            <a:pPr indent="-323722" lvl="0" marL="914400" rtl="0" algn="l">
              <a:lnSpc>
                <a:spcPct val="83300"/>
              </a:lnSpc>
              <a:spcBef>
                <a:spcPts val="0"/>
              </a:spcBef>
              <a:spcAft>
                <a:spcPts val="0"/>
              </a:spcAft>
              <a:buClr>
                <a:srgbClr val="00B0F0"/>
              </a:buClr>
              <a:buSzPts val="1498"/>
              <a:buFont typeface="Times New Roman"/>
              <a:buChar char="●"/>
            </a:pPr>
            <a:r>
              <a:rPr lang="en-US" sz="1498">
                <a:solidFill>
                  <a:srgbClr val="00B0F0"/>
                </a:solidFill>
                <a:latin typeface="Times New Roman"/>
                <a:ea typeface="Times New Roman"/>
                <a:cs typeface="Times New Roman"/>
                <a:sym typeface="Times New Roman"/>
              </a:rPr>
              <a:t>Roof replacement at Meadowlark Elementary School ($1,400,000)</a:t>
            </a:r>
            <a:endParaRPr sz="1498">
              <a:solidFill>
                <a:srgbClr val="00B0F0"/>
              </a:solidFill>
              <a:latin typeface="Times New Roman"/>
              <a:ea typeface="Times New Roman"/>
              <a:cs typeface="Times New Roman"/>
              <a:sym typeface="Times New Roman"/>
            </a:endParaRPr>
          </a:p>
          <a:p>
            <a:pPr indent="-323722" lvl="0" marL="914400" rtl="0" algn="l">
              <a:lnSpc>
                <a:spcPct val="83300"/>
              </a:lnSpc>
              <a:spcBef>
                <a:spcPts val="0"/>
              </a:spcBef>
              <a:spcAft>
                <a:spcPts val="0"/>
              </a:spcAft>
              <a:buClr>
                <a:srgbClr val="00B0F0"/>
              </a:buClr>
              <a:buSzPts val="1498"/>
              <a:buFont typeface="Times New Roman"/>
              <a:buChar char="●"/>
            </a:pPr>
            <a:r>
              <a:rPr lang="en-US" sz="1498">
                <a:solidFill>
                  <a:srgbClr val="00B0F0"/>
                </a:solidFill>
                <a:latin typeface="Times New Roman"/>
                <a:ea typeface="Times New Roman"/>
                <a:cs typeface="Times New Roman"/>
                <a:sym typeface="Times New Roman"/>
              </a:rPr>
              <a:t>Replace ventilation and air systems, including controls at Northeast Elementary ($500,000)</a:t>
            </a:r>
            <a:endParaRPr sz="1498">
              <a:solidFill>
                <a:srgbClr val="00B0F0"/>
              </a:solidFill>
              <a:latin typeface="Times New Roman"/>
              <a:ea typeface="Times New Roman"/>
              <a:cs typeface="Times New Roman"/>
              <a:sym typeface="Times New Roman"/>
            </a:endParaRPr>
          </a:p>
          <a:p>
            <a:pPr indent="-323722" lvl="0" marL="914400" rtl="0" algn="l">
              <a:lnSpc>
                <a:spcPct val="83300"/>
              </a:lnSpc>
              <a:spcBef>
                <a:spcPts val="0"/>
              </a:spcBef>
              <a:spcAft>
                <a:spcPts val="0"/>
              </a:spcAft>
              <a:buClr>
                <a:schemeClr val="lt1"/>
              </a:buClr>
              <a:buSzPts val="1498"/>
              <a:buFont typeface="Times New Roman"/>
              <a:buChar char="●"/>
            </a:pPr>
            <a:r>
              <a:rPr lang="en-US" sz="1498">
                <a:solidFill>
                  <a:schemeClr val="lt1"/>
                </a:solidFill>
                <a:latin typeface="Times New Roman"/>
                <a:ea typeface="Times New Roman"/>
                <a:cs typeface="Times New Roman"/>
                <a:sym typeface="Times New Roman"/>
              </a:rPr>
              <a:t>Replace ventilation and air systems, including controls, ADA accessible restrooms, replace window systems, install fire sprinkler system and replace roof at Windy Hills Elementary School  ($4,250,000)</a:t>
            </a:r>
            <a:endParaRPr sz="1498">
              <a:solidFill>
                <a:schemeClr val="lt1"/>
              </a:solidFill>
              <a:latin typeface="Times New Roman"/>
              <a:ea typeface="Times New Roman"/>
              <a:cs typeface="Times New Roman"/>
              <a:sym typeface="Times New Roman"/>
            </a:endParaRPr>
          </a:p>
          <a:p>
            <a:pPr indent="0" lvl="0" marL="0" rtl="0" algn="l">
              <a:lnSpc>
                <a:spcPct val="115000"/>
              </a:lnSpc>
              <a:spcBef>
                <a:spcPts val="0"/>
              </a:spcBef>
              <a:spcAft>
                <a:spcPts val="0"/>
              </a:spcAft>
              <a:buNone/>
            </a:pPr>
            <a:r>
              <a:t/>
            </a:r>
            <a:endParaRPr sz="1700">
              <a:solidFill>
                <a:schemeClr val="lt1"/>
              </a:solidFill>
              <a:latin typeface="Arial"/>
              <a:ea typeface="Arial"/>
              <a:cs typeface="Arial"/>
              <a:sym typeface="Arial"/>
            </a:endParaRPr>
          </a:p>
          <a:p>
            <a:pPr indent="-381000" lvl="0" marL="457200" rtl="0" algn="l">
              <a:lnSpc>
                <a:spcPct val="115000"/>
              </a:lnSpc>
              <a:spcBef>
                <a:spcPts val="0"/>
              </a:spcBef>
              <a:spcAft>
                <a:spcPts val="0"/>
              </a:spcAft>
              <a:buClr>
                <a:schemeClr val="lt1"/>
              </a:buClr>
              <a:buSzPts val="2400"/>
              <a:buChar char="●"/>
            </a:pPr>
            <a:r>
              <a:rPr lang="en-US" sz="1700">
                <a:solidFill>
                  <a:schemeClr val="lt1"/>
                </a:solidFill>
                <a:latin typeface="Arial"/>
                <a:ea typeface="Arial"/>
                <a:cs typeface="Arial"/>
                <a:sym typeface="Arial"/>
              </a:rPr>
              <a:t>The QCPUF Levy ability is capped at .03 cents for current projects. Limited Tax School Bonds will be issued not to exceed $11,205,000.  These taxes, outside of the $1.05 levy limit, will be collected from 2023 and will end in 2033. Could be paid off sooner.</a:t>
            </a:r>
            <a:endParaRPr sz="1700">
              <a:solidFill>
                <a:schemeClr val="lt1"/>
              </a:solidFill>
              <a:latin typeface="Arial"/>
              <a:ea typeface="Arial"/>
              <a:cs typeface="Arial"/>
              <a:sym typeface="Arial"/>
            </a:endParaRPr>
          </a:p>
          <a:p>
            <a:pPr indent="0" lvl="0" marL="457200" rtl="0" algn="l">
              <a:spcBef>
                <a:spcPts val="1200"/>
              </a:spcBef>
              <a:spcAft>
                <a:spcPts val="0"/>
              </a:spcAft>
              <a:buNone/>
            </a:pPr>
            <a:r>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0" name="Shape 190"/>
        <p:cNvGrpSpPr/>
        <p:nvPr/>
      </p:nvGrpSpPr>
      <p:grpSpPr>
        <a:xfrm>
          <a:off x="0" y="0"/>
          <a:ext cx="0" cy="0"/>
          <a:chOff x="0" y="0"/>
          <a:chExt cx="0" cy="0"/>
        </a:xfrm>
      </p:grpSpPr>
      <p:sp>
        <p:nvSpPr>
          <p:cNvPr id="191" name="Google Shape;191;g15f26e1348d_0_37"/>
          <p:cNvSpPr txBox="1"/>
          <p:nvPr>
            <p:ph type="title"/>
          </p:nvPr>
        </p:nvSpPr>
        <p:spPr>
          <a:xfrm>
            <a:off x="252919" y="1123837"/>
            <a:ext cx="2947500" cy="4601100"/>
          </a:xfrm>
          <a:prstGeom prst="rect">
            <a:avLst/>
          </a:prstGeom>
        </p:spPr>
        <p:txBody>
          <a:bodyPr anchorCtr="0" anchor="ctr" bIns="45700" lIns="91425" spcFirstLastPara="1" rIns="91425" wrap="square" tIns="45700">
            <a:normAutofit/>
          </a:bodyPr>
          <a:lstStyle/>
          <a:p>
            <a:pPr indent="0" lvl="0" marL="0" rtl="0" algn="l">
              <a:spcBef>
                <a:spcPts val="0"/>
              </a:spcBef>
              <a:spcAft>
                <a:spcPts val="0"/>
              </a:spcAft>
              <a:buNone/>
            </a:pPr>
            <a:r>
              <a:rPr lang="en-US"/>
              <a:t>Levy Comparison</a:t>
            </a:r>
            <a:endParaRPr/>
          </a:p>
        </p:txBody>
      </p:sp>
      <p:pic>
        <p:nvPicPr>
          <p:cNvPr id="192" name="Google Shape;192;g15f26e1348d_0_37"/>
          <p:cNvPicPr preferRelativeResize="0"/>
          <p:nvPr/>
        </p:nvPicPr>
        <p:blipFill>
          <a:blip r:embed="rId3">
            <a:alphaModFix/>
          </a:blip>
          <a:stretch>
            <a:fillRect/>
          </a:stretch>
        </p:blipFill>
        <p:spPr>
          <a:xfrm>
            <a:off x="3433400" y="2538550"/>
            <a:ext cx="8380001" cy="1780900"/>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7" name="Shape 197"/>
        <p:cNvGrpSpPr/>
        <p:nvPr/>
      </p:nvGrpSpPr>
      <p:grpSpPr>
        <a:xfrm>
          <a:off x="0" y="0"/>
          <a:ext cx="0" cy="0"/>
          <a:chOff x="0" y="0"/>
          <a:chExt cx="0" cy="0"/>
        </a:xfrm>
      </p:grpSpPr>
      <p:sp>
        <p:nvSpPr>
          <p:cNvPr id="198" name="Google Shape;198;g15f26e1348d_0_44"/>
          <p:cNvSpPr txBox="1"/>
          <p:nvPr>
            <p:ph type="title"/>
          </p:nvPr>
        </p:nvSpPr>
        <p:spPr>
          <a:xfrm>
            <a:off x="252919" y="1123837"/>
            <a:ext cx="2947500" cy="4601100"/>
          </a:xfrm>
          <a:prstGeom prst="rect">
            <a:avLst/>
          </a:prstGeom>
        </p:spPr>
        <p:txBody>
          <a:bodyPr anchorCtr="0" anchor="ctr" bIns="45700" lIns="91425" spcFirstLastPara="1" rIns="91425" wrap="square" tIns="45700">
            <a:normAutofit/>
          </a:bodyPr>
          <a:lstStyle/>
          <a:p>
            <a:pPr indent="0" lvl="0" marL="0" rtl="0" algn="l">
              <a:spcBef>
                <a:spcPts val="0"/>
              </a:spcBef>
              <a:spcAft>
                <a:spcPts val="0"/>
              </a:spcAft>
              <a:buNone/>
            </a:pPr>
            <a:r>
              <a:rPr lang="en-US"/>
              <a:t>Estimated Taxes on your home…</a:t>
            </a:r>
            <a:endParaRPr/>
          </a:p>
        </p:txBody>
      </p:sp>
      <p:pic>
        <p:nvPicPr>
          <p:cNvPr id="199" name="Google Shape;199;g15f26e1348d_0_44"/>
          <p:cNvPicPr preferRelativeResize="0"/>
          <p:nvPr/>
        </p:nvPicPr>
        <p:blipFill>
          <a:blip r:embed="rId3">
            <a:alphaModFix/>
          </a:blip>
          <a:stretch>
            <a:fillRect/>
          </a:stretch>
        </p:blipFill>
        <p:spPr>
          <a:xfrm>
            <a:off x="3448426" y="2772500"/>
            <a:ext cx="8413300" cy="1313000"/>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4" name="Shape 204"/>
        <p:cNvGrpSpPr/>
        <p:nvPr/>
      </p:nvGrpSpPr>
      <p:grpSpPr>
        <a:xfrm>
          <a:off x="0" y="0"/>
          <a:ext cx="0" cy="0"/>
          <a:chOff x="0" y="0"/>
          <a:chExt cx="0" cy="0"/>
        </a:xfrm>
      </p:grpSpPr>
      <p:sp>
        <p:nvSpPr>
          <p:cNvPr id="205" name="Google Shape;205;p10"/>
          <p:cNvSpPr txBox="1"/>
          <p:nvPr>
            <p:ph type="title"/>
          </p:nvPr>
        </p:nvSpPr>
        <p:spPr>
          <a:xfrm>
            <a:off x="252919" y="1123837"/>
            <a:ext cx="2947482" cy="460118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FFFFFF"/>
              </a:buClr>
              <a:buSzPts val="3600"/>
              <a:buFont typeface="Corbel"/>
              <a:buNone/>
            </a:pPr>
            <a:r>
              <a:rPr lang="en-US"/>
              <a:t>How do we propose to use our increased resources in FY 23?</a:t>
            </a:r>
            <a:endParaRPr/>
          </a:p>
        </p:txBody>
      </p:sp>
      <p:sp>
        <p:nvSpPr>
          <p:cNvPr id="206" name="Google Shape;206;p10"/>
          <p:cNvSpPr txBox="1"/>
          <p:nvPr>
            <p:ph idx="1" type="body"/>
          </p:nvPr>
        </p:nvSpPr>
        <p:spPr>
          <a:xfrm>
            <a:off x="3791250" y="707750"/>
            <a:ext cx="7646700" cy="5771400"/>
          </a:xfrm>
          <a:prstGeom prst="rect">
            <a:avLst/>
          </a:prstGeom>
          <a:noFill/>
          <a:ln>
            <a:noFill/>
          </a:ln>
        </p:spPr>
        <p:txBody>
          <a:bodyPr anchorCtr="0" anchor="t" bIns="45700" lIns="91425" spcFirstLastPara="1" rIns="91425" wrap="square" tIns="45700">
            <a:normAutofit/>
          </a:bodyPr>
          <a:lstStyle/>
          <a:p>
            <a:pPr indent="-182880" lvl="0" marL="182880" rtl="0" algn="l">
              <a:lnSpc>
                <a:spcPct val="90000"/>
              </a:lnSpc>
              <a:spcBef>
                <a:spcPts val="0"/>
              </a:spcBef>
              <a:spcAft>
                <a:spcPts val="0"/>
              </a:spcAft>
              <a:buSzPts val="2500"/>
              <a:buChar char="●"/>
            </a:pPr>
            <a:r>
              <a:rPr lang="en-US" sz="2500"/>
              <a:t>KPS is no different than any other entity in Kearney when it comes to its valued employees.  We too, have challenges of hiring and retaining classified, exempt and certified staff.  This can be directly attributed to a competitive job market and a low unemployment rate in our community and surrounding areas.  </a:t>
            </a:r>
            <a:endParaRPr sz="2500"/>
          </a:p>
          <a:p>
            <a:pPr indent="-182880" lvl="0" marL="182880" rtl="0" algn="l">
              <a:lnSpc>
                <a:spcPct val="90000"/>
              </a:lnSpc>
              <a:spcBef>
                <a:spcPts val="1200"/>
              </a:spcBef>
              <a:spcAft>
                <a:spcPts val="0"/>
              </a:spcAft>
              <a:buSzPts val="2500"/>
              <a:buChar char="●"/>
            </a:pPr>
            <a:r>
              <a:rPr lang="en-US" sz="2500"/>
              <a:t>Use of $6,234,000 in QCPUF bond money for renovations at Horizon, Northeast, Bryant, Emerson, Meadowlark and Bright Futures.</a:t>
            </a:r>
            <a:endParaRPr sz="2500"/>
          </a:p>
          <a:p>
            <a:pPr indent="-182880" lvl="0" marL="182880" rtl="0" algn="l">
              <a:lnSpc>
                <a:spcPct val="90000"/>
              </a:lnSpc>
              <a:spcBef>
                <a:spcPts val="1200"/>
              </a:spcBef>
              <a:spcAft>
                <a:spcPts val="0"/>
              </a:spcAft>
              <a:buSzPts val="2500"/>
              <a:buChar char="●"/>
            </a:pPr>
            <a:r>
              <a:rPr lang="en-US" sz="2500"/>
              <a:t>Addition of $350,000 in tax ask to the Special Building Fund for future smaller renovation projects.</a:t>
            </a:r>
            <a:endParaRPr sz="2500"/>
          </a:p>
          <a:p>
            <a:pPr indent="-182880" lvl="0" marL="182880" rtl="0" algn="l">
              <a:lnSpc>
                <a:spcPct val="90000"/>
              </a:lnSpc>
              <a:spcBef>
                <a:spcPts val="1200"/>
              </a:spcBef>
              <a:spcAft>
                <a:spcPts val="0"/>
              </a:spcAft>
              <a:buSzPts val="2500"/>
              <a:buChar char="●"/>
            </a:pPr>
            <a:r>
              <a:rPr lang="en-US" sz="2500"/>
              <a:t>KPS Board of Education is embarking on it’s 2</a:t>
            </a:r>
            <a:r>
              <a:rPr baseline="30000" lang="en-US" sz="2500"/>
              <a:t>nd</a:t>
            </a:r>
            <a:r>
              <a:rPr lang="en-US" sz="2500"/>
              <a:t> Strategic Plan (2022-2027) and is proactively planning for the future of KPS.</a:t>
            </a:r>
            <a:endParaRPr sz="2500"/>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1" name="Shape 211"/>
        <p:cNvGrpSpPr/>
        <p:nvPr/>
      </p:nvGrpSpPr>
      <p:grpSpPr>
        <a:xfrm>
          <a:off x="0" y="0"/>
          <a:ext cx="0" cy="0"/>
          <a:chOff x="0" y="0"/>
          <a:chExt cx="0" cy="0"/>
        </a:xfrm>
      </p:grpSpPr>
      <p:sp>
        <p:nvSpPr>
          <p:cNvPr id="212" name="Google Shape;212;p9"/>
          <p:cNvSpPr txBox="1"/>
          <p:nvPr>
            <p:ph type="title"/>
          </p:nvPr>
        </p:nvSpPr>
        <p:spPr>
          <a:xfrm>
            <a:off x="252919" y="1123837"/>
            <a:ext cx="2947482" cy="460118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FFFFFF"/>
              </a:buClr>
              <a:buSzPts val="3600"/>
              <a:buFont typeface="Corbel"/>
              <a:buNone/>
            </a:pPr>
            <a:r>
              <a:rPr lang="en-US"/>
              <a:t>Budget Highlights</a:t>
            </a:r>
            <a:endParaRPr/>
          </a:p>
        </p:txBody>
      </p:sp>
      <p:sp>
        <p:nvSpPr>
          <p:cNvPr id="213" name="Google Shape;213;p9"/>
          <p:cNvSpPr txBox="1"/>
          <p:nvPr>
            <p:ph idx="1" type="body"/>
          </p:nvPr>
        </p:nvSpPr>
        <p:spPr>
          <a:xfrm>
            <a:off x="3719875" y="738375"/>
            <a:ext cx="7315200" cy="5501400"/>
          </a:xfrm>
          <a:prstGeom prst="rect">
            <a:avLst/>
          </a:prstGeom>
          <a:noFill/>
          <a:ln>
            <a:noFill/>
          </a:ln>
        </p:spPr>
        <p:txBody>
          <a:bodyPr anchorCtr="0" anchor="t" bIns="45700" lIns="91425" spcFirstLastPara="1" rIns="91425" wrap="square" tIns="45700">
            <a:noAutofit/>
          </a:bodyPr>
          <a:lstStyle/>
          <a:p>
            <a:pPr indent="-182880" lvl="0" marL="182880" rtl="0" algn="l">
              <a:lnSpc>
                <a:spcPct val="90000"/>
              </a:lnSpc>
              <a:spcBef>
                <a:spcPts val="0"/>
              </a:spcBef>
              <a:spcAft>
                <a:spcPts val="0"/>
              </a:spcAft>
              <a:buSzPts val="2700"/>
              <a:buChar char="●"/>
            </a:pPr>
            <a:r>
              <a:rPr lang="en-US" sz="2700"/>
              <a:t>State Aid: Increase of 1.65 million from the previous year. Anticipate a decrease for next fiscal year (additional resources and fewer students = less state aid the following year).</a:t>
            </a:r>
            <a:endParaRPr sz="2700"/>
          </a:p>
          <a:p>
            <a:pPr indent="-182880" lvl="0" marL="182880" rtl="0" algn="l">
              <a:lnSpc>
                <a:spcPct val="90000"/>
              </a:lnSpc>
              <a:spcBef>
                <a:spcPts val="1200"/>
              </a:spcBef>
              <a:spcAft>
                <a:spcPts val="0"/>
              </a:spcAft>
              <a:buSzPts val="2700"/>
              <a:buChar char="●"/>
            </a:pPr>
            <a:r>
              <a:rPr lang="en-US" sz="2700"/>
              <a:t>Addition of QCPUF levy to pay for aging facilities at multiple locations across the district.</a:t>
            </a:r>
            <a:endParaRPr sz="2700"/>
          </a:p>
          <a:p>
            <a:pPr indent="-182880" lvl="0" marL="182880" rtl="0" algn="l">
              <a:lnSpc>
                <a:spcPct val="90000"/>
              </a:lnSpc>
              <a:spcBef>
                <a:spcPts val="1200"/>
              </a:spcBef>
              <a:spcAft>
                <a:spcPts val="0"/>
              </a:spcAft>
              <a:buSzPts val="2700"/>
              <a:buChar char="●"/>
            </a:pPr>
            <a:r>
              <a:rPr lang="en-US" sz="2700"/>
              <a:t>$1,200,000 in RESERVES used in building FY23 Budget</a:t>
            </a:r>
            <a:endParaRPr sz="2700"/>
          </a:p>
          <a:p>
            <a:pPr indent="-182880" lvl="0" marL="182880" rtl="0" algn="l">
              <a:lnSpc>
                <a:spcPct val="90000"/>
              </a:lnSpc>
              <a:spcBef>
                <a:spcPts val="1200"/>
              </a:spcBef>
              <a:spcAft>
                <a:spcPts val="0"/>
              </a:spcAft>
              <a:buSzPts val="2700"/>
              <a:buChar char="●"/>
            </a:pPr>
            <a:r>
              <a:rPr lang="en-US" sz="2700"/>
              <a:t>FY23 total operating budget for KPS would exceed last year’s budget by 3.15%</a:t>
            </a:r>
            <a:endParaRPr sz="2700"/>
          </a:p>
          <a:p>
            <a:pPr indent="-182880" lvl="0" marL="182880" rtl="0" algn="l">
              <a:lnSpc>
                <a:spcPct val="90000"/>
              </a:lnSpc>
              <a:spcBef>
                <a:spcPts val="1200"/>
              </a:spcBef>
              <a:spcAft>
                <a:spcPts val="0"/>
              </a:spcAft>
              <a:buSzPts val="2700"/>
              <a:buChar char="●"/>
            </a:pPr>
            <a:r>
              <a:rPr lang="en-US" sz="2700"/>
              <a:t> Tax increase for a home valued at $100,000.  $1,228.30 compared to $1,195.33 in FY 22.  Increase of $32.97 / 100K.</a:t>
            </a:r>
            <a:endParaRPr sz="2700"/>
          </a:p>
          <a:p>
            <a:pPr indent="0" lvl="0" marL="0" rtl="0" algn="l">
              <a:lnSpc>
                <a:spcPct val="90000"/>
              </a:lnSpc>
              <a:spcBef>
                <a:spcPts val="1200"/>
              </a:spcBef>
              <a:spcAft>
                <a:spcPts val="0"/>
              </a:spcAft>
              <a:buSzPts val="2000"/>
              <a:buNone/>
            </a:pPr>
            <a:r>
              <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8" name="Shape 218"/>
        <p:cNvGrpSpPr/>
        <p:nvPr/>
      </p:nvGrpSpPr>
      <p:grpSpPr>
        <a:xfrm>
          <a:off x="0" y="0"/>
          <a:ext cx="0" cy="0"/>
          <a:chOff x="0" y="0"/>
          <a:chExt cx="0" cy="0"/>
        </a:xfrm>
      </p:grpSpPr>
      <p:sp>
        <p:nvSpPr>
          <p:cNvPr id="219" name="Google Shape;219;g15f26e1348d_0_106"/>
          <p:cNvSpPr txBox="1"/>
          <p:nvPr>
            <p:ph type="title"/>
          </p:nvPr>
        </p:nvSpPr>
        <p:spPr>
          <a:xfrm>
            <a:off x="252919" y="1123837"/>
            <a:ext cx="2947500" cy="4601100"/>
          </a:xfrm>
          <a:prstGeom prst="rect">
            <a:avLst/>
          </a:prstGeom>
        </p:spPr>
        <p:txBody>
          <a:bodyPr anchorCtr="0" anchor="ctr" bIns="45700" lIns="91425" spcFirstLastPara="1" rIns="91425" wrap="square" tIns="45700">
            <a:normAutofit/>
          </a:bodyPr>
          <a:lstStyle/>
          <a:p>
            <a:pPr indent="0" lvl="0" marL="0" rtl="0" algn="l">
              <a:spcBef>
                <a:spcPts val="0"/>
              </a:spcBef>
              <a:spcAft>
                <a:spcPts val="0"/>
              </a:spcAft>
              <a:buNone/>
            </a:pPr>
            <a:r>
              <a:rPr lang="en-US"/>
              <a:t>Concluding thoughts..</a:t>
            </a:r>
            <a:endParaRPr/>
          </a:p>
        </p:txBody>
      </p:sp>
      <p:sp>
        <p:nvSpPr>
          <p:cNvPr id="220" name="Google Shape;220;g15f26e1348d_0_106"/>
          <p:cNvSpPr txBox="1"/>
          <p:nvPr>
            <p:ph idx="1" type="body"/>
          </p:nvPr>
        </p:nvSpPr>
        <p:spPr>
          <a:xfrm>
            <a:off x="3571875" y="204675"/>
            <a:ext cx="8117400" cy="6365400"/>
          </a:xfrm>
          <a:prstGeom prst="rect">
            <a:avLst/>
          </a:prstGeom>
        </p:spPr>
        <p:txBody>
          <a:bodyPr anchorCtr="0" anchor="ctr" bIns="45700" lIns="91425" spcFirstLastPara="1" rIns="91425" wrap="square" tIns="45700">
            <a:normAutofit fontScale="77500" lnSpcReduction="10000"/>
          </a:bodyPr>
          <a:lstStyle/>
          <a:p>
            <a:pPr indent="-346710" lvl="0" marL="457200" rtl="0" algn="l">
              <a:lnSpc>
                <a:spcPct val="115000"/>
              </a:lnSpc>
              <a:spcBef>
                <a:spcPts val="0"/>
              </a:spcBef>
              <a:spcAft>
                <a:spcPts val="0"/>
              </a:spcAft>
              <a:buClr>
                <a:srgbClr val="FEFEFE"/>
              </a:buClr>
              <a:buSzPct val="100000"/>
              <a:buChar char="●"/>
            </a:pPr>
            <a:r>
              <a:rPr lang="en-US" sz="2400">
                <a:solidFill>
                  <a:srgbClr val="FEFEFE"/>
                </a:solidFill>
              </a:rPr>
              <a:t>85.57% of budget towards salary and benefits for our 930 employees.  The remaining 14.43% is used for all other functional expenses. </a:t>
            </a:r>
            <a:endParaRPr sz="2400">
              <a:solidFill>
                <a:srgbClr val="FEFEFE"/>
              </a:solidFill>
            </a:endParaRPr>
          </a:p>
          <a:p>
            <a:pPr indent="-346710" lvl="2" marL="1371600" rtl="0" algn="l">
              <a:lnSpc>
                <a:spcPct val="115000"/>
              </a:lnSpc>
              <a:spcBef>
                <a:spcPts val="0"/>
              </a:spcBef>
              <a:spcAft>
                <a:spcPts val="0"/>
              </a:spcAft>
              <a:buClr>
                <a:srgbClr val="FEFEFE"/>
              </a:buClr>
              <a:buSzPct val="100000"/>
              <a:buChar char="●"/>
            </a:pPr>
            <a:r>
              <a:rPr lang="en-US" sz="2400">
                <a:solidFill>
                  <a:srgbClr val="FEFEFE"/>
                </a:solidFill>
              </a:rPr>
              <a:t>Classified: 22%</a:t>
            </a:r>
            <a:endParaRPr sz="2400">
              <a:solidFill>
                <a:srgbClr val="FEFEFE"/>
              </a:solidFill>
            </a:endParaRPr>
          </a:p>
          <a:p>
            <a:pPr indent="-346710" lvl="2" marL="1371600" rtl="0" algn="l">
              <a:lnSpc>
                <a:spcPct val="115000"/>
              </a:lnSpc>
              <a:spcBef>
                <a:spcPts val="0"/>
              </a:spcBef>
              <a:spcAft>
                <a:spcPts val="0"/>
              </a:spcAft>
              <a:buClr>
                <a:srgbClr val="FEFEFE"/>
              </a:buClr>
              <a:buSzPct val="100000"/>
              <a:buChar char="●"/>
            </a:pPr>
            <a:r>
              <a:rPr lang="en-US" sz="2400">
                <a:solidFill>
                  <a:srgbClr val="FEFEFE"/>
                </a:solidFill>
              </a:rPr>
              <a:t>Classified Exempt: 5%</a:t>
            </a:r>
            <a:endParaRPr sz="2400">
              <a:solidFill>
                <a:srgbClr val="FEFEFE"/>
              </a:solidFill>
            </a:endParaRPr>
          </a:p>
          <a:p>
            <a:pPr indent="-346710" lvl="2" marL="1371600" rtl="0" algn="l">
              <a:lnSpc>
                <a:spcPct val="115000"/>
              </a:lnSpc>
              <a:spcBef>
                <a:spcPts val="0"/>
              </a:spcBef>
              <a:spcAft>
                <a:spcPts val="0"/>
              </a:spcAft>
              <a:buClr>
                <a:srgbClr val="FEFEFE"/>
              </a:buClr>
              <a:buSzPct val="100000"/>
              <a:buChar char="●"/>
            </a:pPr>
            <a:r>
              <a:rPr lang="en-US" sz="2400">
                <a:solidFill>
                  <a:srgbClr val="FEFEFE"/>
                </a:solidFill>
              </a:rPr>
              <a:t>Teachers: 66%</a:t>
            </a:r>
            <a:endParaRPr sz="2400">
              <a:solidFill>
                <a:srgbClr val="FEFEFE"/>
              </a:solidFill>
            </a:endParaRPr>
          </a:p>
          <a:p>
            <a:pPr indent="-346710" lvl="2" marL="1371600" rtl="0" algn="l">
              <a:lnSpc>
                <a:spcPct val="115000"/>
              </a:lnSpc>
              <a:spcBef>
                <a:spcPts val="0"/>
              </a:spcBef>
              <a:spcAft>
                <a:spcPts val="0"/>
              </a:spcAft>
              <a:buClr>
                <a:srgbClr val="FEFEFE"/>
              </a:buClr>
              <a:buSzPct val="100000"/>
              <a:buChar char="●"/>
            </a:pPr>
            <a:r>
              <a:rPr lang="en-US" sz="2400">
                <a:solidFill>
                  <a:srgbClr val="FEFEFE"/>
                </a:solidFill>
              </a:rPr>
              <a:t>Administration: 7%</a:t>
            </a:r>
            <a:endParaRPr sz="2400">
              <a:solidFill>
                <a:srgbClr val="FEFEFE"/>
              </a:solidFill>
            </a:endParaRPr>
          </a:p>
          <a:p>
            <a:pPr indent="-346710" lvl="0" marL="457200" rtl="0" algn="l">
              <a:lnSpc>
                <a:spcPct val="115000"/>
              </a:lnSpc>
              <a:spcBef>
                <a:spcPts val="0"/>
              </a:spcBef>
              <a:spcAft>
                <a:spcPts val="0"/>
              </a:spcAft>
              <a:buClr>
                <a:srgbClr val="FEFEFE"/>
              </a:buClr>
              <a:buSzPct val="100000"/>
              <a:buChar char="●"/>
            </a:pPr>
            <a:r>
              <a:rPr lang="en-US" sz="2400">
                <a:solidFill>
                  <a:srgbClr val="FEFEFE"/>
                </a:solidFill>
              </a:rPr>
              <a:t>I anticipate that State Aid will be reduced next year.  Legislative session may see drastic changes to TEEOSA which would greatly affect school funding.</a:t>
            </a:r>
            <a:endParaRPr sz="2400">
              <a:solidFill>
                <a:srgbClr val="FEFEFE"/>
              </a:solidFill>
            </a:endParaRPr>
          </a:p>
          <a:p>
            <a:pPr indent="-346710" lvl="0" marL="457200" rtl="0" algn="l">
              <a:lnSpc>
                <a:spcPct val="115000"/>
              </a:lnSpc>
              <a:spcBef>
                <a:spcPts val="0"/>
              </a:spcBef>
              <a:spcAft>
                <a:spcPts val="0"/>
              </a:spcAft>
              <a:buClr>
                <a:srgbClr val="FEFEFE"/>
              </a:buClr>
              <a:buSzPct val="100000"/>
              <a:buChar char="●"/>
            </a:pPr>
            <a:r>
              <a:rPr lang="en-US" sz="2400">
                <a:solidFill>
                  <a:srgbClr val="FEFEFE"/>
                </a:solidFill>
              </a:rPr>
              <a:t>When at a conference last week, Mr. Mundorf and I learned that almost all districts in attendance will have significant challenges during negotiations for 23-24 as we are all competing for limited teacher candidates.  Districts are mentioning 5-6% raises for teachers.</a:t>
            </a:r>
            <a:endParaRPr sz="2400">
              <a:solidFill>
                <a:srgbClr val="FEFEFE"/>
              </a:solidFill>
            </a:endParaRPr>
          </a:p>
          <a:p>
            <a:pPr indent="-346710" lvl="0" marL="457200" rtl="0" algn="l">
              <a:lnSpc>
                <a:spcPct val="115000"/>
              </a:lnSpc>
              <a:spcBef>
                <a:spcPts val="0"/>
              </a:spcBef>
              <a:spcAft>
                <a:spcPts val="0"/>
              </a:spcAft>
              <a:buClr>
                <a:srgbClr val="FEFEFE"/>
              </a:buClr>
              <a:buSzPct val="100000"/>
              <a:buChar char="●"/>
            </a:pPr>
            <a:r>
              <a:rPr lang="en-US" sz="2400">
                <a:solidFill>
                  <a:srgbClr val="FEFEFE"/>
                </a:solidFill>
              </a:rPr>
              <a:t>We anticipate this will affect our salary and benefit increases as well.</a:t>
            </a:r>
            <a:endParaRPr sz="2400">
              <a:solidFill>
                <a:srgbClr val="FEFEFE"/>
              </a:solidFill>
            </a:endParaRPr>
          </a:p>
          <a:p>
            <a:pPr indent="-346710" lvl="0" marL="457200" rtl="0" algn="l">
              <a:lnSpc>
                <a:spcPct val="115000"/>
              </a:lnSpc>
              <a:spcBef>
                <a:spcPts val="0"/>
              </a:spcBef>
              <a:spcAft>
                <a:spcPts val="0"/>
              </a:spcAft>
              <a:buClr>
                <a:srgbClr val="FEFEFE"/>
              </a:buClr>
              <a:buSzPct val="100000"/>
              <a:buChar char="●"/>
            </a:pPr>
            <a:r>
              <a:rPr lang="en-US" sz="2400">
                <a:solidFill>
                  <a:srgbClr val="FEFEFE"/>
                </a:solidFill>
              </a:rPr>
              <a:t>As of this afternoon, we have 16 classified vacancies and 2 certified vacancies, (School Psychologist and Special Education teacher).</a:t>
            </a:r>
            <a:endParaRPr sz="2400">
              <a:solidFill>
                <a:srgbClr val="FEFEFE"/>
              </a:solidFill>
            </a:endParaRPr>
          </a:p>
          <a:p>
            <a:pPr indent="-346710" lvl="0" marL="457200" rtl="0" algn="l">
              <a:lnSpc>
                <a:spcPct val="115000"/>
              </a:lnSpc>
              <a:spcBef>
                <a:spcPts val="0"/>
              </a:spcBef>
              <a:spcAft>
                <a:spcPts val="0"/>
              </a:spcAft>
              <a:buClr>
                <a:srgbClr val="FEFEFE"/>
              </a:buClr>
              <a:buSzPct val="100000"/>
              <a:buChar char="●"/>
            </a:pPr>
            <a:r>
              <a:rPr lang="en-US" sz="2400">
                <a:solidFill>
                  <a:srgbClr val="FEFEFE"/>
                </a:solidFill>
              </a:rPr>
              <a:t>UNK has reported a 30+% decrease in teacher candidates in the fall of 2022.</a:t>
            </a:r>
            <a:endParaRPr sz="2400">
              <a:solidFill>
                <a:srgbClr val="FEFEFE"/>
              </a:solidFill>
            </a:endParaRPr>
          </a:p>
          <a:p>
            <a:pPr indent="-346710" lvl="0" marL="457200" rtl="0" algn="l">
              <a:lnSpc>
                <a:spcPct val="115000"/>
              </a:lnSpc>
              <a:spcBef>
                <a:spcPts val="0"/>
              </a:spcBef>
              <a:spcAft>
                <a:spcPts val="0"/>
              </a:spcAft>
              <a:buClr>
                <a:srgbClr val="FEFEFE"/>
              </a:buClr>
              <a:buSzPct val="100000"/>
              <a:buChar char="●"/>
            </a:pPr>
            <a:r>
              <a:rPr lang="en-US" sz="2400">
                <a:solidFill>
                  <a:srgbClr val="FEFEFE"/>
                </a:solidFill>
              </a:rPr>
              <a:t>Due to retirements and for other reasons, KPS, on average must replace 25 teachers per year.  We are fortunate to find outstanding teachers, however, with fewer teachers in the pool, we have to remain competitive with salary and benefits. </a:t>
            </a:r>
            <a:endParaRPr sz="2400">
              <a:solidFill>
                <a:srgbClr val="FEFEFE"/>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5" name="Shape 225"/>
        <p:cNvGrpSpPr/>
        <p:nvPr/>
      </p:nvGrpSpPr>
      <p:grpSpPr>
        <a:xfrm>
          <a:off x="0" y="0"/>
          <a:ext cx="0" cy="0"/>
          <a:chOff x="0" y="0"/>
          <a:chExt cx="0" cy="0"/>
        </a:xfrm>
      </p:grpSpPr>
      <p:sp>
        <p:nvSpPr>
          <p:cNvPr id="226" name="Google Shape;226;g15f3e5ec06d_0_0"/>
          <p:cNvSpPr txBox="1"/>
          <p:nvPr>
            <p:ph type="title"/>
          </p:nvPr>
        </p:nvSpPr>
        <p:spPr>
          <a:xfrm>
            <a:off x="252919" y="1123837"/>
            <a:ext cx="2947500" cy="4601100"/>
          </a:xfrm>
          <a:prstGeom prst="rect">
            <a:avLst/>
          </a:prstGeom>
        </p:spPr>
        <p:txBody>
          <a:bodyPr anchorCtr="0" anchor="ctr" bIns="45700" lIns="91425" spcFirstLastPara="1" rIns="91425" wrap="square" tIns="45700">
            <a:normAutofit/>
          </a:bodyPr>
          <a:lstStyle/>
          <a:p>
            <a:pPr indent="0" lvl="0" marL="0" rtl="0" algn="l">
              <a:spcBef>
                <a:spcPts val="0"/>
              </a:spcBef>
              <a:spcAft>
                <a:spcPts val="0"/>
              </a:spcAft>
              <a:buNone/>
            </a:pPr>
            <a:r>
              <a:rPr lang="en-US"/>
              <a:t>QUESTIONS?</a:t>
            </a:r>
            <a:endParaRPr/>
          </a:p>
        </p:txBody>
      </p:sp>
      <p:sp>
        <p:nvSpPr>
          <p:cNvPr id="227" name="Google Shape;227;g15f3e5ec06d_0_0"/>
          <p:cNvSpPr txBox="1"/>
          <p:nvPr>
            <p:ph idx="1" type="body"/>
          </p:nvPr>
        </p:nvSpPr>
        <p:spPr>
          <a:xfrm>
            <a:off x="3869268" y="864108"/>
            <a:ext cx="7315200" cy="5120700"/>
          </a:xfrm>
          <a:prstGeom prst="rect">
            <a:avLst/>
          </a:prstGeom>
        </p:spPr>
        <p:txBody>
          <a:bodyPr anchorCtr="0" anchor="ctr" bIns="45700" lIns="91425" spcFirstLastPara="1" rIns="91425" wrap="square" tIns="45700">
            <a:normAutofit/>
          </a:bodyPr>
          <a:lstStyle/>
          <a:p>
            <a:pPr indent="0" lvl="0" marL="0" rtl="0" algn="ctr">
              <a:spcBef>
                <a:spcPts val="1200"/>
              </a:spcBef>
              <a:spcAft>
                <a:spcPts val="0"/>
              </a:spcAft>
              <a:buNone/>
            </a:pPr>
            <a:r>
              <a:rPr lang="en-US" sz="2900"/>
              <a:t>Dr. Chris Loofe</a:t>
            </a:r>
            <a:endParaRPr sz="2900"/>
          </a:p>
          <a:p>
            <a:pPr indent="0" lvl="0" marL="0" rtl="0" algn="ctr">
              <a:spcBef>
                <a:spcPts val="1200"/>
              </a:spcBef>
              <a:spcAft>
                <a:spcPts val="0"/>
              </a:spcAft>
              <a:buNone/>
            </a:pPr>
            <a:r>
              <a:rPr lang="en-US" sz="2900"/>
              <a:t>Associate Superintendent / Director of Finance</a:t>
            </a:r>
            <a:endParaRPr sz="2900"/>
          </a:p>
          <a:p>
            <a:pPr indent="0" lvl="0" marL="0" rtl="0" algn="ctr">
              <a:spcBef>
                <a:spcPts val="1200"/>
              </a:spcBef>
              <a:spcAft>
                <a:spcPts val="0"/>
              </a:spcAft>
              <a:buNone/>
            </a:pPr>
            <a:r>
              <a:rPr lang="en-US" sz="2900"/>
              <a:t>Kearney Public Schools</a:t>
            </a:r>
            <a:endParaRPr sz="2900"/>
          </a:p>
          <a:p>
            <a:pPr indent="0" lvl="0" marL="0" rtl="0" algn="ctr">
              <a:spcBef>
                <a:spcPts val="1200"/>
              </a:spcBef>
              <a:spcAft>
                <a:spcPts val="0"/>
              </a:spcAft>
              <a:buNone/>
            </a:pPr>
            <a:r>
              <a:rPr lang="en-US" sz="2900" u="sng">
                <a:solidFill>
                  <a:schemeClr val="hlink"/>
                </a:solidFill>
                <a:hlinkClick r:id="rId3"/>
              </a:rPr>
              <a:t>chrloofe@kearneycats.com</a:t>
            </a:r>
            <a:endParaRPr sz="2900"/>
          </a:p>
          <a:p>
            <a:pPr indent="0" lvl="0" marL="0" rtl="0" algn="ctr">
              <a:spcBef>
                <a:spcPts val="1200"/>
              </a:spcBef>
              <a:spcAft>
                <a:spcPts val="0"/>
              </a:spcAft>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0" name="Shape 100"/>
        <p:cNvGrpSpPr/>
        <p:nvPr/>
      </p:nvGrpSpPr>
      <p:grpSpPr>
        <a:xfrm>
          <a:off x="0" y="0"/>
          <a:ext cx="0" cy="0"/>
          <a:chOff x="0" y="0"/>
          <a:chExt cx="0" cy="0"/>
        </a:xfrm>
      </p:grpSpPr>
      <p:sp>
        <p:nvSpPr>
          <p:cNvPr id="101" name="Google Shape;101;g15f26e1348d_0_53"/>
          <p:cNvSpPr txBox="1"/>
          <p:nvPr>
            <p:ph type="title"/>
          </p:nvPr>
        </p:nvSpPr>
        <p:spPr>
          <a:xfrm>
            <a:off x="252919" y="1123837"/>
            <a:ext cx="2947500" cy="4601100"/>
          </a:xfrm>
          <a:prstGeom prst="rect">
            <a:avLst/>
          </a:prstGeom>
        </p:spPr>
        <p:txBody>
          <a:bodyPr anchorCtr="0" anchor="ctr" bIns="45700" lIns="91425" spcFirstLastPara="1" rIns="91425" wrap="square" tIns="45700">
            <a:normAutofit/>
          </a:bodyPr>
          <a:lstStyle/>
          <a:p>
            <a:pPr indent="0" lvl="0" marL="0" rtl="0" algn="l">
              <a:spcBef>
                <a:spcPts val="0"/>
              </a:spcBef>
              <a:spcAft>
                <a:spcPts val="0"/>
              </a:spcAft>
              <a:buNone/>
            </a:pPr>
            <a:r>
              <a:rPr lang="en-US" sz="3500"/>
              <a:t>POSTCARD #1 error</a:t>
            </a:r>
            <a:endParaRPr sz="3500"/>
          </a:p>
        </p:txBody>
      </p:sp>
      <p:sp>
        <p:nvSpPr>
          <p:cNvPr id="102" name="Google Shape;102;g15f26e1348d_0_53"/>
          <p:cNvSpPr txBox="1"/>
          <p:nvPr>
            <p:ph idx="1" type="body"/>
          </p:nvPr>
        </p:nvSpPr>
        <p:spPr>
          <a:xfrm>
            <a:off x="3974800" y="404446"/>
            <a:ext cx="7315200" cy="4093800"/>
          </a:xfrm>
          <a:prstGeom prst="rect">
            <a:avLst/>
          </a:prstGeom>
        </p:spPr>
        <p:txBody>
          <a:bodyPr anchorCtr="0" anchor="t" bIns="45700" lIns="91425" spcFirstLastPara="1" rIns="91425" wrap="square" tIns="45700">
            <a:normAutofit/>
          </a:bodyPr>
          <a:lstStyle/>
          <a:p>
            <a:pPr indent="-374650" lvl="0" marL="457200" rtl="0" algn="l">
              <a:spcBef>
                <a:spcPts val="1200"/>
              </a:spcBef>
              <a:spcAft>
                <a:spcPts val="0"/>
              </a:spcAft>
              <a:buSzPts val="2300"/>
              <a:buChar char="●"/>
            </a:pPr>
            <a:r>
              <a:rPr lang="en-US" sz="2300"/>
              <a:t>2022 Estimated Tax Amount was incorrect (too high).  Buffalo County did not include the valuations from Kearney Co. nor Phelps Co.  They only used the Buffalo Co. valuation.</a:t>
            </a:r>
            <a:endParaRPr sz="2300"/>
          </a:p>
          <a:p>
            <a:pPr indent="-374650" lvl="0" marL="457200" rtl="0" algn="l">
              <a:spcBef>
                <a:spcPts val="0"/>
              </a:spcBef>
              <a:spcAft>
                <a:spcPts val="0"/>
              </a:spcAft>
              <a:buSzPts val="2300"/>
              <a:buChar char="●"/>
            </a:pPr>
            <a:r>
              <a:rPr lang="en-US" sz="2300"/>
              <a:t>Adding those values would increase the total valuation and reduce everyone’s estimated tax payment. </a:t>
            </a:r>
            <a:endParaRPr sz="2300"/>
          </a:p>
          <a:p>
            <a:pPr indent="0" lvl="0" marL="0" rtl="0" algn="l">
              <a:spcBef>
                <a:spcPts val="1200"/>
              </a:spcBef>
              <a:spcAft>
                <a:spcPts val="0"/>
              </a:spcAft>
              <a:buNone/>
            </a:pPr>
            <a:r>
              <a:t/>
            </a:r>
            <a:endParaRPr sz="2300"/>
          </a:p>
        </p:txBody>
      </p:sp>
      <p:pic>
        <p:nvPicPr>
          <p:cNvPr id="103" name="Google Shape;103;g15f26e1348d_0_53"/>
          <p:cNvPicPr preferRelativeResize="0"/>
          <p:nvPr/>
        </p:nvPicPr>
        <p:blipFill>
          <a:blip r:embed="rId3">
            <a:alphaModFix/>
          </a:blip>
          <a:stretch>
            <a:fillRect/>
          </a:stretch>
        </p:blipFill>
        <p:spPr>
          <a:xfrm>
            <a:off x="4011563" y="2975950"/>
            <a:ext cx="7241675" cy="2466368"/>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 name="Shape 108"/>
        <p:cNvGrpSpPr/>
        <p:nvPr/>
      </p:nvGrpSpPr>
      <p:grpSpPr>
        <a:xfrm>
          <a:off x="0" y="0"/>
          <a:ext cx="0" cy="0"/>
          <a:chOff x="0" y="0"/>
          <a:chExt cx="0" cy="0"/>
        </a:xfrm>
      </p:grpSpPr>
      <p:sp>
        <p:nvSpPr>
          <p:cNvPr id="109" name="Google Shape;109;g15f26e1348d_0_59"/>
          <p:cNvSpPr txBox="1"/>
          <p:nvPr>
            <p:ph type="title"/>
          </p:nvPr>
        </p:nvSpPr>
        <p:spPr>
          <a:xfrm>
            <a:off x="252919" y="1123837"/>
            <a:ext cx="2947500" cy="4601100"/>
          </a:xfrm>
          <a:prstGeom prst="rect">
            <a:avLst/>
          </a:prstGeom>
        </p:spPr>
        <p:txBody>
          <a:bodyPr anchorCtr="0" anchor="ctr" bIns="45700" lIns="91425" spcFirstLastPara="1" rIns="91425" wrap="square" tIns="45700">
            <a:normAutofit/>
          </a:bodyPr>
          <a:lstStyle/>
          <a:p>
            <a:pPr indent="0" lvl="0" marL="0" rtl="0" algn="l">
              <a:spcBef>
                <a:spcPts val="0"/>
              </a:spcBef>
              <a:spcAft>
                <a:spcPts val="0"/>
              </a:spcAft>
              <a:buNone/>
            </a:pPr>
            <a:r>
              <a:rPr lang="en-US"/>
              <a:t>Postcard #2 error</a:t>
            </a:r>
            <a:endParaRPr/>
          </a:p>
        </p:txBody>
      </p:sp>
      <p:sp>
        <p:nvSpPr>
          <p:cNvPr id="110" name="Google Shape;110;g15f26e1348d_0_59"/>
          <p:cNvSpPr txBox="1"/>
          <p:nvPr>
            <p:ph idx="1" type="body"/>
          </p:nvPr>
        </p:nvSpPr>
        <p:spPr>
          <a:xfrm>
            <a:off x="3869275" y="864100"/>
            <a:ext cx="7315200" cy="5257500"/>
          </a:xfrm>
          <a:prstGeom prst="rect">
            <a:avLst/>
          </a:prstGeom>
        </p:spPr>
        <p:txBody>
          <a:bodyPr anchorCtr="0" anchor="t" bIns="45700" lIns="91425" spcFirstLastPara="1" rIns="91425" wrap="square" tIns="45700">
            <a:normAutofit/>
          </a:bodyPr>
          <a:lstStyle/>
          <a:p>
            <a:pPr indent="-374650" lvl="0" marL="457200" rtl="0" algn="l">
              <a:spcBef>
                <a:spcPts val="1200"/>
              </a:spcBef>
              <a:spcAft>
                <a:spcPts val="0"/>
              </a:spcAft>
              <a:buSzPts val="2300"/>
              <a:buChar char="●"/>
            </a:pPr>
            <a:r>
              <a:rPr lang="en-US" sz="2300"/>
              <a:t>2021 Estimated Tax Amount was incorrect (too low). The state of Nebraska only used the General Fund tax base for the district when they should have used the General Fund and the Bond Fund.</a:t>
            </a:r>
            <a:endParaRPr sz="2300"/>
          </a:p>
          <a:p>
            <a:pPr indent="-374650" lvl="0" marL="457200" rtl="0" algn="l">
              <a:spcBef>
                <a:spcPts val="0"/>
              </a:spcBef>
              <a:spcAft>
                <a:spcPts val="0"/>
              </a:spcAft>
              <a:buSzPts val="2300"/>
              <a:buChar char="●"/>
            </a:pPr>
            <a:r>
              <a:rPr lang="en-US" sz="2300"/>
              <a:t>This resulted in 6,868,643.00 not being included in the formula.  </a:t>
            </a:r>
            <a:endParaRPr sz="2300"/>
          </a:p>
          <a:p>
            <a:pPr indent="-374650" lvl="0" marL="457200" rtl="0" algn="l">
              <a:spcBef>
                <a:spcPts val="0"/>
              </a:spcBef>
              <a:spcAft>
                <a:spcPts val="0"/>
              </a:spcAft>
              <a:buSzPts val="2300"/>
              <a:buChar char="●"/>
            </a:pPr>
            <a:r>
              <a:rPr lang="en-US" sz="2300"/>
              <a:t>No way to accurately calculate these amounts.</a:t>
            </a:r>
            <a:endParaRPr sz="2300"/>
          </a:p>
          <a:p>
            <a:pPr indent="-374650" lvl="0" marL="457200" rtl="0" algn="l">
              <a:spcBef>
                <a:spcPts val="0"/>
              </a:spcBef>
              <a:spcAft>
                <a:spcPts val="0"/>
              </a:spcAft>
              <a:buSzPts val="2300"/>
              <a:buChar char="●"/>
            </a:pPr>
            <a:r>
              <a:rPr lang="en-US" sz="2300"/>
              <a:t>When you add those dollars back into the formula your taxes paid is actually higher than the postcard reads.</a:t>
            </a:r>
            <a:endParaRPr sz="2300"/>
          </a:p>
          <a:p>
            <a:pPr indent="-374650" lvl="0" marL="457200" rtl="0" algn="l">
              <a:spcBef>
                <a:spcPts val="0"/>
              </a:spcBef>
              <a:spcAft>
                <a:spcPts val="0"/>
              </a:spcAft>
              <a:buSzPts val="2300"/>
              <a:buChar char="●"/>
            </a:pPr>
            <a:r>
              <a:rPr lang="en-US" sz="2300"/>
              <a:t>Ultimately, the Estimated Change Amount is too high.  When you increase the amount paid in 2021, your overall estimated change will decrease. </a:t>
            </a:r>
            <a:endParaRPr sz="2300"/>
          </a:p>
          <a:p>
            <a:pPr indent="0" lvl="0" marL="0" rtl="0" algn="l">
              <a:spcBef>
                <a:spcPts val="1200"/>
              </a:spcBef>
              <a:spcAft>
                <a:spcPts val="0"/>
              </a:spcAft>
              <a:buNone/>
            </a:pPr>
            <a:r>
              <a:t/>
            </a:r>
            <a:endParaRPr sz="2300"/>
          </a:p>
        </p:txBody>
      </p:sp>
      <p:pic>
        <p:nvPicPr>
          <p:cNvPr id="111" name="Google Shape;111;g15f26e1348d_0_59"/>
          <p:cNvPicPr preferRelativeResize="0"/>
          <p:nvPr/>
        </p:nvPicPr>
        <p:blipFill>
          <a:blip r:embed="rId3">
            <a:alphaModFix/>
          </a:blip>
          <a:stretch>
            <a:fillRect/>
          </a:stretch>
        </p:blipFill>
        <p:spPr>
          <a:xfrm>
            <a:off x="7760375" y="5155050"/>
            <a:ext cx="1507175" cy="1269950"/>
          </a:xfrm>
          <a:prstGeom prst="rect">
            <a:avLst/>
          </a:prstGeom>
          <a:noFill/>
          <a:ln>
            <a:noFill/>
          </a:ln>
        </p:spPr>
      </p:pic>
      <p:pic>
        <p:nvPicPr>
          <p:cNvPr id="112" name="Google Shape;112;g15f26e1348d_0_59"/>
          <p:cNvPicPr preferRelativeResize="0"/>
          <p:nvPr/>
        </p:nvPicPr>
        <p:blipFill>
          <a:blip r:embed="rId4">
            <a:alphaModFix/>
          </a:blip>
          <a:stretch>
            <a:fillRect/>
          </a:stretch>
        </p:blipFill>
        <p:spPr>
          <a:xfrm>
            <a:off x="5821175" y="4947515"/>
            <a:ext cx="1939188" cy="1477491"/>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7" name="Shape 117"/>
        <p:cNvGrpSpPr/>
        <p:nvPr/>
      </p:nvGrpSpPr>
      <p:grpSpPr>
        <a:xfrm>
          <a:off x="0" y="0"/>
          <a:ext cx="0" cy="0"/>
          <a:chOff x="0" y="0"/>
          <a:chExt cx="0" cy="0"/>
        </a:xfrm>
      </p:grpSpPr>
      <p:sp>
        <p:nvSpPr>
          <p:cNvPr id="118" name="Google Shape;118;g15f26e1348d_0_24"/>
          <p:cNvSpPr txBox="1"/>
          <p:nvPr>
            <p:ph type="title"/>
          </p:nvPr>
        </p:nvSpPr>
        <p:spPr>
          <a:xfrm>
            <a:off x="252919" y="1123837"/>
            <a:ext cx="2947500" cy="4601100"/>
          </a:xfrm>
          <a:prstGeom prst="rect">
            <a:avLst/>
          </a:prstGeom>
        </p:spPr>
        <p:txBody>
          <a:bodyPr anchorCtr="0" anchor="ctr" bIns="45700" lIns="91425" spcFirstLastPara="1" rIns="91425" wrap="square" tIns="45700">
            <a:normAutofit/>
          </a:bodyPr>
          <a:lstStyle/>
          <a:p>
            <a:pPr indent="0" lvl="0" marL="0" rtl="0" algn="l">
              <a:spcBef>
                <a:spcPts val="0"/>
              </a:spcBef>
              <a:spcAft>
                <a:spcPts val="0"/>
              </a:spcAft>
              <a:buNone/>
            </a:pPr>
            <a:r>
              <a:rPr lang="en-US"/>
              <a:t>State Funding Concerns…It’s only going to get worse!</a:t>
            </a:r>
            <a:endParaRPr/>
          </a:p>
        </p:txBody>
      </p:sp>
      <p:sp>
        <p:nvSpPr>
          <p:cNvPr id="119" name="Google Shape;119;g15f26e1348d_0_24"/>
          <p:cNvSpPr txBox="1"/>
          <p:nvPr>
            <p:ph idx="1" type="body"/>
          </p:nvPr>
        </p:nvSpPr>
        <p:spPr>
          <a:xfrm>
            <a:off x="3882625" y="302725"/>
            <a:ext cx="7315200" cy="6229800"/>
          </a:xfrm>
          <a:prstGeom prst="rect">
            <a:avLst/>
          </a:prstGeom>
        </p:spPr>
        <p:txBody>
          <a:bodyPr anchorCtr="0" anchor="ctr" bIns="45700" lIns="91425" spcFirstLastPara="1" rIns="91425" wrap="square" tIns="45700">
            <a:normAutofit fontScale="85000" lnSpcReduction="10000"/>
          </a:bodyPr>
          <a:lstStyle/>
          <a:p>
            <a:pPr indent="-336550" lvl="0" marL="457200" rtl="0" algn="l">
              <a:lnSpc>
                <a:spcPct val="115000"/>
              </a:lnSpc>
              <a:spcBef>
                <a:spcPts val="1200"/>
              </a:spcBef>
              <a:spcAft>
                <a:spcPts val="0"/>
              </a:spcAft>
              <a:buSzPct val="90909"/>
              <a:buChar char="●"/>
            </a:pPr>
            <a:r>
              <a:rPr lang="en-US" sz="2200"/>
              <a:t>In 1990, Nebraska ranked 49th nationally, trailing New Hampshire, for the percentage of K-12 funding by the state. As of Sept. 9, 2022, </a:t>
            </a:r>
            <a:r>
              <a:rPr lang="en-US" sz="2200"/>
              <a:t>Nebraska</a:t>
            </a:r>
            <a:r>
              <a:rPr lang="en-US" sz="2200"/>
              <a:t> is still ranked 49th nationally.</a:t>
            </a:r>
            <a:endParaRPr sz="2200"/>
          </a:p>
          <a:p>
            <a:pPr indent="-336550" lvl="0" marL="457200" rtl="0" algn="l">
              <a:lnSpc>
                <a:spcPct val="115000"/>
              </a:lnSpc>
              <a:spcBef>
                <a:spcPts val="0"/>
              </a:spcBef>
              <a:spcAft>
                <a:spcPts val="0"/>
              </a:spcAft>
              <a:buSzPct val="90909"/>
              <a:buChar char="●"/>
            </a:pPr>
            <a:r>
              <a:rPr lang="en-US" sz="2200"/>
              <a:t>TEEOSA formula from 1989 is still used as a method to provide resources from the state to school districts.  Very non-transparent formula that needs a major overhaul. In </a:t>
            </a:r>
            <a:r>
              <a:rPr lang="en-US" sz="2200"/>
              <a:t>its</a:t>
            </a:r>
            <a:r>
              <a:rPr lang="en-US" sz="2200"/>
              <a:t> creation, school districts were expected to receive 20% of income taxes back, lessening the burden on property tax owners.  Today, approximately 2% is returned. </a:t>
            </a:r>
            <a:endParaRPr sz="2200"/>
          </a:p>
          <a:p>
            <a:pPr indent="-336550" lvl="0" marL="457200" rtl="0" algn="l">
              <a:lnSpc>
                <a:spcPct val="115000"/>
              </a:lnSpc>
              <a:spcBef>
                <a:spcPts val="0"/>
              </a:spcBef>
              <a:spcAft>
                <a:spcPts val="0"/>
              </a:spcAft>
              <a:buSzPct val="90909"/>
              <a:buChar char="●"/>
            </a:pPr>
            <a:r>
              <a:rPr lang="en-US" sz="2200"/>
              <a:t>Funding for schools is too dependent on Local Effort…property taxes, fund approximately 62.5% of district’s annual budget. KPS can’t access sales taxes, fees or other revenue sources like the City can.</a:t>
            </a:r>
            <a:endParaRPr sz="2200"/>
          </a:p>
          <a:p>
            <a:pPr indent="-347345" lvl="0" marL="457200" rtl="0" algn="l">
              <a:lnSpc>
                <a:spcPct val="115000"/>
              </a:lnSpc>
              <a:spcBef>
                <a:spcPts val="0"/>
              </a:spcBef>
              <a:spcAft>
                <a:spcPts val="0"/>
              </a:spcAft>
              <a:buSzPct val="100000"/>
              <a:buChar char="●"/>
            </a:pPr>
            <a:r>
              <a:rPr lang="en-US" sz="2200"/>
              <a:t>We anticipate that the upcoming legislative session will have bills introduced that will cause additional concerns for all districts across the state.</a:t>
            </a:r>
            <a:endParaRPr sz="2200"/>
          </a:p>
          <a:p>
            <a:pPr indent="-336550" lvl="0" marL="457200" rtl="0" algn="l">
              <a:lnSpc>
                <a:spcPct val="115000"/>
              </a:lnSpc>
              <a:spcBef>
                <a:spcPts val="0"/>
              </a:spcBef>
              <a:spcAft>
                <a:spcPts val="0"/>
              </a:spcAft>
              <a:buSzPct val="90909"/>
              <a:buChar char="●"/>
            </a:pPr>
            <a:r>
              <a:rPr lang="en-US" sz="2200"/>
              <a:t>I would encourage all taxpayers to review the 2020 Nebraska Property Tax Credit legislative bill and apply for the credit.  For more information please visit………..  </a:t>
            </a:r>
            <a:r>
              <a:rPr lang="en-US" sz="2200" u="sng">
                <a:solidFill>
                  <a:srgbClr val="FF0000"/>
                </a:solidFill>
              </a:rPr>
              <a:t>https://revenue.nebraska.gov/about/nebraska-property-tax-credit</a:t>
            </a:r>
            <a:endParaRPr sz="2200" u="sng">
              <a:solidFill>
                <a:srgbClr val="FF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 name="Shape 124"/>
        <p:cNvGrpSpPr/>
        <p:nvPr/>
      </p:nvGrpSpPr>
      <p:grpSpPr>
        <a:xfrm>
          <a:off x="0" y="0"/>
          <a:ext cx="0" cy="0"/>
          <a:chOff x="0" y="0"/>
          <a:chExt cx="0" cy="0"/>
        </a:xfrm>
      </p:grpSpPr>
      <p:sp>
        <p:nvSpPr>
          <p:cNvPr id="125" name="Google Shape;125;g15f26e1348d_0_94"/>
          <p:cNvSpPr txBox="1"/>
          <p:nvPr>
            <p:ph type="title"/>
          </p:nvPr>
        </p:nvSpPr>
        <p:spPr>
          <a:xfrm>
            <a:off x="252919" y="1123837"/>
            <a:ext cx="2947500" cy="4601100"/>
          </a:xfrm>
          <a:prstGeom prst="rect">
            <a:avLst/>
          </a:prstGeom>
        </p:spPr>
        <p:txBody>
          <a:bodyPr anchorCtr="0" anchor="ctr" bIns="45700" lIns="91425" spcFirstLastPara="1" rIns="91425" wrap="square" tIns="45700">
            <a:normAutofit/>
          </a:bodyPr>
          <a:lstStyle/>
          <a:p>
            <a:pPr indent="0" lvl="0" marL="0" rtl="0" algn="l">
              <a:spcBef>
                <a:spcPts val="0"/>
              </a:spcBef>
              <a:spcAft>
                <a:spcPts val="0"/>
              </a:spcAft>
              <a:buNone/>
            </a:pPr>
            <a:r>
              <a:rPr lang="en-US"/>
              <a:t>Buffalo County Per Pupil Costs</a:t>
            </a:r>
            <a:endParaRPr/>
          </a:p>
        </p:txBody>
      </p:sp>
      <p:pic>
        <p:nvPicPr>
          <p:cNvPr id="126" name="Google Shape;126;g15f26e1348d_0_94"/>
          <p:cNvPicPr preferRelativeResize="0"/>
          <p:nvPr/>
        </p:nvPicPr>
        <p:blipFill>
          <a:blip r:embed="rId3">
            <a:alphaModFix/>
          </a:blip>
          <a:stretch>
            <a:fillRect/>
          </a:stretch>
        </p:blipFill>
        <p:spPr>
          <a:xfrm>
            <a:off x="3433400" y="2471750"/>
            <a:ext cx="8387849" cy="1914525"/>
          </a:xfrm>
          <a:prstGeom prst="rect">
            <a:avLst/>
          </a:prstGeom>
          <a:noFill/>
          <a:ln>
            <a:noFill/>
          </a:ln>
        </p:spPr>
      </p:pic>
      <p:pic>
        <p:nvPicPr>
          <p:cNvPr id="127" name="Google Shape;127;g15f26e1348d_0_94"/>
          <p:cNvPicPr preferRelativeResize="0"/>
          <p:nvPr/>
        </p:nvPicPr>
        <p:blipFill>
          <a:blip r:embed="rId4">
            <a:alphaModFix/>
          </a:blip>
          <a:stretch>
            <a:fillRect/>
          </a:stretch>
        </p:blipFill>
        <p:spPr>
          <a:xfrm>
            <a:off x="9783650" y="1674575"/>
            <a:ext cx="2037600" cy="876300"/>
          </a:xfrm>
          <a:prstGeom prst="rect">
            <a:avLst/>
          </a:prstGeom>
          <a:noFill/>
          <a:ln>
            <a:noFill/>
          </a:ln>
        </p:spPr>
      </p:pic>
      <p:sp>
        <p:nvSpPr>
          <p:cNvPr id="128" name="Google Shape;128;g15f26e1348d_0_94"/>
          <p:cNvSpPr txBox="1"/>
          <p:nvPr/>
        </p:nvSpPr>
        <p:spPr>
          <a:xfrm>
            <a:off x="3433475" y="4624750"/>
            <a:ext cx="8387700" cy="5388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2300">
                <a:solidFill>
                  <a:srgbClr val="FEFEFE"/>
                </a:solidFill>
                <a:latin typeface="Corbel"/>
                <a:ea typeface="Corbel"/>
                <a:cs typeface="Corbel"/>
                <a:sym typeface="Corbel"/>
              </a:rPr>
              <a:t>KPS is the 5th lowest spending school </a:t>
            </a:r>
            <a:r>
              <a:rPr lang="en-US" sz="2300">
                <a:solidFill>
                  <a:srgbClr val="FEFEFE"/>
                </a:solidFill>
                <a:latin typeface="Corbel"/>
                <a:ea typeface="Corbel"/>
                <a:cs typeface="Corbel"/>
                <a:sym typeface="Corbel"/>
              </a:rPr>
              <a:t>district</a:t>
            </a:r>
            <a:r>
              <a:rPr lang="en-US" sz="2300">
                <a:solidFill>
                  <a:srgbClr val="FEFEFE"/>
                </a:solidFill>
                <a:latin typeface="Corbel"/>
                <a:ea typeface="Corbel"/>
                <a:cs typeface="Corbel"/>
                <a:sym typeface="Corbel"/>
              </a:rPr>
              <a:t> in the state per pupil! </a:t>
            </a:r>
            <a:endParaRPr sz="2300">
              <a:solidFill>
                <a:srgbClr val="FEFEFE"/>
              </a:solidFill>
              <a:latin typeface="Corbel"/>
              <a:ea typeface="Corbel"/>
              <a:cs typeface="Corbel"/>
              <a:sym typeface="Corbel"/>
            </a:endParaRPr>
          </a:p>
        </p:txBody>
      </p:sp>
      <p:sp>
        <p:nvSpPr>
          <p:cNvPr id="129" name="Google Shape;129;g15f26e1348d_0_94"/>
          <p:cNvSpPr txBox="1"/>
          <p:nvPr/>
        </p:nvSpPr>
        <p:spPr>
          <a:xfrm>
            <a:off x="3433400" y="751175"/>
            <a:ext cx="6350100" cy="10620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US" sz="1900">
                <a:solidFill>
                  <a:srgbClr val="FEFEFE"/>
                </a:solidFill>
              </a:rPr>
              <a:t>COST PER PUPIL BY AVERAGE DAILY ATTENDANCE (ADA) AND BY AVERAGE DAILY MEMBERSHIP (ADM) </a:t>
            </a:r>
            <a:endParaRPr sz="1900">
              <a:solidFill>
                <a:srgbClr val="FEFEFE"/>
              </a:solidFill>
            </a:endParaRPr>
          </a:p>
          <a:p>
            <a:pPr indent="0" lvl="0" marL="0" rtl="0" algn="ctr">
              <a:spcBef>
                <a:spcPts val="0"/>
              </a:spcBef>
              <a:spcAft>
                <a:spcPts val="0"/>
              </a:spcAft>
              <a:buNone/>
            </a:pPr>
            <a:r>
              <a:rPr lang="en-US" sz="1900">
                <a:solidFill>
                  <a:srgbClr val="FEFEFE"/>
                </a:solidFill>
              </a:rPr>
              <a:t>FROM THE 2020/21 ANNUAL FINANCIAL REPORT</a:t>
            </a:r>
            <a:endParaRPr sz="1900">
              <a:solidFill>
                <a:srgbClr val="FEFEFE"/>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 name="Shape 134"/>
        <p:cNvGrpSpPr/>
        <p:nvPr/>
      </p:nvGrpSpPr>
      <p:grpSpPr>
        <a:xfrm>
          <a:off x="0" y="0"/>
          <a:ext cx="0" cy="0"/>
          <a:chOff x="0" y="0"/>
          <a:chExt cx="0" cy="0"/>
        </a:xfrm>
      </p:grpSpPr>
      <p:sp>
        <p:nvSpPr>
          <p:cNvPr id="135" name="Google Shape;135;p2"/>
          <p:cNvSpPr txBox="1"/>
          <p:nvPr>
            <p:ph type="title"/>
          </p:nvPr>
        </p:nvSpPr>
        <p:spPr>
          <a:xfrm>
            <a:off x="252919" y="1123837"/>
            <a:ext cx="2947482" cy="460118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FFFFFF"/>
              </a:buClr>
              <a:buSzPts val="3600"/>
              <a:buFont typeface="Corbel"/>
              <a:buNone/>
            </a:pPr>
            <a:r>
              <a:rPr lang="en-US"/>
              <a:t>State Aid History</a:t>
            </a:r>
            <a:endParaRPr/>
          </a:p>
        </p:txBody>
      </p:sp>
      <p:graphicFrame>
        <p:nvGraphicFramePr>
          <p:cNvPr id="136" name="Google Shape;136;p2"/>
          <p:cNvGraphicFramePr/>
          <p:nvPr/>
        </p:nvGraphicFramePr>
        <p:xfrm>
          <a:off x="4771938" y="1168075"/>
          <a:ext cx="3000000" cy="3000000"/>
        </p:xfrm>
        <a:graphic>
          <a:graphicData uri="http://schemas.openxmlformats.org/drawingml/2006/table">
            <a:tbl>
              <a:tblPr>
                <a:noFill/>
                <a:tableStyleId>{7F03F332-6903-46F8-AC1A-429ED22DE37A}</a:tableStyleId>
              </a:tblPr>
              <a:tblGrid>
                <a:gridCol w="1597075"/>
                <a:gridCol w="2389525"/>
                <a:gridCol w="2389525"/>
              </a:tblGrid>
              <a:tr h="463575">
                <a:tc>
                  <a:txBody>
                    <a:bodyPr/>
                    <a:lstStyle/>
                    <a:p>
                      <a:pPr indent="0" lvl="0" marL="0" marR="0" rtl="0" algn="l">
                        <a:lnSpc>
                          <a:spcPct val="100000"/>
                        </a:lnSpc>
                        <a:spcBef>
                          <a:spcPts val="0"/>
                        </a:spcBef>
                        <a:spcAft>
                          <a:spcPts val="0"/>
                        </a:spcAft>
                        <a:buClr>
                          <a:srgbClr val="000000"/>
                        </a:buClr>
                        <a:buSzPts val="1700"/>
                        <a:buFont typeface="Arial"/>
                        <a:buNone/>
                      </a:pPr>
                      <a:r>
                        <a:rPr lang="en-US" sz="1700" u="none" cap="none" strike="noStrike">
                          <a:solidFill>
                            <a:srgbClr val="ECEDEF"/>
                          </a:solidFill>
                        </a:rPr>
                        <a:t>2012-13</a:t>
                      </a:r>
                      <a:endParaRPr sz="1700" u="none" cap="none" strike="noStrike">
                        <a:solidFill>
                          <a:srgbClr val="ECEDEF"/>
                        </a:solidFill>
                      </a:endParaRPr>
                    </a:p>
                  </a:txBody>
                  <a:tcPr marT="91425" marB="91425" marR="91425" marL="91425"/>
                </a:tc>
                <a:tc>
                  <a:txBody>
                    <a:bodyPr/>
                    <a:lstStyle/>
                    <a:p>
                      <a:pPr indent="0" lvl="0" marL="0" marR="0" rtl="0" algn="l">
                        <a:lnSpc>
                          <a:spcPct val="100000"/>
                        </a:lnSpc>
                        <a:spcBef>
                          <a:spcPts val="0"/>
                        </a:spcBef>
                        <a:spcAft>
                          <a:spcPts val="0"/>
                        </a:spcAft>
                        <a:buClr>
                          <a:srgbClr val="000000"/>
                        </a:buClr>
                        <a:buSzPts val="1700"/>
                        <a:buFont typeface="Arial"/>
                        <a:buNone/>
                      </a:pPr>
                      <a:r>
                        <a:rPr lang="en-US" sz="1700" u="none" cap="none" strike="noStrike">
                          <a:solidFill>
                            <a:srgbClr val="ECEDEF"/>
                          </a:solidFill>
                        </a:rPr>
                        <a:t>$12,425,651.18</a:t>
                      </a:r>
                      <a:endParaRPr sz="1700" u="none" cap="none" strike="noStrike">
                        <a:solidFill>
                          <a:srgbClr val="ECEDEF"/>
                        </a:solidFill>
                      </a:endParaRPr>
                    </a:p>
                  </a:txBody>
                  <a:tcPr marT="91425" marB="91425" marR="91425" marL="91425"/>
                </a:tc>
                <a:tc>
                  <a:txBody>
                    <a:bodyPr/>
                    <a:lstStyle/>
                    <a:p>
                      <a:pPr indent="0" lvl="0" marL="0" marR="0" rtl="0" algn="l">
                        <a:lnSpc>
                          <a:spcPct val="100000"/>
                        </a:lnSpc>
                        <a:spcBef>
                          <a:spcPts val="0"/>
                        </a:spcBef>
                        <a:spcAft>
                          <a:spcPts val="0"/>
                        </a:spcAft>
                        <a:buClr>
                          <a:srgbClr val="000000"/>
                        </a:buClr>
                        <a:buSzPts val="1700"/>
                        <a:buFont typeface="Arial"/>
                        <a:buNone/>
                      </a:pPr>
                      <a:r>
                        <a:rPr lang="en-US" sz="1700" u="none" cap="none" strike="noStrike">
                          <a:solidFill>
                            <a:srgbClr val="ECEDEF"/>
                          </a:solidFill>
                        </a:rPr>
                        <a:t>$1,289,461.87</a:t>
                      </a:r>
                      <a:endParaRPr sz="1700" u="none" cap="none" strike="noStrike">
                        <a:solidFill>
                          <a:srgbClr val="ECEDEF"/>
                        </a:solidFill>
                      </a:endParaRPr>
                    </a:p>
                  </a:txBody>
                  <a:tcPr marT="91425" marB="91425" marR="91425" marL="91425"/>
                </a:tc>
              </a:tr>
              <a:tr h="463575">
                <a:tc>
                  <a:txBody>
                    <a:bodyPr/>
                    <a:lstStyle/>
                    <a:p>
                      <a:pPr indent="0" lvl="0" marL="0" marR="0" rtl="0" algn="l">
                        <a:lnSpc>
                          <a:spcPct val="100000"/>
                        </a:lnSpc>
                        <a:spcBef>
                          <a:spcPts val="0"/>
                        </a:spcBef>
                        <a:spcAft>
                          <a:spcPts val="0"/>
                        </a:spcAft>
                        <a:buClr>
                          <a:srgbClr val="000000"/>
                        </a:buClr>
                        <a:buSzPts val="1700"/>
                        <a:buFont typeface="Arial"/>
                        <a:buNone/>
                      </a:pPr>
                      <a:r>
                        <a:rPr lang="en-US" sz="1700" u="none" cap="none" strike="noStrike">
                          <a:solidFill>
                            <a:srgbClr val="ECEDEF"/>
                          </a:solidFill>
                        </a:rPr>
                        <a:t>2013-14*</a:t>
                      </a:r>
                      <a:endParaRPr sz="1700" u="none" cap="none" strike="noStrike">
                        <a:solidFill>
                          <a:srgbClr val="ECEDEF"/>
                        </a:solidFill>
                      </a:endParaRPr>
                    </a:p>
                  </a:txBody>
                  <a:tcPr marT="91425" marB="91425" marR="91425" marL="91425"/>
                </a:tc>
                <a:tc>
                  <a:txBody>
                    <a:bodyPr/>
                    <a:lstStyle/>
                    <a:p>
                      <a:pPr indent="0" lvl="0" marL="0" marR="0" rtl="0" algn="l">
                        <a:lnSpc>
                          <a:spcPct val="100000"/>
                        </a:lnSpc>
                        <a:spcBef>
                          <a:spcPts val="0"/>
                        </a:spcBef>
                        <a:spcAft>
                          <a:spcPts val="0"/>
                        </a:spcAft>
                        <a:buClr>
                          <a:srgbClr val="000000"/>
                        </a:buClr>
                        <a:buSzPts val="1700"/>
                        <a:buFont typeface="Arial"/>
                        <a:buNone/>
                      </a:pPr>
                      <a:r>
                        <a:rPr lang="en-US" sz="1700" u="none" cap="none" strike="noStrike">
                          <a:solidFill>
                            <a:srgbClr val="ECEDEF"/>
                          </a:solidFill>
                        </a:rPr>
                        <a:t>$13,380,901.58</a:t>
                      </a:r>
                      <a:endParaRPr sz="1700" u="none" cap="none" strike="noStrike">
                        <a:solidFill>
                          <a:srgbClr val="ECEDEF"/>
                        </a:solidFill>
                      </a:endParaRPr>
                    </a:p>
                  </a:txBody>
                  <a:tcPr marT="91425" marB="91425" marR="91425" marL="91425"/>
                </a:tc>
                <a:tc>
                  <a:txBody>
                    <a:bodyPr/>
                    <a:lstStyle/>
                    <a:p>
                      <a:pPr indent="0" lvl="0" marL="0" marR="0" rtl="0" algn="l">
                        <a:lnSpc>
                          <a:spcPct val="100000"/>
                        </a:lnSpc>
                        <a:spcBef>
                          <a:spcPts val="0"/>
                        </a:spcBef>
                        <a:spcAft>
                          <a:spcPts val="0"/>
                        </a:spcAft>
                        <a:buClr>
                          <a:srgbClr val="000000"/>
                        </a:buClr>
                        <a:buSzPts val="1700"/>
                        <a:buFont typeface="Arial"/>
                        <a:buNone/>
                      </a:pPr>
                      <a:r>
                        <a:rPr lang="en-US" sz="1700" u="none" cap="none" strike="noStrike">
                          <a:solidFill>
                            <a:srgbClr val="ECEDEF"/>
                          </a:solidFill>
                        </a:rPr>
                        <a:t>$955,250.40</a:t>
                      </a:r>
                      <a:endParaRPr sz="1700" u="none" cap="none" strike="noStrike">
                        <a:solidFill>
                          <a:srgbClr val="ECEDEF"/>
                        </a:solidFill>
                      </a:endParaRPr>
                    </a:p>
                  </a:txBody>
                  <a:tcPr marT="91425" marB="91425" marR="91425" marL="91425"/>
                </a:tc>
              </a:tr>
              <a:tr h="463575">
                <a:tc>
                  <a:txBody>
                    <a:bodyPr/>
                    <a:lstStyle/>
                    <a:p>
                      <a:pPr indent="0" lvl="0" marL="0" marR="0" rtl="0" algn="l">
                        <a:lnSpc>
                          <a:spcPct val="100000"/>
                        </a:lnSpc>
                        <a:spcBef>
                          <a:spcPts val="0"/>
                        </a:spcBef>
                        <a:spcAft>
                          <a:spcPts val="0"/>
                        </a:spcAft>
                        <a:buClr>
                          <a:srgbClr val="000000"/>
                        </a:buClr>
                        <a:buSzPts val="1700"/>
                        <a:buFont typeface="Arial"/>
                        <a:buNone/>
                      </a:pPr>
                      <a:r>
                        <a:rPr lang="en-US" sz="1700" u="none" cap="none" strike="noStrike">
                          <a:solidFill>
                            <a:srgbClr val="ECEDEF"/>
                          </a:solidFill>
                        </a:rPr>
                        <a:t>2014-15</a:t>
                      </a:r>
                      <a:endParaRPr sz="1700" u="none" cap="none" strike="noStrike">
                        <a:solidFill>
                          <a:srgbClr val="ECEDEF"/>
                        </a:solidFill>
                      </a:endParaRPr>
                    </a:p>
                  </a:txBody>
                  <a:tcPr marT="91425" marB="91425" marR="91425" marL="91425"/>
                </a:tc>
                <a:tc>
                  <a:txBody>
                    <a:bodyPr/>
                    <a:lstStyle/>
                    <a:p>
                      <a:pPr indent="0" lvl="0" marL="0" marR="0" rtl="0" algn="l">
                        <a:lnSpc>
                          <a:spcPct val="100000"/>
                        </a:lnSpc>
                        <a:spcBef>
                          <a:spcPts val="0"/>
                        </a:spcBef>
                        <a:spcAft>
                          <a:spcPts val="0"/>
                        </a:spcAft>
                        <a:buClr>
                          <a:srgbClr val="000000"/>
                        </a:buClr>
                        <a:buSzPts val="1700"/>
                        <a:buFont typeface="Arial"/>
                        <a:buNone/>
                      </a:pPr>
                      <a:r>
                        <a:rPr lang="en-US" sz="1700" u="none" cap="none" strike="noStrike">
                          <a:solidFill>
                            <a:srgbClr val="ECEDEF"/>
                          </a:solidFill>
                        </a:rPr>
                        <a:t>$11,927,040.05</a:t>
                      </a:r>
                      <a:endParaRPr sz="1700" u="none" cap="none" strike="noStrike">
                        <a:solidFill>
                          <a:srgbClr val="ECEDEF"/>
                        </a:solidFill>
                      </a:endParaRPr>
                    </a:p>
                  </a:txBody>
                  <a:tcPr marT="91425" marB="91425" marR="91425" marL="91425"/>
                </a:tc>
                <a:tc>
                  <a:txBody>
                    <a:bodyPr/>
                    <a:lstStyle/>
                    <a:p>
                      <a:pPr indent="0" lvl="0" marL="0" marR="0" rtl="0" algn="l">
                        <a:lnSpc>
                          <a:spcPct val="100000"/>
                        </a:lnSpc>
                        <a:spcBef>
                          <a:spcPts val="0"/>
                        </a:spcBef>
                        <a:spcAft>
                          <a:spcPts val="0"/>
                        </a:spcAft>
                        <a:buClr>
                          <a:srgbClr val="000000"/>
                        </a:buClr>
                        <a:buSzPts val="1700"/>
                        <a:buFont typeface="Arial"/>
                        <a:buNone/>
                      </a:pPr>
                      <a:r>
                        <a:rPr lang="en-US" sz="1700" u="none" cap="none" strike="noStrike">
                          <a:solidFill>
                            <a:srgbClr val="ECEDEF"/>
                          </a:solidFill>
                        </a:rPr>
                        <a:t>($1,453,861.53)</a:t>
                      </a:r>
                      <a:endParaRPr sz="1700" u="none" cap="none" strike="noStrike">
                        <a:solidFill>
                          <a:srgbClr val="ECEDEF"/>
                        </a:solidFill>
                      </a:endParaRPr>
                    </a:p>
                  </a:txBody>
                  <a:tcPr marT="91425" marB="91425" marR="91425" marL="91425"/>
                </a:tc>
              </a:tr>
              <a:tr h="463575">
                <a:tc>
                  <a:txBody>
                    <a:bodyPr/>
                    <a:lstStyle/>
                    <a:p>
                      <a:pPr indent="0" lvl="0" marL="0" marR="0" rtl="0" algn="l">
                        <a:lnSpc>
                          <a:spcPct val="100000"/>
                        </a:lnSpc>
                        <a:spcBef>
                          <a:spcPts val="0"/>
                        </a:spcBef>
                        <a:spcAft>
                          <a:spcPts val="0"/>
                        </a:spcAft>
                        <a:buClr>
                          <a:srgbClr val="000000"/>
                        </a:buClr>
                        <a:buSzPts val="1700"/>
                        <a:buFont typeface="Arial"/>
                        <a:buNone/>
                      </a:pPr>
                      <a:r>
                        <a:rPr lang="en-US" sz="1700" u="none" cap="none" strike="noStrike">
                          <a:solidFill>
                            <a:srgbClr val="ECEDEF"/>
                          </a:solidFill>
                        </a:rPr>
                        <a:t>2015-16</a:t>
                      </a:r>
                      <a:endParaRPr sz="1700" u="none" cap="none" strike="noStrike">
                        <a:solidFill>
                          <a:srgbClr val="ECEDEF"/>
                        </a:solidFill>
                      </a:endParaRPr>
                    </a:p>
                  </a:txBody>
                  <a:tcPr marT="91425" marB="91425" marR="91425" marL="91425"/>
                </a:tc>
                <a:tc>
                  <a:txBody>
                    <a:bodyPr/>
                    <a:lstStyle/>
                    <a:p>
                      <a:pPr indent="0" lvl="0" marL="0" marR="0" rtl="0" algn="l">
                        <a:lnSpc>
                          <a:spcPct val="100000"/>
                        </a:lnSpc>
                        <a:spcBef>
                          <a:spcPts val="0"/>
                        </a:spcBef>
                        <a:spcAft>
                          <a:spcPts val="0"/>
                        </a:spcAft>
                        <a:buClr>
                          <a:srgbClr val="000000"/>
                        </a:buClr>
                        <a:buSzPts val="1700"/>
                        <a:buFont typeface="Arial"/>
                        <a:buNone/>
                      </a:pPr>
                      <a:r>
                        <a:rPr lang="en-US" sz="1700" u="none" cap="none" strike="noStrike">
                          <a:solidFill>
                            <a:srgbClr val="ECEDEF"/>
                          </a:solidFill>
                        </a:rPr>
                        <a:t>$10,680,478.95</a:t>
                      </a:r>
                      <a:endParaRPr sz="1700" u="none" cap="none" strike="noStrike">
                        <a:solidFill>
                          <a:srgbClr val="ECEDEF"/>
                        </a:solidFill>
                      </a:endParaRPr>
                    </a:p>
                  </a:txBody>
                  <a:tcPr marT="91425" marB="91425" marR="91425" marL="91425"/>
                </a:tc>
                <a:tc>
                  <a:txBody>
                    <a:bodyPr/>
                    <a:lstStyle/>
                    <a:p>
                      <a:pPr indent="0" lvl="0" marL="0" marR="0" rtl="0" algn="l">
                        <a:lnSpc>
                          <a:spcPct val="100000"/>
                        </a:lnSpc>
                        <a:spcBef>
                          <a:spcPts val="0"/>
                        </a:spcBef>
                        <a:spcAft>
                          <a:spcPts val="0"/>
                        </a:spcAft>
                        <a:buClr>
                          <a:srgbClr val="000000"/>
                        </a:buClr>
                        <a:buSzPts val="1700"/>
                        <a:buFont typeface="Arial"/>
                        <a:buNone/>
                      </a:pPr>
                      <a:r>
                        <a:rPr lang="en-US" sz="1700" u="none" cap="none" strike="noStrike">
                          <a:solidFill>
                            <a:srgbClr val="ECEDEF"/>
                          </a:solidFill>
                        </a:rPr>
                        <a:t>($1,246,561.10)</a:t>
                      </a:r>
                      <a:endParaRPr sz="1700" u="none" cap="none" strike="noStrike">
                        <a:solidFill>
                          <a:srgbClr val="ECEDEF"/>
                        </a:solidFill>
                      </a:endParaRPr>
                    </a:p>
                  </a:txBody>
                  <a:tcPr marT="91425" marB="91425" marR="91425" marL="91425"/>
                </a:tc>
              </a:tr>
              <a:tr h="463575">
                <a:tc>
                  <a:txBody>
                    <a:bodyPr/>
                    <a:lstStyle/>
                    <a:p>
                      <a:pPr indent="0" lvl="0" marL="0" marR="0" rtl="0" algn="l">
                        <a:lnSpc>
                          <a:spcPct val="100000"/>
                        </a:lnSpc>
                        <a:spcBef>
                          <a:spcPts val="0"/>
                        </a:spcBef>
                        <a:spcAft>
                          <a:spcPts val="0"/>
                        </a:spcAft>
                        <a:buClr>
                          <a:srgbClr val="000000"/>
                        </a:buClr>
                        <a:buSzPts val="1700"/>
                        <a:buFont typeface="Arial"/>
                        <a:buNone/>
                      </a:pPr>
                      <a:r>
                        <a:rPr lang="en-US" sz="1700" u="none" cap="none" strike="noStrike">
                          <a:solidFill>
                            <a:srgbClr val="ECEDEF"/>
                          </a:solidFill>
                        </a:rPr>
                        <a:t>2016-17</a:t>
                      </a:r>
                      <a:endParaRPr sz="1700" u="none" cap="none" strike="noStrike">
                        <a:solidFill>
                          <a:srgbClr val="ECEDEF"/>
                        </a:solidFill>
                      </a:endParaRPr>
                    </a:p>
                  </a:txBody>
                  <a:tcPr marT="91425" marB="91425" marR="91425" marL="91425"/>
                </a:tc>
                <a:tc>
                  <a:txBody>
                    <a:bodyPr/>
                    <a:lstStyle/>
                    <a:p>
                      <a:pPr indent="0" lvl="0" marL="0" marR="0" rtl="0" algn="l">
                        <a:lnSpc>
                          <a:spcPct val="100000"/>
                        </a:lnSpc>
                        <a:spcBef>
                          <a:spcPts val="0"/>
                        </a:spcBef>
                        <a:spcAft>
                          <a:spcPts val="0"/>
                        </a:spcAft>
                        <a:buClr>
                          <a:srgbClr val="000000"/>
                        </a:buClr>
                        <a:buSzPts val="1700"/>
                        <a:buFont typeface="Arial"/>
                        <a:buNone/>
                      </a:pPr>
                      <a:r>
                        <a:rPr lang="en-US" sz="1700" u="none" cap="none" strike="noStrike">
                          <a:solidFill>
                            <a:srgbClr val="ECEDEF"/>
                          </a:solidFill>
                        </a:rPr>
                        <a:t>$9,453,346.68</a:t>
                      </a:r>
                      <a:endParaRPr sz="1700" u="none" cap="none" strike="noStrike">
                        <a:solidFill>
                          <a:srgbClr val="ECEDEF"/>
                        </a:solidFill>
                      </a:endParaRPr>
                    </a:p>
                  </a:txBody>
                  <a:tcPr marT="91425" marB="91425" marR="91425" marL="91425"/>
                </a:tc>
                <a:tc>
                  <a:txBody>
                    <a:bodyPr/>
                    <a:lstStyle/>
                    <a:p>
                      <a:pPr indent="0" lvl="0" marL="0" marR="0" rtl="0" algn="l">
                        <a:lnSpc>
                          <a:spcPct val="100000"/>
                        </a:lnSpc>
                        <a:spcBef>
                          <a:spcPts val="0"/>
                        </a:spcBef>
                        <a:spcAft>
                          <a:spcPts val="0"/>
                        </a:spcAft>
                        <a:buClr>
                          <a:srgbClr val="000000"/>
                        </a:buClr>
                        <a:buSzPts val="1700"/>
                        <a:buFont typeface="Arial"/>
                        <a:buNone/>
                      </a:pPr>
                      <a:r>
                        <a:rPr lang="en-US" sz="1700" u="none" cap="none" strike="noStrike">
                          <a:solidFill>
                            <a:srgbClr val="ECEDEF"/>
                          </a:solidFill>
                        </a:rPr>
                        <a:t>($1,227,132.27)</a:t>
                      </a:r>
                      <a:endParaRPr sz="1700" u="none" cap="none" strike="noStrike">
                        <a:solidFill>
                          <a:srgbClr val="ECEDEF"/>
                        </a:solidFill>
                      </a:endParaRPr>
                    </a:p>
                  </a:txBody>
                  <a:tcPr marT="91425" marB="91425" marR="91425" marL="91425"/>
                </a:tc>
              </a:tr>
              <a:tr h="463575">
                <a:tc>
                  <a:txBody>
                    <a:bodyPr/>
                    <a:lstStyle/>
                    <a:p>
                      <a:pPr indent="0" lvl="0" marL="0" marR="0" rtl="0" algn="l">
                        <a:lnSpc>
                          <a:spcPct val="100000"/>
                        </a:lnSpc>
                        <a:spcBef>
                          <a:spcPts val="0"/>
                        </a:spcBef>
                        <a:spcAft>
                          <a:spcPts val="0"/>
                        </a:spcAft>
                        <a:buClr>
                          <a:srgbClr val="000000"/>
                        </a:buClr>
                        <a:buSzPts val="1700"/>
                        <a:buFont typeface="Arial"/>
                        <a:buNone/>
                      </a:pPr>
                      <a:r>
                        <a:rPr lang="en-US" sz="1700" u="none" cap="none" strike="noStrike">
                          <a:solidFill>
                            <a:srgbClr val="ECEDEF"/>
                          </a:solidFill>
                        </a:rPr>
                        <a:t>2017-18</a:t>
                      </a:r>
                      <a:endParaRPr sz="1700" u="none" cap="none" strike="noStrike">
                        <a:solidFill>
                          <a:srgbClr val="ECEDEF"/>
                        </a:solidFill>
                      </a:endParaRPr>
                    </a:p>
                  </a:txBody>
                  <a:tcPr marT="91425" marB="91425" marR="91425" marL="91425"/>
                </a:tc>
                <a:tc>
                  <a:txBody>
                    <a:bodyPr/>
                    <a:lstStyle/>
                    <a:p>
                      <a:pPr indent="0" lvl="0" marL="0" marR="0" rtl="0" algn="l">
                        <a:lnSpc>
                          <a:spcPct val="100000"/>
                        </a:lnSpc>
                        <a:spcBef>
                          <a:spcPts val="0"/>
                        </a:spcBef>
                        <a:spcAft>
                          <a:spcPts val="0"/>
                        </a:spcAft>
                        <a:buClr>
                          <a:srgbClr val="000000"/>
                        </a:buClr>
                        <a:buSzPts val="1700"/>
                        <a:buFont typeface="Arial"/>
                        <a:buNone/>
                      </a:pPr>
                      <a:r>
                        <a:rPr lang="en-US" sz="1700" u="none" cap="none" strike="noStrike">
                          <a:solidFill>
                            <a:srgbClr val="ECEDEF"/>
                          </a:solidFill>
                        </a:rPr>
                        <a:t>$7,897,369.00</a:t>
                      </a:r>
                      <a:endParaRPr sz="1700" u="none" cap="none" strike="noStrike">
                        <a:solidFill>
                          <a:srgbClr val="ECEDEF"/>
                        </a:solidFill>
                      </a:endParaRPr>
                    </a:p>
                  </a:txBody>
                  <a:tcPr marT="91425" marB="91425" marR="91425" marL="91425"/>
                </a:tc>
                <a:tc>
                  <a:txBody>
                    <a:bodyPr/>
                    <a:lstStyle/>
                    <a:p>
                      <a:pPr indent="0" lvl="0" marL="0" marR="0" rtl="0" algn="l">
                        <a:lnSpc>
                          <a:spcPct val="100000"/>
                        </a:lnSpc>
                        <a:spcBef>
                          <a:spcPts val="0"/>
                        </a:spcBef>
                        <a:spcAft>
                          <a:spcPts val="0"/>
                        </a:spcAft>
                        <a:buClr>
                          <a:srgbClr val="000000"/>
                        </a:buClr>
                        <a:buSzPts val="1700"/>
                        <a:buFont typeface="Arial"/>
                        <a:buNone/>
                      </a:pPr>
                      <a:r>
                        <a:rPr lang="en-US" sz="1700" u="none" cap="none" strike="noStrike">
                          <a:solidFill>
                            <a:srgbClr val="ECEDEF"/>
                          </a:solidFill>
                        </a:rPr>
                        <a:t>($1,555,977.68)</a:t>
                      </a:r>
                      <a:endParaRPr sz="1700" u="none" cap="none" strike="noStrike">
                        <a:solidFill>
                          <a:srgbClr val="ECEDEF"/>
                        </a:solidFill>
                      </a:endParaRPr>
                    </a:p>
                  </a:txBody>
                  <a:tcPr marT="91425" marB="91425" marR="91425" marL="91425"/>
                </a:tc>
              </a:tr>
              <a:tr h="463575">
                <a:tc>
                  <a:txBody>
                    <a:bodyPr/>
                    <a:lstStyle/>
                    <a:p>
                      <a:pPr indent="0" lvl="0" marL="0" marR="0" rtl="0" algn="l">
                        <a:lnSpc>
                          <a:spcPct val="100000"/>
                        </a:lnSpc>
                        <a:spcBef>
                          <a:spcPts val="0"/>
                        </a:spcBef>
                        <a:spcAft>
                          <a:spcPts val="0"/>
                        </a:spcAft>
                        <a:buClr>
                          <a:srgbClr val="000000"/>
                        </a:buClr>
                        <a:buSzPts val="1700"/>
                        <a:buFont typeface="Arial"/>
                        <a:buNone/>
                      </a:pPr>
                      <a:r>
                        <a:rPr lang="en-US" sz="1700" u="none" cap="none" strike="noStrike">
                          <a:solidFill>
                            <a:srgbClr val="ECEDEF"/>
                          </a:solidFill>
                        </a:rPr>
                        <a:t>2018-19</a:t>
                      </a:r>
                      <a:endParaRPr sz="1700" u="none" cap="none" strike="noStrike">
                        <a:solidFill>
                          <a:srgbClr val="ECEDEF"/>
                        </a:solidFill>
                      </a:endParaRPr>
                    </a:p>
                  </a:txBody>
                  <a:tcPr marT="91425" marB="91425" marR="91425" marL="91425"/>
                </a:tc>
                <a:tc>
                  <a:txBody>
                    <a:bodyPr/>
                    <a:lstStyle/>
                    <a:p>
                      <a:pPr indent="0" lvl="0" marL="0" marR="0" rtl="0" algn="l">
                        <a:lnSpc>
                          <a:spcPct val="100000"/>
                        </a:lnSpc>
                        <a:spcBef>
                          <a:spcPts val="0"/>
                        </a:spcBef>
                        <a:spcAft>
                          <a:spcPts val="0"/>
                        </a:spcAft>
                        <a:buClr>
                          <a:srgbClr val="000000"/>
                        </a:buClr>
                        <a:buSzPts val="1700"/>
                        <a:buFont typeface="Arial"/>
                        <a:buNone/>
                      </a:pPr>
                      <a:r>
                        <a:rPr lang="en-US" sz="1700" u="none" cap="none" strike="noStrike">
                          <a:solidFill>
                            <a:srgbClr val="ECEDEF"/>
                          </a:solidFill>
                        </a:rPr>
                        <a:t>$6,694,300.00</a:t>
                      </a:r>
                      <a:endParaRPr sz="1700" u="none" cap="none" strike="noStrike">
                        <a:solidFill>
                          <a:srgbClr val="ECEDEF"/>
                        </a:solidFill>
                      </a:endParaRPr>
                    </a:p>
                  </a:txBody>
                  <a:tcPr marT="91425" marB="91425" marR="91425" marL="91425"/>
                </a:tc>
                <a:tc>
                  <a:txBody>
                    <a:bodyPr/>
                    <a:lstStyle/>
                    <a:p>
                      <a:pPr indent="0" lvl="0" marL="0" marR="0" rtl="0" algn="l">
                        <a:lnSpc>
                          <a:spcPct val="100000"/>
                        </a:lnSpc>
                        <a:spcBef>
                          <a:spcPts val="0"/>
                        </a:spcBef>
                        <a:spcAft>
                          <a:spcPts val="0"/>
                        </a:spcAft>
                        <a:buClr>
                          <a:srgbClr val="000000"/>
                        </a:buClr>
                        <a:buSzPts val="1700"/>
                        <a:buFont typeface="Arial"/>
                        <a:buNone/>
                      </a:pPr>
                      <a:r>
                        <a:rPr lang="en-US" sz="1700" u="none" cap="none" strike="noStrike">
                          <a:solidFill>
                            <a:srgbClr val="ECEDEF"/>
                          </a:solidFill>
                        </a:rPr>
                        <a:t>($1,203,069.00)</a:t>
                      </a:r>
                      <a:endParaRPr sz="1700" u="none" cap="none" strike="noStrike">
                        <a:solidFill>
                          <a:srgbClr val="ECEDEF"/>
                        </a:solidFill>
                      </a:endParaRPr>
                    </a:p>
                  </a:txBody>
                  <a:tcPr marT="91425" marB="91425" marR="91425" marL="91425"/>
                </a:tc>
              </a:tr>
              <a:tr h="463575">
                <a:tc>
                  <a:txBody>
                    <a:bodyPr/>
                    <a:lstStyle/>
                    <a:p>
                      <a:pPr indent="0" lvl="0" marL="0" marR="0" rtl="0" algn="l">
                        <a:lnSpc>
                          <a:spcPct val="100000"/>
                        </a:lnSpc>
                        <a:spcBef>
                          <a:spcPts val="0"/>
                        </a:spcBef>
                        <a:spcAft>
                          <a:spcPts val="0"/>
                        </a:spcAft>
                        <a:buClr>
                          <a:srgbClr val="000000"/>
                        </a:buClr>
                        <a:buSzPts val="1700"/>
                        <a:buFont typeface="Arial"/>
                        <a:buNone/>
                      </a:pPr>
                      <a:r>
                        <a:rPr lang="en-US" sz="1700" u="none" cap="none" strike="noStrike">
                          <a:solidFill>
                            <a:srgbClr val="ECEDEF"/>
                          </a:solidFill>
                        </a:rPr>
                        <a:t>2019-20</a:t>
                      </a:r>
                      <a:endParaRPr sz="1700" u="none" cap="none" strike="noStrike">
                        <a:solidFill>
                          <a:srgbClr val="ECEDEF"/>
                        </a:solidFill>
                      </a:endParaRPr>
                    </a:p>
                  </a:txBody>
                  <a:tcPr marT="91425" marB="91425" marR="91425" marL="91425"/>
                </a:tc>
                <a:tc>
                  <a:txBody>
                    <a:bodyPr/>
                    <a:lstStyle/>
                    <a:p>
                      <a:pPr indent="0" lvl="0" marL="0" marR="0" rtl="0" algn="l">
                        <a:lnSpc>
                          <a:spcPct val="100000"/>
                        </a:lnSpc>
                        <a:spcBef>
                          <a:spcPts val="0"/>
                        </a:spcBef>
                        <a:spcAft>
                          <a:spcPts val="0"/>
                        </a:spcAft>
                        <a:buClr>
                          <a:srgbClr val="000000"/>
                        </a:buClr>
                        <a:buSzPts val="1700"/>
                        <a:buFont typeface="Arial"/>
                        <a:buNone/>
                      </a:pPr>
                      <a:r>
                        <a:rPr lang="en-US" sz="1700" u="none" cap="none" strike="noStrike">
                          <a:solidFill>
                            <a:srgbClr val="ECEDEF"/>
                          </a:solidFill>
                        </a:rPr>
                        <a:t>$6,882,243.00</a:t>
                      </a:r>
                      <a:endParaRPr sz="1700" u="none" cap="none" strike="noStrike">
                        <a:solidFill>
                          <a:srgbClr val="ECEDEF"/>
                        </a:solidFill>
                      </a:endParaRPr>
                    </a:p>
                  </a:txBody>
                  <a:tcPr marT="91425" marB="91425" marR="91425" marL="91425"/>
                </a:tc>
                <a:tc>
                  <a:txBody>
                    <a:bodyPr/>
                    <a:lstStyle/>
                    <a:p>
                      <a:pPr indent="0" lvl="0" marL="0" marR="0" rtl="0" algn="l">
                        <a:lnSpc>
                          <a:spcPct val="100000"/>
                        </a:lnSpc>
                        <a:spcBef>
                          <a:spcPts val="0"/>
                        </a:spcBef>
                        <a:spcAft>
                          <a:spcPts val="0"/>
                        </a:spcAft>
                        <a:buClr>
                          <a:srgbClr val="000000"/>
                        </a:buClr>
                        <a:buSzPts val="1700"/>
                        <a:buFont typeface="Arial"/>
                        <a:buNone/>
                      </a:pPr>
                      <a:r>
                        <a:rPr lang="en-US" sz="1700" u="none" cap="none" strike="noStrike">
                          <a:solidFill>
                            <a:srgbClr val="ECEDEF"/>
                          </a:solidFill>
                        </a:rPr>
                        <a:t>$187,943.00</a:t>
                      </a:r>
                      <a:endParaRPr sz="1700" u="none" cap="none" strike="noStrike">
                        <a:solidFill>
                          <a:srgbClr val="ECEDEF"/>
                        </a:solidFill>
                      </a:endParaRPr>
                    </a:p>
                  </a:txBody>
                  <a:tcPr marT="91425" marB="91425" marR="91425" marL="91425"/>
                </a:tc>
              </a:tr>
              <a:tr h="463575">
                <a:tc>
                  <a:txBody>
                    <a:bodyPr/>
                    <a:lstStyle/>
                    <a:p>
                      <a:pPr indent="0" lvl="0" marL="0" marR="0" rtl="0" algn="l">
                        <a:lnSpc>
                          <a:spcPct val="100000"/>
                        </a:lnSpc>
                        <a:spcBef>
                          <a:spcPts val="0"/>
                        </a:spcBef>
                        <a:spcAft>
                          <a:spcPts val="0"/>
                        </a:spcAft>
                        <a:buClr>
                          <a:srgbClr val="000000"/>
                        </a:buClr>
                        <a:buSzPts val="1700"/>
                        <a:buFont typeface="Arial"/>
                        <a:buNone/>
                      </a:pPr>
                      <a:r>
                        <a:rPr lang="en-US" sz="1700" u="none" cap="none" strike="noStrike">
                          <a:solidFill>
                            <a:srgbClr val="ECEDEF"/>
                          </a:solidFill>
                        </a:rPr>
                        <a:t>2020-21</a:t>
                      </a:r>
                      <a:endParaRPr sz="1700" u="none" cap="none" strike="noStrike">
                        <a:solidFill>
                          <a:srgbClr val="ECEDEF"/>
                        </a:solidFill>
                      </a:endParaRPr>
                    </a:p>
                  </a:txBody>
                  <a:tcPr marT="91425" marB="91425" marR="91425" marL="91425"/>
                </a:tc>
                <a:tc>
                  <a:txBody>
                    <a:bodyPr/>
                    <a:lstStyle/>
                    <a:p>
                      <a:pPr indent="0" lvl="0" marL="0" marR="0" rtl="0" algn="l">
                        <a:lnSpc>
                          <a:spcPct val="100000"/>
                        </a:lnSpc>
                        <a:spcBef>
                          <a:spcPts val="0"/>
                        </a:spcBef>
                        <a:spcAft>
                          <a:spcPts val="0"/>
                        </a:spcAft>
                        <a:buClr>
                          <a:srgbClr val="000000"/>
                        </a:buClr>
                        <a:buSzPts val="1700"/>
                        <a:buFont typeface="Arial"/>
                        <a:buNone/>
                      </a:pPr>
                      <a:r>
                        <a:rPr lang="en-US" sz="1700" u="none" cap="none" strike="noStrike">
                          <a:solidFill>
                            <a:srgbClr val="ECEDEF"/>
                          </a:solidFill>
                        </a:rPr>
                        <a:t>$8,045,293.00</a:t>
                      </a:r>
                      <a:endParaRPr sz="1700" u="none" cap="none" strike="noStrike">
                        <a:solidFill>
                          <a:srgbClr val="ECEDEF"/>
                        </a:solidFill>
                      </a:endParaRPr>
                    </a:p>
                  </a:txBody>
                  <a:tcPr marT="91425" marB="91425" marR="91425" marL="91425"/>
                </a:tc>
                <a:tc>
                  <a:txBody>
                    <a:bodyPr/>
                    <a:lstStyle/>
                    <a:p>
                      <a:pPr indent="0" lvl="0" marL="0" marR="0" rtl="0" algn="l">
                        <a:lnSpc>
                          <a:spcPct val="100000"/>
                        </a:lnSpc>
                        <a:spcBef>
                          <a:spcPts val="0"/>
                        </a:spcBef>
                        <a:spcAft>
                          <a:spcPts val="0"/>
                        </a:spcAft>
                        <a:buClr>
                          <a:srgbClr val="000000"/>
                        </a:buClr>
                        <a:buSzPts val="1700"/>
                        <a:buFont typeface="Arial"/>
                        <a:buNone/>
                      </a:pPr>
                      <a:r>
                        <a:rPr lang="en-US" sz="1700" u="none" cap="none" strike="noStrike">
                          <a:solidFill>
                            <a:srgbClr val="ECEDEF"/>
                          </a:solidFill>
                        </a:rPr>
                        <a:t>$1,163,050.00</a:t>
                      </a:r>
                      <a:endParaRPr sz="1700" u="none" cap="none" strike="noStrike">
                        <a:solidFill>
                          <a:srgbClr val="ECEDEF"/>
                        </a:solidFill>
                      </a:endParaRPr>
                    </a:p>
                  </a:txBody>
                  <a:tcPr marT="91425" marB="91425" marR="91425" marL="91425"/>
                </a:tc>
              </a:tr>
              <a:tr h="463575">
                <a:tc>
                  <a:txBody>
                    <a:bodyPr/>
                    <a:lstStyle/>
                    <a:p>
                      <a:pPr indent="0" lvl="0" marL="0" marR="0" rtl="0" algn="l">
                        <a:lnSpc>
                          <a:spcPct val="100000"/>
                        </a:lnSpc>
                        <a:spcBef>
                          <a:spcPts val="0"/>
                        </a:spcBef>
                        <a:spcAft>
                          <a:spcPts val="0"/>
                        </a:spcAft>
                        <a:buClr>
                          <a:srgbClr val="000000"/>
                        </a:buClr>
                        <a:buSzPts val="1700"/>
                        <a:buFont typeface="Arial"/>
                        <a:buNone/>
                      </a:pPr>
                      <a:r>
                        <a:rPr lang="en-US" sz="1700" u="none" cap="none" strike="noStrike">
                          <a:solidFill>
                            <a:srgbClr val="ECEDEF"/>
                          </a:solidFill>
                        </a:rPr>
                        <a:t>2021-22</a:t>
                      </a:r>
                      <a:endParaRPr sz="1700" u="none" cap="none" strike="noStrike">
                        <a:solidFill>
                          <a:srgbClr val="ECEDEF"/>
                        </a:solidFill>
                      </a:endParaRPr>
                    </a:p>
                  </a:txBody>
                  <a:tcPr marT="91425" marB="91425" marR="91425" marL="91425"/>
                </a:tc>
                <a:tc>
                  <a:txBody>
                    <a:bodyPr/>
                    <a:lstStyle/>
                    <a:p>
                      <a:pPr indent="0" lvl="0" marL="0" marR="0" rtl="0" algn="l">
                        <a:lnSpc>
                          <a:spcPct val="100000"/>
                        </a:lnSpc>
                        <a:spcBef>
                          <a:spcPts val="0"/>
                        </a:spcBef>
                        <a:spcAft>
                          <a:spcPts val="0"/>
                        </a:spcAft>
                        <a:buClr>
                          <a:srgbClr val="000000"/>
                        </a:buClr>
                        <a:buSzPts val="1700"/>
                        <a:buFont typeface="Arial"/>
                        <a:buNone/>
                      </a:pPr>
                      <a:r>
                        <a:rPr lang="en-US" sz="1700" u="none" cap="none" strike="noStrike">
                          <a:solidFill>
                            <a:srgbClr val="ECEDEF"/>
                          </a:solidFill>
                        </a:rPr>
                        <a:t>$8,439,117.00</a:t>
                      </a:r>
                      <a:endParaRPr sz="1700" u="none" cap="none" strike="noStrike">
                        <a:solidFill>
                          <a:srgbClr val="ECEDEF"/>
                        </a:solidFill>
                      </a:endParaRPr>
                    </a:p>
                  </a:txBody>
                  <a:tcPr marT="91425" marB="91425" marR="91425" marL="91425"/>
                </a:tc>
                <a:tc>
                  <a:txBody>
                    <a:bodyPr/>
                    <a:lstStyle/>
                    <a:p>
                      <a:pPr indent="0" lvl="0" marL="0" marR="0" rtl="0" algn="l">
                        <a:lnSpc>
                          <a:spcPct val="100000"/>
                        </a:lnSpc>
                        <a:spcBef>
                          <a:spcPts val="0"/>
                        </a:spcBef>
                        <a:spcAft>
                          <a:spcPts val="0"/>
                        </a:spcAft>
                        <a:buClr>
                          <a:srgbClr val="000000"/>
                        </a:buClr>
                        <a:buSzPts val="1700"/>
                        <a:buFont typeface="Arial"/>
                        <a:buNone/>
                      </a:pPr>
                      <a:r>
                        <a:rPr lang="en-US" sz="1700" u="none" cap="none" strike="noStrike">
                          <a:solidFill>
                            <a:srgbClr val="ECEDEF"/>
                          </a:solidFill>
                        </a:rPr>
                        <a:t>$393,824.00</a:t>
                      </a:r>
                      <a:endParaRPr sz="1700" u="none" cap="none" strike="noStrike">
                        <a:solidFill>
                          <a:srgbClr val="ECEDEF"/>
                        </a:solidFill>
                      </a:endParaRPr>
                    </a:p>
                  </a:txBody>
                  <a:tcPr marT="91425" marB="91425" marR="91425" marL="91425"/>
                </a:tc>
              </a:tr>
              <a:tr h="463575">
                <a:tc>
                  <a:txBody>
                    <a:bodyPr/>
                    <a:lstStyle/>
                    <a:p>
                      <a:pPr indent="0" lvl="0" marL="0" marR="0" rtl="0" algn="l">
                        <a:lnSpc>
                          <a:spcPct val="100000"/>
                        </a:lnSpc>
                        <a:spcBef>
                          <a:spcPts val="0"/>
                        </a:spcBef>
                        <a:spcAft>
                          <a:spcPts val="0"/>
                        </a:spcAft>
                        <a:buClr>
                          <a:srgbClr val="000000"/>
                        </a:buClr>
                        <a:buSzPts val="1700"/>
                        <a:buFont typeface="Arial"/>
                        <a:buNone/>
                      </a:pPr>
                      <a:r>
                        <a:rPr lang="en-US" sz="1700" u="none" cap="none" strike="noStrike">
                          <a:solidFill>
                            <a:srgbClr val="ECEDEF"/>
                          </a:solidFill>
                        </a:rPr>
                        <a:t>2022-23</a:t>
                      </a:r>
                      <a:endParaRPr sz="1700" u="none" cap="none" strike="noStrike">
                        <a:solidFill>
                          <a:srgbClr val="ECEDEF"/>
                        </a:solidFill>
                      </a:endParaRPr>
                    </a:p>
                  </a:txBody>
                  <a:tcPr marT="91425" marB="91425" marR="91425" marL="91425"/>
                </a:tc>
                <a:tc>
                  <a:txBody>
                    <a:bodyPr/>
                    <a:lstStyle/>
                    <a:p>
                      <a:pPr indent="0" lvl="0" marL="0" marR="0" rtl="0" algn="l">
                        <a:lnSpc>
                          <a:spcPct val="100000"/>
                        </a:lnSpc>
                        <a:spcBef>
                          <a:spcPts val="0"/>
                        </a:spcBef>
                        <a:spcAft>
                          <a:spcPts val="0"/>
                        </a:spcAft>
                        <a:buClr>
                          <a:srgbClr val="000000"/>
                        </a:buClr>
                        <a:buSzPts val="1700"/>
                        <a:buFont typeface="Arial"/>
                        <a:buNone/>
                      </a:pPr>
                      <a:r>
                        <a:rPr lang="en-US" sz="1700" u="none" cap="none" strike="noStrike">
                          <a:solidFill>
                            <a:srgbClr val="ECEDEF"/>
                          </a:solidFill>
                        </a:rPr>
                        <a:t>$10,092,488.00</a:t>
                      </a:r>
                      <a:endParaRPr sz="1700" u="none" cap="none" strike="noStrike">
                        <a:solidFill>
                          <a:srgbClr val="ECEDEF"/>
                        </a:solidFill>
                      </a:endParaRPr>
                    </a:p>
                  </a:txBody>
                  <a:tcPr marT="91425" marB="91425" marR="91425" marL="91425"/>
                </a:tc>
                <a:tc>
                  <a:txBody>
                    <a:bodyPr/>
                    <a:lstStyle/>
                    <a:p>
                      <a:pPr indent="0" lvl="0" marL="0" marR="0" rtl="0" algn="l">
                        <a:lnSpc>
                          <a:spcPct val="100000"/>
                        </a:lnSpc>
                        <a:spcBef>
                          <a:spcPts val="0"/>
                        </a:spcBef>
                        <a:spcAft>
                          <a:spcPts val="0"/>
                        </a:spcAft>
                        <a:buClr>
                          <a:srgbClr val="000000"/>
                        </a:buClr>
                        <a:buSzPts val="1700"/>
                        <a:buFont typeface="Arial"/>
                        <a:buNone/>
                      </a:pPr>
                      <a:r>
                        <a:rPr lang="en-US" sz="1700" u="none" cap="none" strike="noStrike">
                          <a:solidFill>
                            <a:srgbClr val="ECEDEF"/>
                          </a:solidFill>
                        </a:rPr>
                        <a:t>$1,653,371.00</a:t>
                      </a:r>
                      <a:endParaRPr sz="1700" u="none" cap="none" strike="noStrike">
                        <a:solidFill>
                          <a:srgbClr val="ECEDEF"/>
                        </a:solidFill>
                      </a:endParaRPr>
                    </a:p>
                  </a:txBody>
                  <a:tcPr marT="91425" marB="91425" marR="91425" marL="91425"/>
                </a:tc>
              </a:tr>
            </a:tbl>
          </a:graphicData>
        </a:graphic>
      </p:graphicFrame>
      <p:graphicFrame>
        <p:nvGraphicFramePr>
          <p:cNvPr id="137" name="Google Shape;137;p2"/>
          <p:cNvGraphicFramePr/>
          <p:nvPr/>
        </p:nvGraphicFramePr>
        <p:xfrm>
          <a:off x="4771963" y="590600"/>
          <a:ext cx="3000000" cy="3000000"/>
        </p:xfrm>
        <a:graphic>
          <a:graphicData uri="http://schemas.openxmlformats.org/drawingml/2006/table">
            <a:tbl>
              <a:tblPr>
                <a:noFill/>
                <a:tableStyleId>{7F03F332-6903-46F8-AC1A-429ED22DE37A}</a:tableStyleId>
              </a:tblPr>
              <a:tblGrid>
                <a:gridCol w="1597100"/>
                <a:gridCol w="2389500"/>
                <a:gridCol w="2389500"/>
              </a:tblGrid>
              <a:tr h="449225">
                <a:tc>
                  <a:txBody>
                    <a:bodyPr/>
                    <a:lstStyle/>
                    <a:p>
                      <a:pPr indent="0" lvl="0" marL="0" marR="0" rtl="0" algn="l">
                        <a:lnSpc>
                          <a:spcPct val="100000"/>
                        </a:lnSpc>
                        <a:spcBef>
                          <a:spcPts val="0"/>
                        </a:spcBef>
                        <a:spcAft>
                          <a:spcPts val="0"/>
                        </a:spcAft>
                        <a:buClr>
                          <a:srgbClr val="000000"/>
                        </a:buClr>
                        <a:buSzPts val="2000"/>
                        <a:buFont typeface="Arial"/>
                        <a:buNone/>
                      </a:pPr>
                      <a:r>
                        <a:rPr lang="en-US" sz="2000" u="sng" cap="none" strike="noStrike">
                          <a:solidFill>
                            <a:srgbClr val="EFEFEF"/>
                          </a:solidFill>
                        </a:rPr>
                        <a:t>Year</a:t>
                      </a:r>
                      <a:endParaRPr sz="2000" u="sng" cap="none" strike="noStrike">
                        <a:solidFill>
                          <a:srgbClr val="EFEFEF"/>
                        </a:solidFill>
                      </a:endParaRPr>
                    </a:p>
                  </a:txBody>
                  <a:tcPr marT="91425" marB="91425" marR="91425" marL="91425"/>
                </a:tc>
                <a:tc>
                  <a:txBody>
                    <a:bodyPr/>
                    <a:lstStyle/>
                    <a:p>
                      <a:pPr indent="0" lvl="0" marL="0" marR="0" rtl="0" algn="l">
                        <a:lnSpc>
                          <a:spcPct val="100000"/>
                        </a:lnSpc>
                        <a:spcBef>
                          <a:spcPts val="0"/>
                        </a:spcBef>
                        <a:spcAft>
                          <a:spcPts val="0"/>
                        </a:spcAft>
                        <a:buClr>
                          <a:srgbClr val="000000"/>
                        </a:buClr>
                        <a:buSzPts val="2000"/>
                        <a:buFont typeface="Arial"/>
                        <a:buNone/>
                      </a:pPr>
                      <a:r>
                        <a:rPr lang="en-US" sz="2000" u="sng" cap="none" strike="noStrike">
                          <a:solidFill>
                            <a:srgbClr val="EFEFEF"/>
                          </a:solidFill>
                        </a:rPr>
                        <a:t>Amount</a:t>
                      </a:r>
                      <a:endParaRPr sz="2000" u="sng" cap="none" strike="noStrike">
                        <a:solidFill>
                          <a:srgbClr val="EFEFEF"/>
                        </a:solidFill>
                      </a:endParaRPr>
                    </a:p>
                  </a:txBody>
                  <a:tcPr marT="91425" marB="91425" marR="91425" marL="91425"/>
                </a:tc>
                <a:tc>
                  <a:txBody>
                    <a:bodyPr/>
                    <a:lstStyle/>
                    <a:p>
                      <a:pPr indent="0" lvl="0" marL="0" marR="0" rtl="0" algn="l">
                        <a:lnSpc>
                          <a:spcPct val="100000"/>
                        </a:lnSpc>
                        <a:spcBef>
                          <a:spcPts val="0"/>
                        </a:spcBef>
                        <a:spcAft>
                          <a:spcPts val="0"/>
                        </a:spcAft>
                        <a:buClr>
                          <a:srgbClr val="000000"/>
                        </a:buClr>
                        <a:buSzPts val="2000"/>
                        <a:buFont typeface="Arial"/>
                        <a:buNone/>
                      </a:pPr>
                      <a:r>
                        <a:rPr lang="en-US" sz="2000" u="sng" cap="none" strike="noStrike">
                          <a:solidFill>
                            <a:srgbClr val="EFEFEF"/>
                          </a:solidFill>
                        </a:rPr>
                        <a:t>Difference</a:t>
                      </a:r>
                      <a:endParaRPr sz="2000" u="sng" cap="none" strike="noStrike">
                        <a:solidFill>
                          <a:srgbClr val="EFEFEF"/>
                        </a:solidFill>
                      </a:endParaRPr>
                    </a:p>
                  </a:txBody>
                  <a:tcPr marT="91425" marB="91425" marR="91425" marL="91425"/>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2" name="Shape 142"/>
        <p:cNvGrpSpPr/>
        <p:nvPr/>
      </p:nvGrpSpPr>
      <p:grpSpPr>
        <a:xfrm>
          <a:off x="0" y="0"/>
          <a:ext cx="0" cy="0"/>
          <a:chOff x="0" y="0"/>
          <a:chExt cx="0" cy="0"/>
        </a:xfrm>
      </p:grpSpPr>
      <p:sp>
        <p:nvSpPr>
          <p:cNvPr id="143" name="Google Shape;143;g15f26e1348d_0_12"/>
          <p:cNvSpPr txBox="1"/>
          <p:nvPr>
            <p:ph type="title"/>
          </p:nvPr>
        </p:nvSpPr>
        <p:spPr>
          <a:xfrm>
            <a:off x="252919" y="1123837"/>
            <a:ext cx="2947500" cy="4601100"/>
          </a:xfrm>
          <a:prstGeom prst="rect">
            <a:avLst/>
          </a:prstGeom>
        </p:spPr>
        <p:txBody>
          <a:bodyPr anchorCtr="0" anchor="ctr" bIns="45700" lIns="91425" spcFirstLastPara="1" rIns="91425" wrap="square" tIns="45700">
            <a:normAutofit/>
          </a:bodyPr>
          <a:lstStyle/>
          <a:p>
            <a:pPr indent="0" lvl="0" marL="0" rtl="0" algn="l">
              <a:spcBef>
                <a:spcPts val="0"/>
              </a:spcBef>
              <a:spcAft>
                <a:spcPts val="0"/>
              </a:spcAft>
              <a:buNone/>
            </a:pPr>
            <a:r>
              <a:rPr lang="en-US"/>
              <a:t>Valuation Comparison	</a:t>
            </a:r>
            <a:endParaRPr/>
          </a:p>
        </p:txBody>
      </p:sp>
      <p:pic>
        <p:nvPicPr>
          <p:cNvPr id="144" name="Google Shape;144;g15f26e1348d_0_12"/>
          <p:cNvPicPr preferRelativeResize="0"/>
          <p:nvPr/>
        </p:nvPicPr>
        <p:blipFill>
          <a:blip r:embed="rId3">
            <a:alphaModFix/>
          </a:blip>
          <a:stretch>
            <a:fillRect/>
          </a:stretch>
        </p:blipFill>
        <p:spPr>
          <a:xfrm>
            <a:off x="3460125" y="2815325"/>
            <a:ext cx="8366199" cy="1429775"/>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9" name="Shape 149"/>
        <p:cNvGrpSpPr/>
        <p:nvPr/>
      </p:nvGrpSpPr>
      <p:grpSpPr>
        <a:xfrm>
          <a:off x="0" y="0"/>
          <a:ext cx="0" cy="0"/>
          <a:chOff x="0" y="0"/>
          <a:chExt cx="0" cy="0"/>
        </a:xfrm>
      </p:grpSpPr>
      <p:sp>
        <p:nvSpPr>
          <p:cNvPr id="150" name="Google Shape;150;g15f26e1348d_0_18"/>
          <p:cNvSpPr txBox="1"/>
          <p:nvPr>
            <p:ph type="title"/>
          </p:nvPr>
        </p:nvSpPr>
        <p:spPr>
          <a:xfrm>
            <a:off x="252919" y="1123837"/>
            <a:ext cx="2947500" cy="4601100"/>
          </a:xfrm>
          <a:prstGeom prst="rect">
            <a:avLst/>
          </a:prstGeom>
        </p:spPr>
        <p:txBody>
          <a:bodyPr anchorCtr="0" anchor="ctr" bIns="45700" lIns="91425" spcFirstLastPara="1" rIns="91425" wrap="square" tIns="45700">
            <a:normAutofit/>
          </a:bodyPr>
          <a:lstStyle/>
          <a:p>
            <a:pPr indent="0" lvl="0" marL="0" rtl="0" algn="l">
              <a:spcBef>
                <a:spcPts val="0"/>
              </a:spcBef>
              <a:spcAft>
                <a:spcPts val="0"/>
              </a:spcAft>
              <a:buNone/>
            </a:pPr>
            <a:r>
              <a:rPr lang="en-US"/>
              <a:t>General Fund Comparison</a:t>
            </a:r>
            <a:endParaRPr/>
          </a:p>
        </p:txBody>
      </p:sp>
      <p:pic>
        <p:nvPicPr>
          <p:cNvPr id="151" name="Google Shape;151;g15f26e1348d_0_18"/>
          <p:cNvPicPr preferRelativeResize="0"/>
          <p:nvPr/>
        </p:nvPicPr>
        <p:blipFill>
          <a:blip r:embed="rId3">
            <a:alphaModFix/>
          </a:blip>
          <a:stretch>
            <a:fillRect/>
          </a:stretch>
        </p:blipFill>
        <p:spPr>
          <a:xfrm>
            <a:off x="3451727" y="2077350"/>
            <a:ext cx="8354026" cy="2556675"/>
          </a:xfrm>
          <a:prstGeom prst="rect">
            <a:avLst/>
          </a:prstGeom>
          <a:noFill/>
          <a:ln>
            <a:noFill/>
          </a:ln>
        </p:spPr>
      </p:pic>
      <p:pic>
        <p:nvPicPr>
          <p:cNvPr id="152" name="Google Shape;152;g15f26e1348d_0_18"/>
          <p:cNvPicPr preferRelativeResize="0"/>
          <p:nvPr/>
        </p:nvPicPr>
        <p:blipFill>
          <a:blip r:embed="rId4">
            <a:alphaModFix/>
          </a:blip>
          <a:stretch>
            <a:fillRect/>
          </a:stretch>
        </p:blipFill>
        <p:spPr>
          <a:xfrm>
            <a:off x="3451726" y="184225"/>
            <a:ext cx="1940150" cy="1893125"/>
          </a:xfrm>
          <a:prstGeom prst="rect">
            <a:avLst/>
          </a:prstGeom>
          <a:noFill/>
          <a:ln>
            <a:noFill/>
          </a:ln>
        </p:spPr>
      </p:pic>
      <p:sp>
        <p:nvSpPr>
          <p:cNvPr id="153" name="Google Shape;153;g15f26e1348d_0_18"/>
          <p:cNvSpPr/>
          <p:nvPr/>
        </p:nvSpPr>
        <p:spPr>
          <a:xfrm>
            <a:off x="3242175" y="852850"/>
            <a:ext cx="231200" cy="329725"/>
          </a:xfrm>
          <a:custGeom>
            <a:rect b="b" l="l" r="r" t="t"/>
            <a:pathLst>
              <a:path extrusionOk="0" h="13189" w="9248">
                <a:moveTo>
                  <a:pt x="0" y="0"/>
                </a:moveTo>
                <a:cubicBezTo>
                  <a:pt x="2946" y="1310"/>
                  <a:pt x="6690" y="1702"/>
                  <a:pt x="8704" y="4220"/>
                </a:cubicBezTo>
                <a:cubicBezTo>
                  <a:pt x="10745" y="6772"/>
                  <a:pt x="6209" y="10267"/>
                  <a:pt x="4747" y="13189"/>
                </a:cubicBezTo>
              </a:path>
            </a:pathLst>
          </a:custGeom>
          <a:noFill/>
          <a:ln cap="flat" cmpd="sng" w="9525">
            <a:solidFill>
              <a:schemeClr val="dk2"/>
            </a:solidFill>
            <a:prstDash val="solid"/>
            <a:round/>
            <a:headEnd len="med" w="med" type="none"/>
            <a:tailEnd len="med" w="med" type="none"/>
          </a:ln>
        </p:spPr>
      </p:sp>
      <p:sp>
        <p:nvSpPr>
          <p:cNvPr id="154" name="Google Shape;154;g15f26e1348d_0_18"/>
          <p:cNvSpPr/>
          <p:nvPr/>
        </p:nvSpPr>
        <p:spPr>
          <a:xfrm>
            <a:off x="2594217" y="997925"/>
            <a:ext cx="885325" cy="1912325"/>
          </a:xfrm>
          <a:custGeom>
            <a:rect b="b" l="l" r="r" t="t"/>
            <a:pathLst>
              <a:path extrusionOk="0" h="76493" w="35413">
                <a:moveTo>
                  <a:pt x="35413" y="0"/>
                </a:moveTo>
                <a:cubicBezTo>
                  <a:pt x="25452" y="0"/>
                  <a:pt x="13432" y="2583"/>
                  <a:pt x="7454" y="10551"/>
                </a:cubicBezTo>
                <a:cubicBezTo>
                  <a:pt x="3329" y="16050"/>
                  <a:pt x="1737" y="23137"/>
                  <a:pt x="68" y="29806"/>
                </a:cubicBezTo>
                <a:cubicBezTo>
                  <a:pt x="-205" y="30898"/>
                  <a:pt x="2147" y="30938"/>
                  <a:pt x="2706" y="31916"/>
                </a:cubicBezTo>
                <a:cubicBezTo>
                  <a:pt x="4058" y="34282"/>
                  <a:pt x="2706" y="37367"/>
                  <a:pt x="2706" y="40093"/>
                </a:cubicBezTo>
                <a:cubicBezTo>
                  <a:pt x="2706" y="48001"/>
                  <a:pt x="1195" y="57392"/>
                  <a:pt x="6135" y="63568"/>
                </a:cubicBezTo>
                <a:cubicBezTo>
                  <a:pt x="9357" y="67596"/>
                  <a:pt x="14797" y="69303"/>
                  <a:pt x="19587" y="71218"/>
                </a:cubicBezTo>
                <a:cubicBezTo>
                  <a:pt x="24441" y="73159"/>
                  <a:pt x="29130" y="76493"/>
                  <a:pt x="34358" y="76493"/>
                </a:cubicBezTo>
              </a:path>
            </a:pathLst>
          </a:custGeom>
          <a:noFill/>
          <a:ln cap="flat" cmpd="sng" w="9525">
            <a:solidFill>
              <a:schemeClr val="dk2"/>
            </a:solidFill>
            <a:prstDash val="solid"/>
            <a:round/>
            <a:headEnd len="med" w="med" type="none"/>
            <a:tailEnd len="med" w="med" type="none"/>
          </a:ln>
        </p:spPr>
      </p:sp>
      <p:pic>
        <p:nvPicPr>
          <p:cNvPr id="155" name="Google Shape;155;g15f26e1348d_0_18"/>
          <p:cNvPicPr preferRelativeResize="0"/>
          <p:nvPr/>
        </p:nvPicPr>
        <p:blipFill>
          <a:blip r:embed="rId5">
            <a:alphaModFix/>
          </a:blip>
          <a:stretch>
            <a:fillRect/>
          </a:stretch>
        </p:blipFill>
        <p:spPr>
          <a:xfrm>
            <a:off x="3451725" y="4634024"/>
            <a:ext cx="1571625" cy="2127250"/>
          </a:xfrm>
          <a:prstGeom prst="rect">
            <a:avLst/>
          </a:prstGeom>
          <a:noFill/>
          <a:ln>
            <a:noFill/>
          </a:ln>
        </p:spPr>
      </p:pic>
      <p:sp>
        <p:nvSpPr>
          <p:cNvPr id="156" name="Google Shape;156;g15f26e1348d_0_18"/>
          <p:cNvSpPr/>
          <p:nvPr/>
        </p:nvSpPr>
        <p:spPr>
          <a:xfrm>
            <a:off x="3327900" y="5356725"/>
            <a:ext cx="112450" cy="211000"/>
          </a:xfrm>
          <a:custGeom>
            <a:rect b="b" l="l" r="r" t="t"/>
            <a:pathLst>
              <a:path extrusionOk="0" h="8440" w="4498">
                <a:moveTo>
                  <a:pt x="263" y="0"/>
                </a:moveTo>
                <a:cubicBezTo>
                  <a:pt x="1583" y="1758"/>
                  <a:pt x="5539" y="3516"/>
                  <a:pt x="4220" y="5275"/>
                </a:cubicBezTo>
                <a:cubicBezTo>
                  <a:pt x="3165" y="6682"/>
                  <a:pt x="555" y="6771"/>
                  <a:pt x="0" y="8440"/>
                </a:cubicBezTo>
              </a:path>
            </a:pathLst>
          </a:custGeom>
          <a:noFill/>
          <a:ln cap="flat" cmpd="sng" w="9525">
            <a:solidFill>
              <a:schemeClr val="dk2"/>
            </a:solidFill>
            <a:prstDash val="solid"/>
            <a:round/>
            <a:headEnd len="med" w="med" type="none"/>
            <a:tailEnd len="med" w="med" type="none"/>
          </a:ln>
        </p:spPr>
      </p:sp>
      <p:sp>
        <p:nvSpPr>
          <p:cNvPr id="157" name="Google Shape;157;g15f26e1348d_0_18"/>
          <p:cNvSpPr/>
          <p:nvPr/>
        </p:nvSpPr>
        <p:spPr>
          <a:xfrm>
            <a:off x="2763606" y="3543300"/>
            <a:ext cx="669800" cy="1942000"/>
          </a:xfrm>
          <a:custGeom>
            <a:rect b="b" l="l" r="r" t="t"/>
            <a:pathLst>
              <a:path extrusionOk="0" h="77680" w="26792">
                <a:moveTo>
                  <a:pt x="26792" y="0"/>
                </a:moveTo>
                <a:cubicBezTo>
                  <a:pt x="17884" y="6683"/>
                  <a:pt x="4588" y="10411"/>
                  <a:pt x="679" y="20838"/>
                </a:cubicBezTo>
                <a:cubicBezTo>
                  <a:pt x="-1018" y="25366"/>
                  <a:pt x="1213" y="30539"/>
                  <a:pt x="679" y="35345"/>
                </a:cubicBezTo>
                <a:cubicBezTo>
                  <a:pt x="-858" y="49164"/>
                  <a:pt x="1402" y="65865"/>
                  <a:pt x="11229" y="75702"/>
                </a:cubicBezTo>
                <a:cubicBezTo>
                  <a:pt x="14842" y="79318"/>
                  <a:pt x="21416" y="76757"/>
                  <a:pt x="26528" y="76757"/>
                </a:cubicBezTo>
              </a:path>
            </a:pathLst>
          </a:custGeom>
          <a:noFill/>
          <a:ln cap="flat" cmpd="sng" w="9525">
            <a:solidFill>
              <a:schemeClr val="dk2"/>
            </a:solidFill>
            <a:prstDash val="solid"/>
            <a:round/>
            <a:headEnd len="med" w="med" type="none"/>
            <a:tailEnd len="med" w="med" type="none"/>
          </a:ln>
        </p:spPr>
      </p:sp>
      <p:pic>
        <p:nvPicPr>
          <p:cNvPr id="158" name="Google Shape;158;g15f26e1348d_0_18"/>
          <p:cNvPicPr preferRelativeResize="0"/>
          <p:nvPr/>
        </p:nvPicPr>
        <p:blipFill>
          <a:blip r:embed="rId6">
            <a:alphaModFix/>
          </a:blip>
          <a:stretch>
            <a:fillRect/>
          </a:stretch>
        </p:blipFill>
        <p:spPr>
          <a:xfrm>
            <a:off x="222750" y="184225"/>
            <a:ext cx="1552575" cy="2488625"/>
          </a:xfrm>
          <a:prstGeom prst="rect">
            <a:avLst/>
          </a:prstGeom>
          <a:noFill/>
          <a:ln>
            <a:noFill/>
          </a:ln>
        </p:spPr>
      </p:pic>
      <p:sp>
        <p:nvSpPr>
          <p:cNvPr id="159" name="Google Shape;159;g15f26e1348d_0_18"/>
          <p:cNvSpPr/>
          <p:nvPr/>
        </p:nvSpPr>
        <p:spPr>
          <a:xfrm>
            <a:off x="1850775" y="1692590"/>
            <a:ext cx="171125" cy="175775"/>
          </a:xfrm>
          <a:custGeom>
            <a:rect b="b" l="l" r="r" t="t"/>
            <a:pathLst>
              <a:path extrusionOk="0" h="7031" w="6845">
                <a:moveTo>
                  <a:pt x="0" y="2810"/>
                </a:moveTo>
                <a:cubicBezTo>
                  <a:pt x="1830" y="3420"/>
                  <a:pt x="2028" y="7031"/>
                  <a:pt x="3957" y="7031"/>
                </a:cubicBezTo>
                <a:cubicBezTo>
                  <a:pt x="5470" y="7031"/>
                  <a:pt x="541" y="4635"/>
                  <a:pt x="1319" y="3338"/>
                </a:cubicBezTo>
                <a:cubicBezTo>
                  <a:pt x="2374" y="1579"/>
                  <a:pt x="8041" y="1626"/>
                  <a:pt x="6594" y="173"/>
                </a:cubicBezTo>
                <a:cubicBezTo>
                  <a:pt x="6064" y="-359"/>
                  <a:pt x="5136" y="591"/>
                  <a:pt x="4484" y="964"/>
                </a:cubicBezTo>
                <a:cubicBezTo>
                  <a:pt x="3083" y="1765"/>
                  <a:pt x="581" y="1755"/>
                  <a:pt x="264" y="3338"/>
                </a:cubicBezTo>
                <a:cubicBezTo>
                  <a:pt x="-43" y="4873"/>
                  <a:pt x="4452" y="7724"/>
                  <a:pt x="3957" y="6239"/>
                </a:cubicBezTo>
              </a:path>
            </a:pathLst>
          </a:custGeom>
          <a:noFill/>
          <a:ln cap="flat" cmpd="sng" w="9525">
            <a:solidFill>
              <a:schemeClr val="dk2"/>
            </a:solidFill>
            <a:prstDash val="solid"/>
            <a:round/>
            <a:headEnd len="med" w="med" type="none"/>
            <a:tailEnd len="med" w="med" type="none"/>
          </a:ln>
        </p:spPr>
      </p:sp>
      <p:sp>
        <p:nvSpPr>
          <p:cNvPr id="160" name="Google Shape;160;g15f26e1348d_0_18"/>
          <p:cNvSpPr/>
          <p:nvPr/>
        </p:nvSpPr>
        <p:spPr>
          <a:xfrm>
            <a:off x="1883750" y="1789225"/>
            <a:ext cx="1582625" cy="1984875"/>
          </a:xfrm>
          <a:custGeom>
            <a:rect b="b" l="l" r="r" t="t"/>
            <a:pathLst>
              <a:path extrusionOk="0" h="79395" w="63305">
                <a:moveTo>
                  <a:pt x="63305" y="79395"/>
                </a:moveTo>
                <a:cubicBezTo>
                  <a:pt x="57394" y="68756"/>
                  <a:pt x="48954" y="59289"/>
                  <a:pt x="45105" y="47743"/>
                </a:cubicBezTo>
                <a:cubicBezTo>
                  <a:pt x="41031" y="35520"/>
                  <a:pt x="37799" y="22443"/>
                  <a:pt x="30070" y="12134"/>
                </a:cubicBezTo>
                <a:cubicBezTo>
                  <a:pt x="28065" y="9460"/>
                  <a:pt x="23465" y="10013"/>
                  <a:pt x="21102" y="7650"/>
                </a:cubicBezTo>
                <a:cubicBezTo>
                  <a:pt x="15811" y="2359"/>
                  <a:pt x="7482" y="0"/>
                  <a:pt x="0" y="0"/>
                </a:cubicBezTo>
              </a:path>
            </a:pathLst>
          </a:custGeom>
          <a:noFill/>
          <a:ln cap="flat" cmpd="sng" w="9525">
            <a:solidFill>
              <a:schemeClr val="dk2"/>
            </a:solidFill>
            <a:prstDash val="solid"/>
            <a:round/>
            <a:headEnd len="med" w="med" type="none"/>
            <a:tailEnd len="med" w="med" type="none"/>
          </a:ln>
        </p:spPr>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5" name="Shape 165"/>
        <p:cNvGrpSpPr/>
        <p:nvPr/>
      </p:nvGrpSpPr>
      <p:grpSpPr>
        <a:xfrm>
          <a:off x="0" y="0"/>
          <a:ext cx="0" cy="0"/>
          <a:chOff x="0" y="0"/>
          <a:chExt cx="0" cy="0"/>
        </a:xfrm>
      </p:grpSpPr>
      <p:sp>
        <p:nvSpPr>
          <p:cNvPr id="166" name="Google Shape;166;g15f26e1348d_0_0"/>
          <p:cNvSpPr txBox="1"/>
          <p:nvPr>
            <p:ph type="title"/>
          </p:nvPr>
        </p:nvSpPr>
        <p:spPr>
          <a:xfrm>
            <a:off x="252919" y="1123837"/>
            <a:ext cx="2947500" cy="4601100"/>
          </a:xfrm>
          <a:prstGeom prst="rect">
            <a:avLst/>
          </a:prstGeom>
        </p:spPr>
        <p:txBody>
          <a:bodyPr anchorCtr="0" anchor="ctr" bIns="45700" lIns="91425" spcFirstLastPara="1" rIns="91425" wrap="square" tIns="45700">
            <a:normAutofit/>
          </a:bodyPr>
          <a:lstStyle/>
          <a:p>
            <a:pPr indent="0" lvl="0" marL="0" rtl="0" algn="l">
              <a:spcBef>
                <a:spcPts val="0"/>
              </a:spcBef>
              <a:spcAft>
                <a:spcPts val="0"/>
              </a:spcAft>
              <a:buNone/>
            </a:pPr>
            <a:r>
              <a:rPr lang="en-US"/>
              <a:t>How we spend our General Fund $.</a:t>
            </a:r>
            <a:endParaRPr/>
          </a:p>
        </p:txBody>
      </p:sp>
      <p:pic>
        <p:nvPicPr>
          <p:cNvPr id="167" name="Google Shape;167;g15f26e1348d_0_0"/>
          <p:cNvPicPr preferRelativeResize="0"/>
          <p:nvPr/>
        </p:nvPicPr>
        <p:blipFill>
          <a:blip r:embed="rId3">
            <a:alphaModFix/>
          </a:blip>
          <a:stretch>
            <a:fillRect/>
          </a:stretch>
        </p:blipFill>
        <p:spPr>
          <a:xfrm>
            <a:off x="3425500" y="1716600"/>
            <a:ext cx="8385499" cy="3426350"/>
          </a:xfrm>
          <a:prstGeom prst="rect">
            <a:avLst/>
          </a:prstGeom>
          <a:noFill/>
          <a:ln>
            <a:noFill/>
          </a:ln>
        </p:spPr>
      </p:pic>
      <p:sp>
        <p:nvSpPr>
          <p:cNvPr id="168" name="Google Shape;168;g15f26e1348d_0_0"/>
          <p:cNvSpPr txBox="1"/>
          <p:nvPr/>
        </p:nvSpPr>
        <p:spPr>
          <a:xfrm>
            <a:off x="3425450" y="5244600"/>
            <a:ext cx="8385600" cy="13770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US" sz="950">
                <a:solidFill>
                  <a:schemeClr val="lt1"/>
                </a:solidFill>
              </a:rPr>
              <a:t>Services purchased to operate, repair, maintain, and rent property owned or used by the school district. These services are performed by persons other than school district employees. Although a product may or may not result from the transaction, the primary reason for the purchase is the service provided.</a:t>
            </a:r>
            <a:endParaRPr sz="950">
              <a:solidFill>
                <a:schemeClr val="lt1"/>
              </a:solidFill>
            </a:endParaRPr>
          </a:p>
          <a:p>
            <a:pPr indent="0" lvl="0" marL="0" rtl="0" algn="l">
              <a:lnSpc>
                <a:spcPct val="115000"/>
              </a:lnSpc>
              <a:spcBef>
                <a:spcPts val="800"/>
              </a:spcBef>
              <a:spcAft>
                <a:spcPts val="0"/>
              </a:spcAft>
              <a:buNone/>
            </a:pPr>
            <a:r>
              <a:rPr lang="en-US" sz="950">
                <a:solidFill>
                  <a:schemeClr val="lt1"/>
                </a:solidFill>
              </a:rPr>
              <a:t>Repair and/or maintenance of instructional equipment meeting these criteria is an eligible expenditure. General maintenance agreements for equipment not purchased under these criteria are not an eligible expenditure.</a:t>
            </a:r>
            <a:endParaRPr sz="950">
              <a:solidFill>
                <a:schemeClr val="lt1"/>
              </a:solidFill>
            </a:endParaRPr>
          </a:p>
          <a:p>
            <a:pPr indent="0" lvl="0" marL="0" rtl="0" algn="l">
              <a:lnSpc>
                <a:spcPct val="115000"/>
              </a:lnSpc>
              <a:spcBef>
                <a:spcPts val="800"/>
              </a:spcBef>
              <a:spcAft>
                <a:spcPts val="800"/>
              </a:spcAft>
              <a:buNone/>
            </a:pPr>
            <a:r>
              <a:rPr lang="en-US" sz="950">
                <a:solidFill>
                  <a:schemeClr val="lt1"/>
                </a:solidFill>
              </a:rPr>
              <a:t>Expenses budgeted and reported here also include travel, conference expenses and other activities that support the requirements of the legislation.</a:t>
            </a:r>
            <a:endParaRPr sz="950">
              <a:solidFill>
                <a:schemeClr val="lt1"/>
              </a:solidFill>
            </a:endParaRPr>
          </a:p>
        </p:txBody>
      </p:sp>
      <p:sp>
        <p:nvSpPr>
          <p:cNvPr id="169" name="Google Shape;169;g15f26e1348d_0_0"/>
          <p:cNvSpPr txBox="1"/>
          <p:nvPr/>
        </p:nvSpPr>
        <p:spPr>
          <a:xfrm>
            <a:off x="3425500" y="666575"/>
            <a:ext cx="8415600" cy="808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1350">
                <a:solidFill>
                  <a:schemeClr val="lt1"/>
                </a:solidFill>
              </a:rPr>
              <a:t>This category is used for payment of fees to consultants or for professional and technical services. It may also be used for payment from consortiums to schools for stipends to teachers or  to reimburse for substitute pay.</a:t>
            </a:r>
            <a:endParaRPr>
              <a:solidFill>
                <a:schemeClr val="lt1"/>
              </a:solidFill>
            </a:endParaRPr>
          </a:p>
        </p:txBody>
      </p:sp>
      <p:sp>
        <p:nvSpPr>
          <p:cNvPr id="170" name="Google Shape;170;g15f26e1348d_0_0"/>
          <p:cNvSpPr/>
          <p:nvPr/>
        </p:nvSpPr>
        <p:spPr>
          <a:xfrm>
            <a:off x="2381856" y="1106856"/>
            <a:ext cx="1025175" cy="1816600"/>
          </a:xfrm>
          <a:custGeom>
            <a:rect b="b" l="l" r="r" t="t"/>
            <a:pathLst>
              <a:path extrusionOk="0" h="72664" w="41007">
                <a:moveTo>
                  <a:pt x="41007" y="391"/>
                </a:moveTo>
                <a:cubicBezTo>
                  <a:pt x="31146" y="391"/>
                  <a:pt x="19301" y="-1703"/>
                  <a:pt x="11728" y="4611"/>
                </a:cubicBezTo>
                <a:cubicBezTo>
                  <a:pt x="5717" y="9622"/>
                  <a:pt x="1886" y="17684"/>
                  <a:pt x="914" y="25449"/>
                </a:cubicBezTo>
                <a:cubicBezTo>
                  <a:pt x="-131" y="33803"/>
                  <a:pt x="-1180" y="43932"/>
                  <a:pt x="4079" y="50507"/>
                </a:cubicBezTo>
                <a:cubicBezTo>
                  <a:pt x="12998" y="61658"/>
                  <a:pt x="26463" y="72664"/>
                  <a:pt x="40743" y="72664"/>
                </a:cubicBezTo>
              </a:path>
            </a:pathLst>
          </a:custGeom>
          <a:noFill/>
          <a:ln cap="flat" cmpd="sng" w="9525">
            <a:solidFill>
              <a:schemeClr val="dk2"/>
            </a:solidFill>
            <a:prstDash val="solid"/>
            <a:round/>
            <a:headEnd len="med" w="med" type="none"/>
            <a:tailEnd len="med" w="med" type="none"/>
          </a:ln>
        </p:spPr>
      </p:sp>
      <p:sp>
        <p:nvSpPr>
          <p:cNvPr id="171" name="Google Shape;171;g15f26e1348d_0_0"/>
          <p:cNvSpPr/>
          <p:nvPr/>
        </p:nvSpPr>
        <p:spPr>
          <a:xfrm>
            <a:off x="2381850" y="3292725"/>
            <a:ext cx="1150499" cy="2281579"/>
          </a:xfrm>
          <a:custGeom>
            <a:rect b="b" l="l" r="r" t="t"/>
            <a:pathLst>
              <a:path extrusionOk="0" h="94957" w="42085">
                <a:moveTo>
                  <a:pt x="38920" y="0"/>
                </a:moveTo>
                <a:cubicBezTo>
                  <a:pt x="34520" y="1650"/>
                  <a:pt x="29762" y="2312"/>
                  <a:pt x="25468" y="4220"/>
                </a:cubicBezTo>
                <a:cubicBezTo>
                  <a:pt x="20020" y="6641"/>
                  <a:pt x="18868" y="14249"/>
                  <a:pt x="14653" y="18464"/>
                </a:cubicBezTo>
                <a:cubicBezTo>
                  <a:pt x="5186" y="27931"/>
                  <a:pt x="-882" y="42570"/>
                  <a:pt x="146" y="55919"/>
                </a:cubicBezTo>
                <a:cubicBezTo>
                  <a:pt x="860" y="65198"/>
                  <a:pt x="4116" y="75187"/>
                  <a:pt x="10697" y="81768"/>
                </a:cubicBezTo>
                <a:cubicBezTo>
                  <a:pt x="13923" y="84994"/>
                  <a:pt x="19013" y="85531"/>
                  <a:pt x="23094" y="87571"/>
                </a:cubicBezTo>
                <a:cubicBezTo>
                  <a:pt x="29169" y="90609"/>
                  <a:pt x="35293" y="94957"/>
                  <a:pt x="42085" y="94957"/>
                </a:cubicBezTo>
              </a:path>
            </a:pathLst>
          </a:custGeom>
          <a:noFill/>
          <a:ln cap="flat" cmpd="sng" w="9525">
            <a:solidFill>
              <a:schemeClr val="dk2"/>
            </a:solidFill>
            <a:prstDash val="solid"/>
            <a:round/>
            <a:headEnd len="med" w="med" type="none"/>
            <a:tailEnd len="med" w="med" type="none"/>
          </a:ln>
        </p:spPr>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Frame">
  <a:themeElements>
    <a:clrScheme name="Frame">
      <a:dk1>
        <a:srgbClr val="000000"/>
      </a:dk1>
      <a:lt1>
        <a:srgbClr val="FFFFFF"/>
      </a:lt1>
      <a:dk2>
        <a:srgbClr val="4A3F38"/>
      </a:dk2>
      <a:lt2>
        <a:srgbClr val="EEEDCB"/>
      </a:lt2>
      <a:accent1>
        <a:srgbClr val="818E9F"/>
      </a:accent1>
      <a:accent2>
        <a:srgbClr val="D26400"/>
      </a:accent2>
      <a:accent3>
        <a:srgbClr val="C3BA45"/>
      </a:accent3>
      <a:accent4>
        <a:srgbClr val="8A8552"/>
      </a:accent4>
      <a:accent5>
        <a:srgbClr val="F3B843"/>
      </a:accent5>
      <a:accent6>
        <a:srgbClr val="786C71"/>
      </a:accent6>
      <a:hlink>
        <a:srgbClr val="46A7CA"/>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2021-08-30T13:52:52Z</dcterms:created>
  <dc:creator>Chris Loofe</dc:creator>
</cp:coreProperties>
</file>