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diagrams/data3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drawing3.xml" ContentType="application/vnd.ms-office.drawingml.diagramDrawing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7" r:id="rId3"/>
    <p:sldId id="279" r:id="rId4"/>
    <p:sldId id="282" r:id="rId5"/>
    <p:sldId id="295" r:id="rId6"/>
    <p:sldId id="296" r:id="rId7"/>
    <p:sldId id="283" r:id="rId8"/>
    <p:sldId id="317" r:id="rId9"/>
    <p:sldId id="318" r:id="rId10"/>
    <p:sldId id="313" r:id="rId11"/>
    <p:sldId id="322" r:id="rId12"/>
    <p:sldId id="323" r:id="rId13"/>
    <p:sldId id="319" r:id="rId14"/>
    <p:sldId id="315" r:id="rId15"/>
    <p:sldId id="326" r:id="rId16"/>
    <p:sldId id="301" r:id="rId17"/>
  </p:sldIdLst>
  <p:sldSz cx="9144000" cy="6858000" type="screen4x3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4680"/>
  </p:normalViewPr>
  <p:slideViewPr>
    <p:cSldViewPr>
      <p:cViewPr varScale="1">
        <p:scale>
          <a:sx n="105" d="100"/>
          <a:sy n="105" d="100"/>
        </p:scale>
        <p:origin x="190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796F74-CC53-4D4C-BE21-7AE596EB52B3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EC95F34-9072-41AD-9239-65C3F297EAF3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latin typeface="Calibri" pitchFamily="34" charset="0"/>
            </a:rPr>
            <a:t>Hazard Mitigation</a:t>
          </a:r>
        </a:p>
      </dgm:t>
    </dgm:pt>
    <dgm:pt modelId="{9E935ED1-DA85-462C-ADE2-D3092A062827}" type="parTrans" cxnId="{ED59C490-39D7-4C12-8ADC-33D03251C63C}">
      <dgm:prSet/>
      <dgm:spPr/>
      <dgm:t>
        <a:bodyPr/>
        <a:lstStyle/>
        <a:p>
          <a:endParaRPr lang="en-US"/>
        </a:p>
      </dgm:t>
    </dgm:pt>
    <dgm:pt modelId="{0FE5E949-BDED-4121-BDF2-3D45E84CB107}" type="sibTrans" cxnId="{ED59C490-39D7-4C12-8ADC-33D03251C63C}">
      <dgm:prSet/>
      <dgm:spPr/>
      <dgm:t>
        <a:bodyPr/>
        <a:lstStyle/>
        <a:p>
          <a:endParaRPr lang="en-US"/>
        </a:p>
      </dgm:t>
    </dgm:pt>
    <dgm:pt modelId="{70E0C138-B419-4BE5-8DFE-4DA1B2D66FAB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Planning and zoning</a:t>
          </a:r>
        </a:p>
      </dgm:t>
    </dgm:pt>
    <dgm:pt modelId="{B7479F4A-5640-4941-8364-7FCCAFEC8009}" type="parTrans" cxnId="{BA21B30B-97D2-4000-AE10-A829EBA0BC08}">
      <dgm:prSet/>
      <dgm:spPr/>
      <dgm:t>
        <a:bodyPr/>
        <a:lstStyle/>
        <a:p>
          <a:endParaRPr lang="en-US"/>
        </a:p>
      </dgm:t>
    </dgm:pt>
    <dgm:pt modelId="{2B93BE16-D13A-4B18-825D-F025E8DD7539}" type="sibTrans" cxnId="{BA21B30B-97D2-4000-AE10-A829EBA0BC08}">
      <dgm:prSet/>
      <dgm:spPr/>
      <dgm:t>
        <a:bodyPr/>
        <a:lstStyle/>
        <a:p>
          <a:endParaRPr lang="en-US"/>
        </a:p>
      </dgm:t>
    </dgm:pt>
    <dgm:pt modelId="{D15FCDA2-3EC1-44FB-A640-AB3B5FAD64F8}">
      <dgm:prSet phldrT="[Text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latin typeface="Calibri" pitchFamily="34" charset="0"/>
            </a:rPr>
            <a:t>Emergency Preparedness</a:t>
          </a:r>
        </a:p>
      </dgm:t>
    </dgm:pt>
    <dgm:pt modelId="{AA44341A-D970-4EDD-B18F-30A2FC5C18C6}" type="parTrans" cxnId="{E847BE1B-F870-4691-8C91-5EE4D0A53022}">
      <dgm:prSet/>
      <dgm:spPr/>
      <dgm:t>
        <a:bodyPr/>
        <a:lstStyle/>
        <a:p>
          <a:endParaRPr lang="en-US"/>
        </a:p>
      </dgm:t>
    </dgm:pt>
    <dgm:pt modelId="{E88BC5CD-2E35-4291-A9BC-496133419969}" type="sibTrans" cxnId="{E847BE1B-F870-4691-8C91-5EE4D0A53022}">
      <dgm:prSet/>
      <dgm:spPr/>
      <dgm:t>
        <a:bodyPr/>
        <a:lstStyle/>
        <a:p>
          <a:endParaRPr lang="en-US"/>
        </a:p>
      </dgm:t>
    </dgm:pt>
    <dgm:pt modelId="{5DFF85C5-18FC-407C-BB9F-C6F8F32CDE94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Open space preservation</a:t>
          </a:r>
        </a:p>
      </dgm:t>
    </dgm:pt>
    <dgm:pt modelId="{591EAF61-C090-4909-BB2F-1029D69A1EEA}" type="parTrans" cxnId="{11298E52-47DD-48D9-B36C-4EFB0EDF0995}">
      <dgm:prSet/>
      <dgm:spPr/>
      <dgm:t>
        <a:bodyPr/>
        <a:lstStyle/>
        <a:p>
          <a:endParaRPr lang="en-US"/>
        </a:p>
      </dgm:t>
    </dgm:pt>
    <dgm:pt modelId="{EF514DF8-9B3A-4061-AED1-D48B481717E9}" type="sibTrans" cxnId="{11298E52-47DD-48D9-B36C-4EFB0EDF0995}">
      <dgm:prSet/>
      <dgm:spPr/>
      <dgm:t>
        <a:bodyPr/>
        <a:lstStyle/>
        <a:p>
          <a:endParaRPr lang="en-US"/>
        </a:p>
      </dgm:t>
    </dgm:pt>
    <dgm:pt modelId="{B3C1BA3F-FD9B-40D5-BB21-02385231670B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Education and outreach</a:t>
          </a:r>
        </a:p>
      </dgm:t>
    </dgm:pt>
    <dgm:pt modelId="{40AB00F9-BC68-4FCF-B5AD-40FCEA0BE65E}" type="parTrans" cxnId="{6A3AA730-C956-4219-B20C-C725FE9785D1}">
      <dgm:prSet/>
      <dgm:spPr/>
      <dgm:t>
        <a:bodyPr/>
        <a:lstStyle/>
        <a:p>
          <a:endParaRPr lang="en-US"/>
        </a:p>
      </dgm:t>
    </dgm:pt>
    <dgm:pt modelId="{2F57AB74-8201-4170-BB58-3C8416735DAF}" type="sibTrans" cxnId="{6A3AA730-C956-4219-B20C-C725FE9785D1}">
      <dgm:prSet/>
      <dgm:spPr/>
      <dgm:t>
        <a:bodyPr/>
        <a:lstStyle/>
        <a:p>
          <a:endParaRPr lang="en-US"/>
        </a:p>
      </dgm:t>
    </dgm:pt>
    <dgm:pt modelId="{155B4A77-1B37-4E6B-8206-CDA19C242952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Infrastructure improvements</a:t>
          </a:r>
        </a:p>
      </dgm:t>
    </dgm:pt>
    <dgm:pt modelId="{2E54BCF8-BF85-48A4-A273-9F33B37FD5C4}" type="parTrans" cxnId="{CD6D5703-B733-4C87-9DB2-3220A045A3AC}">
      <dgm:prSet/>
      <dgm:spPr/>
      <dgm:t>
        <a:bodyPr/>
        <a:lstStyle/>
        <a:p>
          <a:endParaRPr lang="en-US"/>
        </a:p>
      </dgm:t>
    </dgm:pt>
    <dgm:pt modelId="{E2C2D4A6-E03D-4A4F-B2B0-10B2C41A819F}" type="sibTrans" cxnId="{CD6D5703-B733-4C87-9DB2-3220A045A3AC}">
      <dgm:prSet/>
      <dgm:spPr/>
      <dgm:t>
        <a:bodyPr/>
        <a:lstStyle/>
        <a:p>
          <a:endParaRPr lang="en-US"/>
        </a:p>
      </dgm:t>
    </dgm:pt>
    <dgm:pt modelId="{6435D222-7FD4-4554-96D8-4C42114AA4A6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Evacuation plans and emergency shelters</a:t>
          </a:r>
        </a:p>
      </dgm:t>
    </dgm:pt>
    <dgm:pt modelId="{5044360A-188F-49AF-A3E9-ED3DF5C272A7}" type="parTrans" cxnId="{5B0ABB00-2885-42B2-922B-AF31A46A5591}">
      <dgm:prSet/>
      <dgm:spPr/>
      <dgm:t>
        <a:bodyPr/>
        <a:lstStyle/>
        <a:p>
          <a:endParaRPr lang="en-US"/>
        </a:p>
      </dgm:t>
    </dgm:pt>
    <dgm:pt modelId="{94019FC4-D0BD-4D15-80EF-ACCEDF21599E}" type="sibTrans" cxnId="{5B0ABB00-2885-42B2-922B-AF31A46A5591}">
      <dgm:prSet/>
      <dgm:spPr/>
      <dgm:t>
        <a:bodyPr/>
        <a:lstStyle/>
        <a:p>
          <a:endParaRPr lang="en-US"/>
        </a:p>
      </dgm:t>
    </dgm:pt>
    <dgm:pt modelId="{128A9BEE-9642-46F5-9643-EE2C9AF2363B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Radio communications equipment</a:t>
          </a:r>
        </a:p>
      </dgm:t>
    </dgm:pt>
    <dgm:pt modelId="{16546380-9764-4EE8-9CF2-955A12DEFC31}" type="parTrans" cxnId="{DD9C22B9-A946-4310-ADC8-DEE15AD63351}">
      <dgm:prSet/>
      <dgm:spPr/>
      <dgm:t>
        <a:bodyPr/>
        <a:lstStyle/>
        <a:p>
          <a:endParaRPr lang="en-US"/>
        </a:p>
      </dgm:t>
    </dgm:pt>
    <dgm:pt modelId="{93350BE9-8981-4259-93C4-24DC9012887D}" type="sibTrans" cxnId="{DD9C22B9-A946-4310-ADC8-DEE15AD63351}">
      <dgm:prSet/>
      <dgm:spPr/>
      <dgm:t>
        <a:bodyPr/>
        <a:lstStyle/>
        <a:p>
          <a:endParaRPr lang="en-US"/>
        </a:p>
      </dgm:t>
    </dgm:pt>
    <dgm:pt modelId="{512F7C43-4587-4D52-AA0D-23D06E295697}">
      <dgm:prSet phldrT="[Text]"/>
      <dgm:spPr/>
      <dgm:t>
        <a:bodyPr/>
        <a:lstStyle/>
        <a:p>
          <a:r>
            <a:rPr lang="en-US" dirty="0">
              <a:latin typeface="Calibri" pitchFamily="34" charset="0"/>
            </a:rPr>
            <a:t>Emergency response drills</a:t>
          </a:r>
        </a:p>
      </dgm:t>
    </dgm:pt>
    <dgm:pt modelId="{87C5540A-87ED-4BED-A199-1C995DD1426F}" type="parTrans" cxnId="{E7157FD3-6463-4760-9BB6-49B3A34740AD}">
      <dgm:prSet/>
      <dgm:spPr/>
      <dgm:t>
        <a:bodyPr/>
        <a:lstStyle/>
        <a:p>
          <a:endParaRPr lang="en-US"/>
        </a:p>
      </dgm:t>
    </dgm:pt>
    <dgm:pt modelId="{DDADE032-582B-4C41-9096-87549D5404EE}" type="sibTrans" cxnId="{E7157FD3-6463-4760-9BB6-49B3A34740AD}">
      <dgm:prSet/>
      <dgm:spPr/>
      <dgm:t>
        <a:bodyPr/>
        <a:lstStyle/>
        <a:p>
          <a:endParaRPr lang="en-US"/>
        </a:p>
      </dgm:t>
    </dgm:pt>
    <dgm:pt modelId="{5AB00FCB-0136-449B-A25C-99A7BDBE7F1B}" type="pres">
      <dgm:prSet presAssocID="{4C796F74-CC53-4D4C-BE21-7AE596EB52B3}" presName="theList" presStyleCnt="0">
        <dgm:presLayoutVars>
          <dgm:dir/>
          <dgm:animLvl val="lvl"/>
          <dgm:resizeHandles val="exact"/>
        </dgm:presLayoutVars>
      </dgm:prSet>
      <dgm:spPr/>
    </dgm:pt>
    <dgm:pt modelId="{9A4CB9A5-CA4D-400C-A3EF-F58E369DBF70}" type="pres">
      <dgm:prSet presAssocID="{4EC95F34-9072-41AD-9239-65C3F297EAF3}" presName="compNode" presStyleCnt="0"/>
      <dgm:spPr/>
    </dgm:pt>
    <dgm:pt modelId="{D3F327A2-1DDA-4B47-BD78-9AED074EFEFE}" type="pres">
      <dgm:prSet presAssocID="{4EC95F34-9072-41AD-9239-65C3F297EAF3}" presName="aNode" presStyleLbl="bgShp" presStyleIdx="0" presStyleCnt="2"/>
      <dgm:spPr/>
    </dgm:pt>
    <dgm:pt modelId="{F174773C-026A-4BD8-934B-65A7C4F384F1}" type="pres">
      <dgm:prSet presAssocID="{4EC95F34-9072-41AD-9239-65C3F297EAF3}" presName="textNode" presStyleLbl="bgShp" presStyleIdx="0" presStyleCnt="2"/>
      <dgm:spPr/>
    </dgm:pt>
    <dgm:pt modelId="{3AE61E79-DE6B-475B-B76D-2CF8AB28749E}" type="pres">
      <dgm:prSet presAssocID="{4EC95F34-9072-41AD-9239-65C3F297EAF3}" presName="compChildNode" presStyleCnt="0"/>
      <dgm:spPr/>
    </dgm:pt>
    <dgm:pt modelId="{525B3844-6E4E-4346-810F-8EDD378805BC}" type="pres">
      <dgm:prSet presAssocID="{4EC95F34-9072-41AD-9239-65C3F297EAF3}" presName="theInnerList" presStyleCnt="0"/>
      <dgm:spPr/>
    </dgm:pt>
    <dgm:pt modelId="{C76460A2-48A0-4523-B55A-208C0B67BE0D}" type="pres">
      <dgm:prSet presAssocID="{70E0C138-B419-4BE5-8DFE-4DA1B2D66FAB}" presName="childNode" presStyleLbl="node1" presStyleIdx="0" presStyleCnt="7">
        <dgm:presLayoutVars>
          <dgm:bulletEnabled val="1"/>
        </dgm:presLayoutVars>
      </dgm:prSet>
      <dgm:spPr/>
    </dgm:pt>
    <dgm:pt modelId="{80322F6C-3296-4E53-AB9F-EFFDB1D1E433}" type="pres">
      <dgm:prSet presAssocID="{70E0C138-B419-4BE5-8DFE-4DA1B2D66FAB}" presName="aSpace2" presStyleCnt="0"/>
      <dgm:spPr/>
    </dgm:pt>
    <dgm:pt modelId="{4DB86650-E4AE-46AC-8B92-16A52D98BA56}" type="pres">
      <dgm:prSet presAssocID="{5DFF85C5-18FC-407C-BB9F-C6F8F32CDE94}" presName="childNode" presStyleLbl="node1" presStyleIdx="1" presStyleCnt="7">
        <dgm:presLayoutVars>
          <dgm:bulletEnabled val="1"/>
        </dgm:presLayoutVars>
      </dgm:prSet>
      <dgm:spPr/>
    </dgm:pt>
    <dgm:pt modelId="{65DDDA8B-5FFF-44D2-BDCF-5D892851E80D}" type="pres">
      <dgm:prSet presAssocID="{5DFF85C5-18FC-407C-BB9F-C6F8F32CDE94}" presName="aSpace2" presStyleCnt="0"/>
      <dgm:spPr/>
    </dgm:pt>
    <dgm:pt modelId="{DE03D288-EFE1-41E0-B6A5-70C6DC6DDE90}" type="pres">
      <dgm:prSet presAssocID="{B3C1BA3F-FD9B-40D5-BB21-02385231670B}" presName="childNode" presStyleLbl="node1" presStyleIdx="2" presStyleCnt="7">
        <dgm:presLayoutVars>
          <dgm:bulletEnabled val="1"/>
        </dgm:presLayoutVars>
      </dgm:prSet>
      <dgm:spPr/>
    </dgm:pt>
    <dgm:pt modelId="{9E12A53D-418E-4799-B969-E4BC580E698A}" type="pres">
      <dgm:prSet presAssocID="{B3C1BA3F-FD9B-40D5-BB21-02385231670B}" presName="aSpace2" presStyleCnt="0"/>
      <dgm:spPr/>
    </dgm:pt>
    <dgm:pt modelId="{157C3E8B-60CC-40C3-9B93-ACDABE832A59}" type="pres">
      <dgm:prSet presAssocID="{155B4A77-1B37-4E6B-8206-CDA19C242952}" presName="childNode" presStyleLbl="node1" presStyleIdx="3" presStyleCnt="7">
        <dgm:presLayoutVars>
          <dgm:bulletEnabled val="1"/>
        </dgm:presLayoutVars>
      </dgm:prSet>
      <dgm:spPr/>
    </dgm:pt>
    <dgm:pt modelId="{A2B4F1DB-5462-44B6-8A73-A5F473B1AB42}" type="pres">
      <dgm:prSet presAssocID="{4EC95F34-9072-41AD-9239-65C3F297EAF3}" presName="aSpace" presStyleCnt="0"/>
      <dgm:spPr/>
    </dgm:pt>
    <dgm:pt modelId="{056C2966-3CD4-4397-896F-DCC98912B706}" type="pres">
      <dgm:prSet presAssocID="{D15FCDA2-3EC1-44FB-A640-AB3B5FAD64F8}" presName="compNode" presStyleCnt="0"/>
      <dgm:spPr/>
    </dgm:pt>
    <dgm:pt modelId="{37A7A615-3803-4BF6-9489-027D6DF9A67D}" type="pres">
      <dgm:prSet presAssocID="{D15FCDA2-3EC1-44FB-A640-AB3B5FAD64F8}" presName="aNode" presStyleLbl="bgShp" presStyleIdx="1" presStyleCnt="2"/>
      <dgm:spPr/>
    </dgm:pt>
    <dgm:pt modelId="{CF4CFA77-1CEE-441B-8328-30C6DE7703E9}" type="pres">
      <dgm:prSet presAssocID="{D15FCDA2-3EC1-44FB-A640-AB3B5FAD64F8}" presName="textNode" presStyleLbl="bgShp" presStyleIdx="1" presStyleCnt="2"/>
      <dgm:spPr/>
    </dgm:pt>
    <dgm:pt modelId="{AB148618-95D1-47A2-B3CB-5ADAC8442E8C}" type="pres">
      <dgm:prSet presAssocID="{D15FCDA2-3EC1-44FB-A640-AB3B5FAD64F8}" presName="compChildNode" presStyleCnt="0"/>
      <dgm:spPr/>
    </dgm:pt>
    <dgm:pt modelId="{3DD55FD7-0A44-4D16-A561-781623E08E62}" type="pres">
      <dgm:prSet presAssocID="{D15FCDA2-3EC1-44FB-A640-AB3B5FAD64F8}" presName="theInnerList" presStyleCnt="0"/>
      <dgm:spPr/>
    </dgm:pt>
    <dgm:pt modelId="{D8C30298-E148-42F3-A2B4-CCB7049FA0F8}" type="pres">
      <dgm:prSet presAssocID="{6435D222-7FD4-4554-96D8-4C42114AA4A6}" presName="childNode" presStyleLbl="node1" presStyleIdx="4" presStyleCnt="7">
        <dgm:presLayoutVars>
          <dgm:bulletEnabled val="1"/>
        </dgm:presLayoutVars>
      </dgm:prSet>
      <dgm:spPr/>
    </dgm:pt>
    <dgm:pt modelId="{9A2044B1-4025-44C1-B712-498E3180DD23}" type="pres">
      <dgm:prSet presAssocID="{6435D222-7FD4-4554-96D8-4C42114AA4A6}" presName="aSpace2" presStyleCnt="0"/>
      <dgm:spPr/>
    </dgm:pt>
    <dgm:pt modelId="{4D4C78DD-67D4-45A5-B5DC-4DCD39A5390F}" type="pres">
      <dgm:prSet presAssocID="{128A9BEE-9642-46F5-9643-EE2C9AF2363B}" presName="childNode" presStyleLbl="node1" presStyleIdx="5" presStyleCnt="7">
        <dgm:presLayoutVars>
          <dgm:bulletEnabled val="1"/>
        </dgm:presLayoutVars>
      </dgm:prSet>
      <dgm:spPr/>
    </dgm:pt>
    <dgm:pt modelId="{A61A149F-B52F-4391-879A-22A1A9F296B2}" type="pres">
      <dgm:prSet presAssocID="{128A9BEE-9642-46F5-9643-EE2C9AF2363B}" presName="aSpace2" presStyleCnt="0"/>
      <dgm:spPr/>
    </dgm:pt>
    <dgm:pt modelId="{6C156D52-62F9-4196-BFAB-F5AF1F5CAF39}" type="pres">
      <dgm:prSet presAssocID="{512F7C43-4587-4D52-AA0D-23D06E295697}" presName="childNode" presStyleLbl="node1" presStyleIdx="6" presStyleCnt="7">
        <dgm:presLayoutVars>
          <dgm:bulletEnabled val="1"/>
        </dgm:presLayoutVars>
      </dgm:prSet>
      <dgm:spPr/>
    </dgm:pt>
  </dgm:ptLst>
  <dgm:cxnLst>
    <dgm:cxn modelId="{5B0ABB00-2885-42B2-922B-AF31A46A5591}" srcId="{D15FCDA2-3EC1-44FB-A640-AB3B5FAD64F8}" destId="{6435D222-7FD4-4554-96D8-4C42114AA4A6}" srcOrd="0" destOrd="0" parTransId="{5044360A-188F-49AF-A3E9-ED3DF5C272A7}" sibTransId="{94019FC4-D0BD-4D15-80EF-ACCEDF21599E}"/>
    <dgm:cxn modelId="{CD6D5703-B733-4C87-9DB2-3220A045A3AC}" srcId="{4EC95F34-9072-41AD-9239-65C3F297EAF3}" destId="{155B4A77-1B37-4E6B-8206-CDA19C242952}" srcOrd="3" destOrd="0" parTransId="{2E54BCF8-BF85-48A4-A273-9F33B37FD5C4}" sibTransId="{E2C2D4A6-E03D-4A4F-B2B0-10B2C41A819F}"/>
    <dgm:cxn modelId="{BA21B30B-97D2-4000-AE10-A829EBA0BC08}" srcId="{4EC95F34-9072-41AD-9239-65C3F297EAF3}" destId="{70E0C138-B419-4BE5-8DFE-4DA1B2D66FAB}" srcOrd="0" destOrd="0" parTransId="{B7479F4A-5640-4941-8364-7FCCAFEC8009}" sibTransId="{2B93BE16-D13A-4B18-825D-F025E8DD7539}"/>
    <dgm:cxn modelId="{DAAF4916-D8EF-42B7-BE08-E19DE3DAF73A}" type="presOf" srcId="{5DFF85C5-18FC-407C-BB9F-C6F8F32CDE94}" destId="{4DB86650-E4AE-46AC-8B92-16A52D98BA56}" srcOrd="0" destOrd="0" presId="urn:microsoft.com/office/officeart/2005/8/layout/lProcess2"/>
    <dgm:cxn modelId="{E847BE1B-F870-4691-8C91-5EE4D0A53022}" srcId="{4C796F74-CC53-4D4C-BE21-7AE596EB52B3}" destId="{D15FCDA2-3EC1-44FB-A640-AB3B5FAD64F8}" srcOrd="1" destOrd="0" parTransId="{AA44341A-D970-4EDD-B18F-30A2FC5C18C6}" sibTransId="{E88BC5CD-2E35-4291-A9BC-496133419969}"/>
    <dgm:cxn modelId="{B0E26228-5CD2-441B-8EA1-0C25F46EB412}" type="presOf" srcId="{70E0C138-B419-4BE5-8DFE-4DA1B2D66FAB}" destId="{C76460A2-48A0-4523-B55A-208C0B67BE0D}" srcOrd="0" destOrd="0" presId="urn:microsoft.com/office/officeart/2005/8/layout/lProcess2"/>
    <dgm:cxn modelId="{AB269130-51B4-42AF-B989-BC1937D63F86}" type="presOf" srcId="{128A9BEE-9642-46F5-9643-EE2C9AF2363B}" destId="{4D4C78DD-67D4-45A5-B5DC-4DCD39A5390F}" srcOrd="0" destOrd="0" presId="urn:microsoft.com/office/officeart/2005/8/layout/lProcess2"/>
    <dgm:cxn modelId="{6A3AA730-C956-4219-B20C-C725FE9785D1}" srcId="{4EC95F34-9072-41AD-9239-65C3F297EAF3}" destId="{B3C1BA3F-FD9B-40D5-BB21-02385231670B}" srcOrd="2" destOrd="0" parTransId="{40AB00F9-BC68-4FCF-B5AD-40FCEA0BE65E}" sibTransId="{2F57AB74-8201-4170-BB58-3C8416735DAF}"/>
    <dgm:cxn modelId="{A2A6553F-FF05-4EF7-8092-ED74D353FE2A}" type="presOf" srcId="{D15FCDA2-3EC1-44FB-A640-AB3B5FAD64F8}" destId="{37A7A615-3803-4BF6-9489-027D6DF9A67D}" srcOrd="0" destOrd="0" presId="urn:microsoft.com/office/officeart/2005/8/layout/lProcess2"/>
    <dgm:cxn modelId="{1B391F5C-B744-4A81-99CC-BCBBC8ACD086}" type="presOf" srcId="{4EC95F34-9072-41AD-9239-65C3F297EAF3}" destId="{F174773C-026A-4BD8-934B-65A7C4F384F1}" srcOrd="1" destOrd="0" presId="urn:microsoft.com/office/officeart/2005/8/layout/lProcess2"/>
    <dgm:cxn modelId="{11298E52-47DD-48D9-B36C-4EFB0EDF0995}" srcId="{4EC95F34-9072-41AD-9239-65C3F297EAF3}" destId="{5DFF85C5-18FC-407C-BB9F-C6F8F32CDE94}" srcOrd="1" destOrd="0" parTransId="{591EAF61-C090-4909-BB2F-1029D69A1EEA}" sibTransId="{EF514DF8-9B3A-4061-AED1-D48B481717E9}"/>
    <dgm:cxn modelId="{C2AD1A55-C7D7-45E8-8D4D-9790BF7A71FE}" type="presOf" srcId="{6435D222-7FD4-4554-96D8-4C42114AA4A6}" destId="{D8C30298-E148-42F3-A2B4-CCB7049FA0F8}" srcOrd="0" destOrd="0" presId="urn:microsoft.com/office/officeart/2005/8/layout/lProcess2"/>
    <dgm:cxn modelId="{66A36C59-CAD8-4FA8-BD37-467541BE24F9}" type="presOf" srcId="{4EC95F34-9072-41AD-9239-65C3F297EAF3}" destId="{D3F327A2-1DDA-4B47-BD78-9AED074EFEFE}" srcOrd="0" destOrd="0" presId="urn:microsoft.com/office/officeart/2005/8/layout/lProcess2"/>
    <dgm:cxn modelId="{ED59C490-39D7-4C12-8ADC-33D03251C63C}" srcId="{4C796F74-CC53-4D4C-BE21-7AE596EB52B3}" destId="{4EC95F34-9072-41AD-9239-65C3F297EAF3}" srcOrd="0" destOrd="0" parTransId="{9E935ED1-DA85-462C-ADE2-D3092A062827}" sibTransId="{0FE5E949-BDED-4121-BDF2-3D45E84CB107}"/>
    <dgm:cxn modelId="{5192D09D-3A06-4570-8CF6-177DB93C2E95}" type="presOf" srcId="{4C796F74-CC53-4D4C-BE21-7AE596EB52B3}" destId="{5AB00FCB-0136-449B-A25C-99A7BDBE7F1B}" srcOrd="0" destOrd="0" presId="urn:microsoft.com/office/officeart/2005/8/layout/lProcess2"/>
    <dgm:cxn modelId="{DD9C22B9-A946-4310-ADC8-DEE15AD63351}" srcId="{D15FCDA2-3EC1-44FB-A640-AB3B5FAD64F8}" destId="{128A9BEE-9642-46F5-9643-EE2C9AF2363B}" srcOrd="1" destOrd="0" parTransId="{16546380-9764-4EE8-9CF2-955A12DEFC31}" sibTransId="{93350BE9-8981-4259-93C4-24DC9012887D}"/>
    <dgm:cxn modelId="{B1E0B8BC-D65B-4C5D-94D8-420C141CC31D}" type="presOf" srcId="{155B4A77-1B37-4E6B-8206-CDA19C242952}" destId="{157C3E8B-60CC-40C3-9B93-ACDABE832A59}" srcOrd="0" destOrd="0" presId="urn:microsoft.com/office/officeart/2005/8/layout/lProcess2"/>
    <dgm:cxn modelId="{E7157FD3-6463-4760-9BB6-49B3A34740AD}" srcId="{D15FCDA2-3EC1-44FB-A640-AB3B5FAD64F8}" destId="{512F7C43-4587-4D52-AA0D-23D06E295697}" srcOrd="2" destOrd="0" parTransId="{87C5540A-87ED-4BED-A199-1C995DD1426F}" sibTransId="{DDADE032-582B-4C41-9096-87549D5404EE}"/>
    <dgm:cxn modelId="{7A1076D6-3B5A-4C42-9C56-15A5155756C5}" type="presOf" srcId="{B3C1BA3F-FD9B-40D5-BB21-02385231670B}" destId="{DE03D288-EFE1-41E0-B6A5-70C6DC6DDE90}" srcOrd="0" destOrd="0" presId="urn:microsoft.com/office/officeart/2005/8/layout/lProcess2"/>
    <dgm:cxn modelId="{B10D42DC-F24C-41B3-BA82-B1C2C82E998F}" type="presOf" srcId="{512F7C43-4587-4D52-AA0D-23D06E295697}" destId="{6C156D52-62F9-4196-BFAB-F5AF1F5CAF39}" srcOrd="0" destOrd="0" presId="urn:microsoft.com/office/officeart/2005/8/layout/lProcess2"/>
    <dgm:cxn modelId="{5A7B47E1-9FB4-4C02-99B3-57B77BE3D365}" type="presOf" srcId="{D15FCDA2-3EC1-44FB-A640-AB3B5FAD64F8}" destId="{CF4CFA77-1CEE-441B-8328-30C6DE7703E9}" srcOrd="1" destOrd="0" presId="urn:microsoft.com/office/officeart/2005/8/layout/lProcess2"/>
    <dgm:cxn modelId="{F917565F-243F-4CF6-AC42-5A1307D4D220}" type="presParOf" srcId="{5AB00FCB-0136-449B-A25C-99A7BDBE7F1B}" destId="{9A4CB9A5-CA4D-400C-A3EF-F58E369DBF70}" srcOrd="0" destOrd="0" presId="urn:microsoft.com/office/officeart/2005/8/layout/lProcess2"/>
    <dgm:cxn modelId="{B2AD25B9-4C54-4864-A64C-039F1FFCB539}" type="presParOf" srcId="{9A4CB9A5-CA4D-400C-A3EF-F58E369DBF70}" destId="{D3F327A2-1DDA-4B47-BD78-9AED074EFEFE}" srcOrd="0" destOrd="0" presId="urn:microsoft.com/office/officeart/2005/8/layout/lProcess2"/>
    <dgm:cxn modelId="{964AFA36-20E7-433A-8379-3FA34B8A88C8}" type="presParOf" srcId="{9A4CB9A5-CA4D-400C-A3EF-F58E369DBF70}" destId="{F174773C-026A-4BD8-934B-65A7C4F384F1}" srcOrd="1" destOrd="0" presId="urn:microsoft.com/office/officeart/2005/8/layout/lProcess2"/>
    <dgm:cxn modelId="{11F78114-94DB-44FE-BCCB-79FC0FF3336B}" type="presParOf" srcId="{9A4CB9A5-CA4D-400C-A3EF-F58E369DBF70}" destId="{3AE61E79-DE6B-475B-B76D-2CF8AB28749E}" srcOrd="2" destOrd="0" presId="urn:microsoft.com/office/officeart/2005/8/layout/lProcess2"/>
    <dgm:cxn modelId="{3EFD275B-3A6A-4D57-B2D7-25BC41CB1C73}" type="presParOf" srcId="{3AE61E79-DE6B-475B-B76D-2CF8AB28749E}" destId="{525B3844-6E4E-4346-810F-8EDD378805BC}" srcOrd="0" destOrd="0" presId="urn:microsoft.com/office/officeart/2005/8/layout/lProcess2"/>
    <dgm:cxn modelId="{BCC8835A-0EF1-44CF-ACAC-124FBA3FA2DB}" type="presParOf" srcId="{525B3844-6E4E-4346-810F-8EDD378805BC}" destId="{C76460A2-48A0-4523-B55A-208C0B67BE0D}" srcOrd="0" destOrd="0" presId="urn:microsoft.com/office/officeart/2005/8/layout/lProcess2"/>
    <dgm:cxn modelId="{6CDA1931-F449-40DE-AD2E-74AE5AA6C0A9}" type="presParOf" srcId="{525B3844-6E4E-4346-810F-8EDD378805BC}" destId="{80322F6C-3296-4E53-AB9F-EFFDB1D1E433}" srcOrd="1" destOrd="0" presId="urn:microsoft.com/office/officeart/2005/8/layout/lProcess2"/>
    <dgm:cxn modelId="{4769BDCD-528C-4981-8567-470C2457EB0B}" type="presParOf" srcId="{525B3844-6E4E-4346-810F-8EDD378805BC}" destId="{4DB86650-E4AE-46AC-8B92-16A52D98BA56}" srcOrd="2" destOrd="0" presId="urn:microsoft.com/office/officeart/2005/8/layout/lProcess2"/>
    <dgm:cxn modelId="{E676C27C-586E-48A6-AFB5-137AA8F0D487}" type="presParOf" srcId="{525B3844-6E4E-4346-810F-8EDD378805BC}" destId="{65DDDA8B-5FFF-44D2-BDCF-5D892851E80D}" srcOrd="3" destOrd="0" presId="urn:microsoft.com/office/officeart/2005/8/layout/lProcess2"/>
    <dgm:cxn modelId="{685B53CE-7587-40E8-A645-DCD1EC24B236}" type="presParOf" srcId="{525B3844-6E4E-4346-810F-8EDD378805BC}" destId="{DE03D288-EFE1-41E0-B6A5-70C6DC6DDE90}" srcOrd="4" destOrd="0" presId="urn:microsoft.com/office/officeart/2005/8/layout/lProcess2"/>
    <dgm:cxn modelId="{EAEA7831-090B-4555-9C31-A4A6302DF36A}" type="presParOf" srcId="{525B3844-6E4E-4346-810F-8EDD378805BC}" destId="{9E12A53D-418E-4799-B969-E4BC580E698A}" srcOrd="5" destOrd="0" presId="urn:microsoft.com/office/officeart/2005/8/layout/lProcess2"/>
    <dgm:cxn modelId="{B0E28F73-62C1-41A0-A06E-5B49F2BEF1EE}" type="presParOf" srcId="{525B3844-6E4E-4346-810F-8EDD378805BC}" destId="{157C3E8B-60CC-40C3-9B93-ACDABE832A59}" srcOrd="6" destOrd="0" presId="urn:microsoft.com/office/officeart/2005/8/layout/lProcess2"/>
    <dgm:cxn modelId="{04EF50D8-E4B1-4B7A-8613-0F3A7BB5C191}" type="presParOf" srcId="{5AB00FCB-0136-449B-A25C-99A7BDBE7F1B}" destId="{A2B4F1DB-5462-44B6-8A73-A5F473B1AB42}" srcOrd="1" destOrd="0" presId="urn:microsoft.com/office/officeart/2005/8/layout/lProcess2"/>
    <dgm:cxn modelId="{7DF90D34-CC97-4DC3-BF07-9E340B9C8924}" type="presParOf" srcId="{5AB00FCB-0136-449B-A25C-99A7BDBE7F1B}" destId="{056C2966-3CD4-4397-896F-DCC98912B706}" srcOrd="2" destOrd="0" presId="urn:microsoft.com/office/officeart/2005/8/layout/lProcess2"/>
    <dgm:cxn modelId="{AC1023C6-41F2-409B-BDAD-06E978FF881A}" type="presParOf" srcId="{056C2966-3CD4-4397-896F-DCC98912B706}" destId="{37A7A615-3803-4BF6-9489-027D6DF9A67D}" srcOrd="0" destOrd="0" presId="urn:microsoft.com/office/officeart/2005/8/layout/lProcess2"/>
    <dgm:cxn modelId="{8B920D0D-0985-4F03-8A58-2207BD698F1B}" type="presParOf" srcId="{056C2966-3CD4-4397-896F-DCC98912B706}" destId="{CF4CFA77-1CEE-441B-8328-30C6DE7703E9}" srcOrd="1" destOrd="0" presId="urn:microsoft.com/office/officeart/2005/8/layout/lProcess2"/>
    <dgm:cxn modelId="{B8E65FDF-69C9-446F-AA3F-4FD2E5170CD8}" type="presParOf" srcId="{056C2966-3CD4-4397-896F-DCC98912B706}" destId="{AB148618-95D1-47A2-B3CB-5ADAC8442E8C}" srcOrd="2" destOrd="0" presId="urn:microsoft.com/office/officeart/2005/8/layout/lProcess2"/>
    <dgm:cxn modelId="{56E4FAEB-6456-4C65-B92C-4E49DD4DBD5B}" type="presParOf" srcId="{AB148618-95D1-47A2-B3CB-5ADAC8442E8C}" destId="{3DD55FD7-0A44-4D16-A561-781623E08E62}" srcOrd="0" destOrd="0" presId="urn:microsoft.com/office/officeart/2005/8/layout/lProcess2"/>
    <dgm:cxn modelId="{D626EB7C-CD4E-4964-96F4-3D3618459E80}" type="presParOf" srcId="{3DD55FD7-0A44-4D16-A561-781623E08E62}" destId="{D8C30298-E148-42F3-A2B4-CCB7049FA0F8}" srcOrd="0" destOrd="0" presId="urn:microsoft.com/office/officeart/2005/8/layout/lProcess2"/>
    <dgm:cxn modelId="{F5543B0F-F649-4B2B-AE35-8C11C4898EB2}" type="presParOf" srcId="{3DD55FD7-0A44-4D16-A561-781623E08E62}" destId="{9A2044B1-4025-44C1-B712-498E3180DD23}" srcOrd="1" destOrd="0" presId="urn:microsoft.com/office/officeart/2005/8/layout/lProcess2"/>
    <dgm:cxn modelId="{1C4F76D7-FBBC-49F9-8889-3E947EED8616}" type="presParOf" srcId="{3DD55FD7-0A44-4D16-A561-781623E08E62}" destId="{4D4C78DD-67D4-45A5-B5DC-4DCD39A5390F}" srcOrd="2" destOrd="0" presId="urn:microsoft.com/office/officeart/2005/8/layout/lProcess2"/>
    <dgm:cxn modelId="{72A8C11C-3081-4D01-B694-003BD624E15F}" type="presParOf" srcId="{3DD55FD7-0A44-4D16-A561-781623E08E62}" destId="{A61A149F-B52F-4391-879A-22A1A9F296B2}" srcOrd="3" destOrd="0" presId="urn:microsoft.com/office/officeart/2005/8/layout/lProcess2"/>
    <dgm:cxn modelId="{6517326E-122B-4339-A858-04D09DC2DDE8}" type="presParOf" srcId="{3DD55FD7-0A44-4D16-A561-781623E08E62}" destId="{6C156D52-62F9-4196-BFAB-F5AF1F5CAF39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42CB80-594D-4097-8F8A-045CCC15F6B3}" type="doc">
      <dgm:prSet loTypeId="urn:microsoft.com/office/officeart/2005/8/layout/radial5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D6C7DE9E-9F62-4D42-8F73-7AE9DE9DA17E}">
      <dgm:prSet phldrT="[Text]"/>
      <dgm:spPr/>
      <dgm:t>
        <a:bodyPr/>
        <a:lstStyle/>
        <a:p>
          <a:r>
            <a:rPr lang="en-US" dirty="0"/>
            <a:t>Risk Assessment</a:t>
          </a:r>
        </a:p>
      </dgm:t>
    </dgm:pt>
    <dgm:pt modelId="{3F2155C8-8676-4C1F-A8E7-811C43FA0DE5}" type="parTrans" cxnId="{60E985A3-A935-45F3-B09B-9448ACAD1C1A}">
      <dgm:prSet/>
      <dgm:spPr/>
      <dgm:t>
        <a:bodyPr/>
        <a:lstStyle/>
        <a:p>
          <a:endParaRPr lang="en-US"/>
        </a:p>
      </dgm:t>
    </dgm:pt>
    <dgm:pt modelId="{6C760F29-D084-43F2-A9AD-0607D3F89650}" type="sibTrans" cxnId="{60E985A3-A935-45F3-B09B-9448ACAD1C1A}">
      <dgm:prSet/>
      <dgm:spPr/>
      <dgm:t>
        <a:bodyPr/>
        <a:lstStyle/>
        <a:p>
          <a:endParaRPr lang="en-US"/>
        </a:p>
      </dgm:t>
    </dgm:pt>
    <dgm:pt modelId="{3FB630E3-640B-4256-B2CF-CE2B79481F45}">
      <dgm:prSet phldrT="[Text]"/>
      <dgm:spPr/>
      <dgm:t>
        <a:bodyPr/>
        <a:lstStyle/>
        <a:p>
          <a:r>
            <a:rPr lang="en-US" dirty="0"/>
            <a:t>Vulnerability Assessment</a:t>
          </a:r>
        </a:p>
      </dgm:t>
    </dgm:pt>
    <dgm:pt modelId="{3D8FDC9A-26A4-4490-A74A-489E921550FF}" type="parTrans" cxnId="{EB464A18-E535-4C97-AEB9-038CF62110AA}">
      <dgm:prSet/>
      <dgm:spPr/>
      <dgm:t>
        <a:bodyPr/>
        <a:lstStyle/>
        <a:p>
          <a:endParaRPr lang="en-US"/>
        </a:p>
      </dgm:t>
    </dgm:pt>
    <dgm:pt modelId="{B905A1F8-654E-436A-8CD7-F9CDC7345860}" type="sibTrans" cxnId="{EB464A18-E535-4C97-AEB9-038CF62110AA}">
      <dgm:prSet/>
      <dgm:spPr/>
      <dgm:t>
        <a:bodyPr/>
        <a:lstStyle/>
        <a:p>
          <a:endParaRPr lang="en-US"/>
        </a:p>
      </dgm:t>
    </dgm:pt>
    <dgm:pt modelId="{94E157FB-3AD0-473C-B7FA-724A573ECE58}">
      <dgm:prSet phldrT="[Text]"/>
      <dgm:spPr/>
      <dgm:t>
        <a:bodyPr/>
        <a:lstStyle/>
        <a:p>
          <a:r>
            <a:rPr lang="en-US" dirty="0"/>
            <a:t>Critical Facilities Inventory </a:t>
          </a:r>
        </a:p>
      </dgm:t>
    </dgm:pt>
    <dgm:pt modelId="{561AD194-2D3B-4DEB-A27B-B33A2929E4FD}" type="parTrans" cxnId="{907CC987-6804-4215-B209-74FF7AA866BD}">
      <dgm:prSet/>
      <dgm:spPr/>
      <dgm:t>
        <a:bodyPr/>
        <a:lstStyle/>
        <a:p>
          <a:endParaRPr lang="en-US"/>
        </a:p>
      </dgm:t>
    </dgm:pt>
    <dgm:pt modelId="{3AB2EEFC-8732-486B-B356-7A65CBB32591}" type="sibTrans" cxnId="{907CC987-6804-4215-B209-74FF7AA866BD}">
      <dgm:prSet/>
      <dgm:spPr/>
      <dgm:t>
        <a:bodyPr/>
        <a:lstStyle/>
        <a:p>
          <a:endParaRPr lang="en-US"/>
        </a:p>
      </dgm:t>
    </dgm:pt>
    <dgm:pt modelId="{267D5CF4-E74D-4C01-9F74-941C8C20A188}">
      <dgm:prSet phldrT="[Text]"/>
      <dgm:spPr/>
      <dgm:t>
        <a:bodyPr/>
        <a:lstStyle/>
        <a:p>
          <a:r>
            <a:rPr lang="en-US" dirty="0"/>
            <a:t>Natural hazard identification</a:t>
          </a:r>
        </a:p>
      </dgm:t>
    </dgm:pt>
    <dgm:pt modelId="{A3D4B6F2-5D73-495B-A74C-00BD37E3C99E}" type="parTrans" cxnId="{47C72501-F82D-4479-9060-D3070D9FD7DC}">
      <dgm:prSet/>
      <dgm:spPr/>
      <dgm:t>
        <a:bodyPr/>
        <a:lstStyle/>
        <a:p>
          <a:endParaRPr lang="en-US"/>
        </a:p>
      </dgm:t>
    </dgm:pt>
    <dgm:pt modelId="{543EDE30-3AE1-4F08-843B-202B4E380996}" type="sibTrans" cxnId="{47C72501-F82D-4479-9060-D3070D9FD7DC}">
      <dgm:prSet/>
      <dgm:spPr/>
      <dgm:t>
        <a:bodyPr/>
        <a:lstStyle/>
        <a:p>
          <a:endParaRPr lang="en-US"/>
        </a:p>
      </dgm:t>
    </dgm:pt>
    <dgm:pt modelId="{DFFD79E4-3D23-498A-8640-C520696625F9}">
      <dgm:prSet phldrT="[Text]"/>
      <dgm:spPr/>
      <dgm:t>
        <a:bodyPr/>
        <a:lstStyle/>
        <a:p>
          <a:r>
            <a:rPr lang="en-US"/>
            <a:t>Capability </a:t>
          </a:r>
          <a:r>
            <a:rPr lang="en-US" dirty="0"/>
            <a:t>Assessment</a:t>
          </a:r>
        </a:p>
      </dgm:t>
    </dgm:pt>
    <dgm:pt modelId="{928C4375-3E93-47DE-BED0-08BBA332A4C5}" type="parTrans" cxnId="{15C42111-6A8D-4A32-A652-10EA40FD729F}">
      <dgm:prSet/>
      <dgm:spPr/>
      <dgm:t>
        <a:bodyPr/>
        <a:lstStyle/>
        <a:p>
          <a:endParaRPr lang="en-US"/>
        </a:p>
      </dgm:t>
    </dgm:pt>
    <dgm:pt modelId="{DBEAA0DB-33BE-4F12-B6C4-371683923BD4}" type="sibTrans" cxnId="{15C42111-6A8D-4A32-A652-10EA40FD729F}">
      <dgm:prSet/>
      <dgm:spPr/>
      <dgm:t>
        <a:bodyPr/>
        <a:lstStyle/>
        <a:p>
          <a:endParaRPr lang="en-US"/>
        </a:p>
      </dgm:t>
    </dgm:pt>
    <dgm:pt modelId="{33129E34-7FE5-457E-AD07-D05659810FB9}" type="pres">
      <dgm:prSet presAssocID="{B242CB80-594D-4097-8F8A-045CCC15F6B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4C2629C-07BB-4D03-A861-95EEA069545B}" type="pres">
      <dgm:prSet presAssocID="{D6C7DE9E-9F62-4D42-8F73-7AE9DE9DA17E}" presName="centerShape" presStyleLbl="node0" presStyleIdx="0" presStyleCnt="1" custScaleX="147376" custScaleY="151271"/>
      <dgm:spPr/>
    </dgm:pt>
    <dgm:pt modelId="{7B9DB76D-3BBB-4598-9F97-03E9C36BA1F8}" type="pres">
      <dgm:prSet presAssocID="{A3D4B6F2-5D73-495B-A74C-00BD37E3C99E}" presName="parTrans" presStyleLbl="sibTrans2D1" presStyleIdx="0" presStyleCnt="4"/>
      <dgm:spPr/>
    </dgm:pt>
    <dgm:pt modelId="{EFF76EA3-9BBC-4A62-9BD5-3158B3947870}" type="pres">
      <dgm:prSet presAssocID="{A3D4B6F2-5D73-495B-A74C-00BD37E3C99E}" presName="connectorText" presStyleLbl="sibTrans2D1" presStyleIdx="0" presStyleCnt="4"/>
      <dgm:spPr/>
    </dgm:pt>
    <dgm:pt modelId="{0E17D86B-9880-43DD-AD3B-280E0DE99783}" type="pres">
      <dgm:prSet presAssocID="{267D5CF4-E74D-4C01-9F74-941C8C20A188}" presName="node" presStyleLbl="node1" presStyleIdx="0" presStyleCnt="4">
        <dgm:presLayoutVars>
          <dgm:bulletEnabled val="1"/>
        </dgm:presLayoutVars>
      </dgm:prSet>
      <dgm:spPr/>
    </dgm:pt>
    <dgm:pt modelId="{DF1319FB-E004-4B24-90B2-D5D06990B45B}" type="pres">
      <dgm:prSet presAssocID="{928C4375-3E93-47DE-BED0-08BBA332A4C5}" presName="parTrans" presStyleLbl="sibTrans2D1" presStyleIdx="1" presStyleCnt="4"/>
      <dgm:spPr/>
    </dgm:pt>
    <dgm:pt modelId="{24A60EEB-4537-477E-A08C-97F9B2C6D96A}" type="pres">
      <dgm:prSet presAssocID="{928C4375-3E93-47DE-BED0-08BBA332A4C5}" presName="connectorText" presStyleLbl="sibTrans2D1" presStyleIdx="1" presStyleCnt="4"/>
      <dgm:spPr/>
    </dgm:pt>
    <dgm:pt modelId="{357EE95A-87C7-4F60-9FCC-E932161ADC43}" type="pres">
      <dgm:prSet presAssocID="{DFFD79E4-3D23-498A-8640-C520696625F9}" presName="node" presStyleLbl="node1" presStyleIdx="1" presStyleCnt="4">
        <dgm:presLayoutVars>
          <dgm:bulletEnabled val="1"/>
        </dgm:presLayoutVars>
      </dgm:prSet>
      <dgm:spPr/>
    </dgm:pt>
    <dgm:pt modelId="{E0FA71E4-070C-4157-967A-F38B0D20F970}" type="pres">
      <dgm:prSet presAssocID="{561AD194-2D3B-4DEB-A27B-B33A2929E4FD}" presName="parTrans" presStyleLbl="sibTrans2D1" presStyleIdx="2" presStyleCnt="4"/>
      <dgm:spPr/>
    </dgm:pt>
    <dgm:pt modelId="{21978C78-507C-4956-8E56-23D140A4EA43}" type="pres">
      <dgm:prSet presAssocID="{561AD194-2D3B-4DEB-A27B-B33A2929E4FD}" presName="connectorText" presStyleLbl="sibTrans2D1" presStyleIdx="2" presStyleCnt="4"/>
      <dgm:spPr/>
    </dgm:pt>
    <dgm:pt modelId="{812A9056-8CB3-43AC-AB33-08CEAC9A3116}" type="pres">
      <dgm:prSet presAssocID="{94E157FB-3AD0-473C-B7FA-724A573ECE58}" presName="node" presStyleLbl="node1" presStyleIdx="2" presStyleCnt="4">
        <dgm:presLayoutVars>
          <dgm:bulletEnabled val="1"/>
        </dgm:presLayoutVars>
      </dgm:prSet>
      <dgm:spPr/>
    </dgm:pt>
    <dgm:pt modelId="{71E49906-BA04-44FE-A0F5-BF23A88BCF9E}" type="pres">
      <dgm:prSet presAssocID="{3D8FDC9A-26A4-4490-A74A-489E921550FF}" presName="parTrans" presStyleLbl="sibTrans2D1" presStyleIdx="3" presStyleCnt="4"/>
      <dgm:spPr/>
    </dgm:pt>
    <dgm:pt modelId="{82E8D0D6-5D69-4A98-A1B0-7C562786417B}" type="pres">
      <dgm:prSet presAssocID="{3D8FDC9A-26A4-4490-A74A-489E921550FF}" presName="connectorText" presStyleLbl="sibTrans2D1" presStyleIdx="3" presStyleCnt="4"/>
      <dgm:spPr/>
    </dgm:pt>
    <dgm:pt modelId="{705A4153-99C1-43A0-B96F-418A51B7A300}" type="pres">
      <dgm:prSet presAssocID="{3FB630E3-640B-4256-B2CF-CE2B79481F45}" presName="node" presStyleLbl="node1" presStyleIdx="3" presStyleCnt="4">
        <dgm:presLayoutVars>
          <dgm:bulletEnabled val="1"/>
        </dgm:presLayoutVars>
      </dgm:prSet>
      <dgm:spPr/>
    </dgm:pt>
  </dgm:ptLst>
  <dgm:cxnLst>
    <dgm:cxn modelId="{47C72501-F82D-4479-9060-D3070D9FD7DC}" srcId="{D6C7DE9E-9F62-4D42-8F73-7AE9DE9DA17E}" destId="{267D5CF4-E74D-4C01-9F74-941C8C20A188}" srcOrd="0" destOrd="0" parTransId="{A3D4B6F2-5D73-495B-A74C-00BD37E3C99E}" sibTransId="{543EDE30-3AE1-4F08-843B-202B4E380996}"/>
    <dgm:cxn modelId="{EE4D7F02-2D94-42FA-B3B7-54BF9D6FF6D2}" type="presOf" srcId="{94E157FB-3AD0-473C-B7FA-724A573ECE58}" destId="{812A9056-8CB3-43AC-AB33-08CEAC9A3116}" srcOrd="0" destOrd="0" presId="urn:microsoft.com/office/officeart/2005/8/layout/radial5"/>
    <dgm:cxn modelId="{BA2B9A05-4FAE-4172-BDF0-97F76C21B6A3}" type="presOf" srcId="{D6C7DE9E-9F62-4D42-8F73-7AE9DE9DA17E}" destId="{94C2629C-07BB-4D03-A861-95EEA069545B}" srcOrd="0" destOrd="0" presId="urn:microsoft.com/office/officeart/2005/8/layout/radial5"/>
    <dgm:cxn modelId="{15C42111-6A8D-4A32-A652-10EA40FD729F}" srcId="{D6C7DE9E-9F62-4D42-8F73-7AE9DE9DA17E}" destId="{DFFD79E4-3D23-498A-8640-C520696625F9}" srcOrd="1" destOrd="0" parTransId="{928C4375-3E93-47DE-BED0-08BBA332A4C5}" sibTransId="{DBEAA0DB-33BE-4F12-B6C4-371683923BD4}"/>
    <dgm:cxn modelId="{730A3211-AAEE-40E4-AB9C-933AA34A8B6E}" type="presOf" srcId="{DFFD79E4-3D23-498A-8640-C520696625F9}" destId="{357EE95A-87C7-4F60-9FCC-E932161ADC43}" srcOrd="0" destOrd="0" presId="urn:microsoft.com/office/officeart/2005/8/layout/radial5"/>
    <dgm:cxn modelId="{EB464A18-E535-4C97-AEB9-038CF62110AA}" srcId="{D6C7DE9E-9F62-4D42-8F73-7AE9DE9DA17E}" destId="{3FB630E3-640B-4256-B2CF-CE2B79481F45}" srcOrd="3" destOrd="0" parTransId="{3D8FDC9A-26A4-4490-A74A-489E921550FF}" sibTransId="{B905A1F8-654E-436A-8CD7-F9CDC7345860}"/>
    <dgm:cxn modelId="{BE237F19-8B52-4EB3-BA46-CBE3F78A6249}" type="presOf" srcId="{561AD194-2D3B-4DEB-A27B-B33A2929E4FD}" destId="{E0FA71E4-070C-4157-967A-F38B0D20F970}" srcOrd="0" destOrd="0" presId="urn:microsoft.com/office/officeart/2005/8/layout/radial5"/>
    <dgm:cxn modelId="{D0C43737-546C-4915-B645-8D9DD9FF23CB}" type="presOf" srcId="{3FB630E3-640B-4256-B2CF-CE2B79481F45}" destId="{705A4153-99C1-43A0-B96F-418A51B7A300}" srcOrd="0" destOrd="0" presId="urn:microsoft.com/office/officeart/2005/8/layout/radial5"/>
    <dgm:cxn modelId="{FDC41361-D7D6-46CD-A1A4-11122CA93643}" type="presOf" srcId="{267D5CF4-E74D-4C01-9F74-941C8C20A188}" destId="{0E17D86B-9880-43DD-AD3B-280E0DE99783}" srcOrd="0" destOrd="0" presId="urn:microsoft.com/office/officeart/2005/8/layout/radial5"/>
    <dgm:cxn modelId="{659A0064-1FD0-4F43-BEB7-4922FE6AA868}" type="presOf" srcId="{3D8FDC9A-26A4-4490-A74A-489E921550FF}" destId="{82E8D0D6-5D69-4A98-A1B0-7C562786417B}" srcOrd="1" destOrd="0" presId="urn:microsoft.com/office/officeart/2005/8/layout/radial5"/>
    <dgm:cxn modelId="{B20C4A66-8A5A-4C33-AC82-DB1D4CB779F3}" type="presOf" srcId="{A3D4B6F2-5D73-495B-A74C-00BD37E3C99E}" destId="{EFF76EA3-9BBC-4A62-9BD5-3158B3947870}" srcOrd="1" destOrd="0" presId="urn:microsoft.com/office/officeart/2005/8/layout/radial5"/>
    <dgm:cxn modelId="{2E186250-000C-4871-9B1C-D15D34F228DB}" type="presOf" srcId="{B242CB80-594D-4097-8F8A-045CCC15F6B3}" destId="{33129E34-7FE5-457E-AD07-D05659810FB9}" srcOrd="0" destOrd="0" presId="urn:microsoft.com/office/officeart/2005/8/layout/radial5"/>
    <dgm:cxn modelId="{8810C57B-DFAD-4DBA-AD7B-EA258ED1644A}" type="presOf" srcId="{561AD194-2D3B-4DEB-A27B-B33A2929E4FD}" destId="{21978C78-507C-4956-8E56-23D140A4EA43}" srcOrd="1" destOrd="0" presId="urn:microsoft.com/office/officeart/2005/8/layout/radial5"/>
    <dgm:cxn modelId="{907CC987-6804-4215-B209-74FF7AA866BD}" srcId="{D6C7DE9E-9F62-4D42-8F73-7AE9DE9DA17E}" destId="{94E157FB-3AD0-473C-B7FA-724A573ECE58}" srcOrd="2" destOrd="0" parTransId="{561AD194-2D3B-4DEB-A27B-B33A2929E4FD}" sibTransId="{3AB2EEFC-8732-486B-B356-7A65CBB32591}"/>
    <dgm:cxn modelId="{60E985A3-A935-45F3-B09B-9448ACAD1C1A}" srcId="{B242CB80-594D-4097-8F8A-045CCC15F6B3}" destId="{D6C7DE9E-9F62-4D42-8F73-7AE9DE9DA17E}" srcOrd="0" destOrd="0" parTransId="{3F2155C8-8676-4C1F-A8E7-811C43FA0DE5}" sibTransId="{6C760F29-D084-43F2-A9AD-0607D3F89650}"/>
    <dgm:cxn modelId="{50CA0EBE-D2D3-4F9D-BEB7-9FC45A9AEEAF}" type="presOf" srcId="{3D8FDC9A-26A4-4490-A74A-489E921550FF}" destId="{71E49906-BA04-44FE-A0F5-BF23A88BCF9E}" srcOrd="0" destOrd="0" presId="urn:microsoft.com/office/officeart/2005/8/layout/radial5"/>
    <dgm:cxn modelId="{0CDE2FBF-FB91-4A14-9B0E-01C3A2E36A2E}" type="presOf" srcId="{928C4375-3E93-47DE-BED0-08BBA332A4C5}" destId="{DF1319FB-E004-4B24-90B2-D5D06990B45B}" srcOrd="0" destOrd="0" presId="urn:microsoft.com/office/officeart/2005/8/layout/radial5"/>
    <dgm:cxn modelId="{B75CE9C3-E4E0-4F20-9E53-E96F4110231A}" type="presOf" srcId="{A3D4B6F2-5D73-495B-A74C-00BD37E3C99E}" destId="{7B9DB76D-3BBB-4598-9F97-03E9C36BA1F8}" srcOrd="0" destOrd="0" presId="urn:microsoft.com/office/officeart/2005/8/layout/radial5"/>
    <dgm:cxn modelId="{A2D827E1-57C7-4564-901B-D3CB61220E23}" type="presOf" srcId="{928C4375-3E93-47DE-BED0-08BBA332A4C5}" destId="{24A60EEB-4537-477E-A08C-97F9B2C6D96A}" srcOrd="1" destOrd="0" presId="urn:microsoft.com/office/officeart/2005/8/layout/radial5"/>
    <dgm:cxn modelId="{0F8DC4AC-D4AD-4314-B5ED-8D44F78BA119}" type="presParOf" srcId="{33129E34-7FE5-457E-AD07-D05659810FB9}" destId="{94C2629C-07BB-4D03-A861-95EEA069545B}" srcOrd="0" destOrd="0" presId="urn:microsoft.com/office/officeart/2005/8/layout/radial5"/>
    <dgm:cxn modelId="{E871F6C3-969C-41ED-B5B2-3C485FC8956D}" type="presParOf" srcId="{33129E34-7FE5-457E-AD07-D05659810FB9}" destId="{7B9DB76D-3BBB-4598-9F97-03E9C36BA1F8}" srcOrd="1" destOrd="0" presId="urn:microsoft.com/office/officeart/2005/8/layout/radial5"/>
    <dgm:cxn modelId="{1B391331-5215-439B-B859-FEA49C4A952E}" type="presParOf" srcId="{7B9DB76D-3BBB-4598-9F97-03E9C36BA1F8}" destId="{EFF76EA3-9BBC-4A62-9BD5-3158B3947870}" srcOrd="0" destOrd="0" presId="urn:microsoft.com/office/officeart/2005/8/layout/radial5"/>
    <dgm:cxn modelId="{644075A9-3061-4DE7-93F0-AAE57390D7DF}" type="presParOf" srcId="{33129E34-7FE5-457E-AD07-D05659810FB9}" destId="{0E17D86B-9880-43DD-AD3B-280E0DE99783}" srcOrd="2" destOrd="0" presId="urn:microsoft.com/office/officeart/2005/8/layout/radial5"/>
    <dgm:cxn modelId="{D115671A-F4D9-4114-B76F-DC8487140690}" type="presParOf" srcId="{33129E34-7FE5-457E-AD07-D05659810FB9}" destId="{DF1319FB-E004-4B24-90B2-D5D06990B45B}" srcOrd="3" destOrd="0" presId="urn:microsoft.com/office/officeart/2005/8/layout/radial5"/>
    <dgm:cxn modelId="{B0A64ACE-4820-41BB-A13B-8C596E333AF5}" type="presParOf" srcId="{DF1319FB-E004-4B24-90B2-D5D06990B45B}" destId="{24A60EEB-4537-477E-A08C-97F9B2C6D96A}" srcOrd="0" destOrd="0" presId="urn:microsoft.com/office/officeart/2005/8/layout/radial5"/>
    <dgm:cxn modelId="{5658213B-7C6F-4518-934A-6473638EF4E8}" type="presParOf" srcId="{33129E34-7FE5-457E-AD07-D05659810FB9}" destId="{357EE95A-87C7-4F60-9FCC-E932161ADC43}" srcOrd="4" destOrd="0" presId="urn:microsoft.com/office/officeart/2005/8/layout/radial5"/>
    <dgm:cxn modelId="{E8F1AAEC-30BB-4226-9714-4F69EDB09CEB}" type="presParOf" srcId="{33129E34-7FE5-457E-AD07-D05659810FB9}" destId="{E0FA71E4-070C-4157-967A-F38B0D20F970}" srcOrd="5" destOrd="0" presId="urn:microsoft.com/office/officeart/2005/8/layout/radial5"/>
    <dgm:cxn modelId="{A63EB6D5-017B-4FA0-B46A-A6FA83DE6A4A}" type="presParOf" srcId="{E0FA71E4-070C-4157-967A-F38B0D20F970}" destId="{21978C78-507C-4956-8E56-23D140A4EA43}" srcOrd="0" destOrd="0" presId="urn:microsoft.com/office/officeart/2005/8/layout/radial5"/>
    <dgm:cxn modelId="{2FBB8357-A964-4D22-A652-CD4DC4DD4FF7}" type="presParOf" srcId="{33129E34-7FE5-457E-AD07-D05659810FB9}" destId="{812A9056-8CB3-43AC-AB33-08CEAC9A3116}" srcOrd="6" destOrd="0" presId="urn:microsoft.com/office/officeart/2005/8/layout/radial5"/>
    <dgm:cxn modelId="{1CA28CB3-A0BD-4029-8722-FBC0027C68D2}" type="presParOf" srcId="{33129E34-7FE5-457E-AD07-D05659810FB9}" destId="{71E49906-BA04-44FE-A0F5-BF23A88BCF9E}" srcOrd="7" destOrd="0" presId="urn:microsoft.com/office/officeart/2005/8/layout/radial5"/>
    <dgm:cxn modelId="{8347169F-80C7-479B-9334-54D946EE87CE}" type="presParOf" srcId="{71E49906-BA04-44FE-A0F5-BF23A88BCF9E}" destId="{82E8D0D6-5D69-4A98-A1B0-7C562786417B}" srcOrd="0" destOrd="0" presId="urn:microsoft.com/office/officeart/2005/8/layout/radial5"/>
    <dgm:cxn modelId="{84656B70-2922-4A41-BFB5-5B69DDC1B5A5}" type="presParOf" srcId="{33129E34-7FE5-457E-AD07-D05659810FB9}" destId="{705A4153-99C1-43A0-B96F-418A51B7A30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09BADC-C45D-4A63-AE98-D2AD187A012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3D4D82-A346-47CC-AB1F-0503D39F5C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 supporting data and information</a:t>
          </a:r>
        </a:p>
      </dgm:t>
    </dgm:pt>
    <dgm:pt modelId="{C83982B7-C552-4BE9-8BB3-514AEC5F8AB3}" type="parTrans" cxnId="{DCD037CA-8AE7-472A-8730-15844DC9CD1C}">
      <dgm:prSet/>
      <dgm:spPr/>
      <dgm:t>
        <a:bodyPr/>
        <a:lstStyle/>
        <a:p>
          <a:endParaRPr lang="en-US"/>
        </a:p>
      </dgm:t>
    </dgm:pt>
    <dgm:pt modelId="{B90952B9-7A37-4434-8D0B-C7D46ED5C61B}" type="sibTrans" cxnId="{DCD037CA-8AE7-472A-8730-15844DC9CD1C}">
      <dgm:prSet/>
      <dgm:spPr/>
      <dgm:t>
        <a:bodyPr/>
        <a:lstStyle/>
        <a:p>
          <a:endParaRPr lang="en-US"/>
        </a:p>
      </dgm:t>
    </dgm:pt>
    <dgm:pt modelId="{800AF6D4-CC3F-4942-B3A5-73B0799441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Assist with outreach and stakeholder engagement</a:t>
          </a:r>
        </a:p>
      </dgm:t>
    </dgm:pt>
    <dgm:pt modelId="{FF5EB68F-9F74-45B7-8779-E4DF580FB8E7}" type="parTrans" cxnId="{08279274-07BE-42D3-9518-083971A13B34}">
      <dgm:prSet/>
      <dgm:spPr/>
      <dgm:t>
        <a:bodyPr/>
        <a:lstStyle/>
        <a:p>
          <a:endParaRPr lang="en-US"/>
        </a:p>
      </dgm:t>
    </dgm:pt>
    <dgm:pt modelId="{26E6E02F-E80C-43E5-82EC-33223B509D5E}" type="sibTrans" cxnId="{08279274-07BE-42D3-9518-083971A13B34}">
      <dgm:prSet/>
      <dgm:spPr/>
      <dgm:t>
        <a:bodyPr/>
        <a:lstStyle/>
        <a:p>
          <a:endParaRPr lang="en-US"/>
        </a:p>
      </dgm:t>
    </dgm:pt>
    <dgm:pt modelId="{B46B9878-6981-4ECC-8F52-70546A06A5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Assist with the identification, development, and prioritization of mitigation actions</a:t>
          </a:r>
        </a:p>
      </dgm:t>
    </dgm:pt>
    <dgm:pt modelId="{F8631CA2-6D17-4C46-8DB5-F8CCF3BF0350}" type="parTrans" cxnId="{16F7D264-15D2-4F13-9FEC-11852DA359E5}">
      <dgm:prSet/>
      <dgm:spPr/>
      <dgm:t>
        <a:bodyPr/>
        <a:lstStyle/>
        <a:p>
          <a:endParaRPr lang="en-US"/>
        </a:p>
      </dgm:t>
    </dgm:pt>
    <dgm:pt modelId="{92E85E0F-0482-482A-A3E9-3F259CC15795}" type="sibTrans" cxnId="{16F7D264-15D2-4F13-9FEC-11852DA359E5}">
      <dgm:prSet/>
      <dgm:spPr/>
      <dgm:t>
        <a:bodyPr/>
        <a:lstStyle/>
        <a:p>
          <a:endParaRPr lang="en-US"/>
        </a:p>
      </dgm:t>
    </dgm:pt>
    <dgm:pt modelId="{96BD0A2F-0C4C-4624-A4B7-02D6FC7F81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Review and comment on the draft plan</a:t>
          </a:r>
        </a:p>
      </dgm:t>
    </dgm:pt>
    <dgm:pt modelId="{2033BFC5-0E42-4945-8FF7-25BAB6DFA490}" type="parTrans" cxnId="{15A4654A-1500-47D9-A613-59FAB906D07F}">
      <dgm:prSet/>
      <dgm:spPr/>
      <dgm:t>
        <a:bodyPr/>
        <a:lstStyle/>
        <a:p>
          <a:endParaRPr lang="en-US"/>
        </a:p>
      </dgm:t>
    </dgm:pt>
    <dgm:pt modelId="{F021EA9D-4E28-46B7-A457-09678D14FD1B}" type="sibTrans" cxnId="{15A4654A-1500-47D9-A613-59FAB906D07F}">
      <dgm:prSet/>
      <dgm:spPr/>
      <dgm:t>
        <a:bodyPr/>
        <a:lstStyle/>
        <a:p>
          <a:endParaRPr lang="en-US"/>
        </a:p>
      </dgm:t>
    </dgm:pt>
    <dgm:pt modelId="{898E19D3-1791-484F-9308-95D0ED61E031}" type="pres">
      <dgm:prSet presAssocID="{0309BADC-C45D-4A63-AE98-D2AD187A012A}" presName="root" presStyleCnt="0">
        <dgm:presLayoutVars>
          <dgm:dir/>
          <dgm:resizeHandles val="exact"/>
        </dgm:presLayoutVars>
      </dgm:prSet>
      <dgm:spPr/>
    </dgm:pt>
    <dgm:pt modelId="{194989F0-CA31-42EB-B468-8E87A924032A}" type="pres">
      <dgm:prSet presAssocID="{903D4D82-A346-47CC-AB1F-0503D39F5CCA}" presName="compNode" presStyleCnt="0"/>
      <dgm:spPr/>
    </dgm:pt>
    <dgm:pt modelId="{FAED2BC9-EBC0-4D61-8350-46B480099902}" type="pres">
      <dgm:prSet presAssocID="{903D4D82-A346-47CC-AB1F-0503D39F5CCA}" presName="bgRect" presStyleLbl="bgShp" presStyleIdx="0" presStyleCnt="4" custLinFactNeighborX="-1299" custLinFactNeighborY="-197"/>
      <dgm:spPr/>
    </dgm:pt>
    <dgm:pt modelId="{37C1DA69-9D89-40C7-89D0-A4B73C2D51B8}" type="pres">
      <dgm:prSet presAssocID="{903D4D82-A346-47CC-AB1F-0503D39F5CC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EEEF4700-0508-44B3-BE37-9506B08CCF5C}" type="pres">
      <dgm:prSet presAssocID="{903D4D82-A346-47CC-AB1F-0503D39F5CCA}" presName="spaceRect" presStyleCnt="0"/>
      <dgm:spPr/>
    </dgm:pt>
    <dgm:pt modelId="{6A7A2484-5BA6-490E-9B68-5EA9C46190A6}" type="pres">
      <dgm:prSet presAssocID="{903D4D82-A346-47CC-AB1F-0503D39F5CCA}" presName="parTx" presStyleLbl="revTx" presStyleIdx="0" presStyleCnt="4">
        <dgm:presLayoutVars>
          <dgm:chMax val="0"/>
          <dgm:chPref val="0"/>
        </dgm:presLayoutVars>
      </dgm:prSet>
      <dgm:spPr/>
    </dgm:pt>
    <dgm:pt modelId="{A4914FA1-4992-4EB6-A26E-7B9673CB7DCC}" type="pres">
      <dgm:prSet presAssocID="{B90952B9-7A37-4434-8D0B-C7D46ED5C61B}" presName="sibTrans" presStyleCnt="0"/>
      <dgm:spPr/>
    </dgm:pt>
    <dgm:pt modelId="{554D05CB-B59F-4567-A59A-D139A3096EAD}" type="pres">
      <dgm:prSet presAssocID="{800AF6D4-CC3F-4942-B3A5-73B07994419C}" presName="compNode" presStyleCnt="0"/>
      <dgm:spPr/>
    </dgm:pt>
    <dgm:pt modelId="{0F6EA5D7-9179-4194-AF08-49353509CB73}" type="pres">
      <dgm:prSet presAssocID="{800AF6D4-CC3F-4942-B3A5-73B07994419C}" presName="bgRect" presStyleLbl="bgShp" presStyleIdx="1" presStyleCnt="4"/>
      <dgm:spPr/>
    </dgm:pt>
    <dgm:pt modelId="{D7916930-5454-4763-8307-3013C11140F5}" type="pres">
      <dgm:prSet presAssocID="{800AF6D4-CC3F-4942-B3A5-73B07994419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BF30225-FAE7-4518-9204-6D9E1EACCC15}" type="pres">
      <dgm:prSet presAssocID="{800AF6D4-CC3F-4942-B3A5-73B07994419C}" presName="spaceRect" presStyleCnt="0"/>
      <dgm:spPr/>
    </dgm:pt>
    <dgm:pt modelId="{EE1CDD97-F6C9-45C0-A779-9F32599433C1}" type="pres">
      <dgm:prSet presAssocID="{800AF6D4-CC3F-4942-B3A5-73B07994419C}" presName="parTx" presStyleLbl="revTx" presStyleIdx="1" presStyleCnt="4">
        <dgm:presLayoutVars>
          <dgm:chMax val="0"/>
          <dgm:chPref val="0"/>
        </dgm:presLayoutVars>
      </dgm:prSet>
      <dgm:spPr/>
    </dgm:pt>
    <dgm:pt modelId="{82BB1AA5-6A1F-4F99-B96C-48058E5209D6}" type="pres">
      <dgm:prSet presAssocID="{26E6E02F-E80C-43E5-82EC-33223B509D5E}" presName="sibTrans" presStyleCnt="0"/>
      <dgm:spPr/>
    </dgm:pt>
    <dgm:pt modelId="{DA922A5C-5BD0-4E4F-90A0-9EB25641D5CE}" type="pres">
      <dgm:prSet presAssocID="{B46B9878-6981-4ECC-8F52-70546A06A532}" presName="compNode" presStyleCnt="0"/>
      <dgm:spPr/>
    </dgm:pt>
    <dgm:pt modelId="{DF5E7EDA-F884-4866-ADFF-0DBCC582AC7A}" type="pres">
      <dgm:prSet presAssocID="{B46B9878-6981-4ECC-8F52-70546A06A532}" presName="bgRect" presStyleLbl="bgShp" presStyleIdx="2" presStyleCnt="4"/>
      <dgm:spPr/>
    </dgm:pt>
    <dgm:pt modelId="{621B3A1E-ABDD-44DA-B979-2A93E5BB9D02}" type="pres">
      <dgm:prSet presAssocID="{B46B9878-6981-4ECC-8F52-70546A06A53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AC9F4DBA-A7B9-45C2-BADE-FC22F0888EC9}" type="pres">
      <dgm:prSet presAssocID="{B46B9878-6981-4ECC-8F52-70546A06A532}" presName="spaceRect" presStyleCnt="0"/>
      <dgm:spPr/>
    </dgm:pt>
    <dgm:pt modelId="{7BA32A0B-512A-479A-960D-CF449F516E02}" type="pres">
      <dgm:prSet presAssocID="{B46B9878-6981-4ECC-8F52-70546A06A532}" presName="parTx" presStyleLbl="revTx" presStyleIdx="2" presStyleCnt="4">
        <dgm:presLayoutVars>
          <dgm:chMax val="0"/>
          <dgm:chPref val="0"/>
        </dgm:presLayoutVars>
      </dgm:prSet>
      <dgm:spPr/>
    </dgm:pt>
    <dgm:pt modelId="{71CE5B63-4A01-47A8-A0B2-4C757131CCF5}" type="pres">
      <dgm:prSet presAssocID="{92E85E0F-0482-482A-A3E9-3F259CC15795}" presName="sibTrans" presStyleCnt="0"/>
      <dgm:spPr/>
    </dgm:pt>
    <dgm:pt modelId="{53024BCC-04D8-4C94-9FF0-3D9F437A4B97}" type="pres">
      <dgm:prSet presAssocID="{96BD0A2F-0C4C-4624-A4B7-02D6FC7F810A}" presName="compNode" presStyleCnt="0"/>
      <dgm:spPr/>
    </dgm:pt>
    <dgm:pt modelId="{438F149E-B7A1-4FFE-ACD0-CA6F19C61162}" type="pres">
      <dgm:prSet presAssocID="{96BD0A2F-0C4C-4624-A4B7-02D6FC7F810A}" presName="bgRect" presStyleLbl="bgShp" presStyleIdx="3" presStyleCnt="4"/>
      <dgm:spPr/>
    </dgm:pt>
    <dgm:pt modelId="{4AECA2EE-DAFE-48DB-82E8-93A06520DC01}" type="pres">
      <dgm:prSet presAssocID="{96BD0A2F-0C4C-4624-A4B7-02D6FC7F810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64C0207-7284-40C7-80C2-6AA8C016D5D4}" type="pres">
      <dgm:prSet presAssocID="{96BD0A2F-0C4C-4624-A4B7-02D6FC7F810A}" presName="spaceRect" presStyleCnt="0"/>
      <dgm:spPr/>
    </dgm:pt>
    <dgm:pt modelId="{2A82634B-1CD7-4516-8C7F-B27A90118B57}" type="pres">
      <dgm:prSet presAssocID="{96BD0A2F-0C4C-4624-A4B7-02D6FC7F810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70B3533-DC9E-4492-B57B-B03CFB7B6C91}" type="presOf" srcId="{800AF6D4-CC3F-4942-B3A5-73B07994419C}" destId="{EE1CDD97-F6C9-45C0-A779-9F32599433C1}" srcOrd="0" destOrd="0" presId="urn:microsoft.com/office/officeart/2018/2/layout/IconVerticalSolidList"/>
    <dgm:cxn modelId="{973EC037-3247-4F07-9ADE-B4A0C58E4067}" type="presOf" srcId="{903D4D82-A346-47CC-AB1F-0503D39F5CCA}" destId="{6A7A2484-5BA6-490E-9B68-5EA9C46190A6}" srcOrd="0" destOrd="0" presId="urn:microsoft.com/office/officeart/2018/2/layout/IconVerticalSolidList"/>
    <dgm:cxn modelId="{16F7D264-15D2-4F13-9FEC-11852DA359E5}" srcId="{0309BADC-C45D-4A63-AE98-D2AD187A012A}" destId="{B46B9878-6981-4ECC-8F52-70546A06A532}" srcOrd="2" destOrd="0" parTransId="{F8631CA2-6D17-4C46-8DB5-F8CCF3BF0350}" sibTransId="{92E85E0F-0482-482A-A3E9-3F259CC15795}"/>
    <dgm:cxn modelId="{15A4654A-1500-47D9-A613-59FAB906D07F}" srcId="{0309BADC-C45D-4A63-AE98-D2AD187A012A}" destId="{96BD0A2F-0C4C-4624-A4B7-02D6FC7F810A}" srcOrd="3" destOrd="0" parTransId="{2033BFC5-0E42-4945-8FF7-25BAB6DFA490}" sibTransId="{F021EA9D-4E28-46B7-A457-09678D14FD1B}"/>
    <dgm:cxn modelId="{B08F094B-95A4-4692-BAD2-A8E44D7B1587}" type="presOf" srcId="{0309BADC-C45D-4A63-AE98-D2AD187A012A}" destId="{898E19D3-1791-484F-9308-95D0ED61E031}" srcOrd="0" destOrd="0" presId="urn:microsoft.com/office/officeart/2018/2/layout/IconVerticalSolidList"/>
    <dgm:cxn modelId="{08279274-07BE-42D3-9518-083971A13B34}" srcId="{0309BADC-C45D-4A63-AE98-D2AD187A012A}" destId="{800AF6D4-CC3F-4942-B3A5-73B07994419C}" srcOrd="1" destOrd="0" parTransId="{FF5EB68F-9F74-45B7-8779-E4DF580FB8E7}" sibTransId="{26E6E02F-E80C-43E5-82EC-33223B509D5E}"/>
    <dgm:cxn modelId="{C2D9448A-B360-4E76-B2AB-68AD53B35F44}" type="presOf" srcId="{B46B9878-6981-4ECC-8F52-70546A06A532}" destId="{7BA32A0B-512A-479A-960D-CF449F516E02}" srcOrd="0" destOrd="0" presId="urn:microsoft.com/office/officeart/2018/2/layout/IconVerticalSolidList"/>
    <dgm:cxn modelId="{2D1FDD92-EE7C-4DE2-987B-F47007B37BD5}" type="presOf" srcId="{96BD0A2F-0C4C-4624-A4B7-02D6FC7F810A}" destId="{2A82634B-1CD7-4516-8C7F-B27A90118B57}" srcOrd="0" destOrd="0" presId="urn:microsoft.com/office/officeart/2018/2/layout/IconVerticalSolidList"/>
    <dgm:cxn modelId="{DCD037CA-8AE7-472A-8730-15844DC9CD1C}" srcId="{0309BADC-C45D-4A63-AE98-D2AD187A012A}" destId="{903D4D82-A346-47CC-AB1F-0503D39F5CCA}" srcOrd="0" destOrd="0" parTransId="{C83982B7-C552-4BE9-8BB3-514AEC5F8AB3}" sibTransId="{B90952B9-7A37-4434-8D0B-C7D46ED5C61B}"/>
    <dgm:cxn modelId="{EB7FAE9D-6496-4F13-9655-A50BD969BBF9}" type="presParOf" srcId="{898E19D3-1791-484F-9308-95D0ED61E031}" destId="{194989F0-CA31-42EB-B468-8E87A924032A}" srcOrd="0" destOrd="0" presId="urn:microsoft.com/office/officeart/2018/2/layout/IconVerticalSolidList"/>
    <dgm:cxn modelId="{1B8487AB-FB69-4587-823C-43B3A1A75959}" type="presParOf" srcId="{194989F0-CA31-42EB-B468-8E87A924032A}" destId="{FAED2BC9-EBC0-4D61-8350-46B480099902}" srcOrd="0" destOrd="0" presId="urn:microsoft.com/office/officeart/2018/2/layout/IconVerticalSolidList"/>
    <dgm:cxn modelId="{4871068E-F8E1-4002-A19C-BE7A15EB0CC0}" type="presParOf" srcId="{194989F0-CA31-42EB-B468-8E87A924032A}" destId="{37C1DA69-9D89-40C7-89D0-A4B73C2D51B8}" srcOrd="1" destOrd="0" presId="urn:microsoft.com/office/officeart/2018/2/layout/IconVerticalSolidList"/>
    <dgm:cxn modelId="{CA008E5E-BACC-4E03-B37B-D48F015E92BF}" type="presParOf" srcId="{194989F0-CA31-42EB-B468-8E87A924032A}" destId="{EEEF4700-0508-44B3-BE37-9506B08CCF5C}" srcOrd="2" destOrd="0" presId="urn:microsoft.com/office/officeart/2018/2/layout/IconVerticalSolidList"/>
    <dgm:cxn modelId="{49C6FA63-BFAB-4D6E-84AC-4D72C5E29988}" type="presParOf" srcId="{194989F0-CA31-42EB-B468-8E87A924032A}" destId="{6A7A2484-5BA6-490E-9B68-5EA9C46190A6}" srcOrd="3" destOrd="0" presId="urn:microsoft.com/office/officeart/2018/2/layout/IconVerticalSolidList"/>
    <dgm:cxn modelId="{CB3FAA05-59CB-496E-B839-8F63C9BE7846}" type="presParOf" srcId="{898E19D3-1791-484F-9308-95D0ED61E031}" destId="{A4914FA1-4992-4EB6-A26E-7B9673CB7DCC}" srcOrd="1" destOrd="0" presId="urn:microsoft.com/office/officeart/2018/2/layout/IconVerticalSolidList"/>
    <dgm:cxn modelId="{6864935F-2C4B-479C-BDFA-E83FF3CA7FB2}" type="presParOf" srcId="{898E19D3-1791-484F-9308-95D0ED61E031}" destId="{554D05CB-B59F-4567-A59A-D139A3096EAD}" srcOrd="2" destOrd="0" presId="urn:microsoft.com/office/officeart/2018/2/layout/IconVerticalSolidList"/>
    <dgm:cxn modelId="{B7CE0161-CC5C-4A2E-919B-7CCE7CA7FBF8}" type="presParOf" srcId="{554D05CB-B59F-4567-A59A-D139A3096EAD}" destId="{0F6EA5D7-9179-4194-AF08-49353509CB73}" srcOrd="0" destOrd="0" presId="urn:microsoft.com/office/officeart/2018/2/layout/IconVerticalSolidList"/>
    <dgm:cxn modelId="{1B3BDDAF-C917-4C1A-9A8D-7F39B675C699}" type="presParOf" srcId="{554D05CB-B59F-4567-A59A-D139A3096EAD}" destId="{D7916930-5454-4763-8307-3013C11140F5}" srcOrd="1" destOrd="0" presId="urn:microsoft.com/office/officeart/2018/2/layout/IconVerticalSolidList"/>
    <dgm:cxn modelId="{E41F09A9-08B2-4969-AAA0-D3A46735F50A}" type="presParOf" srcId="{554D05CB-B59F-4567-A59A-D139A3096EAD}" destId="{DBF30225-FAE7-4518-9204-6D9E1EACCC15}" srcOrd="2" destOrd="0" presId="urn:microsoft.com/office/officeart/2018/2/layout/IconVerticalSolidList"/>
    <dgm:cxn modelId="{B81A79E0-C701-4EA1-8493-D19F830BDC65}" type="presParOf" srcId="{554D05CB-B59F-4567-A59A-D139A3096EAD}" destId="{EE1CDD97-F6C9-45C0-A779-9F32599433C1}" srcOrd="3" destOrd="0" presId="urn:microsoft.com/office/officeart/2018/2/layout/IconVerticalSolidList"/>
    <dgm:cxn modelId="{8487F330-ED66-4E75-BEC7-ACE2268B5C6A}" type="presParOf" srcId="{898E19D3-1791-484F-9308-95D0ED61E031}" destId="{82BB1AA5-6A1F-4F99-B96C-48058E5209D6}" srcOrd="3" destOrd="0" presId="urn:microsoft.com/office/officeart/2018/2/layout/IconVerticalSolidList"/>
    <dgm:cxn modelId="{F0571FCE-07F2-444D-9912-D59B87E85793}" type="presParOf" srcId="{898E19D3-1791-484F-9308-95D0ED61E031}" destId="{DA922A5C-5BD0-4E4F-90A0-9EB25641D5CE}" srcOrd="4" destOrd="0" presId="urn:microsoft.com/office/officeart/2018/2/layout/IconVerticalSolidList"/>
    <dgm:cxn modelId="{6085DBFD-941E-40B4-86C9-ABF0B37019F8}" type="presParOf" srcId="{DA922A5C-5BD0-4E4F-90A0-9EB25641D5CE}" destId="{DF5E7EDA-F884-4866-ADFF-0DBCC582AC7A}" srcOrd="0" destOrd="0" presId="urn:microsoft.com/office/officeart/2018/2/layout/IconVerticalSolidList"/>
    <dgm:cxn modelId="{1830FF60-DB86-4B61-BB5E-4271B4F6424A}" type="presParOf" srcId="{DA922A5C-5BD0-4E4F-90A0-9EB25641D5CE}" destId="{621B3A1E-ABDD-44DA-B979-2A93E5BB9D02}" srcOrd="1" destOrd="0" presId="urn:microsoft.com/office/officeart/2018/2/layout/IconVerticalSolidList"/>
    <dgm:cxn modelId="{C90079CD-FE39-4436-8581-19538FA045FB}" type="presParOf" srcId="{DA922A5C-5BD0-4E4F-90A0-9EB25641D5CE}" destId="{AC9F4DBA-A7B9-45C2-BADE-FC22F0888EC9}" srcOrd="2" destOrd="0" presId="urn:microsoft.com/office/officeart/2018/2/layout/IconVerticalSolidList"/>
    <dgm:cxn modelId="{5C9CFEE4-A906-41E1-92CF-ADE59E597A4B}" type="presParOf" srcId="{DA922A5C-5BD0-4E4F-90A0-9EB25641D5CE}" destId="{7BA32A0B-512A-479A-960D-CF449F516E02}" srcOrd="3" destOrd="0" presId="urn:microsoft.com/office/officeart/2018/2/layout/IconVerticalSolidList"/>
    <dgm:cxn modelId="{BD301D4B-70E5-4F9B-A5EA-86C0EBF6C63C}" type="presParOf" srcId="{898E19D3-1791-484F-9308-95D0ED61E031}" destId="{71CE5B63-4A01-47A8-A0B2-4C757131CCF5}" srcOrd="5" destOrd="0" presId="urn:microsoft.com/office/officeart/2018/2/layout/IconVerticalSolidList"/>
    <dgm:cxn modelId="{09606E97-3A2E-4138-BE4C-88770EDD887F}" type="presParOf" srcId="{898E19D3-1791-484F-9308-95D0ED61E031}" destId="{53024BCC-04D8-4C94-9FF0-3D9F437A4B97}" srcOrd="6" destOrd="0" presId="urn:microsoft.com/office/officeart/2018/2/layout/IconVerticalSolidList"/>
    <dgm:cxn modelId="{817BB9C5-760C-40A2-99AE-097B46FFA14B}" type="presParOf" srcId="{53024BCC-04D8-4C94-9FF0-3D9F437A4B97}" destId="{438F149E-B7A1-4FFE-ACD0-CA6F19C61162}" srcOrd="0" destOrd="0" presId="urn:microsoft.com/office/officeart/2018/2/layout/IconVerticalSolidList"/>
    <dgm:cxn modelId="{2260EFA0-A178-4759-B208-CA1C936A6DCD}" type="presParOf" srcId="{53024BCC-04D8-4C94-9FF0-3D9F437A4B97}" destId="{4AECA2EE-DAFE-48DB-82E8-93A06520DC01}" srcOrd="1" destOrd="0" presId="urn:microsoft.com/office/officeart/2018/2/layout/IconVerticalSolidList"/>
    <dgm:cxn modelId="{3576A204-AAA6-44EB-90C0-0B019FB09B22}" type="presParOf" srcId="{53024BCC-04D8-4C94-9FF0-3D9F437A4B97}" destId="{864C0207-7284-40C7-80C2-6AA8C016D5D4}" srcOrd="2" destOrd="0" presId="urn:microsoft.com/office/officeart/2018/2/layout/IconVerticalSolidList"/>
    <dgm:cxn modelId="{5263BE3F-ABA2-4C10-BD5B-F69E7BAAEB9E}" type="presParOf" srcId="{53024BCC-04D8-4C94-9FF0-3D9F437A4B97}" destId="{2A82634B-1CD7-4516-8C7F-B27A90118B5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327A2-1DDA-4B47-BD78-9AED074EFEFE}">
      <dsp:nvSpPr>
        <dsp:cNvPr id="0" name=""/>
        <dsp:cNvSpPr/>
      </dsp:nvSpPr>
      <dsp:spPr>
        <a:xfrm>
          <a:off x="4080" y="0"/>
          <a:ext cx="3925416" cy="4495800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>
              <a:latin typeface="Calibri" pitchFamily="34" charset="0"/>
            </a:rPr>
            <a:t>Hazard Mitigation</a:t>
          </a:r>
        </a:p>
      </dsp:txBody>
      <dsp:txXfrm>
        <a:off x="4080" y="0"/>
        <a:ext cx="3925416" cy="1348740"/>
      </dsp:txXfrm>
    </dsp:sp>
    <dsp:sp modelId="{C76460A2-48A0-4523-B55A-208C0B67BE0D}">
      <dsp:nvSpPr>
        <dsp:cNvPr id="0" name=""/>
        <dsp:cNvSpPr/>
      </dsp:nvSpPr>
      <dsp:spPr>
        <a:xfrm>
          <a:off x="396622" y="1348849"/>
          <a:ext cx="3140332" cy="6549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Planning and zoning</a:t>
          </a:r>
        </a:p>
      </dsp:txBody>
      <dsp:txXfrm>
        <a:off x="415805" y="1368032"/>
        <a:ext cx="3101966" cy="616576"/>
      </dsp:txXfrm>
    </dsp:sp>
    <dsp:sp modelId="{4DB86650-E4AE-46AC-8B92-16A52D98BA56}">
      <dsp:nvSpPr>
        <dsp:cNvPr id="0" name=""/>
        <dsp:cNvSpPr/>
      </dsp:nvSpPr>
      <dsp:spPr>
        <a:xfrm>
          <a:off x="396622" y="2104552"/>
          <a:ext cx="3140332" cy="6549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Open space preservation</a:t>
          </a:r>
        </a:p>
      </dsp:txBody>
      <dsp:txXfrm>
        <a:off x="415805" y="2123735"/>
        <a:ext cx="3101966" cy="616576"/>
      </dsp:txXfrm>
    </dsp:sp>
    <dsp:sp modelId="{DE03D288-EFE1-41E0-B6A5-70C6DC6DDE90}">
      <dsp:nvSpPr>
        <dsp:cNvPr id="0" name=""/>
        <dsp:cNvSpPr/>
      </dsp:nvSpPr>
      <dsp:spPr>
        <a:xfrm>
          <a:off x="396622" y="2860255"/>
          <a:ext cx="3140332" cy="6549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Education and outreach</a:t>
          </a:r>
        </a:p>
      </dsp:txBody>
      <dsp:txXfrm>
        <a:off x="415805" y="2879438"/>
        <a:ext cx="3101966" cy="616576"/>
      </dsp:txXfrm>
    </dsp:sp>
    <dsp:sp modelId="{157C3E8B-60CC-40C3-9B93-ACDABE832A59}">
      <dsp:nvSpPr>
        <dsp:cNvPr id="0" name=""/>
        <dsp:cNvSpPr/>
      </dsp:nvSpPr>
      <dsp:spPr>
        <a:xfrm>
          <a:off x="396622" y="3615957"/>
          <a:ext cx="3140332" cy="6549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Infrastructure improvements</a:t>
          </a:r>
        </a:p>
      </dsp:txBody>
      <dsp:txXfrm>
        <a:off x="415805" y="3635140"/>
        <a:ext cx="3101966" cy="616576"/>
      </dsp:txXfrm>
    </dsp:sp>
    <dsp:sp modelId="{37A7A615-3803-4BF6-9489-027D6DF9A67D}">
      <dsp:nvSpPr>
        <dsp:cNvPr id="0" name=""/>
        <dsp:cNvSpPr/>
      </dsp:nvSpPr>
      <dsp:spPr>
        <a:xfrm>
          <a:off x="4223903" y="0"/>
          <a:ext cx="3925416" cy="4495800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>
              <a:latin typeface="Calibri" pitchFamily="34" charset="0"/>
            </a:rPr>
            <a:t>Emergency Preparedness</a:t>
          </a:r>
        </a:p>
      </dsp:txBody>
      <dsp:txXfrm>
        <a:off x="4223903" y="0"/>
        <a:ext cx="3925416" cy="1348740"/>
      </dsp:txXfrm>
    </dsp:sp>
    <dsp:sp modelId="{D8C30298-E148-42F3-A2B4-CCB7049FA0F8}">
      <dsp:nvSpPr>
        <dsp:cNvPr id="0" name=""/>
        <dsp:cNvSpPr/>
      </dsp:nvSpPr>
      <dsp:spPr>
        <a:xfrm>
          <a:off x="4616444" y="1349124"/>
          <a:ext cx="3140332" cy="8832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Evacuation plans and emergency shelters</a:t>
          </a:r>
        </a:p>
      </dsp:txBody>
      <dsp:txXfrm>
        <a:off x="4642313" y="1374993"/>
        <a:ext cx="3088594" cy="831506"/>
      </dsp:txXfrm>
    </dsp:sp>
    <dsp:sp modelId="{4D4C78DD-67D4-45A5-B5DC-4DCD39A5390F}">
      <dsp:nvSpPr>
        <dsp:cNvPr id="0" name=""/>
        <dsp:cNvSpPr/>
      </dsp:nvSpPr>
      <dsp:spPr>
        <a:xfrm>
          <a:off x="4616444" y="2368252"/>
          <a:ext cx="3140332" cy="8832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Radio communications equipment</a:t>
          </a:r>
        </a:p>
      </dsp:txBody>
      <dsp:txXfrm>
        <a:off x="4642313" y="2394121"/>
        <a:ext cx="3088594" cy="831506"/>
      </dsp:txXfrm>
    </dsp:sp>
    <dsp:sp modelId="{6C156D52-62F9-4196-BFAB-F5AF1F5CAF39}">
      <dsp:nvSpPr>
        <dsp:cNvPr id="0" name=""/>
        <dsp:cNvSpPr/>
      </dsp:nvSpPr>
      <dsp:spPr>
        <a:xfrm>
          <a:off x="4616444" y="3387381"/>
          <a:ext cx="3140332" cy="8832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 pitchFamily="34" charset="0"/>
            </a:rPr>
            <a:t>Emergency response drills</a:t>
          </a:r>
        </a:p>
      </dsp:txBody>
      <dsp:txXfrm>
        <a:off x="4642313" y="3413250"/>
        <a:ext cx="3088594" cy="8315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2629C-07BB-4D03-A861-95EEA069545B}">
      <dsp:nvSpPr>
        <dsp:cNvPr id="0" name=""/>
        <dsp:cNvSpPr/>
      </dsp:nvSpPr>
      <dsp:spPr>
        <a:xfrm>
          <a:off x="1227982" y="1066797"/>
          <a:ext cx="1125434" cy="11551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Risk Assessment</a:t>
          </a:r>
        </a:p>
      </dsp:txBody>
      <dsp:txXfrm>
        <a:off x="1392798" y="1235969"/>
        <a:ext cx="795802" cy="816835"/>
      </dsp:txXfrm>
    </dsp:sp>
    <dsp:sp modelId="{7B9DB76D-3BBB-4598-9F97-03E9C36BA1F8}">
      <dsp:nvSpPr>
        <dsp:cNvPr id="0" name=""/>
        <dsp:cNvSpPr/>
      </dsp:nvSpPr>
      <dsp:spPr>
        <a:xfrm rot="16200000">
          <a:off x="1761603" y="911725"/>
          <a:ext cx="58193" cy="2036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770332" y="961182"/>
        <a:ext cx="40735" cy="122183"/>
      </dsp:txXfrm>
    </dsp:sp>
    <dsp:sp modelId="{0E17D86B-9880-43DD-AD3B-280E0DE99783}">
      <dsp:nvSpPr>
        <dsp:cNvPr id="0" name=""/>
        <dsp:cNvSpPr/>
      </dsp:nvSpPr>
      <dsp:spPr>
        <a:xfrm>
          <a:off x="1313419" y="2437"/>
          <a:ext cx="954560" cy="9545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Natural hazard identification</a:t>
          </a:r>
        </a:p>
      </dsp:txBody>
      <dsp:txXfrm>
        <a:off x="1453211" y="142229"/>
        <a:ext cx="674976" cy="674976"/>
      </dsp:txXfrm>
    </dsp:sp>
    <dsp:sp modelId="{DF1319FB-E004-4B24-90B2-D5D06990B45B}">
      <dsp:nvSpPr>
        <dsp:cNvPr id="0" name=""/>
        <dsp:cNvSpPr/>
      </dsp:nvSpPr>
      <dsp:spPr>
        <a:xfrm>
          <a:off x="2380845" y="1542567"/>
          <a:ext cx="66075" cy="2036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380845" y="1583295"/>
        <a:ext cx="46253" cy="122183"/>
      </dsp:txXfrm>
    </dsp:sp>
    <dsp:sp modelId="{357EE95A-87C7-4F60-9FCC-E932161ADC43}">
      <dsp:nvSpPr>
        <dsp:cNvPr id="0" name=""/>
        <dsp:cNvSpPr/>
      </dsp:nvSpPr>
      <dsp:spPr>
        <a:xfrm>
          <a:off x="2478088" y="1167107"/>
          <a:ext cx="954560" cy="9545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Capability </a:t>
          </a:r>
          <a:r>
            <a:rPr lang="en-US" sz="900" kern="1200" dirty="0"/>
            <a:t>Assessment</a:t>
          </a:r>
        </a:p>
      </dsp:txBody>
      <dsp:txXfrm>
        <a:off x="2617880" y="1306899"/>
        <a:ext cx="674976" cy="674976"/>
      </dsp:txXfrm>
    </dsp:sp>
    <dsp:sp modelId="{E0FA71E4-070C-4157-967A-F38B0D20F970}">
      <dsp:nvSpPr>
        <dsp:cNvPr id="0" name=""/>
        <dsp:cNvSpPr/>
      </dsp:nvSpPr>
      <dsp:spPr>
        <a:xfrm rot="5400000">
          <a:off x="1761603" y="2173409"/>
          <a:ext cx="58193" cy="2036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770332" y="2205408"/>
        <a:ext cx="40735" cy="122183"/>
      </dsp:txXfrm>
    </dsp:sp>
    <dsp:sp modelId="{812A9056-8CB3-43AC-AB33-08CEAC9A3116}">
      <dsp:nvSpPr>
        <dsp:cNvPr id="0" name=""/>
        <dsp:cNvSpPr/>
      </dsp:nvSpPr>
      <dsp:spPr>
        <a:xfrm>
          <a:off x="1313419" y="2331776"/>
          <a:ext cx="954560" cy="95456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Critical Facilities Inventory </a:t>
          </a:r>
        </a:p>
      </dsp:txBody>
      <dsp:txXfrm>
        <a:off x="1453211" y="2471568"/>
        <a:ext cx="674976" cy="674976"/>
      </dsp:txXfrm>
    </dsp:sp>
    <dsp:sp modelId="{71E49906-BA04-44FE-A0F5-BF23A88BCF9E}">
      <dsp:nvSpPr>
        <dsp:cNvPr id="0" name=""/>
        <dsp:cNvSpPr/>
      </dsp:nvSpPr>
      <dsp:spPr>
        <a:xfrm rot="10800000">
          <a:off x="1134479" y="1542567"/>
          <a:ext cx="66075" cy="20363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 rot="10800000">
        <a:off x="1154301" y="1583295"/>
        <a:ext cx="46253" cy="122183"/>
      </dsp:txXfrm>
    </dsp:sp>
    <dsp:sp modelId="{705A4153-99C1-43A0-B96F-418A51B7A300}">
      <dsp:nvSpPr>
        <dsp:cNvPr id="0" name=""/>
        <dsp:cNvSpPr/>
      </dsp:nvSpPr>
      <dsp:spPr>
        <a:xfrm>
          <a:off x="148750" y="1167107"/>
          <a:ext cx="954560" cy="95456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Vulnerability Assessment</a:t>
          </a:r>
        </a:p>
      </dsp:txBody>
      <dsp:txXfrm>
        <a:off x="288542" y="1306899"/>
        <a:ext cx="674976" cy="6749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D2BC9-EBC0-4D61-8350-46B480099902}">
      <dsp:nvSpPr>
        <dsp:cNvPr id="0" name=""/>
        <dsp:cNvSpPr/>
      </dsp:nvSpPr>
      <dsp:spPr>
        <a:xfrm>
          <a:off x="0" y="2"/>
          <a:ext cx="6172199" cy="7212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C1DA69-9D89-40C7-89D0-A4B73C2D51B8}">
      <dsp:nvSpPr>
        <dsp:cNvPr id="0" name=""/>
        <dsp:cNvSpPr/>
      </dsp:nvSpPr>
      <dsp:spPr>
        <a:xfrm>
          <a:off x="218191" y="163714"/>
          <a:ext cx="396712" cy="3967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A2484-5BA6-490E-9B68-5EA9C46190A6}">
      <dsp:nvSpPr>
        <dsp:cNvPr id="0" name=""/>
        <dsp:cNvSpPr/>
      </dsp:nvSpPr>
      <dsp:spPr>
        <a:xfrm>
          <a:off x="833096" y="1423"/>
          <a:ext cx="5339103" cy="721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37" tIns="76337" rIns="76337" bIns="763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Provide supporting data and information</a:t>
          </a:r>
        </a:p>
      </dsp:txBody>
      <dsp:txXfrm>
        <a:off x="833096" y="1423"/>
        <a:ext cx="5339103" cy="721295"/>
      </dsp:txXfrm>
    </dsp:sp>
    <dsp:sp modelId="{0F6EA5D7-9179-4194-AF08-49353509CB73}">
      <dsp:nvSpPr>
        <dsp:cNvPr id="0" name=""/>
        <dsp:cNvSpPr/>
      </dsp:nvSpPr>
      <dsp:spPr>
        <a:xfrm>
          <a:off x="0" y="903042"/>
          <a:ext cx="6172199" cy="7212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16930-5454-4763-8307-3013C11140F5}">
      <dsp:nvSpPr>
        <dsp:cNvPr id="0" name=""/>
        <dsp:cNvSpPr/>
      </dsp:nvSpPr>
      <dsp:spPr>
        <a:xfrm>
          <a:off x="218191" y="1065334"/>
          <a:ext cx="396712" cy="3967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CDD97-F6C9-45C0-A779-9F32599433C1}">
      <dsp:nvSpPr>
        <dsp:cNvPr id="0" name=""/>
        <dsp:cNvSpPr/>
      </dsp:nvSpPr>
      <dsp:spPr>
        <a:xfrm>
          <a:off x="833096" y="903042"/>
          <a:ext cx="5339103" cy="721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37" tIns="76337" rIns="76337" bIns="763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Assist with outreach and stakeholder engagement</a:t>
          </a:r>
        </a:p>
      </dsp:txBody>
      <dsp:txXfrm>
        <a:off x="833096" y="903042"/>
        <a:ext cx="5339103" cy="721295"/>
      </dsp:txXfrm>
    </dsp:sp>
    <dsp:sp modelId="{DF5E7EDA-F884-4866-ADFF-0DBCC582AC7A}">
      <dsp:nvSpPr>
        <dsp:cNvPr id="0" name=""/>
        <dsp:cNvSpPr/>
      </dsp:nvSpPr>
      <dsp:spPr>
        <a:xfrm>
          <a:off x="0" y="1804661"/>
          <a:ext cx="6172199" cy="7212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1B3A1E-ABDD-44DA-B979-2A93E5BB9D02}">
      <dsp:nvSpPr>
        <dsp:cNvPr id="0" name=""/>
        <dsp:cNvSpPr/>
      </dsp:nvSpPr>
      <dsp:spPr>
        <a:xfrm>
          <a:off x="218191" y="1966953"/>
          <a:ext cx="396712" cy="3967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32A0B-512A-479A-960D-CF449F516E02}">
      <dsp:nvSpPr>
        <dsp:cNvPr id="0" name=""/>
        <dsp:cNvSpPr/>
      </dsp:nvSpPr>
      <dsp:spPr>
        <a:xfrm>
          <a:off x="833096" y="1804661"/>
          <a:ext cx="5339103" cy="721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37" tIns="76337" rIns="76337" bIns="763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Assist with the identification, development, and prioritization of mitigation actions</a:t>
          </a:r>
        </a:p>
      </dsp:txBody>
      <dsp:txXfrm>
        <a:off x="833096" y="1804661"/>
        <a:ext cx="5339103" cy="721295"/>
      </dsp:txXfrm>
    </dsp:sp>
    <dsp:sp modelId="{438F149E-B7A1-4FFE-ACD0-CA6F19C61162}">
      <dsp:nvSpPr>
        <dsp:cNvPr id="0" name=""/>
        <dsp:cNvSpPr/>
      </dsp:nvSpPr>
      <dsp:spPr>
        <a:xfrm>
          <a:off x="0" y="2706281"/>
          <a:ext cx="6172199" cy="7212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ECA2EE-DAFE-48DB-82E8-93A06520DC01}">
      <dsp:nvSpPr>
        <dsp:cNvPr id="0" name=""/>
        <dsp:cNvSpPr/>
      </dsp:nvSpPr>
      <dsp:spPr>
        <a:xfrm>
          <a:off x="218191" y="2868572"/>
          <a:ext cx="396712" cy="3967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2634B-1CD7-4516-8C7F-B27A90118B57}">
      <dsp:nvSpPr>
        <dsp:cNvPr id="0" name=""/>
        <dsp:cNvSpPr/>
      </dsp:nvSpPr>
      <dsp:spPr>
        <a:xfrm>
          <a:off x="833096" y="2706281"/>
          <a:ext cx="5339103" cy="721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337" tIns="76337" rIns="76337" bIns="763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Review and comment on the draft plan</a:t>
          </a:r>
        </a:p>
      </dsp:txBody>
      <dsp:txXfrm>
        <a:off x="833096" y="2706281"/>
        <a:ext cx="5339103" cy="721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BCF79F45-A20D-4116-BA47-8585E41DDFD3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3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3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8B85DCC8-BAAB-49FD-BC50-E4704C1B6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650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426840E3-E9CC-477D-B1FE-25E4BCFD3EFA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29941"/>
            <a:ext cx="7437120" cy="3154680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3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3"/>
            <a:ext cx="4028440" cy="350520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6D021313-D32A-4AD1-9426-8511F2AF5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88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21313-D32A-4AD1-9426-8511F2AF5B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1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F889D-32BB-4152-815B-F0BADD9D327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29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F889D-32BB-4152-815B-F0BADD9D327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76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the example of flooding, hazard mitigation strategies can prevent flooding from occurring in areas where there could be injuries/fatalities or property damage. If flooding does occur, being prepared for emergencies allows for a rapid response, rescues and sheltering if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F889D-32BB-4152-815B-F0BADD9D327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24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F889D-32BB-4152-815B-F0BADD9D327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51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F889D-32BB-4152-815B-F0BADD9D327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49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21313-D32A-4AD1-9426-8511F2AF5B9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20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021313-D32A-4AD1-9426-8511F2AF5B9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16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08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5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92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67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8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2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4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9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5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4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9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2EBE05B-17B4-41D1-BC8F-33BA13A6AF9D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CDE92AB-DE03-4055-AD70-D0D673B5D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6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fi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6136760" cy="259080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 err="1"/>
              <a:t>southampton</a:t>
            </a:r>
            <a:br>
              <a:rPr lang="en-US" dirty="0"/>
            </a:br>
            <a:r>
              <a:rPr lang="en-US" dirty="0"/>
              <a:t>Hazard Mitigation Plan (HMP) public meeting</a:t>
            </a:r>
            <a:br>
              <a:rPr lang="en-US" dirty="0"/>
            </a:br>
            <a:br>
              <a:rPr lang="en-US" dirty="0"/>
            </a:br>
            <a:r>
              <a:rPr lang="en-US" sz="2700" dirty="0"/>
              <a:t>November 12, 2024</a:t>
            </a:r>
            <a:br>
              <a:rPr lang="en-US" sz="1600" dirty="0"/>
            </a:br>
            <a:endParaRPr lang="en-US" dirty="0"/>
          </a:p>
        </p:txBody>
      </p:sp>
      <p:pic>
        <p:nvPicPr>
          <p:cNvPr id="4" name="Picture 3" descr="C:\Documents and Settings\jneiderbach.PVPC\Desktop\PVPC_logo_2C-300x262.jpg">
            <a:extLst>
              <a:ext uri="{FF2B5EF4-FFF2-40B4-BE49-F238E27FC236}">
                <a16:creationId xmlns:a16="http://schemas.microsoft.com/office/drawing/2014/main" id="{8C857291-18D3-8B4E-A510-E5654649C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4628" y="3962400"/>
            <a:ext cx="1458851" cy="1274064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061306-C1FA-EF4D-A2E8-9C250F326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515409"/>
            <a:ext cx="1371600" cy="1371600"/>
          </a:xfrm>
          <a:prstGeom prst="rect">
            <a:avLst/>
          </a:prstGeom>
        </p:spPr>
      </p:pic>
      <p:pic>
        <p:nvPicPr>
          <p:cNvPr id="8" name="Picture 7" descr="A black and white seal with a picture of a town&#10;&#10;Description automatically generated">
            <a:extLst>
              <a:ext uri="{FF2B5EF4-FFF2-40B4-BE49-F238E27FC236}">
                <a16:creationId xmlns:a16="http://schemas.microsoft.com/office/drawing/2014/main" id="{37707AFD-8B96-2EB8-7580-896662013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49" y="2243743"/>
            <a:ext cx="1390052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84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5E4F-EE74-1390-D719-269A48002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2" y="381000"/>
            <a:ext cx="5937755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 to the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00DAD-9466-2238-BAB8-BC6D373AB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650" y="2057400"/>
            <a:ext cx="5937755" cy="3101983"/>
          </a:xfrm>
        </p:spPr>
        <p:txBody>
          <a:bodyPr/>
          <a:lstStyle/>
          <a:p>
            <a:r>
              <a:rPr lang="en-US" dirty="0"/>
              <a:t>Scott Szczebak, Town Administrator</a:t>
            </a:r>
          </a:p>
          <a:p>
            <a:r>
              <a:rPr lang="en-US" dirty="0"/>
              <a:t>Christine Fowles, Select Board Chair</a:t>
            </a:r>
          </a:p>
          <a:p>
            <a:r>
              <a:rPr lang="en-US" dirty="0"/>
              <a:t>Richard Fasoli, Fire Chief</a:t>
            </a:r>
          </a:p>
          <a:p>
            <a:r>
              <a:rPr lang="en-US" dirty="0"/>
              <a:t>Ian Illingsworth, Police Chief</a:t>
            </a:r>
          </a:p>
          <a:p>
            <a:r>
              <a:rPr lang="en-US" dirty="0"/>
              <a:t>Randall Kemp, Highway Superintendent</a:t>
            </a:r>
          </a:p>
          <a:p>
            <a:r>
              <a:rPr lang="en-US" dirty="0"/>
              <a:t>Geraldine Swanson, Public Health Director</a:t>
            </a:r>
          </a:p>
          <a:p>
            <a:r>
              <a:rPr lang="en-US" dirty="0"/>
              <a:t>Brett Simmons, Water Department Superintendent</a:t>
            </a:r>
          </a:p>
        </p:txBody>
      </p:sp>
    </p:spTree>
    <p:extLst>
      <p:ext uri="{BB962C8B-B14F-4D97-AF65-F5344CB8AC3E}">
        <p14:creationId xmlns:p14="http://schemas.microsoft.com/office/powerpoint/2010/main" val="160362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Documents and Settings\jneiderbach.PVPC\Desktop\DHS_fema_Seal vol 1.jpg"/>
          <p:cNvPicPr>
            <a:picLocks noChangeAspect="1" noChangeArrowheads="1"/>
          </p:cNvPicPr>
          <p:nvPr/>
        </p:nvPicPr>
        <p:blipFill rotWithShape="1">
          <a:blip r:embed="rId3" cstate="print"/>
          <a:srcRect l="5672" r="3568"/>
          <a:stretch/>
        </p:blipFill>
        <p:spPr bwMode="auto">
          <a:xfrm>
            <a:off x="304800" y="1776412"/>
            <a:ext cx="2438401" cy="1295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15344" cy="1057275"/>
          </a:xfrm>
        </p:spPr>
        <p:txBody>
          <a:bodyPr>
            <a:normAutofit/>
          </a:bodyPr>
          <a:lstStyle/>
          <a:p>
            <a:r>
              <a:rPr lang="en-US" dirty="0"/>
              <a:t>What is Hazard Mitigation?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895600" y="1676400"/>
            <a:ext cx="6248400" cy="281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“Any sustained action taken to reduce or eliminate long-term risk to people and property from natural hazards.”</a:t>
            </a:r>
          </a:p>
          <a:p>
            <a:pPr marL="0" indent="0">
              <a:buNone/>
            </a:pPr>
            <a:r>
              <a:rPr lang="en-US" sz="2800" dirty="0"/>
              <a:t> 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0B1CC8A-6705-471F-95A8-3D4A2B3F424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0" y="3429000"/>
            <a:ext cx="5029200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tx2"/>
                </a:solidFill>
                <a:latin typeface="Calibri" pitchFamily="34" charset="0"/>
              </a:rPr>
              <a:t>Examples:</a:t>
            </a: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Limiting development in high-risk areas</a:t>
            </a:r>
          </a:p>
          <a:p>
            <a:pPr>
              <a:buFont typeface="Arial" pitchFamily="34" charset="0"/>
              <a:buChar char="•"/>
            </a:pPr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Retrofitting structures to protect  </a:t>
            </a:r>
          </a:p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 them from floods, high winds, etc.</a:t>
            </a: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Drainage and flood control  </a:t>
            </a:r>
          </a:p>
          <a:p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 projects in areas of localized flooding</a:t>
            </a:r>
          </a:p>
          <a:p>
            <a:endParaRPr lang="en-US" sz="1600" dirty="0">
              <a:solidFill>
                <a:schemeClr val="tx2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Calibri" pitchFamily="34" charset="0"/>
              </a:rPr>
              <a:t> Fire safety education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3429000"/>
            <a:ext cx="838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ce stor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3819525"/>
            <a:ext cx="32385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5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749" y="508149"/>
            <a:ext cx="6090155" cy="1188720"/>
          </a:xfrm>
        </p:spPr>
        <p:txBody>
          <a:bodyPr/>
          <a:lstStyle/>
          <a:p>
            <a:r>
              <a:rPr lang="en-US" dirty="0"/>
              <a:t>Benefits of updating the Hazard Mitigation plan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47671"/>
            <a:ext cx="4724400" cy="427024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sz="2400" dirty="0"/>
          </a:p>
          <a:p>
            <a:pPr>
              <a:spcAft>
                <a:spcPts val="600"/>
              </a:spcAft>
            </a:pPr>
            <a:r>
              <a:rPr lang="en-US" dirty="0"/>
              <a:t>Makes communities eligible to apply for Hazard Mitigation funds from FEMA </a:t>
            </a:r>
          </a:p>
          <a:p>
            <a:pPr>
              <a:spcAft>
                <a:spcPts val="600"/>
              </a:spcAft>
            </a:pPr>
            <a:r>
              <a:rPr lang="en-US" dirty="0"/>
              <a:t>Identifies cost-effective actions to reduce risk</a:t>
            </a:r>
          </a:p>
          <a:p>
            <a:pPr>
              <a:spcAft>
                <a:spcPts val="600"/>
              </a:spcAft>
            </a:pPr>
            <a:r>
              <a:rPr lang="en-US" dirty="0"/>
              <a:t>Helps communities prevent future losses and save money on disasters</a:t>
            </a:r>
          </a:p>
          <a:p>
            <a:pPr>
              <a:spcAft>
                <a:spcPts val="600"/>
              </a:spcAft>
            </a:pPr>
            <a:r>
              <a:rPr lang="en-US" dirty="0"/>
              <a:t>Makes communities more resilient to natural hazards and impacts of climate change</a:t>
            </a:r>
          </a:p>
          <a:p>
            <a:pPr>
              <a:spcAft>
                <a:spcPts val="600"/>
              </a:spcAft>
            </a:pPr>
            <a:r>
              <a:rPr lang="en-US" dirty="0"/>
              <a:t>Increases awareness of hazards and risks</a:t>
            </a:r>
          </a:p>
          <a:p>
            <a:pPr>
              <a:spcAft>
                <a:spcPts val="600"/>
              </a:spcAft>
            </a:pPr>
            <a:r>
              <a:rPr lang="en-US" dirty="0"/>
              <a:t>Can save lives!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CC8A-6705-471F-95A8-3D4A2B3F424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0" y="5064981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 pitchFamily="34" charset="0"/>
              </a:rPr>
              <a:t>Weather.gov</a:t>
            </a:r>
          </a:p>
        </p:txBody>
      </p:sp>
      <p:pic>
        <p:nvPicPr>
          <p:cNvPr id="5" name="Picture 4" descr="A poster with a stack of money&#10;&#10;Description automatically generated">
            <a:extLst>
              <a:ext uri="{FF2B5EF4-FFF2-40B4-BE49-F238E27FC236}">
                <a16:creationId xmlns:a16="http://schemas.microsoft.com/office/drawing/2014/main" id="{C0B22361-FDBA-0C8C-0DEF-65659F92A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310320"/>
            <a:ext cx="3062438" cy="3062438"/>
          </a:xfrm>
          <a:prstGeom prst="rect">
            <a:avLst/>
          </a:prstGeom>
          <a:ln w="63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81809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122" y="539304"/>
            <a:ext cx="5937755" cy="1060896"/>
          </a:xfrm>
        </p:spPr>
        <p:txBody>
          <a:bodyPr>
            <a:normAutofit/>
          </a:bodyPr>
          <a:lstStyle/>
          <a:p>
            <a:r>
              <a:rPr lang="en-US" dirty="0"/>
              <a:t>Mitigation vs. Preparedness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3507075"/>
              </p:ext>
            </p:extLst>
          </p:nvPr>
        </p:nvGraphicFramePr>
        <p:xfrm>
          <a:off x="612775" y="19050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0B1CC8A-6705-471F-95A8-3D4A2B3F424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2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5438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 of a Hazard Mitigation Plan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0B1CC8A-6705-471F-95A8-3D4A2B3F424F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223788436"/>
              </p:ext>
            </p:extLst>
          </p:nvPr>
        </p:nvGraphicFramePr>
        <p:xfrm>
          <a:off x="5181600" y="2183900"/>
          <a:ext cx="3581400" cy="328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457200" y="2183900"/>
            <a:ext cx="47244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Hazard identification and description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Risk Assessment - how hazards impact buildings, property, and residents, especially vulnerable populations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Identification/mapping of critical infrastructure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Assessment of Town’s mitigation capabilities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Review of previous mitigation strategies and identification of new mitigation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81726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8056"/>
            <a:ext cx="8229600" cy="923544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itchFamily="34" charset="0"/>
              </a:rPr>
              <a:t>HMP Update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4876800" cy="4267200"/>
          </a:xfrm>
        </p:spPr>
        <p:txBody>
          <a:bodyPr>
            <a:normAutofit fontScale="62500" lnSpcReduction="20000"/>
          </a:bodyPr>
          <a:lstStyle/>
          <a:p>
            <a:endParaRPr lang="en-US" dirty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5 Committee Meetings (approx. 1 per month)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First Public Meeting 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PVPC Completes Draft Plan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Second Public Meeting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Submit Plan to MEMA/revise as needed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Submit Plan to FEMA/Revise as needed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FEMA Approval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Select Board adopts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itchFamily="34" charset="0"/>
              </a:rPr>
              <a:t>Town eligible to apply for funds from FEMA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0B1CC8A-6705-471F-95A8-3D4A2B3F424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01F44-1DBD-5DB3-D1FE-BC8542A31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770542"/>
            <a:ext cx="3218967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03947"/>
      </p:ext>
    </p:extLst>
  </p:cSld>
  <p:clrMapOvr>
    <a:masterClrMapping/>
  </p:clrMapOvr>
  <p:transition spd="slow"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21E2-B812-E235-895C-ECE428428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045" y="609600"/>
            <a:ext cx="5937755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Project Timeline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E748AB-5D00-183E-A0C0-BE1A07604DC1}"/>
              </a:ext>
            </a:extLst>
          </p:cNvPr>
          <p:cNvSpPr txBox="1"/>
          <p:nvPr/>
        </p:nvSpPr>
        <p:spPr>
          <a:xfrm>
            <a:off x="1606045" y="1600200"/>
            <a:ext cx="6324600" cy="4111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August – Kick off meeting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September – Committee meeting #2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November – Committee meeting #3; Public Meeting #1; PVPC drafts Chapters 2 and 3, develops HMP map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December/January – Committee meeting #4, review previous mitigation actions and develop new mitigation actions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February – Committee meeting #5, finalize mitigation action plan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March – June, PVPC completes draft plan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June – Hold 2</a:t>
            </a:r>
            <a:r>
              <a:rPr lang="en-US" sz="1600" baseline="30000" dirty="0"/>
              <a:t>nd</a:t>
            </a:r>
            <a:r>
              <a:rPr lang="en-US" sz="1600" dirty="0"/>
              <a:t> public meeting, committee and public review plan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June/July – Submit plan to MEMA for review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3-6 months for MEMA and FEMA reviews</a:t>
            </a:r>
          </a:p>
        </p:txBody>
      </p:sp>
    </p:spTree>
    <p:extLst>
      <p:ext uri="{BB962C8B-B14F-4D97-AF65-F5344CB8AC3E}">
        <p14:creationId xmlns:p14="http://schemas.microsoft.com/office/powerpoint/2010/main" val="2155747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637C-768A-CB98-4219-FDBBA937F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045" y="838200"/>
            <a:ext cx="5937755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HMP committee responsibilities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64DE78-A8B1-5181-E4F0-839FE19521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840657"/>
              </p:ext>
            </p:extLst>
          </p:nvPr>
        </p:nvGraphicFramePr>
        <p:xfrm>
          <a:off x="1485900" y="2286000"/>
          <a:ext cx="61722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20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8D2583-0FAA-4287-96EE-2118B92CF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46305"/>
            <a:ext cx="6553200" cy="615696"/>
          </a:xfrm>
        </p:spPr>
        <p:txBody>
          <a:bodyPr>
            <a:normAutofit fontScale="90000"/>
          </a:bodyPr>
          <a:lstStyle/>
          <a:p>
            <a:r>
              <a:rPr lang="en-US" sz="2800"/>
              <a:t>Natural Hazard Risk analysis </a:t>
            </a:r>
            <a:endParaRPr lang="en-US" sz="2800" dirty="0"/>
          </a:p>
        </p:txBody>
      </p:sp>
      <p:pic>
        <p:nvPicPr>
          <p:cNvPr id="9" name="Content Placeholder 8" descr="A white rectangular table with black text&#10;&#10;Description automatically generated">
            <a:extLst>
              <a:ext uri="{FF2B5EF4-FFF2-40B4-BE49-F238E27FC236}">
                <a16:creationId xmlns:a16="http://schemas.microsoft.com/office/drawing/2014/main" id="{2A172D21-8B62-0F20-18BE-A067619027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558" y="815391"/>
            <a:ext cx="6106884" cy="5896304"/>
          </a:xfrm>
        </p:spPr>
      </p:pic>
    </p:spTree>
    <p:extLst>
      <p:ext uri="{BB962C8B-B14F-4D97-AF65-F5344CB8AC3E}">
        <p14:creationId xmlns:p14="http://schemas.microsoft.com/office/powerpoint/2010/main" val="412818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B1AE1-724F-C302-FC02-9A8C02A7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853" y="304800"/>
            <a:ext cx="5937755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Impacts of climate change</a:t>
            </a:r>
          </a:p>
        </p:txBody>
      </p:sp>
      <p:pic>
        <p:nvPicPr>
          <p:cNvPr id="5" name="Content Placeholder 4" descr="A close-up of a newspaper&#10;&#10;Description automatically generated">
            <a:extLst>
              <a:ext uri="{FF2B5EF4-FFF2-40B4-BE49-F238E27FC236}">
                <a16:creationId xmlns:a16="http://schemas.microsoft.com/office/drawing/2014/main" id="{434AB42C-1598-3778-4FB1-998F4E1AF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08" y="4265071"/>
            <a:ext cx="7329183" cy="2176977"/>
          </a:xfrm>
        </p:spPr>
      </p:pic>
      <p:pic>
        <p:nvPicPr>
          <p:cNvPr id="9" name="Picture 8" descr="A graph with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4BAAB9E7-876F-7B66-EDCC-C6194279A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43000"/>
            <a:ext cx="4689129" cy="30043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334069-C776-A221-1EFA-63C2260F881E}"/>
              </a:ext>
            </a:extLst>
          </p:cNvPr>
          <p:cNvSpPr txBox="1"/>
          <p:nvPr/>
        </p:nvSpPr>
        <p:spPr>
          <a:xfrm>
            <a:off x="5562600" y="6482815"/>
            <a:ext cx="2673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 Climate Change Assessment, 2022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ADF2BC6A-108F-43ED-9868-37ED3404A4CC}"/>
              </a:ext>
            </a:extLst>
          </p:cNvPr>
          <p:cNvSpPr/>
          <p:nvPr/>
        </p:nvSpPr>
        <p:spPr>
          <a:xfrm>
            <a:off x="2681280" y="4632480"/>
            <a:ext cx="1645920" cy="1645920"/>
          </a:xfrm>
          <a:prstGeom prst="ellipse">
            <a:avLst/>
          </a:prstGeom>
          <a:solidFill>
            <a:srgbClr val="E71224">
              <a:alpha val="5000"/>
            </a:srgbClr>
          </a:solidFill>
          <a:ln w="9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30601234-8117-4015-9A0A-1B1F6420DECF}"/>
              </a:ext>
            </a:extLst>
          </p:cNvPr>
          <p:cNvSpPr/>
          <p:nvPr/>
        </p:nvSpPr>
        <p:spPr>
          <a:xfrm>
            <a:off x="4663080" y="5353560"/>
            <a:ext cx="109728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9000">
            <a:solidFill>
              <a:srgbClr val="E712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381DE5CB-E54C-40C4-A877-F2B5A2EC9DDF}"/>
              </a:ext>
            </a:extLst>
          </p:cNvPr>
          <p:cNvSpPr/>
          <p:nvPr/>
        </p:nvSpPr>
        <p:spPr>
          <a:xfrm>
            <a:off x="6110604" y="4960080"/>
            <a:ext cx="2150424" cy="983519"/>
          </a:xfrm>
          <a:prstGeom prst="ellipse">
            <a:avLst/>
          </a:prstGeom>
          <a:solidFill>
            <a:srgbClr val="E71224">
              <a:alpha val="5000"/>
            </a:srgbClr>
          </a:solidFill>
          <a:ln w="9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68D03F0-A4D9-41A6-AFD0-52D283D696D8}"/>
              </a:ext>
            </a:extLst>
          </p:cNvPr>
          <p:cNvSpPr/>
          <p:nvPr/>
        </p:nvSpPr>
        <p:spPr>
          <a:xfrm>
            <a:off x="5901120" y="2547720"/>
            <a:ext cx="365760" cy="365760"/>
          </a:xfrm>
          <a:prstGeom prst="ellipse">
            <a:avLst/>
          </a:prstGeom>
          <a:solidFill>
            <a:srgbClr val="E71224">
              <a:alpha val="5000"/>
            </a:srgbClr>
          </a:solidFill>
          <a:ln w="9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1" name="Connecteur droit 10">
            <a:extLst>
              <a:ext uri="{FF2B5EF4-FFF2-40B4-BE49-F238E27FC236}">
                <a16:creationId xmlns:a16="http://schemas.microsoft.com/office/drawing/2014/main" id="{59F90E11-2903-4565-B06A-5F474F721EA7}"/>
              </a:ext>
            </a:extLst>
          </p:cNvPr>
          <p:cNvSpPr/>
          <p:nvPr/>
        </p:nvSpPr>
        <p:spPr>
          <a:xfrm>
            <a:off x="5604840" y="5133960"/>
            <a:ext cx="54864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9000">
            <a:solidFill>
              <a:srgbClr val="E712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828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961EB-897C-2270-13D3-F06A15598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Most urgent Impacts of climate change for the Connecticut river valley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C355E3-482D-3322-0709-3E7E0F969BB2}"/>
              </a:ext>
            </a:extLst>
          </p:cNvPr>
          <p:cNvSpPr txBox="1"/>
          <p:nvPr/>
        </p:nvSpPr>
        <p:spPr>
          <a:xfrm>
            <a:off x="914400" y="6128517"/>
            <a:ext cx="3886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2022 MA Climate Change Assessment</a:t>
            </a:r>
          </a:p>
        </p:txBody>
      </p:sp>
      <p:pic>
        <p:nvPicPr>
          <p:cNvPr id="7" name="Content Placeholder 6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CAB6A0D7-8A59-412F-6FEC-EEE431D193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13" y="1404118"/>
            <a:ext cx="8235373" cy="4724399"/>
          </a:xfrm>
        </p:spPr>
      </p:pic>
      <p:sp>
        <p:nvSpPr>
          <p:cNvPr id="51" name="Elipse 50">
            <a:extLst>
              <a:ext uri="{FF2B5EF4-FFF2-40B4-BE49-F238E27FC236}">
                <a16:creationId xmlns:a16="http://schemas.microsoft.com/office/drawing/2014/main" id="{093BCD9E-874C-4E26-A81C-DAB3A2E5A521}"/>
              </a:ext>
            </a:extLst>
          </p:cNvPr>
          <p:cNvSpPr/>
          <p:nvPr/>
        </p:nvSpPr>
        <p:spPr>
          <a:xfrm>
            <a:off x="3703319" y="1691640"/>
            <a:ext cx="1737360" cy="17373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A06A7F2F-F2E4-482E-ABFE-375640C09457}"/>
              </a:ext>
            </a:extLst>
          </p:cNvPr>
          <p:cNvSpPr/>
          <p:nvPr/>
        </p:nvSpPr>
        <p:spPr>
          <a:xfrm>
            <a:off x="1856160" y="3177177"/>
            <a:ext cx="1737360" cy="17373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11D0AFB-56ED-485B-BB50-12F1D96A6511}"/>
              </a:ext>
            </a:extLst>
          </p:cNvPr>
          <p:cNvSpPr/>
          <p:nvPr/>
        </p:nvSpPr>
        <p:spPr>
          <a:xfrm>
            <a:off x="1755540" y="1640700"/>
            <a:ext cx="1737360" cy="153647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3F22C27-946C-4FBD-ABF2-6723FB37DC53}"/>
              </a:ext>
            </a:extLst>
          </p:cNvPr>
          <p:cNvSpPr/>
          <p:nvPr/>
        </p:nvSpPr>
        <p:spPr>
          <a:xfrm>
            <a:off x="3593520" y="4401360"/>
            <a:ext cx="1828800" cy="182880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9" name="Conector recto 8">
            <a:extLst>
              <a:ext uri="{FF2B5EF4-FFF2-40B4-BE49-F238E27FC236}">
                <a16:creationId xmlns:a16="http://schemas.microsoft.com/office/drawing/2014/main" id="{EFE03D0A-3EA1-4329-902E-DDD0A21016D9}"/>
              </a:ext>
            </a:extLst>
          </p:cNvPr>
          <p:cNvSpPr/>
          <p:nvPr/>
        </p:nvSpPr>
        <p:spPr>
          <a:xfrm>
            <a:off x="5586480" y="2152980"/>
            <a:ext cx="128016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558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D77E-78FE-3C01-00FB-BA8DAFD2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62000"/>
            <a:ext cx="64008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Critical Facilities and populations/assets to protect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606E8-AB36-7A72-D63F-90600D329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0" y="2362200"/>
            <a:ext cx="6172200" cy="3276600"/>
          </a:xfrm>
        </p:spPr>
        <p:txBody>
          <a:bodyPr/>
          <a:lstStyle/>
          <a:p>
            <a:r>
              <a:rPr lang="en-US" dirty="0"/>
              <a:t>Fire and Police Stations, Emergency Operations Centers, Emergency Response Teams, Emergency Shelters</a:t>
            </a:r>
          </a:p>
          <a:p>
            <a:r>
              <a:rPr lang="en-US" dirty="0"/>
              <a:t>Utilities – Water supply, wastewater treatment, power</a:t>
            </a:r>
          </a:p>
          <a:p>
            <a:r>
              <a:rPr lang="en-US" dirty="0"/>
              <a:t>Communication facilities</a:t>
            </a:r>
          </a:p>
          <a:p>
            <a:r>
              <a:rPr lang="en-US" dirty="0"/>
              <a:t>Health care facilities, Custodial care facilities, Schools</a:t>
            </a:r>
          </a:p>
          <a:p>
            <a:r>
              <a:rPr lang="en-US" dirty="0"/>
              <a:t>Vulnerable population housing</a:t>
            </a:r>
          </a:p>
          <a:p>
            <a:r>
              <a:rPr lang="en-US" dirty="0"/>
              <a:t>Historic structures</a:t>
            </a:r>
          </a:p>
          <a:p>
            <a:r>
              <a:rPr lang="en-US" dirty="0"/>
              <a:t>Large places of employment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151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134AC-3094-DDC4-15FF-D35F6BDE8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2" y="381000"/>
            <a:ext cx="5937755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previous higher priority mitigation strategies</a:t>
            </a:r>
          </a:p>
        </p:txBody>
      </p:sp>
      <p:pic>
        <p:nvPicPr>
          <p:cNvPr id="6" name="Content Placeholder 5" descr="A blue and white chart with text&#10;&#10;Description automatically generated">
            <a:extLst>
              <a:ext uri="{FF2B5EF4-FFF2-40B4-BE49-F238E27FC236}">
                <a16:creationId xmlns:a16="http://schemas.microsoft.com/office/drawing/2014/main" id="{881BF60F-0FBC-B265-480B-C1EE69FEE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78" y="1295400"/>
            <a:ext cx="8343442" cy="5350685"/>
          </a:xfrm>
        </p:spPr>
      </p:pic>
    </p:spTree>
    <p:extLst>
      <p:ext uri="{BB962C8B-B14F-4D97-AF65-F5344CB8AC3E}">
        <p14:creationId xmlns:p14="http://schemas.microsoft.com/office/powerpoint/2010/main" val="2878899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14455-F171-C27C-D6B8-DE3F93C74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57" y="457200"/>
            <a:ext cx="5937755" cy="1188720"/>
          </a:xfrm>
        </p:spPr>
        <p:txBody>
          <a:bodyPr/>
          <a:lstStyle/>
          <a:p>
            <a:r>
              <a:rPr lang="en-US" dirty="0"/>
              <a:t>Public comment/brainstorm new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5121B-CD31-8A63-3EBF-790F91B8A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122" y="2286000"/>
            <a:ext cx="5937755" cy="3682628"/>
          </a:xfrm>
        </p:spPr>
        <p:txBody>
          <a:bodyPr/>
          <a:lstStyle/>
          <a:p>
            <a:r>
              <a:rPr lang="en-US" dirty="0"/>
              <a:t>What are your concerns about natural hazards and climate change impacts in Southampton?</a:t>
            </a:r>
          </a:p>
          <a:p>
            <a:r>
              <a:rPr lang="en-US" dirty="0"/>
              <a:t>Suggestions for mitigation actions?</a:t>
            </a:r>
          </a:p>
          <a:p>
            <a:r>
              <a:rPr lang="en-US" dirty="0"/>
              <a:t>Other questions or comments?</a:t>
            </a:r>
          </a:p>
        </p:txBody>
      </p:sp>
    </p:spTree>
    <p:extLst>
      <p:ext uri="{BB962C8B-B14F-4D97-AF65-F5344CB8AC3E}">
        <p14:creationId xmlns:p14="http://schemas.microsoft.com/office/powerpoint/2010/main" val="3473354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676400"/>
            <a:ext cx="6093078" cy="2895600"/>
          </a:xfrm>
        </p:spPr>
        <p:txBody>
          <a:bodyPr>
            <a:normAutofit fontScale="90000"/>
          </a:bodyPr>
          <a:lstStyle/>
          <a:p>
            <a:pPr algn="ctr">
              <a:buNone/>
            </a:pPr>
            <a:br>
              <a:rPr lang="en-US" sz="2400" dirty="0"/>
            </a:br>
            <a:r>
              <a:rPr lang="en-US" sz="2400" dirty="0"/>
              <a:t>Thank you!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Contact information:</a:t>
            </a:r>
            <a:br>
              <a:rPr lang="en-US" sz="2400" dirty="0"/>
            </a:br>
            <a:r>
              <a:rPr lang="en-US" sz="2400" dirty="0"/>
              <a:t>Mimi Kaplan</a:t>
            </a:r>
            <a:br>
              <a:rPr lang="en-US" sz="2400" dirty="0"/>
            </a:br>
            <a:r>
              <a:rPr lang="en-US" sz="2400" dirty="0"/>
              <a:t>Pioneer Valley Planning Commission</a:t>
            </a:r>
            <a:br>
              <a:rPr lang="en-US" sz="2400" dirty="0"/>
            </a:br>
            <a:r>
              <a:rPr lang="en-US" sz="2400" dirty="0"/>
              <a:t>mkaplan@pvpc.org</a:t>
            </a:r>
            <a:br>
              <a:rPr lang="en-US" sz="2400" dirty="0"/>
            </a:br>
            <a:r>
              <a:rPr lang="en-US" sz="2400" dirty="0"/>
              <a:t>413-285-1188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10B1CC8A-6705-471F-95A8-3D4A2B3F424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6473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1BB25EA70D634EAE6B9D1F438BDEA2" ma:contentTypeVersion="15" ma:contentTypeDescription="Create a new document." ma:contentTypeScope="" ma:versionID="6dae63e8e6fe4e285bf5a6dd2cc4fb22">
  <xsd:schema xmlns:xsd="http://www.w3.org/2001/XMLSchema" xmlns:xs="http://www.w3.org/2001/XMLSchema" xmlns:p="http://schemas.microsoft.com/office/2006/metadata/properties" xmlns:ns2="e2360d1f-e145-4af9-814b-dbe25ea798ec" xmlns:ns3="5e07e517-831d-4d2f-b98e-6f692e72a8ea" targetNamespace="http://schemas.microsoft.com/office/2006/metadata/properties" ma:root="true" ma:fieldsID="b3e0a51e89ecef73a0265e497988b5fb" ns2:_="" ns3:_="">
    <xsd:import namespace="e2360d1f-e145-4af9-814b-dbe25ea798ec"/>
    <xsd:import namespace="5e07e517-831d-4d2f-b98e-6f692e72a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0d1f-e145-4af9-814b-dbe25ea798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2831247-ee41-40cf-8794-3b015d8e6f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07e517-831d-4d2f-b98e-6f692e72a8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e663172-1f53-49b5-83a3-b12d27ac44b9}" ma:internalName="TaxCatchAll" ma:showField="CatchAllData" ma:web="5e07e517-831d-4d2f-b98e-6f692e72a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07e517-831d-4d2f-b98e-6f692e72a8ea" xsi:nil="true"/>
    <lcf76f155ced4ddcb4097134ff3c332f xmlns="e2360d1f-e145-4af9-814b-dbe25ea798e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C4C61D7-2AC5-4C84-BC3F-238A6DC4DA7A}"/>
</file>

<file path=customXml/itemProps2.xml><?xml version="1.0" encoding="utf-8"?>
<ds:datastoreItem xmlns:ds="http://schemas.openxmlformats.org/officeDocument/2006/customXml" ds:itemID="{B7C312B3-EDCF-4D5D-84BF-7A3B89FA8B41}"/>
</file>

<file path=customXml/itemProps3.xml><?xml version="1.0" encoding="utf-8"?>
<ds:datastoreItem xmlns:ds="http://schemas.openxmlformats.org/officeDocument/2006/customXml" ds:itemID="{85251C63-2744-46D1-9228-23A0E5B4AEAF}"/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11427</TotalTime>
  <Words>666</Words>
  <Application>Microsoft Office PowerPoint</Application>
  <PresentationFormat>On-screen Show (4:3)</PresentationFormat>
  <Paragraphs>113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MT</vt:lpstr>
      <vt:lpstr>Parcel</vt:lpstr>
      <vt:lpstr> southampton Hazard Mitigation Plan (HMP) public meeting  November 12, 2024 </vt:lpstr>
      <vt:lpstr>Thank you to the committee</vt:lpstr>
      <vt:lpstr>What is Hazard Mitigation?</vt:lpstr>
      <vt:lpstr>Benefits of updating the Hazard Mitigation plan</vt:lpstr>
      <vt:lpstr>Mitigation vs. Preparedness</vt:lpstr>
      <vt:lpstr>Components of a Hazard Mitigation Plan</vt:lpstr>
      <vt:lpstr>HMP Update Steps</vt:lpstr>
      <vt:lpstr>Project Timeline</vt:lpstr>
      <vt:lpstr>HMP committee responsibilities</vt:lpstr>
      <vt:lpstr>Natural Hazard Risk analysis </vt:lpstr>
      <vt:lpstr>Impacts of climate change</vt:lpstr>
      <vt:lpstr>Most urgent Impacts of climate change for the Connecticut river valley</vt:lpstr>
      <vt:lpstr>Critical Facilities and populations/assets to protect</vt:lpstr>
      <vt:lpstr>previous higher priority mitigation strategies</vt:lpstr>
      <vt:lpstr>Public comment/brainstorm new actions</vt:lpstr>
      <vt:lpstr> Thank you!  Contact information: Mimi Kaplan Pioneer Valley Planning Commission mkaplan@pvpc.org 413-285-1188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Plainfield Hazard Mitigation Plan</dc:title>
  <dc:creator>Eslotnick</dc:creator>
  <cp:lastModifiedBy>Kaplan, Mimi</cp:lastModifiedBy>
  <cp:revision>215</cp:revision>
  <cp:lastPrinted>2023-02-01T18:16:23Z</cp:lastPrinted>
  <dcterms:created xsi:type="dcterms:W3CDTF">2018-08-08T19:16:38Z</dcterms:created>
  <dcterms:modified xsi:type="dcterms:W3CDTF">2024-11-08T14:43:59Z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0x0101009B1BB25EA70D634EAE6B9D1F438BDEA2</vt:lpwstr>
  </property>
</Properties>
</file>