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5" r:id="rId1"/>
  </p:sldMasterIdLst>
  <p:notesMasterIdLst>
    <p:notesMasterId r:id="rId11"/>
  </p:notesMasterIdLst>
  <p:sldIdLst>
    <p:sldId id="256" r:id="rId2"/>
    <p:sldId id="309" r:id="rId3"/>
    <p:sldId id="290" r:id="rId4"/>
    <p:sldId id="300" r:id="rId5"/>
    <p:sldId id="302" r:id="rId6"/>
    <p:sldId id="303" r:id="rId7"/>
    <p:sldId id="262" r:id="rId8"/>
    <p:sldId id="310" r:id="rId9"/>
    <p:sldId id="306" r:id="rId10"/>
  </p:sldIdLst>
  <p:sldSz cx="12192000" cy="6858000"/>
  <p:notesSz cx="7010400" cy="9296400"/>
  <p:embeddedFontLst>
    <p:embeddedFont>
      <p:font typeface="Arial Black" panose="020B0A04020102020204" pitchFamily="34" charset="0"/>
      <p:bold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  <p:embeddedFont>
      <p:font typeface="Exotic-Bold" pitchFamily="2" charset="0"/>
      <p:regular r:id="rId17"/>
    </p:embeddedFont>
    <p:embeddedFont>
      <p:font typeface="Lato" panose="020F0502020204030203" pitchFamily="34" charset="0"/>
      <p:regular r:id="rId18"/>
      <p:bold r:id="rId19"/>
      <p:italic r:id="rId20"/>
      <p:boldItalic r:id="rId21"/>
    </p:embeddedFont>
    <p:embeddedFont>
      <p:font typeface="Poppins Medium" panose="00000600000000000000" pitchFamily="2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51" d="100"/>
          <a:sy n="151" d="100"/>
        </p:scale>
        <p:origin x="61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‹#›</a:t>
            </a:fld>
            <a:endParaRPr lang="en-US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2b9b7d50a50_0_77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298" name="Google Shape;298;g2b9b7d50a50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2b9bcc56092_0_15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2b9bcc56092_0_1569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r>
              <a:rPr lang="en-US"/>
              <a:t>gfk,ffnv</a:t>
            </a:r>
            <a:endParaRPr/>
          </a:p>
        </p:txBody>
      </p:sp>
      <p:sp>
        <p:nvSpPr>
          <p:cNvPr id="305" name="Google Shape;305;g2b9bcc56092_0_1569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956542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2b9b7d50a50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2b9b7d50a50_0_218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38" name="Google Shape;338;g2b9b7d50a50_0_218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65745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2b9b7d50a50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2b9b7d50a50_0_158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45" name="Google Shape;345;g2b9b7d50a50_0_158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7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2b9b7d50a50_0_1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2b9b7d50a50_0_158:notes"/>
          <p:cNvSpPr txBox="1">
            <a:spLocks noGrp="1"/>
          </p:cNvSpPr>
          <p:nvPr>
            <p:ph type="body" idx="1"/>
          </p:nvPr>
        </p:nvSpPr>
        <p:spPr>
          <a:xfrm>
            <a:off x="701040" y="4473893"/>
            <a:ext cx="5608320" cy="3660610"/>
          </a:xfrm>
          <a:prstGeom prst="rect">
            <a:avLst/>
          </a:prstGeom>
        </p:spPr>
        <p:txBody>
          <a:bodyPr spcFirstLastPara="1" wrap="square" lIns="93162" tIns="46568" rIns="93162" bIns="46568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345" name="Google Shape;345;g2b9b7d50a50_0_158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6345"/>
          </a:xfrm>
          <a:prstGeom prst="rect">
            <a:avLst/>
          </a:prstGeom>
        </p:spPr>
        <p:txBody>
          <a:bodyPr spcFirstLastPara="1" wrap="square" lIns="93162" tIns="46568" rIns="93162" bIns="46568" anchor="b" anchorCtr="0">
            <a:noAutofit/>
          </a:bodyPr>
          <a:lstStyle/>
          <a:p>
            <a:pPr algn="r"/>
            <a:fld id="{00000000-1234-1234-1234-123412341234}" type="slidenum">
              <a:rPr lang="en-US"/>
              <a:pPr algn="r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84298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7200"/>
              <a:buFont typeface="Calibri"/>
              <a:buNone/>
              <a:defRPr sz="7200">
                <a:solidFill>
                  <a:srgbClr val="26262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  <a:defRPr sz="2400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2000"/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cxnSp>
        <p:nvCxnSpPr>
          <p:cNvPr id="22" name="Google Shape;22;p2"/>
          <p:cNvCxnSpPr/>
          <p:nvPr/>
        </p:nvCxnSpPr>
        <p:spPr>
          <a:xfrm>
            <a:off x="1207658" y="4343400"/>
            <a:ext cx="987552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3" name="Google Shape;23;p2"/>
          <p:cNvSpPr txBox="1"/>
          <p:nvPr/>
        </p:nvSpPr>
        <p:spPr>
          <a:xfrm>
            <a:off x="1983450" y="6400325"/>
            <a:ext cx="8330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lt1"/>
                </a:solidFill>
                <a:latin typeface="Exotic-Bold" pitchFamily="2" charset="0"/>
                <a:ea typeface="Calibri"/>
                <a:cs typeface="Calibri"/>
                <a:sym typeface="Calibri"/>
              </a:rPr>
              <a:t>School Town of Munster     | #WeAreMunster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721405-E294-4C9E-A221-278D1AB34F6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03024" y="204668"/>
            <a:ext cx="1168429" cy="116209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Custom Layout" userDrawn="1">
  <p:cSld name="6_Custom Layou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body" idx="1"/>
          </p:nvPr>
        </p:nvSpPr>
        <p:spPr>
          <a:xfrm>
            <a:off x="4474267" y="2070515"/>
            <a:ext cx="7555605" cy="4060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FE6364-A95C-4EC8-9121-8CED4679E9D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8825" y="1951038"/>
            <a:ext cx="3500438" cy="4179887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title"/>
          </p:nvPr>
        </p:nvSpPr>
        <p:spPr>
          <a:xfrm>
            <a:off x="457200" y="594359"/>
            <a:ext cx="3200400" cy="2240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sz="3600" b="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1"/>
          </p:nvPr>
        </p:nvSpPr>
        <p:spPr>
          <a:xfrm>
            <a:off x="4800600" y="731520"/>
            <a:ext cx="649224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2"/>
          </p:nvPr>
        </p:nvSpPr>
        <p:spPr>
          <a:xfrm>
            <a:off x="457200" y="2984659"/>
            <a:ext cx="3200400" cy="3300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55" name="Google Shape;55;p8"/>
          <p:cNvCxnSpPr/>
          <p:nvPr/>
        </p:nvCxnSpPr>
        <p:spPr>
          <a:xfrm>
            <a:off x="457200" y="2880359"/>
            <a:ext cx="3200400" cy="0"/>
          </a:xfrm>
          <a:prstGeom prst="straightConnector1">
            <a:avLst/>
          </a:prstGeom>
          <a:noFill/>
          <a:ln w="571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 preserve="1">
  <p:cSld name="1_Content with Caption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/>
          <p:nvPr/>
        </p:nvSpPr>
        <p:spPr>
          <a:xfrm>
            <a:off x="8128398" y="-695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8"/>
          <p:cNvSpPr/>
          <p:nvPr/>
        </p:nvSpPr>
        <p:spPr>
          <a:xfrm>
            <a:off x="807720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title"/>
          </p:nvPr>
        </p:nvSpPr>
        <p:spPr>
          <a:xfrm>
            <a:off x="8559999" y="552873"/>
            <a:ext cx="3200400" cy="2240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  <a:defRPr sz="3600" b="0">
                <a:solidFill>
                  <a:srgbClr val="FFFF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 dirty="0"/>
              <a:t>Click to edit Master title style</a:t>
            </a:r>
            <a:endParaRPr dirty="0"/>
          </a:p>
        </p:txBody>
      </p:sp>
      <p:sp>
        <p:nvSpPr>
          <p:cNvPr id="53" name="Google Shape;53;p8"/>
          <p:cNvSpPr txBox="1">
            <a:spLocks noGrp="1"/>
          </p:cNvSpPr>
          <p:nvPr>
            <p:ph type="body" idx="1"/>
          </p:nvPr>
        </p:nvSpPr>
        <p:spPr>
          <a:xfrm>
            <a:off x="495782" y="748882"/>
            <a:ext cx="7144650" cy="5813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Arial" panose="020B0604020202020204" pitchFamily="34" charset="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4" name="Google Shape;54;p8"/>
          <p:cNvSpPr txBox="1">
            <a:spLocks noGrp="1"/>
          </p:cNvSpPr>
          <p:nvPr>
            <p:ph type="body" idx="2"/>
          </p:nvPr>
        </p:nvSpPr>
        <p:spPr>
          <a:xfrm>
            <a:off x="8542020" y="3157835"/>
            <a:ext cx="3200400" cy="33007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FFFFFF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55" name="Google Shape;55;p8"/>
          <p:cNvCxnSpPr/>
          <p:nvPr/>
        </p:nvCxnSpPr>
        <p:spPr>
          <a:xfrm>
            <a:off x="8559999" y="3002021"/>
            <a:ext cx="3200400" cy="0"/>
          </a:xfrm>
          <a:prstGeom prst="straightConnector1">
            <a:avLst/>
          </a:prstGeom>
          <a:noFill/>
          <a:ln w="571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3490942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7_Custom Layout">
  <p:cSld name="7_Custom Layout">
    <p:bg>
      <p:bgPr>
        <a:solidFill>
          <a:schemeClr val="dk2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>
            <a:spLocks noGrp="1"/>
          </p:cNvSpPr>
          <p:nvPr>
            <p:ph type="title"/>
          </p:nvPr>
        </p:nvSpPr>
        <p:spPr>
          <a:xfrm>
            <a:off x="4325566" y="2853229"/>
            <a:ext cx="720218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FEFEFE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5108632" y="6492875"/>
            <a:ext cx="73507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/>
          <p:nvPr/>
        </p:nvSpPr>
        <p:spPr>
          <a:xfrm>
            <a:off x="0" y="3048001"/>
            <a:ext cx="5531796" cy="3830712"/>
          </a:xfrm>
          <a:prstGeom prst="rtTriangle">
            <a:avLst/>
          </a:prstGeom>
          <a:solidFill>
            <a:schemeClr val="lt1"/>
          </a:solidFill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9"/>
          <p:cNvSpPr/>
          <p:nvPr/>
        </p:nvSpPr>
        <p:spPr>
          <a:xfrm rot="10800000" flipH="1">
            <a:off x="0" y="0"/>
            <a:ext cx="5531796" cy="3830712"/>
          </a:xfrm>
          <a:prstGeom prst="rtTriangle">
            <a:avLst/>
          </a:prstGeom>
          <a:solidFill>
            <a:schemeClr val="dk1"/>
          </a:solidFill>
          <a:ln w="1587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3" name="Google Shape;63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3324" y="4995400"/>
            <a:ext cx="2422670" cy="1780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886A4B4-38A1-4976-9353-BD6FE5F9701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7461" y="-521392"/>
            <a:ext cx="3466700" cy="34667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1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body" idx="1"/>
          </p:nvPr>
        </p:nvSpPr>
        <p:spPr>
          <a:xfrm>
            <a:off x="1177925" y="1828800"/>
            <a:ext cx="5475288" cy="4298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 Onl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2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>
            <a:off x="1096963" y="1849438"/>
            <a:ext cx="5913437" cy="4183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0F4E55-08B6-4D3A-8262-E4E0614F40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50125" y="2147888"/>
            <a:ext cx="4600575" cy="3802062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>
  <p:cSld name="Blank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4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4"/>
          <p:cNvSpPr txBox="1">
            <a:spLocks noGrp="1"/>
          </p:cNvSpPr>
          <p:nvPr>
            <p:ph type="ftr" idx="11"/>
          </p:nvPr>
        </p:nvSpPr>
        <p:spPr>
          <a:xfrm>
            <a:off x="2501620" y="6513587"/>
            <a:ext cx="73507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FFFF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4"/>
          <p:cNvSpPr txBox="1">
            <a:spLocks noGrp="1"/>
          </p:cNvSpPr>
          <p:nvPr>
            <p:ph type="body" idx="1"/>
          </p:nvPr>
        </p:nvSpPr>
        <p:spPr>
          <a:xfrm>
            <a:off x="585651" y="1828376"/>
            <a:ext cx="6827974" cy="3886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6" name="Google Shape;86;p14"/>
          <p:cNvSpPr txBox="1">
            <a:spLocks noGrp="1"/>
          </p:cNvSpPr>
          <p:nvPr>
            <p:ph type="title"/>
          </p:nvPr>
        </p:nvSpPr>
        <p:spPr>
          <a:xfrm>
            <a:off x="585651" y="264832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>
  <p:cSld name="Title and Vertical 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5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9" name="Google Shape;89;p15"/>
          <p:cNvSpPr txBox="1">
            <a:spLocks noGrp="1"/>
          </p:cNvSpPr>
          <p:nvPr>
            <p:ph type="ftr" idx="11"/>
          </p:nvPr>
        </p:nvSpPr>
        <p:spPr>
          <a:xfrm>
            <a:off x="2501620" y="6513587"/>
            <a:ext cx="735078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5"/>
          <p:cNvSpPr txBox="1">
            <a:spLocks noGrp="1"/>
          </p:cNvSpPr>
          <p:nvPr>
            <p:ph type="body" idx="1"/>
          </p:nvPr>
        </p:nvSpPr>
        <p:spPr>
          <a:xfrm>
            <a:off x="1096963" y="1985963"/>
            <a:ext cx="4683727" cy="4183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1" name="Google Shape;91;p15"/>
          <p:cNvSpPr txBox="1">
            <a:spLocks noGrp="1"/>
          </p:cNvSpPr>
          <p:nvPr>
            <p:ph type="body" idx="2"/>
          </p:nvPr>
        </p:nvSpPr>
        <p:spPr>
          <a:xfrm>
            <a:off x="6411312" y="1985963"/>
            <a:ext cx="4801201" cy="4183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ustom Layout" userDrawn="1">
  <p:cSld name="3_Custom Layout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95" name="Google Shape;95;p16"/>
          <p:cNvSpPr txBox="1">
            <a:spLocks noGrp="1"/>
          </p:cNvSpPr>
          <p:nvPr>
            <p:ph type="body" idx="1"/>
          </p:nvPr>
        </p:nvSpPr>
        <p:spPr>
          <a:xfrm>
            <a:off x="1096963" y="2106613"/>
            <a:ext cx="6363280" cy="369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693693-7678-4615-86ED-9BDB5109F9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021638" y="2292350"/>
            <a:ext cx="3841750" cy="3743325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Custom Layout">
  <p:cSld name="5_Custom Layou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7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00" name="Google Shape;100;p17"/>
          <p:cNvSpPr txBox="1">
            <a:spLocks noGrp="1"/>
          </p:cNvSpPr>
          <p:nvPr>
            <p:ph type="body" idx="1"/>
          </p:nvPr>
        </p:nvSpPr>
        <p:spPr>
          <a:xfrm>
            <a:off x="1160463" y="2011363"/>
            <a:ext cx="4591050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1" name="Google Shape;101;p17"/>
          <p:cNvSpPr txBox="1">
            <a:spLocks noGrp="1"/>
          </p:cNvSpPr>
          <p:nvPr>
            <p:ph type="body" idx="2"/>
          </p:nvPr>
        </p:nvSpPr>
        <p:spPr>
          <a:xfrm>
            <a:off x="1160462" y="2686050"/>
            <a:ext cx="4591049" cy="3481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2" name="Google Shape;102;p17"/>
          <p:cNvSpPr txBox="1">
            <a:spLocks noGrp="1"/>
          </p:cNvSpPr>
          <p:nvPr>
            <p:ph type="body" idx="3"/>
          </p:nvPr>
        </p:nvSpPr>
        <p:spPr>
          <a:xfrm>
            <a:off x="6564630" y="1987867"/>
            <a:ext cx="4591050" cy="447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0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3" name="Google Shape;103;p17"/>
          <p:cNvSpPr txBox="1">
            <a:spLocks noGrp="1"/>
          </p:cNvSpPr>
          <p:nvPr>
            <p:ph type="body" idx="4"/>
          </p:nvPr>
        </p:nvSpPr>
        <p:spPr>
          <a:xfrm>
            <a:off x="6564631" y="2733854"/>
            <a:ext cx="4591049" cy="3481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◦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◦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◦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1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R="0" lvl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3" name="Google Shape;13;p1"/>
          <p:cNvSpPr txBox="1"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t" anchorCtr="0">
            <a:norm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Calibri"/>
              <a:buChar char=" "/>
              <a:defRPr sz="20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Calibri"/>
              <a:buChar char="◦"/>
              <a:defRPr sz="1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1400"/>
              <a:buFont typeface="Calibri"/>
              <a:buChar char="◦"/>
              <a:defRPr sz="14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cxnSp>
        <p:nvCxnSpPr>
          <p:cNvPr id="14" name="Google Shape;14;p1"/>
          <p:cNvCxnSpPr/>
          <p:nvPr/>
        </p:nvCxnSpPr>
        <p:spPr>
          <a:xfrm>
            <a:off x="1193532" y="1737845"/>
            <a:ext cx="9966960" cy="0"/>
          </a:xfrm>
          <a:prstGeom prst="straightConnector1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6" name="Google Shape;16;p1"/>
          <p:cNvSpPr txBox="1"/>
          <p:nvPr/>
        </p:nvSpPr>
        <p:spPr>
          <a:xfrm>
            <a:off x="1930800" y="6400314"/>
            <a:ext cx="83304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dirty="0">
                <a:solidFill>
                  <a:schemeClr val="lt1"/>
                </a:solidFill>
                <a:latin typeface="Exotic-Bold" pitchFamily="2" charset="0"/>
                <a:ea typeface="Calibri"/>
                <a:cs typeface="Calibri"/>
                <a:sym typeface="Calibri"/>
              </a:rPr>
              <a:t>School Town of Munster     | #WeAreMunster</a:t>
            </a:r>
            <a:endParaRPr sz="2000" b="1" dirty="0">
              <a:solidFill>
                <a:schemeClr val="lt1"/>
              </a:solidFill>
              <a:latin typeface="Exotic-Bold" pitchFamily="2" charset="0"/>
              <a:ea typeface="Calibri"/>
              <a:cs typeface="Calibri"/>
              <a:sym typeface="Calibri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E5032C3-1460-4606-B90E-C9EF27F5B30F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10603024" y="204668"/>
            <a:ext cx="1168429" cy="1162096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4" r:id="rId4"/>
    <p:sldLayoutId id="2147483664" r:id="rId5"/>
    <p:sldLayoutId id="2147483655" r:id="rId6"/>
    <p:sldLayoutId id="2147483657" r:id="rId7"/>
    <p:sldLayoutId id="2147483658" r:id="rId8"/>
    <p:sldLayoutId id="2147483660" r:id="rId9"/>
    <p:sldLayoutId id="2147483661" r:id="rId10"/>
    <p:sldLayoutId id="2147483662" r:id="rId11"/>
    <p:sldLayoutId id="214748366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5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8000"/>
              <a:buFont typeface="Calibri"/>
              <a:buNone/>
            </a:pPr>
            <a:r>
              <a:rPr lang="en-US" dirty="0"/>
              <a:t>Title</a:t>
            </a:r>
            <a:endParaRPr dirty="0"/>
          </a:p>
        </p:txBody>
      </p:sp>
      <p:sp>
        <p:nvSpPr>
          <p:cNvPr id="301" name="Google Shape;301;p51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rPr lang="en-US" sz="3600" dirty="0"/>
              <a:t>Presenter’</a:t>
            </a:r>
            <a:endParaRPr sz="3600" dirty="0"/>
          </a:p>
          <a:p>
            <a:pPr marL="0" lvl="0" indent="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400"/>
              <a:buNone/>
            </a:pPr>
            <a:endParaRPr sz="2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52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058400" cy="14508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dirty="0"/>
              <a:t>Title</a:t>
            </a:r>
            <a:endParaRPr sz="4000" dirty="0"/>
          </a:p>
        </p:txBody>
      </p:sp>
      <p:sp>
        <p:nvSpPr>
          <p:cNvPr id="308" name="Google Shape;308;p52"/>
          <p:cNvSpPr txBox="1">
            <a:spLocks noGrp="1"/>
          </p:cNvSpPr>
          <p:nvPr>
            <p:ph type="body" idx="1"/>
          </p:nvPr>
        </p:nvSpPr>
        <p:spPr>
          <a:xfrm>
            <a:off x="1096962" y="1849438"/>
            <a:ext cx="10524567" cy="4183200"/>
          </a:xfrm>
          <a:prstGeom prst="rect">
            <a:avLst/>
          </a:prstGeom>
        </p:spPr>
        <p:txBody>
          <a:bodyPr spcFirstLastPara="1" wrap="square" lIns="0" tIns="45700" rIns="0" bIns="45700" anchor="t" anchorCtr="0">
            <a:normAutofit/>
          </a:bodyPr>
          <a:lstStyle/>
          <a:p>
            <a:pPr>
              <a:buBlip>
                <a:blip r:embed="rId3"/>
              </a:buBlip>
            </a:pPr>
            <a:r>
              <a:rPr lang="en-US" sz="3200" dirty="0"/>
              <a:t>Bulleted List</a:t>
            </a:r>
            <a:endParaRPr lang="en-US" sz="3000" dirty="0"/>
          </a:p>
          <a:p>
            <a:pPr marL="457200" lvl="0" indent="-450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Char char="●"/>
            </a:pPr>
            <a:endParaRPr sz="3500" dirty="0"/>
          </a:p>
        </p:txBody>
      </p:sp>
    </p:spTree>
    <p:extLst>
      <p:ext uri="{BB962C8B-B14F-4D97-AF65-F5344CB8AC3E}">
        <p14:creationId xmlns:p14="http://schemas.microsoft.com/office/powerpoint/2010/main" val="728539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E90DAA0-F023-4C79-A43B-9D3B8AE9CD83}"/>
              </a:ext>
            </a:extLst>
          </p:cNvPr>
          <p:cNvSpPr txBox="1"/>
          <p:nvPr/>
        </p:nvSpPr>
        <p:spPr>
          <a:xfrm>
            <a:off x="4572001" y="1212783"/>
            <a:ext cx="71627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Add text</a:t>
            </a:r>
          </a:p>
          <a:p>
            <a:pPr lvl="0"/>
            <a:endParaRPr lang="en-US" sz="2000" dirty="0">
              <a:latin typeface="Lato"/>
              <a:ea typeface="Lato"/>
              <a:cs typeface="Lato"/>
              <a:sym typeface="Lato"/>
            </a:endParaRPr>
          </a:p>
          <a:p>
            <a:endParaRPr lang="en-US" sz="200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8797881-792D-4F72-8F84-DCD1A8880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68E2F7A-5A62-4EF3-9591-83819BB7AA1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2190" y="2962888"/>
            <a:ext cx="3094522" cy="3300753"/>
          </a:xfrm>
        </p:spPr>
        <p:txBody>
          <a:bodyPr/>
          <a:lstStyle/>
          <a:p>
            <a:br>
              <a:rPr lang="en-US" sz="1600" dirty="0">
                <a:solidFill>
                  <a:schemeClr val="bg1"/>
                </a:solidFill>
              </a:rPr>
            </a:br>
            <a:r>
              <a:rPr lang="en-US" sz="2800" dirty="0">
                <a:solidFill>
                  <a:schemeClr val="bg1"/>
                </a:solidFill>
              </a:rPr>
              <a:t>Sub-title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196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35D73C9-D36C-472F-9C3D-893B67F955C7}"/>
              </a:ext>
            </a:extLst>
          </p:cNvPr>
          <p:cNvSpPr/>
          <p:nvPr/>
        </p:nvSpPr>
        <p:spPr>
          <a:xfrm>
            <a:off x="0" y="0"/>
            <a:ext cx="12527280" cy="69697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ysClr val="windowText" lastClr="000000"/>
              </a:solidFill>
            </a:endParaRPr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1995DE8E-3A2C-44F4-BD01-91A2E4E1B6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279" y="300508"/>
            <a:ext cx="10152038" cy="984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4000" dirty="0">
                <a:solidFill>
                  <a:srgbClr val="C00000"/>
                </a:solidFill>
                <a:latin typeface="Lato"/>
                <a:sym typeface="Calibri"/>
              </a:rPr>
              <a:t>Title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D3142D-9161-499F-901C-1CEF8CDC0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7936" y="49080"/>
            <a:ext cx="743871" cy="74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8330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663D848-A093-44E9-90B1-20171890ED78}"/>
              </a:ext>
            </a:extLst>
          </p:cNvPr>
          <p:cNvSpPr/>
          <p:nvPr/>
        </p:nvSpPr>
        <p:spPr>
          <a:xfrm>
            <a:off x="-152400" y="0"/>
            <a:ext cx="12344400" cy="6299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0976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35ABFD23-66A0-437F-80DB-49F657E67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40274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Title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Google Shape;127;p13">
            <a:extLst>
              <a:ext uri="{FF2B5EF4-FFF2-40B4-BE49-F238E27FC236}">
                <a16:creationId xmlns:a16="http://schemas.microsoft.com/office/drawing/2014/main" id="{B4F624B4-71B4-42E1-828E-79A5773847BA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439920" y="930859"/>
            <a:ext cx="7294880" cy="3483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Add Text</a:t>
            </a:r>
          </a:p>
          <a:p>
            <a:pPr marL="514350" indent="-285750">
              <a:buBlip>
                <a:blip r:embed="rId3"/>
              </a:buBlip>
            </a:pPr>
            <a:r>
              <a:rPr lang="en-US" sz="1800" b="1" dirty="0">
                <a:solidFill>
                  <a:schemeClr val="tx1"/>
                </a:solidFill>
              </a:rPr>
              <a:t>Add bulleted item – </a:t>
            </a:r>
            <a:r>
              <a:rPr lang="en-US" sz="1800" dirty="0">
                <a:solidFill>
                  <a:schemeClr val="tx1"/>
                </a:solidFill>
              </a:rPr>
              <a:t>text</a:t>
            </a:r>
          </a:p>
          <a:p>
            <a:pPr marL="514350" indent="-285750">
              <a:buBlip>
                <a:blip r:embed="rId3"/>
              </a:buBlip>
            </a:pPr>
            <a:r>
              <a:rPr lang="en-US" sz="1800" b="1" dirty="0">
                <a:solidFill>
                  <a:schemeClr val="tx1"/>
                </a:solidFill>
              </a:rPr>
              <a:t>Add bulleted item - </a:t>
            </a:r>
            <a:r>
              <a:rPr lang="en-US" sz="1800" dirty="0">
                <a:solidFill>
                  <a:schemeClr val="tx1"/>
                </a:solidFill>
              </a:rPr>
              <a:t>text</a:t>
            </a:r>
          </a:p>
          <a:p>
            <a:endParaRPr lang="en-US" sz="1800" dirty="0">
              <a:solidFill>
                <a:schemeClr val="tx1"/>
              </a:solidFill>
            </a:endParaRPr>
          </a:p>
          <a:p>
            <a:r>
              <a:rPr lang="en-US" sz="2400" b="1" dirty="0">
                <a:solidFill>
                  <a:schemeClr val="tx1"/>
                </a:solidFill>
              </a:rPr>
              <a:t>Add Text</a:t>
            </a:r>
          </a:p>
          <a:p>
            <a:pPr marL="514350" indent="-285750">
              <a:buBlip>
                <a:blip r:embed="rId3"/>
              </a:buBlip>
            </a:pPr>
            <a:r>
              <a:rPr lang="en-US" sz="1800" b="1" dirty="0">
                <a:solidFill>
                  <a:schemeClr val="tx1"/>
                </a:solidFill>
              </a:rPr>
              <a:t>Add bulleted item – </a:t>
            </a:r>
            <a:r>
              <a:rPr lang="en-US" sz="1800" dirty="0">
                <a:solidFill>
                  <a:schemeClr val="tx1"/>
                </a:solidFill>
              </a:rPr>
              <a:t>text</a:t>
            </a:r>
          </a:p>
          <a:p>
            <a:pPr marL="514350" indent="-285750">
              <a:buBlip>
                <a:blip r:embed="rId3"/>
              </a:buBlip>
            </a:pPr>
            <a:r>
              <a:rPr lang="en-US" sz="1800" b="1" dirty="0">
                <a:solidFill>
                  <a:schemeClr val="tx1"/>
                </a:solidFill>
              </a:rPr>
              <a:t>Add bulleted item - </a:t>
            </a:r>
            <a:r>
              <a:rPr lang="en-US" sz="1800" dirty="0">
                <a:solidFill>
                  <a:schemeClr val="tx1"/>
                </a:solidFill>
              </a:rPr>
              <a:t>text</a:t>
            </a:r>
          </a:p>
          <a:p>
            <a:endParaRPr lang="en-US" sz="18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732344-853D-4748-B29D-287780D50F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351" y="3561076"/>
            <a:ext cx="3417249" cy="2225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490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33;g276d2cc102c_0_4">
            <a:extLst>
              <a:ext uri="{FF2B5EF4-FFF2-40B4-BE49-F238E27FC236}">
                <a16:creationId xmlns:a16="http://schemas.microsoft.com/office/drawing/2014/main" id="{C8E811EC-381D-4F1E-A8CB-6B5873D3CB30}"/>
              </a:ext>
            </a:extLst>
          </p:cNvPr>
          <p:cNvSpPr txBox="1">
            <a:spLocks/>
          </p:cNvSpPr>
          <p:nvPr/>
        </p:nvSpPr>
        <p:spPr>
          <a:xfrm>
            <a:off x="1205050" y="200223"/>
            <a:ext cx="980115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chemeClr val="dk2"/>
              </a:buClr>
              <a:buSzPts val="4000"/>
              <a:buFont typeface="Arial Black"/>
              <a:buNone/>
            </a:pPr>
            <a:r>
              <a:rPr lang="en-US" sz="3000" dirty="0">
                <a:latin typeface="Lato"/>
                <a:ea typeface="Lato"/>
                <a:cs typeface="Lato"/>
                <a:sym typeface="Lato"/>
              </a:rPr>
              <a:t>Title</a:t>
            </a:r>
          </a:p>
        </p:txBody>
      </p:sp>
      <p:sp>
        <p:nvSpPr>
          <p:cNvPr id="10" name="Google Shape;134;g276d2cc102c_0_4">
            <a:extLst>
              <a:ext uri="{FF2B5EF4-FFF2-40B4-BE49-F238E27FC236}">
                <a16:creationId xmlns:a16="http://schemas.microsoft.com/office/drawing/2014/main" id="{438716EF-0B9E-44C9-B416-4216F032E1B8}"/>
              </a:ext>
            </a:extLst>
          </p:cNvPr>
          <p:cNvSpPr txBox="1"/>
          <p:nvPr/>
        </p:nvSpPr>
        <p:spPr>
          <a:xfrm>
            <a:off x="5344160" y="2221680"/>
            <a:ext cx="5842000" cy="3359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Lato"/>
              <a:buChar char="•"/>
            </a:pPr>
            <a:endParaRPr sz="2400" dirty="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marL="990600" marR="0" lvl="1" indent="-4572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Blip>
                <a:blip r:embed="rId3"/>
              </a:buBlip>
            </a:pPr>
            <a:r>
              <a:rPr lang="en-US" sz="2800" dirty="0">
                <a:solidFill>
                  <a:schemeClr val="tx1"/>
                </a:solidFill>
                <a:latin typeface="Lato"/>
                <a:ea typeface="Lato"/>
                <a:cs typeface="Lato"/>
                <a:sym typeface="Lato"/>
              </a:rPr>
              <a:t>Text</a:t>
            </a:r>
          </a:p>
          <a:p>
            <a:pPr marL="990600" marR="0" lvl="1" indent="-457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Blip>
                <a:blip r:embed="rId3"/>
              </a:buBlip>
            </a:pPr>
            <a:r>
              <a:rPr lang="en-US" sz="2800" dirty="0">
                <a:solidFill>
                  <a:schemeClr val="tx1"/>
                </a:solidFill>
                <a:latin typeface="Lato"/>
                <a:ea typeface="Lato"/>
                <a:cs typeface="Lato"/>
                <a:sym typeface="Lato"/>
              </a:rPr>
              <a:t>Text</a:t>
            </a:r>
          </a:p>
          <a:p>
            <a:pPr marL="990600" marR="0" lvl="1" indent="-457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Blip>
                <a:blip r:embed="rId3"/>
              </a:buBlip>
            </a:pPr>
            <a:r>
              <a:rPr lang="en-US" sz="2800" dirty="0">
                <a:solidFill>
                  <a:schemeClr val="tx1"/>
                </a:solidFill>
                <a:latin typeface="Lato"/>
                <a:ea typeface="Lato"/>
                <a:cs typeface="Lato"/>
                <a:sym typeface="Lato"/>
              </a:rPr>
              <a:t>Text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	</a:t>
            </a:r>
            <a:endParaRPr sz="2400" dirty="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  <a:p>
            <a:pPr marL="9144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1" name="Google Shape;135;g276d2cc102c_0_4">
            <a:extLst>
              <a:ext uri="{FF2B5EF4-FFF2-40B4-BE49-F238E27FC236}">
                <a16:creationId xmlns:a16="http://schemas.microsoft.com/office/drawing/2014/main" id="{131CACBD-4FC7-4817-B577-AD8F27910551}"/>
              </a:ext>
            </a:extLst>
          </p:cNvPr>
          <p:cNvSpPr/>
          <p:nvPr/>
        </p:nvSpPr>
        <p:spPr>
          <a:xfrm>
            <a:off x="5584300" y="2669650"/>
            <a:ext cx="328200" cy="271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36;g276d2cc102c_0_4">
            <a:extLst>
              <a:ext uri="{FF2B5EF4-FFF2-40B4-BE49-F238E27FC236}">
                <a16:creationId xmlns:a16="http://schemas.microsoft.com/office/drawing/2014/main" id="{3F1A315B-55A2-4DDD-8312-B454DF8ED0E8}"/>
              </a:ext>
            </a:extLst>
          </p:cNvPr>
          <p:cNvSpPr txBox="1"/>
          <p:nvPr/>
        </p:nvSpPr>
        <p:spPr>
          <a:xfrm>
            <a:off x="1205274" y="2416605"/>
            <a:ext cx="4900351" cy="1944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990600" marR="0" lvl="1" indent="-4572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Blip>
                <a:blip r:embed="rId3"/>
              </a:buBlip>
            </a:pPr>
            <a:r>
              <a:rPr lang="en-US" sz="2800" dirty="0">
                <a:solidFill>
                  <a:schemeClr val="tx1"/>
                </a:solidFill>
                <a:latin typeface="Lato"/>
                <a:ea typeface="Lato"/>
                <a:cs typeface="Lato"/>
                <a:sym typeface="Lato"/>
              </a:rPr>
              <a:t>Text</a:t>
            </a:r>
            <a:endParaRPr sz="2800" dirty="0">
              <a:solidFill>
                <a:schemeClr val="tx1"/>
              </a:solidFill>
              <a:latin typeface="Lato"/>
              <a:ea typeface="Lato"/>
              <a:cs typeface="Lato"/>
              <a:sym typeface="Lato"/>
            </a:endParaRPr>
          </a:p>
          <a:p>
            <a:pPr marL="990600" marR="0" lvl="1" indent="-457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Blip>
                <a:blip r:embed="rId3"/>
              </a:buBlip>
            </a:pPr>
            <a:r>
              <a:rPr lang="en-US" sz="2800" dirty="0">
                <a:solidFill>
                  <a:schemeClr val="tx1"/>
                </a:solidFill>
                <a:latin typeface="Lato"/>
                <a:ea typeface="Lato"/>
                <a:cs typeface="Lato"/>
                <a:sym typeface="Lato"/>
              </a:rPr>
              <a:t>Text</a:t>
            </a:r>
            <a:endParaRPr sz="2800" dirty="0">
              <a:solidFill>
                <a:schemeClr val="tx1"/>
              </a:solidFill>
              <a:latin typeface="Lato"/>
              <a:ea typeface="Lato"/>
              <a:cs typeface="Lato"/>
              <a:sym typeface="Lato"/>
            </a:endParaRPr>
          </a:p>
          <a:p>
            <a:pPr marL="990600" marR="0" lvl="1" indent="-457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Blip>
                <a:blip r:embed="rId3"/>
              </a:buBlip>
            </a:pPr>
            <a:r>
              <a:rPr lang="en-US" sz="2800" dirty="0">
                <a:solidFill>
                  <a:schemeClr val="tx1"/>
                </a:solidFill>
                <a:latin typeface="Lato"/>
                <a:ea typeface="Lato"/>
                <a:cs typeface="Lato"/>
                <a:sym typeface="Lato"/>
              </a:rPr>
              <a:t>Text</a:t>
            </a:r>
            <a:endParaRPr sz="2800" dirty="0">
              <a:solidFill>
                <a:schemeClr val="tx1"/>
              </a:solidFill>
              <a:latin typeface="Lato"/>
              <a:ea typeface="Lato"/>
              <a:cs typeface="Lato"/>
              <a:sym typeface="Lato"/>
            </a:endParaRPr>
          </a:p>
          <a:p>
            <a:pPr marL="533400" marR="0" lvl="1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</a:pPr>
            <a:endParaRPr sz="2800" dirty="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" name="Google Shape;136;g276d2cc102c_0_4">
            <a:extLst>
              <a:ext uri="{FF2B5EF4-FFF2-40B4-BE49-F238E27FC236}">
                <a16:creationId xmlns:a16="http://schemas.microsoft.com/office/drawing/2014/main" id="{149C7399-D841-4F48-BDDE-671130C2C741}"/>
              </a:ext>
            </a:extLst>
          </p:cNvPr>
          <p:cNvSpPr txBox="1"/>
          <p:nvPr/>
        </p:nvSpPr>
        <p:spPr>
          <a:xfrm>
            <a:off x="1205050" y="1824502"/>
            <a:ext cx="989749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</a:pPr>
            <a:r>
              <a:rPr lang="en-US" sz="1800" dirty="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Sub-title</a:t>
            </a:r>
            <a:endParaRPr sz="1800" dirty="0">
              <a:solidFill>
                <a:schemeClr val="dk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133;g276d2cc102c_0_4">
            <a:extLst>
              <a:ext uri="{FF2B5EF4-FFF2-40B4-BE49-F238E27FC236}">
                <a16:creationId xmlns:a16="http://schemas.microsoft.com/office/drawing/2014/main" id="{C8E811EC-381D-4F1E-A8CB-6B5873D3CB30}"/>
              </a:ext>
            </a:extLst>
          </p:cNvPr>
          <p:cNvSpPr txBox="1">
            <a:spLocks/>
          </p:cNvSpPr>
          <p:nvPr/>
        </p:nvSpPr>
        <p:spPr>
          <a:xfrm>
            <a:off x="1205050" y="200223"/>
            <a:ext cx="9801150" cy="1325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 sz="4800" b="0" i="0" u="none" strike="noStrike" cap="non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chemeClr val="dk2"/>
              </a:buClr>
              <a:buSzPts val="4000"/>
              <a:buFont typeface="Arial Black"/>
              <a:buNone/>
            </a:pPr>
            <a:r>
              <a:rPr lang="en-US" sz="3000" dirty="0">
                <a:latin typeface="Lato"/>
                <a:ea typeface="Lato"/>
                <a:cs typeface="Lato"/>
                <a:sym typeface="Lato"/>
              </a:rPr>
              <a:t>Title</a:t>
            </a:r>
          </a:p>
        </p:txBody>
      </p:sp>
      <p:sp>
        <p:nvSpPr>
          <p:cNvPr id="11" name="Google Shape;135;g276d2cc102c_0_4">
            <a:extLst>
              <a:ext uri="{FF2B5EF4-FFF2-40B4-BE49-F238E27FC236}">
                <a16:creationId xmlns:a16="http://schemas.microsoft.com/office/drawing/2014/main" id="{131CACBD-4FC7-4817-B577-AD8F27910551}"/>
              </a:ext>
            </a:extLst>
          </p:cNvPr>
          <p:cNvSpPr/>
          <p:nvPr/>
        </p:nvSpPr>
        <p:spPr>
          <a:xfrm>
            <a:off x="5584300" y="2669650"/>
            <a:ext cx="328200" cy="271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36;g276d2cc102c_0_4">
            <a:extLst>
              <a:ext uri="{FF2B5EF4-FFF2-40B4-BE49-F238E27FC236}">
                <a16:creationId xmlns:a16="http://schemas.microsoft.com/office/drawing/2014/main" id="{3F1A315B-55A2-4DDD-8312-B454DF8ED0E8}"/>
              </a:ext>
            </a:extLst>
          </p:cNvPr>
          <p:cNvSpPr txBox="1"/>
          <p:nvPr/>
        </p:nvSpPr>
        <p:spPr>
          <a:xfrm>
            <a:off x="1205274" y="2416605"/>
            <a:ext cx="4900351" cy="19440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990600" marR="0" lvl="1" indent="-4572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400"/>
              <a:buBlip>
                <a:blip r:embed="rId3"/>
              </a:buBlip>
            </a:pPr>
            <a:r>
              <a:rPr lang="en-US" sz="2800" dirty="0">
                <a:solidFill>
                  <a:schemeClr val="tx1"/>
                </a:solidFill>
                <a:latin typeface="Lato"/>
                <a:ea typeface="Lato"/>
                <a:cs typeface="Lato"/>
                <a:sym typeface="Lato"/>
              </a:rPr>
              <a:t>Text</a:t>
            </a:r>
            <a:endParaRPr sz="2800" dirty="0">
              <a:solidFill>
                <a:schemeClr val="tx1"/>
              </a:solidFill>
              <a:latin typeface="Lato"/>
              <a:ea typeface="Lato"/>
              <a:cs typeface="Lato"/>
              <a:sym typeface="Lato"/>
            </a:endParaRPr>
          </a:p>
          <a:p>
            <a:pPr marL="990600" marR="0" lvl="1" indent="-457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Blip>
                <a:blip r:embed="rId3"/>
              </a:buBlip>
            </a:pPr>
            <a:r>
              <a:rPr lang="en-US" sz="2800" dirty="0">
                <a:solidFill>
                  <a:schemeClr val="tx1"/>
                </a:solidFill>
                <a:latin typeface="Lato"/>
                <a:ea typeface="Lato"/>
                <a:cs typeface="Lato"/>
                <a:sym typeface="Lato"/>
              </a:rPr>
              <a:t>Text</a:t>
            </a:r>
            <a:endParaRPr sz="2800" dirty="0">
              <a:solidFill>
                <a:schemeClr val="tx1"/>
              </a:solidFill>
              <a:latin typeface="Lato"/>
              <a:ea typeface="Lato"/>
              <a:cs typeface="Lato"/>
              <a:sym typeface="Lato"/>
            </a:endParaRPr>
          </a:p>
          <a:p>
            <a:pPr marL="990600" marR="0" lvl="1" indent="-457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Blip>
                <a:blip r:embed="rId3"/>
              </a:buBlip>
            </a:pPr>
            <a:r>
              <a:rPr lang="en-US" sz="2800" dirty="0">
                <a:solidFill>
                  <a:schemeClr val="tx1"/>
                </a:solidFill>
                <a:latin typeface="Lato"/>
                <a:ea typeface="Lato"/>
                <a:cs typeface="Lato"/>
                <a:sym typeface="Lato"/>
              </a:rPr>
              <a:t>Text</a:t>
            </a:r>
            <a:endParaRPr sz="2800" dirty="0">
              <a:solidFill>
                <a:schemeClr val="tx1"/>
              </a:solidFill>
              <a:latin typeface="Lato"/>
              <a:ea typeface="Lato"/>
              <a:cs typeface="Lato"/>
              <a:sym typeface="Lato"/>
            </a:endParaRPr>
          </a:p>
          <a:p>
            <a:pPr marL="533400" marR="0" lvl="1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</a:pPr>
            <a:endParaRPr sz="2800" dirty="0">
              <a:solidFill>
                <a:schemeClr val="dk2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4" name="Google Shape;136;g276d2cc102c_0_4">
            <a:extLst>
              <a:ext uri="{FF2B5EF4-FFF2-40B4-BE49-F238E27FC236}">
                <a16:creationId xmlns:a16="http://schemas.microsoft.com/office/drawing/2014/main" id="{149C7399-D841-4F48-BDDE-671130C2C741}"/>
              </a:ext>
            </a:extLst>
          </p:cNvPr>
          <p:cNvSpPr txBox="1"/>
          <p:nvPr/>
        </p:nvSpPr>
        <p:spPr>
          <a:xfrm>
            <a:off x="1205050" y="1824502"/>
            <a:ext cx="989749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</a:pPr>
            <a:r>
              <a:rPr lang="en-US" sz="1800" dirty="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rPr>
              <a:t>Sub-title</a:t>
            </a:r>
            <a:endParaRPr sz="1800" dirty="0">
              <a:solidFill>
                <a:schemeClr val="dk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</p:spTree>
    <p:extLst>
      <p:ext uri="{BB962C8B-B14F-4D97-AF65-F5344CB8AC3E}">
        <p14:creationId xmlns:p14="http://schemas.microsoft.com/office/powerpoint/2010/main" val="3306894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D4C5692-ED0B-4D05-917F-2C81EC262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76F182D-0975-4E6B-9BC5-0D8EA253E603}"/>
              </a:ext>
            </a:extLst>
          </p:cNvPr>
          <p:cNvSpPr/>
          <p:nvPr/>
        </p:nvSpPr>
        <p:spPr>
          <a:xfrm rot="19577253">
            <a:off x="612331" y="651664"/>
            <a:ext cx="1924646" cy="15587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562686-AE5E-4431-8367-BB98B4693CC4}"/>
              </a:ext>
            </a:extLst>
          </p:cNvPr>
          <p:cNvSpPr/>
          <p:nvPr/>
        </p:nvSpPr>
        <p:spPr>
          <a:xfrm rot="19577253">
            <a:off x="463161" y="445650"/>
            <a:ext cx="2062631" cy="15587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9C7DB3D-9BFB-4F50-B3D2-EEAB892B32DF}"/>
              </a:ext>
            </a:extLst>
          </p:cNvPr>
          <p:cNvSpPr/>
          <p:nvPr/>
        </p:nvSpPr>
        <p:spPr>
          <a:xfrm rot="19577253">
            <a:off x="894740" y="1301303"/>
            <a:ext cx="2906512" cy="7350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11AD3F3-EB70-48BE-9870-482FA97677B9}"/>
              </a:ext>
            </a:extLst>
          </p:cNvPr>
          <p:cNvSpPr/>
          <p:nvPr/>
        </p:nvSpPr>
        <p:spPr>
          <a:xfrm rot="19577253">
            <a:off x="494136" y="315702"/>
            <a:ext cx="1168650" cy="15587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42ED68-8C02-4AE1-BD50-2020BD3284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020" y="-363858"/>
            <a:ext cx="3093315" cy="3093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23820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Custom 1">
      <a:dk1>
        <a:srgbClr val="000000"/>
      </a:dk1>
      <a:lt1>
        <a:srgbClr val="FFFFFF"/>
      </a:lt1>
      <a:dk2>
        <a:srgbClr val="C00000"/>
      </a:dk2>
      <a:lt2>
        <a:srgbClr val="D8D8D8"/>
      </a:lt2>
      <a:accent1>
        <a:srgbClr val="000000"/>
      </a:accent1>
      <a:accent2>
        <a:srgbClr val="C00000"/>
      </a:accent2>
      <a:accent3>
        <a:srgbClr val="D8D8D8"/>
      </a:accent3>
      <a:accent4>
        <a:srgbClr val="FFFFFF"/>
      </a:accent4>
      <a:accent5>
        <a:srgbClr val="FFFFFF"/>
      </a:accent5>
      <a:accent6>
        <a:srgbClr val="FFFFFF"/>
      </a:accent6>
      <a:hlink>
        <a:srgbClr val="FF0000"/>
      </a:hlink>
      <a:folHlink>
        <a:srgbClr val="8C8C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Presentation Template" id="{E5915C80-9C0B-48E7-9E66-49218EC091FC}" vid="{D7BC78DB-491F-4DCC-A484-EBE89DEC9B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Presentation Template</Template>
  <TotalTime>2960</TotalTime>
  <Words>58</Words>
  <Application>Microsoft Office PowerPoint</Application>
  <PresentationFormat>Widescreen</PresentationFormat>
  <Paragraphs>38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 Black</vt:lpstr>
      <vt:lpstr>Poppins Medium</vt:lpstr>
      <vt:lpstr>Calibri</vt:lpstr>
      <vt:lpstr>Lato</vt:lpstr>
      <vt:lpstr>Exotic-Bold</vt:lpstr>
      <vt:lpstr>Arial</vt:lpstr>
      <vt:lpstr>Retrospect</vt:lpstr>
      <vt:lpstr>Title</vt:lpstr>
      <vt:lpstr>Title</vt:lpstr>
      <vt:lpstr>Title</vt:lpstr>
      <vt:lpstr>PowerPoint Presentation</vt:lpstr>
      <vt:lpstr>PowerPoint Presentation</vt:lpstr>
      <vt:lpstr>Title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Curriculum, Instruction and Assessment</dc:title>
  <dc:creator>Peirick, Kim C.</dc:creator>
  <cp:lastModifiedBy>Peirick, Kim C.</cp:lastModifiedBy>
  <cp:revision>57</cp:revision>
  <cp:lastPrinted>2024-09-19T20:44:49Z</cp:lastPrinted>
  <dcterms:created xsi:type="dcterms:W3CDTF">2024-07-14T01:24:50Z</dcterms:created>
  <dcterms:modified xsi:type="dcterms:W3CDTF">2024-11-06T20:15:15Z</dcterms:modified>
</cp:coreProperties>
</file>