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
      <p:font typeface="Questrial" pitchFamily="2" charset="77"/>
      <p:regular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124" d="100"/>
          <a:sy n="124" d="100"/>
        </p:scale>
        <p:origin x="18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0" name="Google Shape;120;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lt1"/>
                </a:solidFill>
                <a:latin typeface="Questrial"/>
                <a:ea typeface="Questrial"/>
                <a:cs typeface="Questrial"/>
                <a:sym typeface="Questrial"/>
              </a:rPr>
              <a:t>Introduce Title 1 staff</a:t>
            </a:r>
            <a:endParaRPr sz="1200" b="0" i="0" u="none" strike="noStrike" cap="none">
              <a:solidFill>
                <a:schemeClr val="lt1"/>
              </a:solidFill>
              <a:latin typeface="Questrial"/>
              <a:ea typeface="Questrial"/>
              <a:cs typeface="Questrial"/>
              <a:sym typeface="Questrial"/>
            </a:endParaRPr>
          </a:p>
        </p:txBody>
      </p:sp>
      <p:sp>
        <p:nvSpPr>
          <p:cNvPr id="121" name="Google Shape;121;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lt1"/>
                </a:solidFill>
                <a:latin typeface="Calibri"/>
                <a:ea typeface="Calibri"/>
                <a:cs typeface="Calibri"/>
                <a:sym typeface="Calibri"/>
              </a:rPr>
              <a:t>1</a:t>
            </a:fld>
            <a:endParaRPr sz="1200">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p:txBody>
      </p:sp>
      <p:sp>
        <p:nvSpPr>
          <p:cNvPr id="128" name="Google Shape;128;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p:txBody>
      </p:sp>
      <p:sp>
        <p:nvSpPr>
          <p:cNvPr id="135" name="Google Shape;13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1" name="Google Shape;14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400"/>
              <a:buFont typeface="Calibri"/>
              <a:buNone/>
            </a:pPr>
            <a:r>
              <a:rPr lang="en-US" sz="2400"/>
              <a:t> We are school wide Title 1. That means that these federal grant dollars can help any student in our building.</a:t>
            </a:r>
            <a:endParaRPr sz="2400"/>
          </a:p>
          <a:p>
            <a:pPr marL="0" marR="0" lvl="1" indent="0" algn="l" rtl="0">
              <a:lnSpc>
                <a:spcPct val="100000"/>
              </a:lnSpc>
              <a:spcBef>
                <a:spcPts val="0"/>
              </a:spcBef>
              <a:spcAft>
                <a:spcPts val="0"/>
              </a:spcAft>
              <a:buClr>
                <a:schemeClr val="dk1"/>
              </a:buClr>
              <a:buSzPts val="1400"/>
              <a:buFont typeface="Calibri"/>
              <a:buNone/>
            </a:pPr>
            <a:r>
              <a:rPr lang="en-US" sz="2400"/>
              <a:t>We have 2 full time Title 1 teachers and 7 Educational Assistants.  Everyone is trained to work   </a:t>
            </a:r>
            <a:endParaRPr sz="2400"/>
          </a:p>
          <a:p>
            <a:pPr marL="0" marR="0" lvl="1" indent="0" algn="l" rtl="0">
              <a:lnSpc>
                <a:spcPct val="100000"/>
              </a:lnSpc>
              <a:spcBef>
                <a:spcPts val="0"/>
              </a:spcBef>
              <a:spcAft>
                <a:spcPts val="0"/>
              </a:spcAft>
              <a:buClr>
                <a:schemeClr val="dk1"/>
              </a:buClr>
              <a:buSzPts val="1400"/>
              <a:buFont typeface="Calibri"/>
              <a:buNone/>
            </a:pPr>
            <a:r>
              <a:rPr lang="en-US"/>
              <a:t> </a:t>
            </a:r>
            <a:endParaRPr sz="1200" b="0" i="0" u="none" strike="noStrike" cap="none">
              <a:solidFill>
                <a:schemeClr val="dk1"/>
              </a:solidFill>
              <a:latin typeface="Calibri"/>
              <a:ea typeface="Calibri"/>
              <a:cs typeface="Calibri"/>
              <a:sym typeface="Calibri"/>
            </a:endParaRPr>
          </a:p>
          <a:p>
            <a:pPr marL="0" marR="0" lvl="1" indent="0" algn="l" rtl="0">
              <a:lnSpc>
                <a:spcPct val="100000"/>
              </a:lnSpc>
              <a:spcBef>
                <a:spcPts val="0"/>
              </a:spcBef>
              <a:spcAft>
                <a:spcPts val="0"/>
              </a:spcAft>
              <a:buClr>
                <a:schemeClr val="dk1"/>
              </a:buClr>
              <a:buSzPts val="1400"/>
              <a:buFont typeface="Calibri"/>
              <a:buNone/>
            </a:pPr>
            <a:endParaRPr sz="1200" b="0" i="1" u="none" strike="noStrike" cap="none">
              <a:solidFill>
                <a:schemeClr val="dk1"/>
              </a:solidFill>
              <a:latin typeface="Calibri"/>
              <a:ea typeface="Calibri"/>
              <a:cs typeface="Calibri"/>
              <a:sym typeface="Calibri"/>
            </a:endParaRPr>
          </a:p>
          <a:p>
            <a:pPr marL="0" marR="0" lvl="1" indent="0" algn="l" rtl="0">
              <a:lnSpc>
                <a:spcPct val="100000"/>
              </a:lnSpc>
              <a:spcBef>
                <a:spcPts val="0"/>
              </a:spcBef>
              <a:spcAft>
                <a:spcPts val="0"/>
              </a:spcAft>
              <a:buClr>
                <a:schemeClr val="dk1"/>
              </a:buClr>
              <a:buSzPts val="1400"/>
              <a:buFont typeface="Calibri"/>
              <a:buNone/>
            </a:pPr>
            <a:r>
              <a:rPr lang="en-US"/>
              <a:t> </a:t>
            </a:r>
            <a:endParaRPr/>
          </a:p>
          <a:p>
            <a:pPr marL="0" marR="0" lvl="1" indent="0" algn="l" rtl="0">
              <a:lnSpc>
                <a:spcPct val="100000"/>
              </a:lnSpc>
              <a:spcBef>
                <a:spcPts val="0"/>
              </a:spcBef>
              <a:spcAft>
                <a:spcPts val="0"/>
              </a:spcAft>
              <a:buClr>
                <a:schemeClr val="dk1"/>
              </a:buClr>
              <a:buSzPts val="1400"/>
              <a:buFont typeface="Calibri"/>
              <a:buNone/>
            </a:pPr>
            <a:endParaRPr sz="1200" b="0" i="0" u="sng" strike="noStrike" cap="none">
              <a:solidFill>
                <a:schemeClr val="dk1"/>
              </a:solidFill>
              <a:latin typeface="Calibri"/>
              <a:ea typeface="Calibri"/>
              <a:cs typeface="Calibri"/>
              <a:sym typeface="Calibri"/>
            </a:endParaRPr>
          </a:p>
          <a:p>
            <a:pPr marL="0" marR="0" lvl="1" indent="0" algn="l" rtl="0">
              <a:lnSpc>
                <a:spcPct val="100000"/>
              </a:lnSpc>
              <a:spcBef>
                <a:spcPts val="0"/>
              </a:spcBef>
              <a:spcAft>
                <a:spcPts val="0"/>
              </a:spcAft>
              <a:buClr>
                <a:schemeClr val="dk1"/>
              </a:buClr>
              <a:buSzPts val="1400"/>
              <a:buFont typeface="Calibri"/>
              <a:buNone/>
            </a:pPr>
            <a:r>
              <a:rPr lang="en-US"/>
              <a:t> </a:t>
            </a:r>
            <a:endParaRPr/>
          </a:p>
          <a:p>
            <a:pPr marL="0" marR="0" lvl="1"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a:t> </a:t>
            </a:r>
            <a:endParaRPr sz="1200" b="0" i="0" u="none" strike="noStrike" cap="none">
              <a:solidFill>
                <a:schemeClr val="dk1"/>
              </a:solidFill>
              <a:latin typeface="Questrial"/>
              <a:ea typeface="Questrial"/>
              <a:cs typeface="Questrial"/>
              <a:sym typeface="Questrial"/>
            </a:endParaRPr>
          </a:p>
        </p:txBody>
      </p:sp>
      <p:sp>
        <p:nvSpPr>
          <p:cNvPr id="142" name="Google Shape;142;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8" name="Google Shape;148;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El Programa Title I es para toda nuestra escuela. Esto significa que todos los estudiantes son parte de Title I y reciben servicios de Lectura y Matemáticas, ya sea en su salón de clase o a través de intervenciones específicas, que son financiadas con fondos federales de Title I.</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Estos fondos nos permiten lo siguiente:</a:t>
            </a:r>
            <a:endParaRPr/>
          </a:p>
          <a:p>
            <a:pPr marL="0" marR="0" lvl="0" indent="0" algn="l" rtl="0">
              <a:lnSpc>
                <a:spcPct val="100000"/>
              </a:lnSpc>
              <a:spcBef>
                <a:spcPts val="0"/>
              </a:spcBef>
              <a:spcAft>
                <a:spcPts val="0"/>
              </a:spcAft>
              <a:buSzPts val="1400"/>
              <a:buNone/>
            </a:pPr>
            <a:r>
              <a:rPr lang="en-US" sz="1200" b="1" i="1" u="none" strike="noStrike" cap="none">
                <a:solidFill>
                  <a:srgbClr val="FF0000"/>
                </a:solidFill>
                <a:latin typeface="Calibri"/>
                <a:ea typeface="Calibri"/>
                <a:cs typeface="Calibri"/>
                <a:sym typeface="Calibri"/>
              </a:rPr>
              <a:t>Esto es específico de cada escuela.</a:t>
            </a:r>
            <a:endParaRPr sz="12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Nuestro programa de lectura es Journeys (</a:t>
            </a:r>
            <a:r>
              <a:rPr lang="en-US" sz="1200" b="1" i="1" u="none" strike="noStrike" cap="none">
                <a:solidFill>
                  <a:schemeClr val="dk1"/>
                </a:solidFill>
                <a:latin typeface="Calibri"/>
                <a:ea typeface="Calibri"/>
                <a:cs typeface="Calibri"/>
                <a:sym typeface="Calibri"/>
              </a:rPr>
              <a:t>describa y explique este programa incluyendo la instrucción para toda la clase y en grupos pequeños</a:t>
            </a:r>
            <a:r>
              <a:rPr lang="en-US" sz="1200" b="0" i="0" u="none" strike="noStrike" cap="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Nuestro programa de matemáticas es apoyado por Engage NY (</a:t>
            </a:r>
            <a:r>
              <a:rPr lang="en-US" sz="1200" b="1" i="1" u="none" strike="noStrike" cap="none">
                <a:solidFill>
                  <a:schemeClr val="dk1"/>
                </a:solidFill>
                <a:latin typeface="Calibri"/>
                <a:ea typeface="Calibri"/>
                <a:cs typeface="Calibri"/>
                <a:sym typeface="Calibri"/>
              </a:rPr>
              <a:t>describa y explique este programa incluyendo la instrucción para toda la clase y en grupos pequeños</a:t>
            </a:r>
            <a:r>
              <a:rPr lang="en-US" sz="1200" b="0" i="0" u="none" strike="noStrike" cap="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Para los estudiantes que necesitan apoyo adicional en lectura, la Especialista de Lectura y Asistentes Educativos suministran instrucción en grupos pequeños con (</a:t>
            </a:r>
            <a:r>
              <a:rPr lang="en-US" sz="1200" b="1" i="1" u="none" strike="noStrike" cap="none">
                <a:solidFill>
                  <a:schemeClr val="dk1"/>
                </a:solidFill>
                <a:latin typeface="Calibri"/>
                <a:ea typeface="Calibri"/>
                <a:cs typeface="Calibri"/>
                <a:sym typeface="Calibri"/>
              </a:rPr>
              <a:t>describa y explique el programa en particular, horarios y cómo los estudiantes son identificados para recibir servicios</a:t>
            </a:r>
            <a:r>
              <a:rPr lang="en-US" sz="1200" b="0" i="0" u="none" strike="noStrike" cap="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Para los estudiantes que necesitan apoyo adicional en matemáticas... </a:t>
            </a:r>
            <a:r>
              <a:rPr lang="en-US" sz="1200" b="1" i="1" u="none" strike="noStrike" cap="none">
                <a:solidFill>
                  <a:schemeClr val="dk1"/>
                </a:solidFill>
                <a:latin typeface="Calibri"/>
                <a:ea typeface="Calibri"/>
                <a:cs typeface="Calibri"/>
                <a:sym typeface="Calibri"/>
              </a:rPr>
              <a:t>Esto es específico de cada escuela.</a:t>
            </a:r>
            <a:endParaRPr sz="12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49" name="Google Shape;149;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 name="Google Shape;155;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Each Spring, at a Site Council meeting, we will review the Title I Plan, also known as our Comprehensive Achievement Plan, or CAP.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We will provide an invitation for this meeting, and anyone is welcome to come hear about the plan and provide feedback and discuss what will be in the plan for the following year. </a:t>
            </a:r>
            <a:endParaRPr sz="1200" b="0" i="0" u="none" strike="noStrike" cap="none">
              <a:solidFill>
                <a:schemeClr val="dk1"/>
              </a:solidFill>
              <a:latin typeface="Questrial"/>
              <a:ea typeface="Questrial"/>
              <a:cs typeface="Questrial"/>
              <a:sym typeface="Questrial"/>
            </a:endParaRPr>
          </a:p>
        </p:txBody>
      </p:sp>
      <p:sp>
        <p:nvSpPr>
          <p:cNvPr id="156" name="Google Shape;15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Cada primavera, en la reunión del Consejo Escolar, revisamos el Plan de Title I, también llamado nuestro Plan General de Rendimiento CAP.</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Ustedes serán invitados a esta reunión. Cualquier persona es bienvenida a asistir, escuchar el plan, suministrar su opinión y discutir cuál será el plan para el próximo año.</a:t>
            </a:r>
            <a:endParaRPr sz="1200" b="0" i="0" u="none" strike="noStrike" cap="none">
              <a:solidFill>
                <a:schemeClr val="dk1"/>
              </a:solidFill>
              <a:latin typeface="Calibri"/>
              <a:ea typeface="Calibri"/>
              <a:cs typeface="Calibri"/>
              <a:sym typeface="Calibri"/>
            </a:endParaRPr>
          </a:p>
        </p:txBody>
      </p:sp>
      <p:sp>
        <p:nvSpPr>
          <p:cNvPr id="179" name="Google Shape;17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Our school uses a variety of assessments to track student progress and help us make instructional decisions.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Students in Grades 3-5 take a state assessment each spring. If you have had students in school, you may know this assessment as “OAKS.” Starting last year, every child in the state took new assessments that are aligned to the Common Core State Standards known as Smarter Balance.</a:t>
            </a:r>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Other assessments our school uses are DIBELS and DRA to look at student’s Reading skills and needs. DIBELS is given to all students 3 times a year. Teachers meet in grade-level teams to look at the results and make instructional decisions and place students in appropriate groups and interventions.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Students in Reading interventions are progress monitored weekly in DIBELS to  track their progress.  Adjustments are made to their program as needed.</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Classroom teachers also use assessments during their instruction to make sure students are learning and to know when to move on or which students might need a little re-teaching.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All of these assessments are aligned with the Common Core State Standards to ensure that students are ready to perform well on the Smarter Balanced Assessment each spring. </a:t>
            </a:r>
            <a:endParaRPr/>
          </a:p>
        </p:txBody>
      </p:sp>
      <p:sp>
        <p:nvSpPr>
          <p:cNvPr id="202" name="Google Shape;202;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8" name="Google Shape;208;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Nuestra escuela usa diferentes evaluaciones para dar seguimiento al progreso del estudiante y ayudarnos a tomar decisiones de instrucción.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Los estudiantes de 3º a 5º grado toman la evaluación del estado cada primavera. Si han tenido estudiantes en la escuela, es posible que conozcan esta evaluación como “OAKS” (Evaluación de Conocimiento y Habilidades de Oregón). Desde este año, todo estudiante del estado tomará una nueva evaluación “Smarter Balanced” que se ajusta a los Estándares Estatales del Núcleo Común. Ésta no es una evaluación de opción múltiple como lo era OAKS. Las preguntas del examen son completamente sistematizadas e incluyen tareas de rendimiento extensas en las respuestas que permiten a los estudiantes demostrar pensamiento crítico y habilidades para resolver problemas. Ya que ésta evaluación se califica de forma diferente a OAKS, escuchamos que tomará hasta el verano recibir los resultados de los estudiantes. Los resultados de estas evaluaciones se notificarán a los padres, pero estén atentos a cómo y cuándo pasará mientras hacemos esta gran transición.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Otras evaluaciones que usa nuestra escuela es DIBELS (Indicadores Dinámicos de Habilidades Tempranas de Alfabetización) y DRA (Evaluación del Desarrollo de la Lectura) para observar las habilidades y necesidades de lectura del estudiante. DIBELS se da a todos los estudiantes tres veces al año. Los educadores se reúnen en equipos de grado para revisar los resultados, tomar decisiones de instrucción y ubicar a los estudiantes en grupos e intervenciones apropiadas.</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Los estudiantes en intervenciones de lectura reciben la evaluación DIBELS semanalmente para observar, dar seguimiento a su progreso y ayudarnos a saber si la intervención está dando resultados.</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1" i="1" u="none" strike="noStrike" cap="none">
                <a:solidFill>
                  <a:schemeClr val="dk1"/>
                </a:solidFill>
                <a:latin typeface="Calibri"/>
                <a:ea typeface="Calibri"/>
                <a:cs typeface="Calibri"/>
                <a:sym typeface="Calibri"/>
              </a:rPr>
              <a:t>Describa cómo y cuándo se compartirá la información de seguimiento del progreso con los padres.</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1" i="1" u="none" strike="noStrike" cap="none">
                <a:solidFill>
                  <a:schemeClr val="dk1"/>
                </a:solidFill>
                <a:latin typeface="Calibri"/>
                <a:ea typeface="Calibri"/>
                <a:cs typeface="Calibri"/>
                <a:sym typeface="Calibri"/>
              </a:rPr>
              <a:t>Si usa evaluaciones de ubicación en matemáticas, describa este proceso.</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Antes de cada unidad de estudio en lectura y matemáticas, los estudiantes reciben una evaluación previa. Esto ayuda a los educadores a conocer lo que los estudiantes ya saben y necesitan aprender en los temas de las próximas lecciones. Los educadores también usan evaluaciones durante su instrucción para asegurarse de que los estudiantes están aprendiendo y saber cuándo continuar o cuáles estudiantes necesitarán un poco de repaso.</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Todas estas evaluaciones se ajustan a los Estándares Estatales del Núcleo Común para asegurar que los estudiantes estén listos para tener un buen rendimiento en la Evaluación Smarter Balanced cada primavera.</a:t>
            </a:r>
            <a:endParaRPr sz="1200" b="0" i="0" u="none" strike="noStrike" cap="none">
              <a:solidFill>
                <a:schemeClr val="dk1"/>
              </a:solidFill>
              <a:latin typeface="Calibri"/>
              <a:ea typeface="Calibri"/>
              <a:cs typeface="Calibri"/>
              <a:sym typeface="Calibri"/>
            </a:endParaRPr>
          </a:p>
        </p:txBody>
      </p:sp>
      <p:sp>
        <p:nvSpPr>
          <p:cNvPr id="209" name="Google Shape;209;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5" name="Google Shape;21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District Level Parent Involvement Policy explains what the District promises to supply to parents.  It's the policy entitled "IGBC Title 1 Parent Participation" which is available on the District website.</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School Level Parent Plan explains how the District's policy is implemented here at </a:t>
            </a:r>
            <a:r>
              <a:rPr lang="en-US"/>
              <a:t> Hogan Cedars</a:t>
            </a:r>
            <a:r>
              <a:rPr lang="en-US" sz="1200" b="0" i="0" u="none" strike="noStrike" cap="none">
                <a:solidFill>
                  <a:schemeClr val="dk1"/>
                </a:solidFill>
                <a:latin typeface="Calibri"/>
                <a:ea typeface="Calibri"/>
                <a:cs typeface="Calibri"/>
                <a:sym typeface="Calibri"/>
              </a:rPr>
              <a:t>.  Copies are available in English, Spanish</a:t>
            </a:r>
            <a:endParaRPr/>
          </a:p>
          <a:p>
            <a:pPr marL="0" marR="0" lvl="0" indent="0" algn="l" rtl="0">
              <a:lnSpc>
                <a:spcPct val="100000"/>
              </a:lnSpc>
              <a:spcBef>
                <a:spcPts val="0"/>
              </a:spcBef>
              <a:spcAft>
                <a:spcPts val="0"/>
              </a:spcAft>
              <a:buClr>
                <a:schemeClr val="dk1"/>
              </a:buClr>
              <a:buSzPts val="1400"/>
              <a:buFont typeface="Calibri"/>
              <a:buNone/>
            </a:pPr>
            <a:r>
              <a:rPr lang="en-US"/>
              <a:t>Compact - is an agreement between school, student and parent promising to do work together to ensure that the child can be sucessful.</a:t>
            </a:r>
            <a:r>
              <a:rPr lang="en-US" sz="1200" b="0" i="0" u="none" strike="noStrike" cap="none">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The Title 1 </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sz="1200" b="0" i="0" u="none" strike="noStrike" cap="none">
                <a:solidFill>
                  <a:schemeClr val="dk1"/>
                </a:solidFill>
                <a:latin typeface="Calibri"/>
                <a:ea typeface="Calibri"/>
                <a:cs typeface="Calibri"/>
                <a:sym typeface="Calibri"/>
              </a:rPr>
              <a:t>El Convenio de la Escuela y los Padres muestra el papel de cada parte para que el Plan de Participación de los Padres de la Escuela tenga éxito. Básicamente, lo que acepta cada uno para que este plan dé resultado.</a:t>
            </a:r>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You will have an opportunity to provide input on the School Level Parent Plan and the Compact later this Spring, in case there are revisions we would like to make for next year. An invitation to the meeting where we review these documents will be sent home in the school newsletter later in the year.</a:t>
            </a: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p:txBody>
      </p:sp>
      <p:sp>
        <p:nvSpPr>
          <p:cNvPr id="216" name="Google Shape;216;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5" name="Google Shape;23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La Política de Participación de los Padres del Distrito expresa lo que el distrito se compromete a suministrar a los padres. Ésta es la política del Consejo Escolar “IGBC Title I de Participación de los Padres”.</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El Plan de Participación de los Padres de la Escuela expresa cómo la escuela implementará la política del distrito en la institución. Básicamente, qué se hace aquí.</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El Convenio de la Escuela y los Padres muestra el papel de cada parte para que el Plan de Participación de los Padres de la Escuela tenga éxito. Básicamente, lo que acepta cada uno para que este plan dé resultado.</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Ustedes tendrán la oportunidad de suministrar su opinión al Plan de Participación y Convenio de los Padres de la Escuela más adelante durante la primavera en caso que haya consideraciones que hacer para el próximo año. Se enviará al hogar una invitación de la reunión donde se revisarán estos documentos en el boletín de noticias de la escuela entre abril y mayo.</a:t>
            </a:r>
            <a:endParaRPr sz="1200" b="0" i="0" u="none" strike="noStrike" cap="none">
              <a:solidFill>
                <a:schemeClr val="dk1"/>
              </a:solidFill>
              <a:latin typeface="Calibri"/>
              <a:ea typeface="Calibri"/>
              <a:cs typeface="Calibri"/>
              <a:sym typeface="Calibri"/>
            </a:endParaRPr>
          </a:p>
        </p:txBody>
      </p:sp>
      <p:sp>
        <p:nvSpPr>
          <p:cNvPr id="236" name="Google Shape;23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5" name="Google Shape;255;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Questrial"/>
                <a:ea typeface="Questrial"/>
                <a:cs typeface="Questrial"/>
                <a:sym typeface="Questrial"/>
              </a:rPr>
              <a:t>Within the district policy and school plan, parents have the following rights:   Elementary &amp; Secondary Education Act  ESEA</a:t>
            </a:r>
            <a:endParaRPr sz="12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Questrial"/>
              <a:ea typeface="Questrial"/>
              <a:cs typeface="Questrial"/>
              <a:sym typeface="Questrial"/>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The Right to request the qualifications of your child’s teachers. This notification is included in the District Parent-Student handbook. </a:t>
            </a:r>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The Right to receive notification if your child is taught by a non-highly qualified teacher for four weeks or more. This very rarely occurs, as our district staff must meet strict licensing requirements under federal law.</a:t>
            </a:r>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The Right to have regular parent involvement opportunities with school staff</a:t>
            </a:r>
            <a:r>
              <a:rPr lang="en-US" sz="1200" b="0" i="1" u="none" strike="noStrike" cap="none">
                <a:solidFill>
                  <a:schemeClr val="dk1"/>
                </a:solidFill>
                <a:latin typeface="Questrial"/>
                <a:ea typeface="Questrial"/>
                <a:cs typeface="Questrial"/>
                <a:sym typeface="Questrial"/>
              </a:rPr>
              <a:t>. We will talk more about this on the next slide. </a:t>
            </a:r>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The Right to participate in decisions affecting your child. We want your input. You are your child’s first and most important teacher. It is important that we have two way communication about your child’s learning, behavior and progress. </a:t>
            </a:r>
            <a:r>
              <a:rPr lang="en-US" sz="1200" b="0" i="1" u="none" strike="noStrike" cap="none">
                <a:solidFill>
                  <a:schemeClr val="dk1"/>
                </a:solidFill>
                <a:latin typeface="Questrial"/>
                <a:ea typeface="Questrial"/>
                <a:cs typeface="Questrial"/>
                <a:sym typeface="Questrial"/>
              </a:rPr>
              <a:t>Share how to contact staff with input, questions or concerns. </a:t>
            </a:r>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As described earlier, the Right to review the school’s Title I plan and Compact and make suggestions.</a:t>
            </a:r>
            <a:endParaRPr/>
          </a:p>
          <a:p>
            <a:pPr marL="228600" marR="0" lvl="0" indent="-228600" algn="l" rtl="0">
              <a:lnSpc>
                <a:spcPct val="100000"/>
              </a:lnSpc>
              <a:spcBef>
                <a:spcPts val="0"/>
              </a:spcBef>
              <a:spcAft>
                <a:spcPts val="0"/>
              </a:spcAft>
              <a:buClr>
                <a:schemeClr val="dk1"/>
              </a:buClr>
              <a:buSzPts val="1200"/>
              <a:buFont typeface="Questrial"/>
              <a:buAutoNum type="arabicPeriod"/>
            </a:pPr>
            <a:r>
              <a:rPr lang="en-US" sz="1200" b="0" i="0" u="none" strike="noStrike" cap="none">
                <a:solidFill>
                  <a:schemeClr val="dk1"/>
                </a:solidFill>
                <a:latin typeface="Questrial"/>
                <a:ea typeface="Questrial"/>
                <a:cs typeface="Questrial"/>
                <a:sym typeface="Questrial"/>
              </a:rPr>
              <a:t>The Right to participate in school activities!</a:t>
            </a:r>
            <a:endParaRPr sz="1200" b="0" i="0" u="none" strike="noStrike" cap="none">
              <a:solidFill>
                <a:schemeClr val="dk1"/>
              </a:solidFill>
              <a:latin typeface="Questrial"/>
              <a:ea typeface="Questrial"/>
              <a:cs typeface="Questrial"/>
              <a:sym typeface="Questrial"/>
            </a:endParaRPr>
          </a:p>
        </p:txBody>
      </p:sp>
      <p:sp>
        <p:nvSpPr>
          <p:cNvPr id="256" name="Google Shape;256;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1" name="Google Shape;281;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En la política del distrito y plan de la escuela, los padres tienen los siguientes derechos:</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Derecho a solicitar las calificaciones de los educadores de su hijo. Esta notificación se incluye en la Guía para Padres y Estudiantes del Distrito.</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Derecho a recibir notificación si su hijo es enseñado por un educador que no sea altamente calificado por cuatro semanas o más. Esto ocurre muy rara vez, ya que el personal del distrito debe cumplir con requisitos y licencias estrictas bajo ley federal.</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Derecho a tener oportunidades regulares de participación de los padres con el personal escolar. Hablaremos de esto en el siguiente punto.</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Derecho a participar en las decisiones que afecten a su hijo. Queremos su opinión. Ustedes son los primeros y más importantes educadores de sus hijos. Es importante que tengamos comunicación en ambas direcciones sobre el aprendizaje, conducta y progreso de sus hijos. </a:t>
            </a:r>
            <a:r>
              <a:rPr lang="en-US" sz="1200" b="1" i="1" u="none" strike="noStrike" cap="none">
                <a:solidFill>
                  <a:schemeClr val="dk1"/>
                </a:solidFill>
                <a:latin typeface="Calibri"/>
                <a:ea typeface="Calibri"/>
                <a:cs typeface="Calibri"/>
                <a:sym typeface="Calibri"/>
              </a:rPr>
              <a:t>Comparta como comunicar sus opiniones, preguntas e inquietudes con el personal.</a:t>
            </a:r>
            <a:endParaRPr sz="1200" b="0" i="0" u="none" strike="noStrike" cap="none">
              <a:solidFill>
                <a:schemeClr val="dk1"/>
              </a:solidFill>
              <a:latin typeface="Calibri"/>
              <a:ea typeface="Calibri"/>
              <a:cs typeface="Calibri"/>
              <a:sym typeface="Calibri"/>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Como se describió antes, derecho a revisar el plan y convenio de Title I y hacer sugerencias.</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Derecho a participar en las actividades de la escuela.</a:t>
            </a:r>
            <a:endParaRPr sz="1200" b="0" i="0" u="none" strike="noStrike" cap="none">
              <a:solidFill>
                <a:schemeClr val="dk1"/>
              </a:solidFill>
              <a:latin typeface="Calibri"/>
              <a:ea typeface="Calibri"/>
              <a:cs typeface="Calibri"/>
              <a:sym typeface="Calibri"/>
            </a:endParaRPr>
          </a:p>
        </p:txBody>
      </p:sp>
      <p:sp>
        <p:nvSpPr>
          <p:cNvPr id="282" name="Google Shape;282;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7" name="Google Shape;307;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lt1"/>
              </a:solidFill>
              <a:latin typeface="Questrial"/>
              <a:ea typeface="Questrial"/>
              <a:cs typeface="Questrial"/>
              <a:sym typeface="Questrial"/>
            </a:endParaRPr>
          </a:p>
        </p:txBody>
      </p:sp>
      <p:sp>
        <p:nvSpPr>
          <p:cNvPr id="308" name="Google Shape;308;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lt1"/>
                </a:solidFill>
                <a:latin typeface="Calibri"/>
                <a:ea typeface="Calibri"/>
                <a:cs typeface="Calibri"/>
                <a:sym typeface="Calibri"/>
              </a:rPr>
              <a:t>14</a:t>
            </a:fld>
            <a:endParaRPr sz="1200">
              <a:solidFill>
                <a:schemeClr val="lt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18"/>
        <p:cNvGrpSpPr/>
        <p:nvPr/>
      </p:nvGrpSpPr>
      <p:grpSpPr>
        <a:xfrm>
          <a:off x="0" y="0"/>
          <a:ext cx="0" cy="0"/>
          <a:chOff x="0" y="0"/>
          <a:chExt cx="0" cy="0"/>
        </a:xfrm>
      </p:grpSpPr>
      <p:sp>
        <p:nvSpPr>
          <p:cNvPr id="19" name="Google Shape;19;p2"/>
          <p:cNvSpPr/>
          <p:nvPr/>
        </p:nvSpPr>
        <p:spPr>
          <a:xfrm>
            <a:off x="0" y="5971032"/>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20" name="Google Shape;20;p2"/>
          <p:cNvSpPr/>
          <p:nvPr/>
        </p:nvSpPr>
        <p:spPr>
          <a:xfrm>
            <a:off x="-9144" y="6053328"/>
            <a:ext cx="2249424"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21" name="Google Shape;21;p2"/>
          <p:cNvSpPr/>
          <p:nvPr/>
        </p:nvSpPr>
        <p:spPr>
          <a:xfrm>
            <a:off x="2359152" y="6044184"/>
            <a:ext cx="6784848"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22" name="Google Shape;22;p2"/>
          <p:cNvSpPr txBox="1">
            <a:spLocks noGrp="1"/>
          </p:cNvSpPr>
          <p:nvPr>
            <p:ph type="ctrTitle"/>
          </p:nvPr>
        </p:nvSpPr>
        <p:spPr>
          <a:xfrm>
            <a:off x="2362200" y="4038600"/>
            <a:ext cx="6477000" cy="18288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lt2"/>
              </a:buClr>
              <a:buSzPts val="1400"/>
              <a:buFont typeface="Questrial"/>
              <a:buNone/>
              <a:defRPr sz="4400" b="0" i="0" u="none" strike="noStrike" cap="none">
                <a:solidFill>
                  <a:schemeClr val="lt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3" name="Google Shape;23;p2"/>
          <p:cNvSpPr txBox="1">
            <a:spLocks noGrp="1"/>
          </p:cNvSpPr>
          <p:nvPr>
            <p:ph type="subTitle" idx="1"/>
          </p:nvPr>
        </p:nvSpPr>
        <p:spPr>
          <a:xfrm>
            <a:off x="2362200" y="6050037"/>
            <a:ext cx="6705600" cy="6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700"/>
              </a:spcBef>
              <a:spcAft>
                <a:spcPts val="0"/>
              </a:spcAft>
              <a:buClr>
                <a:schemeClr val="accent2"/>
              </a:buClr>
              <a:buSzPts val="1740"/>
              <a:buFont typeface="Noto Sans Symbols"/>
              <a:buNone/>
              <a:defRPr sz="2600" b="0" i="0" u="none" strike="noStrike" cap="none">
                <a:solidFill>
                  <a:srgbClr val="FFFFFF"/>
                </a:solidFill>
                <a:latin typeface="Questrial"/>
                <a:ea typeface="Questrial"/>
                <a:cs typeface="Questrial"/>
                <a:sym typeface="Questrial"/>
              </a:defRPr>
            </a:lvl1pPr>
            <a:lvl2pPr marR="0" lvl="1" algn="ctr">
              <a:lnSpc>
                <a:spcPct val="100000"/>
              </a:lnSpc>
              <a:spcBef>
                <a:spcPts val="550"/>
              </a:spcBef>
              <a:spcAft>
                <a:spcPts val="0"/>
              </a:spcAft>
              <a:buClr>
                <a:schemeClr val="accent1"/>
              </a:buClr>
              <a:buSzPts val="1820"/>
              <a:buFont typeface="Noto Sans Symbols"/>
              <a:buNone/>
              <a:defRPr sz="2600" b="0" i="0" u="none" strike="noStrike" cap="none">
                <a:solidFill>
                  <a:schemeClr val="lt1"/>
                </a:solidFill>
                <a:latin typeface="Questrial"/>
                <a:ea typeface="Questrial"/>
                <a:cs typeface="Questrial"/>
                <a:sym typeface="Questrial"/>
              </a:defRPr>
            </a:lvl2pPr>
            <a:lvl3pPr marR="0" lvl="2" algn="ctr">
              <a:lnSpc>
                <a:spcPct val="100000"/>
              </a:lnSpc>
              <a:spcBef>
                <a:spcPts val="500"/>
              </a:spcBef>
              <a:spcAft>
                <a:spcPts val="0"/>
              </a:spcAft>
              <a:buClr>
                <a:schemeClr val="accent2"/>
              </a:buClr>
              <a:buSzPts val="1725"/>
              <a:buFont typeface="Noto Sans Symbols"/>
              <a:buNone/>
              <a:defRPr sz="2300" b="0" i="0" u="none" strike="noStrike" cap="none">
                <a:solidFill>
                  <a:schemeClr val="lt1"/>
                </a:solidFill>
                <a:latin typeface="Questrial"/>
                <a:ea typeface="Questrial"/>
                <a:cs typeface="Questrial"/>
                <a:sym typeface="Questrial"/>
              </a:defRPr>
            </a:lvl3pPr>
            <a:lvl4pPr marR="0" lvl="3" algn="ctr">
              <a:lnSpc>
                <a:spcPct val="100000"/>
              </a:lnSpc>
              <a:spcBef>
                <a:spcPts val="400"/>
              </a:spcBef>
              <a:spcAft>
                <a:spcPts val="0"/>
              </a:spcAft>
              <a:buClr>
                <a:schemeClr val="accent3"/>
              </a:buClr>
              <a:buSzPts val="1500"/>
              <a:buFont typeface="Noto Sans Symbols"/>
              <a:buNone/>
              <a:defRPr sz="2000" b="0" i="0" u="none" strike="noStrike" cap="none">
                <a:solidFill>
                  <a:schemeClr val="lt1"/>
                </a:solidFill>
                <a:latin typeface="Questrial"/>
                <a:ea typeface="Questrial"/>
                <a:cs typeface="Questrial"/>
                <a:sym typeface="Questrial"/>
              </a:defRPr>
            </a:lvl4pPr>
            <a:lvl5pPr marR="0" lvl="4" algn="ctr">
              <a:lnSpc>
                <a:spcPct val="100000"/>
              </a:lnSpc>
              <a:spcBef>
                <a:spcPts val="400"/>
              </a:spcBef>
              <a:spcAft>
                <a:spcPts val="0"/>
              </a:spcAft>
              <a:buClr>
                <a:schemeClr val="accent4"/>
              </a:buClr>
              <a:buSzPts val="1300"/>
              <a:buFont typeface="Noto Sans Symbols"/>
              <a:buNone/>
              <a:defRPr sz="2000" b="0" i="0" u="none" strike="noStrike" cap="none">
                <a:solidFill>
                  <a:schemeClr val="lt1"/>
                </a:solidFill>
                <a:latin typeface="Questrial"/>
                <a:ea typeface="Questrial"/>
                <a:cs typeface="Questrial"/>
                <a:sym typeface="Questrial"/>
              </a:defRPr>
            </a:lvl5pPr>
            <a:lvl6pPr marR="0" lvl="5" algn="ctr">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Questrial"/>
                <a:ea typeface="Questrial"/>
                <a:cs typeface="Questrial"/>
                <a:sym typeface="Questrial"/>
              </a:defRPr>
            </a:lvl6pPr>
            <a:lvl7pPr marR="0" lvl="6" algn="ctr">
              <a:lnSpc>
                <a:spcPct val="100000"/>
              </a:lnSpc>
              <a:spcBef>
                <a:spcPts val="360"/>
              </a:spcBef>
              <a:spcAft>
                <a:spcPts val="0"/>
              </a:spcAft>
              <a:buClr>
                <a:schemeClr val="accent2"/>
              </a:buClr>
              <a:buSzPts val="1800"/>
              <a:buFont typeface="Noto Sans Symbols"/>
              <a:buNone/>
              <a:defRPr sz="1800" b="0" i="0" u="none" strike="noStrike" cap="none">
                <a:solidFill>
                  <a:schemeClr val="lt1"/>
                </a:solidFill>
                <a:latin typeface="Questrial"/>
                <a:ea typeface="Questrial"/>
                <a:cs typeface="Questrial"/>
                <a:sym typeface="Questrial"/>
              </a:defRPr>
            </a:lvl7pPr>
            <a:lvl8pPr marR="0" lvl="7" algn="ctr">
              <a:lnSpc>
                <a:spcPct val="100000"/>
              </a:lnSpc>
              <a:spcBef>
                <a:spcPts val="360"/>
              </a:spcBef>
              <a:spcAft>
                <a:spcPts val="0"/>
              </a:spcAft>
              <a:buClr>
                <a:schemeClr val="accent3"/>
              </a:buClr>
              <a:buSzPts val="1800"/>
              <a:buFont typeface="Noto Sans Symbols"/>
              <a:buNone/>
              <a:defRPr sz="1800" b="0" i="0" u="none" strike="noStrike" cap="none">
                <a:solidFill>
                  <a:schemeClr val="lt1"/>
                </a:solidFill>
                <a:latin typeface="Questrial"/>
                <a:ea typeface="Questrial"/>
                <a:cs typeface="Questrial"/>
                <a:sym typeface="Questrial"/>
              </a:defRPr>
            </a:lvl8pPr>
            <a:lvl9pPr marR="0" lvl="8" algn="ctr">
              <a:lnSpc>
                <a:spcPct val="100000"/>
              </a:lnSpc>
              <a:spcBef>
                <a:spcPts val="360"/>
              </a:spcBef>
              <a:spcAft>
                <a:spcPts val="0"/>
              </a:spcAft>
              <a:buClr>
                <a:schemeClr val="accent4"/>
              </a:buClr>
              <a:buSzPts val="1800"/>
              <a:buFont typeface="Noto Sans Symbols"/>
              <a:buNone/>
              <a:defRPr sz="1800" b="0" i="0" u="none" strike="noStrike" cap="none">
                <a:solidFill>
                  <a:schemeClr val="lt1"/>
                </a:solidFill>
                <a:latin typeface="Questrial"/>
                <a:ea typeface="Questrial"/>
                <a:cs typeface="Questrial"/>
                <a:sym typeface="Questrial"/>
              </a:defRPr>
            </a:lvl9pPr>
          </a:lstStyle>
          <a:p>
            <a:endParaRPr/>
          </a:p>
        </p:txBody>
      </p:sp>
      <p:sp>
        <p:nvSpPr>
          <p:cNvPr id="24" name="Google Shape;24;p2"/>
          <p:cNvSpPr txBox="1">
            <a:spLocks noGrp="1"/>
          </p:cNvSpPr>
          <p:nvPr>
            <p:ph type="dt" idx="10"/>
          </p:nvPr>
        </p:nvSpPr>
        <p:spPr>
          <a:xfrm>
            <a:off x="76200" y="6068699"/>
            <a:ext cx="2057400" cy="6858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2000" b="0" i="0" u="none" strike="noStrike" cap="none">
                <a:solidFill>
                  <a:srgbClr val="FFFFFF"/>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25" name="Google Shape;25;p2"/>
          <p:cNvSpPr txBox="1">
            <a:spLocks noGrp="1"/>
          </p:cNvSpPr>
          <p:nvPr>
            <p:ph type="ftr" idx="11"/>
          </p:nvPr>
        </p:nvSpPr>
        <p:spPr>
          <a:xfrm>
            <a:off x="2085393" y="236538"/>
            <a:ext cx="586740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b="0" i="0" u="none" strike="noStrike" cap="none">
                <a:solidFill>
                  <a:schemeClr val="lt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26" name="Google Shape;26;p2"/>
          <p:cNvSpPr txBox="1">
            <a:spLocks noGrp="1"/>
          </p:cNvSpPr>
          <p:nvPr>
            <p:ph type="sldNum" idx="12"/>
          </p:nvPr>
        </p:nvSpPr>
        <p:spPr>
          <a:xfrm>
            <a:off x="8001000" y="228600"/>
            <a:ext cx="838200" cy="381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
        <p:cNvGrpSpPr/>
        <p:nvPr/>
      </p:nvGrpSpPr>
      <p:grpSpPr>
        <a:xfrm>
          <a:off x="0" y="0"/>
          <a:ext cx="0" cy="0"/>
          <a:chOff x="0" y="0"/>
          <a:chExt cx="0" cy="0"/>
        </a:xfrm>
      </p:grpSpPr>
      <p:sp>
        <p:nvSpPr>
          <p:cNvPr id="37" name="Google Shape;37;p4"/>
          <p:cNvSpPr txBox="1">
            <a:spLocks noGrp="1"/>
          </p:cNvSpPr>
          <p:nvPr>
            <p:ph type="title"/>
          </p:nvPr>
        </p:nvSpPr>
        <p:spPr>
          <a:xfrm>
            <a:off x="612648" y="228600"/>
            <a:ext cx="81534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4"/>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39" name="Google Shape;39;p4"/>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40" name="Google Shape;40;p4"/>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41" name="Google Shape;41;p4"/>
          <p:cNvSpPr txBox="1">
            <a:spLocks noGrp="1"/>
          </p:cNvSpPr>
          <p:nvPr>
            <p:ph type="body" idx="1"/>
          </p:nvPr>
        </p:nvSpPr>
        <p:spPr>
          <a:xfrm>
            <a:off x="612648" y="1600200"/>
            <a:ext cx="8153400" cy="44958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42"/>
        <p:cNvGrpSpPr/>
        <p:nvPr/>
      </p:nvGrpSpPr>
      <p:grpSpPr>
        <a:xfrm>
          <a:off x="0" y="0"/>
          <a:ext cx="0" cy="0"/>
          <a:chOff x="0" y="0"/>
          <a:chExt cx="0" cy="0"/>
        </a:xfrm>
      </p:grpSpPr>
      <p:sp>
        <p:nvSpPr>
          <p:cNvPr id="43" name="Google Shape;43;p5"/>
          <p:cNvSpPr/>
          <p:nvPr/>
        </p:nvSpPr>
        <p:spPr>
          <a:xfrm>
            <a:off x="0" y="5971032"/>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44" name="Google Shape;44;p5"/>
          <p:cNvSpPr/>
          <p:nvPr/>
        </p:nvSpPr>
        <p:spPr>
          <a:xfrm>
            <a:off x="-9144" y="6053328"/>
            <a:ext cx="2249424"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45" name="Google Shape;45;p5"/>
          <p:cNvSpPr/>
          <p:nvPr/>
        </p:nvSpPr>
        <p:spPr>
          <a:xfrm>
            <a:off x="2359152" y="6044184"/>
            <a:ext cx="6784848"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46" name="Google Shape;46;p5"/>
          <p:cNvSpPr txBox="1">
            <a:spLocks noGrp="1"/>
          </p:cNvSpPr>
          <p:nvPr>
            <p:ph type="ctrTitle"/>
          </p:nvPr>
        </p:nvSpPr>
        <p:spPr>
          <a:xfrm>
            <a:off x="2362200" y="4038600"/>
            <a:ext cx="6477000" cy="18288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lt2"/>
              </a:buClr>
              <a:buSzPts val="1400"/>
              <a:buFont typeface="Questrial"/>
              <a:buNone/>
              <a:defRPr sz="4400" b="0" i="0" u="none" strike="noStrike" cap="none">
                <a:solidFill>
                  <a:schemeClr val="lt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7" name="Google Shape;47;p5"/>
          <p:cNvSpPr txBox="1">
            <a:spLocks noGrp="1"/>
          </p:cNvSpPr>
          <p:nvPr>
            <p:ph type="subTitle" idx="1"/>
          </p:nvPr>
        </p:nvSpPr>
        <p:spPr>
          <a:xfrm>
            <a:off x="2362200" y="6050037"/>
            <a:ext cx="6705600" cy="6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700"/>
              </a:spcBef>
              <a:spcAft>
                <a:spcPts val="0"/>
              </a:spcAft>
              <a:buClr>
                <a:schemeClr val="accent2"/>
              </a:buClr>
              <a:buSzPts val="1740"/>
              <a:buFont typeface="Noto Sans Symbols"/>
              <a:buNone/>
              <a:defRPr sz="2600" b="0" i="0" u="none" strike="noStrike" cap="none">
                <a:solidFill>
                  <a:srgbClr val="FFFFFF"/>
                </a:solidFill>
                <a:latin typeface="Questrial"/>
                <a:ea typeface="Questrial"/>
                <a:cs typeface="Questrial"/>
                <a:sym typeface="Questrial"/>
              </a:defRPr>
            </a:lvl1pPr>
            <a:lvl2pPr marR="0" lvl="1" algn="ctr">
              <a:lnSpc>
                <a:spcPct val="100000"/>
              </a:lnSpc>
              <a:spcBef>
                <a:spcPts val="550"/>
              </a:spcBef>
              <a:spcAft>
                <a:spcPts val="0"/>
              </a:spcAft>
              <a:buClr>
                <a:schemeClr val="accent1"/>
              </a:buClr>
              <a:buSzPts val="1820"/>
              <a:buFont typeface="Noto Sans Symbols"/>
              <a:buNone/>
              <a:defRPr sz="2600" b="0" i="0" u="none" strike="noStrike" cap="none">
                <a:solidFill>
                  <a:schemeClr val="lt1"/>
                </a:solidFill>
                <a:latin typeface="Questrial"/>
                <a:ea typeface="Questrial"/>
                <a:cs typeface="Questrial"/>
                <a:sym typeface="Questrial"/>
              </a:defRPr>
            </a:lvl2pPr>
            <a:lvl3pPr marR="0" lvl="2" algn="ctr">
              <a:lnSpc>
                <a:spcPct val="100000"/>
              </a:lnSpc>
              <a:spcBef>
                <a:spcPts val="500"/>
              </a:spcBef>
              <a:spcAft>
                <a:spcPts val="0"/>
              </a:spcAft>
              <a:buClr>
                <a:schemeClr val="accent2"/>
              </a:buClr>
              <a:buSzPts val="1725"/>
              <a:buFont typeface="Noto Sans Symbols"/>
              <a:buNone/>
              <a:defRPr sz="2300" b="0" i="0" u="none" strike="noStrike" cap="none">
                <a:solidFill>
                  <a:schemeClr val="lt1"/>
                </a:solidFill>
                <a:latin typeface="Questrial"/>
                <a:ea typeface="Questrial"/>
                <a:cs typeface="Questrial"/>
                <a:sym typeface="Questrial"/>
              </a:defRPr>
            </a:lvl3pPr>
            <a:lvl4pPr marR="0" lvl="3" algn="ctr">
              <a:lnSpc>
                <a:spcPct val="100000"/>
              </a:lnSpc>
              <a:spcBef>
                <a:spcPts val="400"/>
              </a:spcBef>
              <a:spcAft>
                <a:spcPts val="0"/>
              </a:spcAft>
              <a:buClr>
                <a:schemeClr val="accent3"/>
              </a:buClr>
              <a:buSzPts val="1500"/>
              <a:buFont typeface="Noto Sans Symbols"/>
              <a:buNone/>
              <a:defRPr sz="2000" b="0" i="0" u="none" strike="noStrike" cap="none">
                <a:solidFill>
                  <a:schemeClr val="lt1"/>
                </a:solidFill>
                <a:latin typeface="Questrial"/>
                <a:ea typeface="Questrial"/>
                <a:cs typeface="Questrial"/>
                <a:sym typeface="Questrial"/>
              </a:defRPr>
            </a:lvl4pPr>
            <a:lvl5pPr marR="0" lvl="4" algn="ctr">
              <a:lnSpc>
                <a:spcPct val="100000"/>
              </a:lnSpc>
              <a:spcBef>
                <a:spcPts val="400"/>
              </a:spcBef>
              <a:spcAft>
                <a:spcPts val="0"/>
              </a:spcAft>
              <a:buClr>
                <a:schemeClr val="accent4"/>
              </a:buClr>
              <a:buSzPts val="1300"/>
              <a:buFont typeface="Noto Sans Symbols"/>
              <a:buNone/>
              <a:defRPr sz="2000" b="0" i="0" u="none" strike="noStrike" cap="none">
                <a:solidFill>
                  <a:schemeClr val="lt1"/>
                </a:solidFill>
                <a:latin typeface="Questrial"/>
                <a:ea typeface="Questrial"/>
                <a:cs typeface="Questrial"/>
                <a:sym typeface="Questrial"/>
              </a:defRPr>
            </a:lvl5pPr>
            <a:lvl6pPr marR="0" lvl="5" algn="ctr">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Questrial"/>
                <a:ea typeface="Questrial"/>
                <a:cs typeface="Questrial"/>
                <a:sym typeface="Questrial"/>
              </a:defRPr>
            </a:lvl6pPr>
            <a:lvl7pPr marR="0" lvl="6" algn="ctr">
              <a:lnSpc>
                <a:spcPct val="100000"/>
              </a:lnSpc>
              <a:spcBef>
                <a:spcPts val="360"/>
              </a:spcBef>
              <a:spcAft>
                <a:spcPts val="0"/>
              </a:spcAft>
              <a:buClr>
                <a:schemeClr val="accent2"/>
              </a:buClr>
              <a:buSzPts val="1800"/>
              <a:buFont typeface="Noto Sans Symbols"/>
              <a:buNone/>
              <a:defRPr sz="1800" b="0" i="0" u="none" strike="noStrike" cap="none">
                <a:solidFill>
                  <a:schemeClr val="lt1"/>
                </a:solidFill>
                <a:latin typeface="Questrial"/>
                <a:ea typeface="Questrial"/>
                <a:cs typeface="Questrial"/>
                <a:sym typeface="Questrial"/>
              </a:defRPr>
            </a:lvl7pPr>
            <a:lvl8pPr marR="0" lvl="7" algn="ctr">
              <a:lnSpc>
                <a:spcPct val="100000"/>
              </a:lnSpc>
              <a:spcBef>
                <a:spcPts val="360"/>
              </a:spcBef>
              <a:spcAft>
                <a:spcPts val="0"/>
              </a:spcAft>
              <a:buClr>
                <a:schemeClr val="accent3"/>
              </a:buClr>
              <a:buSzPts val="1800"/>
              <a:buFont typeface="Noto Sans Symbols"/>
              <a:buNone/>
              <a:defRPr sz="1800" b="0" i="0" u="none" strike="noStrike" cap="none">
                <a:solidFill>
                  <a:schemeClr val="lt1"/>
                </a:solidFill>
                <a:latin typeface="Questrial"/>
                <a:ea typeface="Questrial"/>
                <a:cs typeface="Questrial"/>
                <a:sym typeface="Questrial"/>
              </a:defRPr>
            </a:lvl8pPr>
            <a:lvl9pPr marR="0" lvl="8" algn="ctr">
              <a:lnSpc>
                <a:spcPct val="100000"/>
              </a:lnSpc>
              <a:spcBef>
                <a:spcPts val="360"/>
              </a:spcBef>
              <a:spcAft>
                <a:spcPts val="0"/>
              </a:spcAft>
              <a:buClr>
                <a:schemeClr val="accent4"/>
              </a:buClr>
              <a:buSzPts val="1800"/>
              <a:buFont typeface="Noto Sans Symbols"/>
              <a:buNone/>
              <a:defRPr sz="1800" b="0" i="0" u="none" strike="noStrike" cap="none">
                <a:solidFill>
                  <a:schemeClr val="lt1"/>
                </a:solidFill>
                <a:latin typeface="Questrial"/>
                <a:ea typeface="Questrial"/>
                <a:cs typeface="Questrial"/>
                <a:sym typeface="Questrial"/>
              </a:defRPr>
            </a:lvl9pPr>
          </a:lstStyle>
          <a:p>
            <a:endParaRPr/>
          </a:p>
        </p:txBody>
      </p:sp>
      <p:sp>
        <p:nvSpPr>
          <p:cNvPr id="48" name="Google Shape;48;p5"/>
          <p:cNvSpPr txBox="1">
            <a:spLocks noGrp="1"/>
          </p:cNvSpPr>
          <p:nvPr>
            <p:ph type="dt" idx="10"/>
          </p:nvPr>
        </p:nvSpPr>
        <p:spPr>
          <a:xfrm>
            <a:off x="76200" y="6068699"/>
            <a:ext cx="2057400" cy="6858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2000">
                <a:solidFill>
                  <a:srgbClr val="FFFFFF"/>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49" name="Google Shape;49;p5"/>
          <p:cNvSpPr txBox="1">
            <a:spLocks noGrp="1"/>
          </p:cNvSpPr>
          <p:nvPr>
            <p:ph type="ftr" idx="11"/>
          </p:nvPr>
        </p:nvSpPr>
        <p:spPr>
          <a:xfrm>
            <a:off x="2085393" y="236538"/>
            <a:ext cx="586740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lt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50" name="Google Shape;50;p5"/>
          <p:cNvSpPr txBox="1">
            <a:spLocks noGrp="1"/>
          </p:cNvSpPr>
          <p:nvPr>
            <p:ph type="sldNum" idx="12"/>
          </p:nvPr>
        </p:nvSpPr>
        <p:spPr>
          <a:xfrm>
            <a:off x="8001000" y="228600"/>
            <a:ext cx="838200" cy="381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chemeClr val="lt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rotWithShape="1">
          <a:blip r:embed="rId2">
            <a:alphaModFix/>
          </a:blip>
          <a:tile tx="0" ty="0" sx="100000" sy="100000" flip="none" algn="tl"/>
        </a:blipFill>
        <a:effectLst/>
      </p:bgPr>
    </p:bg>
    <p:spTree>
      <p:nvGrpSpPr>
        <p:cNvPr id="1" name="Shape 51"/>
        <p:cNvGrpSpPr/>
        <p:nvPr/>
      </p:nvGrpSpPr>
      <p:grpSpPr>
        <a:xfrm>
          <a:off x="0" y="0"/>
          <a:ext cx="0" cy="0"/>
          <a:chOff x="0" y="0"/>
          <a:chExt cx="0" cy="0"/>
        </a:xfrm>
      </p:grpSpPr>
      <p:sp>
        <p:nvSpPr>
          <p:cNvPr id="52" name="Google Shape;52;p6"/>
          <p:cNvSpPr txBox="1">
            <a:spLocks noGrp="1"/>
          </p:cNvSpPr>
          <p:nvPr>
            <p:ph type="body" idx="1"/>
          </p:nvPr>
        </p:nvSpPr>
        <p:spPr>
          <a:xfrm>
            <a:off x="1371600" y="2743200"/>
            <a:ext cx="7123113" cy="1673225"/>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700"/>
              </a:spcBef>
              <a:spcAft>
                <a:spcPts val="0"/>
              </a:spcAft>
              <a:buClr>
                <a:schemeClr val="accent2"/>
              </a:buClr>
              <a:buSzPts val="1740"/>
              <a:buFont typeface="Noto Sans Symbols"/>
              <a:buNone/>
              <a:defRPr sz="2800" b="0" i="0" u="none" strike="noStrike" cap="none">
                <a:solidFill>
                  <a:schemeClr val="dk2"/>
                </a:solidFill>
                <a:latin typeface="Questrial"/>
                <a:ea typeface="Questrial"/>
                <a:cs typeface="Questrial"/>
                <a:sym typeface="Questrial"/>
              </a:defRPr>
            </a:lvl1pPr>
            <a:lvl2pPr marL="914400" marR="0" lvl="1" indent="-228600" algn="l">
              <a:lnSpc>
                <a:spcPct val="100000"/>
              </a:lnSpc>
              <a:spcBef>
                <a:spcPts val="550"/>
              </a:spcBef>
              <a:spcAft>
                <a:spcPts val="0"/>
              </a:spcAft>
              <a:buClr>
                <a:schemeClr val="accent1"/>
              </a:buClr>
              <a:buSzPts val="1820"/>
              <a:buFont typeface="Noto Sans Symbols"/>
              <a:buNone/>
              <a:defRPr sz="1800" b="0" i="0" u="none" strike="noStrike" cap="none">
                <a:solidFill>
                  <a:srgbClr val="888888"/>
                </a:solidFill>
                <a:latin typeface="Questrial"/>
                <a:ea typeface="Questrial"/>
                <a:cs typeface="Questrial"/>
                <a:sym typeface="Questrial"/>
              </a:defRPr>
            </a:lvl2pPr>
            <a:lvl3pPr marL="1371600" marR="0" lvl="2" indent="-228600" algn="l">
              <a:lnSpc>
                <a:spcPct val="100000"/>
              </a:lnSpc>
              <a:spcBef>
                <a:spcPts val="500"/>
              </a:spcBef>
              <a:spcAft>
                <a:spcPts val="0"/>
              </a:spcAft>
              <a:buClr>
                <a:schemeClr val="accent2"/>
              </a:buClr>
              <a:buSzPts val="1725"/>
              <a:buFont typeface="Noto Sans Symbols"/>
              <a:buNone/>
              <a:defRPr sz="1600" b="0" i="0" u="none" strike="noStrike" cap="none">
                <a:solidFill>
                  <a:srgbClr val="888888"/>
                </a:solidFill>
                <a:latin typeface="Questrial"/>
                <a:ea typeface="Questrial"/>
                <a:cs typeface="Questrial"/>
                <a:sym typeface="Questrial"/>
              </a:defRPr>
            </a:lvl3pPr>
            <a:lvl4pPr marL="1828800" marR="0" lvl="3" indent="-228600" algn="l">
              <a:lnSpc>
                <a:spcPct val="100000"/>
              </a:lnSpc>
              <a:spcBef>
                <a:spcPts val="400"/>
              </a:spcBef>
              <a:spcAft>
                <a:spcPts val="0"/>
              </a:spcAft>
              <a:buClr>
                <a:schemeClr val="accent3"/>
              </a:buClr>
              <a:buSzPts val="1500"/>
              <a:buFont typeface="Noto Sans Symbols"/>
              <a:buNone/>
              <a:defRPr sz="1400" b="0" i="0" u="none" strike="noStrike" cap="none">
                <a:solidFill>
                  <a:srgbClr val="888888"/>
                </a:solidFill>
                <a:latin typeface="Questrial"/>
                <a:ea typeface="Questrial"/>
                <a:cs typeface="Questrial"/>
                <a:sym typeface="Questrial"/>
              </a:defRPr>
            </a:lvl4pPr>
            <a:lvl5pPr marL="2286000" marR="0" lvl="4" indent="-228600" algn="l">
              <a:lnSpc>
                <a:spcPct val="100000"/>
              </a:lnSpc>
              <a:spcBef>
                <a:spcPts val="400"/>
              </a:spcBef>
              <a:spcAft>
                <a:spcPts val="0"/>
              </a:spcAft>
              <a:buClr>
                <a:schemeClr val="accent4"/>
              </a:buClr>
              <a:buSzPts val="1300"/>
              <a:buFont typeface="Noto Sans Symbols"/>
              <a:buNone/>
              <a:defRPr sz="1400" b="0" i="0" u="none" strike="noStrike" cap="none">
                <a:solidFill>
                  <a:srgbClr val="888888"/>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3" name="Google Shape;53;p6"/>
          <p:cNvSpPr/>
          <p:nvPr/>
        </p:nvSpPr>
        <p:spPr>
          <a:xfrm>
            <a:off x="0" y="1524000"/>
            <a:ext cx="9144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54" name="Google Shape;54;p6"/>
          <p:cNvSpPr/>
          <p:nvPr/>
        </p:nvSpPr>
        <p:spPr>
          <a:xfrm>
            <a:off x="0" y="1600200"/>
            <a:ext cx="12954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55" name="Google Shape;55;p6"/>
          <p:cNvSpPr/>
          <p:nvPr/>
        </p:nvSpPr>
        <p:spPr>
          <a:xfrm>
            <a:off x="1371600" y="1600200"/>
            <a:ext cx="77724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56" name="Google Shape;56;p6"/>
          <p:cNvSpPr txBox="1">
            <a:spLocks noGrp="1"/>
          </p:cNvSpPr>
          <p:nvPr>
            <p:ph type="title"/>
          </p:nvPr>
        </p:nvSpPr>
        <p:spPr>
          <a:xfrm>
            <a:off x="1371600" y="1600200"/>
            <a:ext cx="76200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1400"/>
              <a:buFont typeface="Questrial"/>
              <a:buNone/>
              <a:defRPr sz="4400" b="0" i="0" u="none" strike="noStrike" cap="none">
                <a:solidFill>
                  <a:srgbClr val="FFFFFF"/>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7" name="Google Shape;57;p6"/>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58" name="Google Shape;58;p6"/>
          <p:cNvSpPr txBox="1">
            <a:spLocks noGrp="1"/>
          </p:cNvSpPr>
          <p:nvPr>
            <p:ph type="sldNum" idx="12"/>
          </p:nvPr>
        </p:nvSpPr>
        <p:spPr>
          <a:xfrm>
            <a:off x="0" y="1752600"/>
            <a:ext cx="1295400" cy="7016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2400"/>
              <a:buFont typeface="Arial"/>
              <a:buNone/>
              <a:defRPr sz="2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59" name="Google Shape;59;p6"/>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7"/>
          <p:cNvSpPr txBox="1">
            <a:spLocks noGrp="1"/>
          </p:cNvSpPr>
          <p:nvPr>
            <p:ph type="title"/>
          </p:nvPr>
        </p:nvSpPr>
        <p:spPr>
          <a:xfrm>
            <a:off x="609600" y="228600"/>
            <a:ext cx="81534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2" name="Google Shape;62;p7"/>
          <p:cNvSpPr txBox="1">
            <a:spLocks noGrp="1"/>
          </p:cNvSpPr>
          <p:nvPr>
            <p:ph type="body" idx="1"/>
          </p:nvPr>
        </p:nvSpPr>
        <p:spPr>
          <a:xfrm>
            <a:off x="609600" y="1589567"/>
            <a:ext cx="3886200" cy="45720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63" name="Google Shape;63;p7"/>
          <p:cNvSpPr txBox="1">
            <a:spLocks noGrp="1"/>
          </p:cNvSpPr>
          <p:nvPr>
            <p:ph type="body" idx="2"/>
          </p:nvPr>
        </p:nvSpPr>
        <p:spPr>
          <a:xfrm>
            <a:off x="4844901" y="1589567"/>
            <a:ext cx="3886200" cy="45720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64" name="Google Shape;64;p7"/>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5" name="Google Shape;65;p7"/>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66" name="Google Shape;66;p7"/>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8"/>
          <p:cNvSpPr txBox="1">
            <a:spLocks noGrp="1"/>
          </p:cNvSpPr>
          <p:nvPr>
            <p:ph type="title"/>
          </p:nvPr>
        </p:nvSpPr>
        <p:spPr>
          <a:xfrm>
            <a:off x="533400" y="273050"/>
            <a:ext cx="8153400" cy="86995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9" name="Google Shape;69;p8"/>
          <p:cNvSpPr txBox="1">
            <a:spLocks noGrp="1"/>
          </p:cNvSpPr>
          <p:nvPr>
            <p:ph type="body" idx="1"/>
          </p:nvPr>
        </p:nvSpPr>
        <p:spPr>
          <a:xfrm>
            <a:off x="609600" y="2438400"/>
            <a:ext cx="3886200" cy="35814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0" name="Google Shape;70;p8"/>
          <p:cNvSpPr txBox="1">
            <a:spLocks noGrp="1"/>
          </p:cNvSpPr>
          <p:nvPr>
            <p:ph type="body" idx="2"/>
          </p:nvPr>
        </p:nvSpPr>
        <p:spPr>
          <a:xfrm>
            <a:off x="4800600" y="2438400"/>
            <a:ext cx="3886200" cy="35814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1" name="Google Shape;71;p8"/>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2" name="Google Shape;72;p8"/>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73" name="Google Shape;73;p8"/>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4" name="Google Shape;74;p8"/>
          <p:cNvSpPr txBox="1">
            <a:spLocks noGrp="1"/>
          </p:cNvSpPr>
          <p:nvPr>
            <p:ph type="body" idx="3"/>
          </p:nvPr>
        </p:nvSpPr>
        <p:spPr>
          <a:xfrm>
            <a:off x="609600" y="1752600"/>
            <a:ext cx="3886200" cy="640080"/>
          </a:xfrm>
          <a:prstGeom prst="rect">
            <a:avLst/>
          </a:prstGeom>
          <a:solidFill>
            <a:schemeClr val="accent2"/>
          </a:solidFill>
          <a:ln>
            <a:noFill/>
          </a:ln>
        </p:spPr>
        <p:txBody>
          <a:bodyPr spcFirstLastPara="1" wrap="square" lIns="91425" tIns="91425" rIns="91425" bIns="91425" anchor="ctr" anchorCtr="0">
            <a:noAutofit/>
          </a:bodyPr>
          <a:lstStyle>
            <a:lvl1pPr marL="457200" marR="0" lvl="0" indent="-228600" algn="l">
              <a:lnSpc>
                <a:spcPct val="100000"/>
              </a:lnSpc>
              <a:spcBef>
                <a:spcPts val="700"/>
              </a:spcBef>
              <a:spcAft>
                <a:spcPts val="0"/>
              </a:spcAft>
              <a:buClr>
                <a:schemeClr val="accent2"/>
              </a:buClr>
              <a:buSzPts val="1740"/>
              <a:buFont typeface="Noto Sans Symbols"/>
              <a:buNone/>
              <a:defRPr sz="2000" b="1" i="0" u="none" strike="noStrike" cap="none">
                <a:solidFill>
                  <a:srgbClr val="FFFFFF"/>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5" name="Google Shape;75;p8"/>
          <p:cNvSpPr txBox="1">
            <a:spLocks noGrp="1"/>
          </p:cNvSpPr>
          <p:nvPr>
            <p:ph type="body" idx="4"/>
          </p:nvPr>
        </p:nvSpPr>
        <p:spPr>
          <a:xfrm>
            <a:off x="4800600" y="1752600"/>
            <a:ext cx="3886200" cy="640080"/>
          </a:xfrm>
          <a:prstGeom prst="rect">
            <a:avLst/>
          </a:prstGeom>
          <a:solidFill>
            <a:schemeClr val="accent4"/>
          </a:solidFill>
          <a:ln>
            <a:noFill/>
          </a:ln>
        </p:spPr>
        <p:txBody>
          <a:bodyPr spcFirstLastPara="1" wrap="square" lIns="91425" tIns="91425" rIns="91425" bIns="91425" anchor="ctr" anchorCtr="0">
            <a:noAutofit/>
          </a:bodyPr>
          <a:lstStyle>
            <a:lvl1pPr marL="457200" marR="0" lvl="0" indent="-228600" algn="l">
              <a:lnSpc>
                <a:spcPct val="100000"/>
              </a:lnSpc>
              <a:spcBef>
                <a:spcPts val="700"/>
              </a:spcBef>
              <a:spcAft>
                <a:spcPts val="0"/>
              </a:spcAft>
              <a:buClr>
                <a:schemeClr val="accent2"/>
              </a:buClr>
              <a:buSzPts val="1740"/>
              <a:buFont typeface="Noto Sans Symbols"/>
              <a:buNone/>
              <a:defRPr sz="2000" b="1" i="0" u="none" strike="noStrike" cap="none">
                <a:solidFill>
                  <a:srgbClr val="FFFFFF"/>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609600" y="228600"/>
            <a:ext cx="81534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8" name="Google Shape;78;p9"/>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9" name="Google Shape;79;p9"/>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0" name="Google Shape;80;p9"/>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1"/>
        <p:cNvGrpSpPr/>
        <p:nvPr/>
      </p:nvGrpSpPr>
      <p:grpSpPr>
        <a:xfrm>
          <a:off x="0" y="0"/>
          <a:ext cx="0" cy="0"/>
          <a:chOff x="0" y="0"/>
          <a:chExt cx="0" cy="0"/>
        </a:xfrm>
      </p:grpSpPr>
      <p:sp>
        <p:nvSpPr>
          <p:cNvPr id="82" name="Google Shape;82;p10"/>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3" name="Google Shape;83;p10"/>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4" name="Google Shape;84;p10"/>
          <p:cNvSpPr txBox="1">
            <a:spLocks noGrp="1"/>
          </p:cNvSpPr>
          <p:nvPr>
            <p:ph type="sldNum" idx="12"/>
          </p:nvPr>
        </p:nvSpPr>
        <p:spPr>
          <a:xfrm>
            <a:off x="0" y="6248400"/>
            <a:ext cx="533400" cy="381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chemeClr val="dk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609600" y="273050"/>
            <a:ext cx="8077200" cy="86995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87" name="Google Shape;87;p11"/>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8" name="Google Shape;88;p11"/>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9" name="Google Shape;89;p11"/>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90" name="Google Shape;90;p11"/>
          <p:cNvSpPr txBox="1">
            <a:spLocks noGrp="1"/>
          </p:cNvSpPr>
          <p:nvPr>
            <p:ph type="body" idx="1"/>
          </p:nvPr>
        </p:nvSpPr>
        <p:spPr>
          <a:xfrm>
            <a:off x="609600" y="1752600"/>
            <a:ext cx="1600200" cy="4343400"/>
          </a:xfrm>
          <a:prstGeom prst="rect">
            <a:avLst/>
          </a:prstGeom>
          <a:solidFill>
            <a:schemeClr val="accent2"/>
          </a:solidFill>
          <a:ln w="50800" cap="sq" cmpd="dbl">
            <a:solidFill>
              <a:schemeClr val="accent2"/>
            </a:solidFill>
            <a:prstDash val="solid"/>
            <a:miter lim="8000"/>
            <a:headEnd type="none" w="sm" len="sm"/>
            <a:tailEnd type="none" w="sm" len="sm"/>
          </a:ln>
        </p:spPr>
        <p:txBody>
          <a:bodyPr spcFirstLastPara="1" wrap="square" lIns="91425" tIns="91425" rIns="91425" bIns="91425" anchor="t" anchorCtr="0">
            <a:noAutofit/>
          </a:bodyPr>
          <a:lstStyle>
            <a:lvl1pPr marL="457200" marR="0" lvl="0" indent="-228600" algn="l">
              <a:lnSpc>
                <a:spcPct val="100000"/>
              </a:lnSpc>
              <a:spcBef>
                <a:spcPts val="700"/>
              </a:spcBef>
              <a:spcAft>
                <a:spcPts val="0"/>
              </a:spcAft>
              <a:buClr>
                <a:schemeClr val="accent2"/>
              </a:buClr>
              <a:buSzPts val="1740"/>
              <a:buFont typeface="Noto Sans Symbols"/>
              <a:buNone/>
              <a:defRPr sz="1800" b="0" i="0" u="none" strike="noStrike" cap="none">
                <a:solidFill>
                  <a:schemeClr val="dk1"/>
                </a:solidFill>
                <a:latin typeface="Questrial"/>
                <a:ea typeface="Questrial"/>
                <a:cs typeface="Questrial"/>
                <a:sym typeface="Questrial"/>
              </a:defRPr>
            </a:lvl1pPr>
            <a:lvl2pPr marL="914400" marR="0" lvl="1" indent="-228600" algn="l">
              <a:lnSpc>
                <a:spcPct val="100000"/>
              </a:lnSpc>
              <a:spcBef>
                <a:spcPts val="1000"/>
              </a:spcBef>
              <a:spcAft>
                <a:spcPts val="0"/>
              </a:spcAft>
              <a:buClr>
                <a:schemeClr val="accent1"/>
              </a:buClr>
              <a:buSzPts val="1820"/>
              <a:buFont typeface="Noto Sans Symbols"/>
              <a:buNone/>
              <a:defRPr sz="1200" b="0" i="0" u="none" strike="noStrike" cap="none">
                <a:solidFill>
                  <a:schemeClr val="dk1"/>
                </a:solidFill>
                <a:latin typeface="Questrial"/>
                <a:ea typeface="Questrial"/>
                <a:cs typeface="Questrial"/>
                <a:sym typeface="Questrial"/>
              </a:defRPr>
            </a:lvl2pPr>
            <a:lvl3pPr marL="1371600" marR="0" lvl="2" indent="-228600" algn="l">
              <a:lnSpc>
                <a:spcPct val="100000"/>
              </a:lnSpc>
              <a:spcBef>
                <a:spcPts val="500"/>
              </a:spcBef>
              <a:spcAft>
                <a:spcPts val="0"/>
              </a:spcAft>
              <a:buClr>
                <a:schemeClr val="accent2"/>
              </a:buClr>
              <a:buSzPts val="1725"/>
              <a:buFont typeface="Noto Sans Symbols"/>
              <a:buNone/>
              <a:defRPr sz="1000" b="0" i="0" u="none" strike="noStrike" cap="none">
                <a:solidFill>
                  <a:schemeClr val="dk1"/>
                </a:solidFill>
                <a:latin typeface="Questrial"/>
                <a:ea typeface="Questrial"/>
                <a:cs typeface="Questrial"/>
                <a:sym typeface="Questrial"/>
              </a:defRPr>
            </a:lvl3pPr>
            <a:lvl4pPr marL="1828800" marR="0" lvl="3" indent="-228600" algn="l">
              <a:lnSpc>
                <a:spcPct val="100000"/>
              </a:lnSpc>
              <a:spcBef>
                <a:spcPts val="400"/>
              </a:spcBef>
              <a:spcAft>
                <a:spcPts val="0"/>
              </a:spcAft>
              <a:buClr>
                <a:schemeClr val="accent3"/>
              </a:buClr>
              <a:buSzPts val="1500"/>
              <a:buFont typeface="Noto Sans Symbols"/>
              <a:buNone/>
              <a:defRPr sz="900" b="0" i="0" u="none" strike="noStrike" cap="none">
                <a:solidFill>
                  <a:schemeClr val="dk1"/>
                </a:solidFill>
                <a:latin typeface="Questrial"/>
                <a:ea typeface="Questrial"/>
                <a:cs typeface="Questrial"/>
                <a:sym typeface="Questrial"/>
              </a:defRPr>
            </a:lvl4pPr>
            <a:lvl5pPr marL="2286000" marR="0" lvl="4" indent="-228600" algn="l">
              <a:lnSpc>
                <a:spcPct val="100000"/>
              </a:lnSpc>
              <a:spcBef>
                <a:spcPts val="400"/>
              </a:spcBef>
              <a:spcAft>
                <a:spcPts val="0"/>
              </a:spcAft>
              <a:buClr>
                <a:schemeClr val="accent4"/>
              </a:buClr>
              <a:buSzPts val="1300"/>
              <a:buFont typeface="Noto Sans Symbols"/>
              <a:buNone/>
              <a:defRPr sz="9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1" name="Google Shape;91;p11"/>
          <p:cNvSpPr txBox="1">
            <a:spLocks noGrp="1"/>
          </p:cNvSpPr>
          <p:nvPr>
            <p:ph type="body" idx="2"/>
          </p:nvPr>
        </p:nvSpPr>
        <p:spPr>
          <a:xfrm>
            <a:off x="2362200" y="1752600"/>
            <a:ext cx="6400800" cy="44196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blipFill rotWithShape="1">
          <a:blip r:embed="rId2">
            <a:alphaModFix/>
          </a:blip>
          <a:tile tx="0" ty="0" sx="100000" sy="100000" flip="none" algn="tl"/>
        </a:blipFill>
        <a:effectLst/>
      </p:bgPr>
    </p:bg>
    <p:spTree>
      <p:nvGrpSpPr>
        <p:cNvPr id="1" name="Shape 92"/>
        <p:cNvGrpSpPr/>
        <p:nvPr/>
      </p:nvGrpSpPr>
      <p:grpSpPr>
        <a:xfrm>
          <a:off x="0" y="0"/>
          <a:ext cx="0" cy="0"/>
          <a:chOff x="0" y="0"/>
          <a:chExt cx="0" cy="0"/>
        </a:xfrm>
      </p:grpSpPr>
      <p:sp>
        <p:nvSpPr>
          <p:cNvPr id="93" name="Google Shape;93;p12"/>
          <p:cNvSpPr txBox="1">
            <a:spLocks noGrp="1"/>
          </p:cNvSpPr>
          <p:nvPr>
            <p:ph type="body" idx="1"/>
          </p:nvPr>
        </p:nvSpPr>
        <p:spPr>
          <a:xfrm>
            <a:off x="1600200" y="5486400"/>
            <a:ext cx="7315200" cy="6858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700"/>
              </a:spcBef>
              <a:spcAft>
                <a:spcPts val="0"/>
              </a:spcAft>
              <a:buClr>
                <a:schemeClr val="accent2"/>
              </a:buClr>
              <a:buSzPts val="1740"/>
              <a:buFont typeface="Noto Sans Symbols"/>
              <a:buNone/>
              <a:defRPr sz="1700" b="0" i="0" u="none" strike="noStrike" cap="none">
                <a:solidFill>
                  <a:schemeClr val="dk1"/>
                </a:solidFill>
                <a:latin typeface="Questrial"/>
                <a:ea typeface="Questrial"/>
                <a:cs typeface="Questrial"/>
                <a:sym typeface="Questrial"/>
              </a:defRPr>
            </a:lvl1pPr>
            <a:lvl2pPr marL="914400" marR="0" lvl="1" indent="-228600" algn="l">
              <a:lnSpc>
                <a:spcPct val="100000"/>
              </a:lnSpc>
              <a:spcBef>
                <a:spcPts val="550"/>
              </a:spcBef>
              <a:spcAft>
                <a:spcPts val="0"/>
              </a:spcAft>
              <a:buClr>
                <a:schemeClr val="accent1"/>
              </a:buClr>
              <a:buSzPts val="1820"/>
              <a:buFont typeface="Noto Sans Symbols"/>
              <a:buNone/>
              <a:defRPr sz="1200" b="0" i="0" u="none" strike="noStrike" cap="none">
                <a:solidFill>
                  <a:schemeClr val="dk1"/>
                </a:solidFill>
                <a:latin typeface="Questrial"/>
                <a:ea typeface="Questrial"/>
                <a:cs typeface="Questrial"/>
                <a:sym typeface="Questrial"/>
              </a:defRPr>
            </a:lvl2pPr>
            <a:lvl3pPr marL="1371600" marR="0" lvl="2" indent="-228600" algn="l">
              <a:lnSpc>
                <a:spcPct val="100000"/>
              </a:lnSpc>
              <a:spcBef>
                <a:spcPts val="500"/>
              </a:spcBef>
              <a:spcAft>
                <a:spcPts val="0"/>
              </a:spcAft>
              <a:buClr>
                <a:schemeClr val="accent2"/>
              </a:buClr>
              <a:buSzPts val="1725"/>
              <a:buFont typeface="Noto Sans Symbols"/>
              <a:buNone/>
              <a:defRPr sz="1000" b="0" i="0" u="none" strike="noStrike" cap="none">
                <a:solidFill>
                  <a:schemeClr val="dk1"/>
                </a:solidFill>
                <a:latin typeface="Questrial"/>
                <a:ea typeface="Questrial"/>
                <a:cs typeface="Questrial"/>
                <a:sym typeface="Questrial"/>
              </a:defRPr>
            </a:lvl3pPr>
            <a:lvl4pPr marL="1828800" marR="0" lvl="3" indent="-228600" algn="l">
              <a:lnSpc>
                <a:spcPct val="100000"/>
              </a:lnSpc>
              <a:spcBef>
                <a:spcPts val="400"/>
              </a:spcBef>
              <a:spcAft>
                <a:spcPts val="0"/>
              </a:spcAft>
              <a:buClr>
                <a:schemeClr val="accent3"/>
              </a:buClr>
              <a:buSzPts val="1500"/>
              <a:buFont typeface="Noto Sans Symbols"/>
              <a:buNone/>
              <a:defRPr sz="900" b="0" i="0" u="none" strike="noStrike" cap="none">
                <a:solidFill>
                  <a:schemeClr val="dk1"/>
                </a:solidFill>
                <a:latin typeface="Questrial"/>
                <a:ea typeface="Questrial"/>
                <a:cs typeface="Questrial"/>
                <a:sym typeface="Questrial"/>
              </a:defRPr>
            </a:lvl4pPr>
            <a:lvl5pPr marL="2286000" marR="0" lvl="4" indent="-228600" algn="l">
              <a:lnSpc>
                <a:spcPct val="100000"/>
              </a:lnSpc>
              <a:spcBef>
                <a:spcPts val="400"/>
              </a:spcBef>
              <a:spcAft>
                <a:spcPts val="0"/>
              </a:spcAft>
              <a:buClr>
                <a:schemeClr val="accent4"/>
              </a:buClr>
              <a:buSzPts val="1300"/>
              <a:buFont typeface="Noto Sans Symbols"/>
              <a:buNone/>
              <a:defRPr sz="9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4" name="Google Shape;94;p12"/>
          <p:cNvSpPr/>
          <p:nvPr/>
        </p:nvSpPr>
        <p:spPr>
          <a:xfrm>
            <a:off x="-9144" y="4572000"/>
            <a:ext cx="9144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95" name="Google Shape;95;p12"/>
          <p:cNvSpPr/>
          <p:nvPr/>
        </p:nvSpPr>
        <p:spPr>
          <a:xfrm>
            <a:off x="-9144" y="4663440"/>
            <a:ext cx="1463040"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96" name="Google Shape;96;p12"/>
          <p:cNvSpPr/>
          <p:nvPr/>
        </p:nvSpPr>
        <p:spPr>
          <a:xfrm>
            <a:off x="1545336" y="4654296"/>
            <a:ext cx="7598664"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97" name="Google Shape;97;p12"/>
          <p:cNvSpPr txBox="1">
            <a:spLocks noGrp="1"/>
          </p:cNvSpPr>
          <p:nvPr>
            <p:ph type="title"/>
          </p:nvPr>
        </p:nvSpPr>
        <p:spPr>
          <a:xfrm>
            <a:off x="1600200" y="4648200"/>
            <a:ext cx="7315200" cy="685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1400"/>
              <a:buFont typeface="Questrial"/>
              <a:buNone/>
              <a:defRPr sz="2800" b="0" i="0" u="none" strike="noStrike" cap="none">
                <a:solidFill>
                  <a:srgbClr val="FFFFFF"/>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98" name="Google Shape;98;p12"/>
          <p:cNvSpPr/>
          <p:nvPr/>
        </p:nvSpPr>
        <p:spPr>
          <a:xfrm>
            <a:off x="1447800" y="0"/>
            <a:ext cx="100584" cy="686714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99" name="Google Shape;99;p12"/>
          <p:cNvSpPr txBox="1">
            <a:spLocks noGrp="1"/>
          </p:cNvSpPr>
          <p:nvPr>
            <p:ph type="dt" idx="10"/>
          </p:nvPr>
        </p:nvSpPr>
        <p:spPr>
          <a:xfrm>
            <a:off x="62484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00" name="Google Shape;100;p12"/>
          <p:cNvSpPr txBox="1">
            <a:spLocks noGrp="1"/>
          </p:cNvSpPr>
          <p:nvPr>
            <p:ph type="sldNum" idx="12"/>
          </p:nvPr>
        </p:nvSpPr>
        <p:spPr>
          <a:xfrm>
            <a:off x="0" y="4667249"/>
            <a:ext cx="1447800" cy="663578"/>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2800"/>
              <a:buFont typeface="Arial"/>
              <a:buNone/>
              <a:defRPr sz="28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101" name="Google Shape;101;p12"/>
          <p:cNvSpPr txBox="1">
            <a:spLocks noGrp="1"/>
          </p:cNvSpPr>
          <p:nvPr>
            <p:ph type="ftr" idx="11"/>
          </p:nvPr>
        </p:nvSpPr>
        <p:spPr>
          <a:xfrm>
            <a:off x="1600200" y="6248206"/>
            <a:ext cx="4572000"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02" name="Google Shape;102;p12"/>
          <p:cNvSpPr>
            <a:spLocks noGrp="1"/>
          </p:cNvSpPr>
          <p:nvPr>
            <p:ph type="pic" idx="2"/>
          </p:nvPr>
        </p:nvSpPr>
        <p:spPr>
          <a:xfrm>
            <a:off x="1560576" y="0"/>
            <a:ext cx="7583424" cy="4568952"/>
          </a:xfrm>
          <a:prstGeom prst="rect">
            <a:avLst/>
          </a:prstGeom>
          <a:solidFill>
            <a:srgbClr val="DCE5EE"/>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609600" y="228600"/>
            <a:ext cx="81534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05" name="Google Shape;105;p13"/>
          <p:cNvSpPr txBox="1">
            <a:spLocks noGrp="1"/>
          </p:cNvSpPr>
          <p:nvPr>
            <p:ph type="body" idx="1"/>
          </p:nvPr>
        </p:nvSpPr>
        <p:spPr>
          <a:xfrm rot="5400000">
            <a:off x="2426208" y="-213360"/>
            <a:ext cx="4526280" cy="81534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06" name="Google Shape;106;p13"/>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07" name="Google Shape;107;p13"/>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08" name="Google Shape;108;p13"/>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bg>
      <p:bgPr>
        <a:solidFill>
          <a:schemeClr val="lt1"/>
        </a:solidFill>
        <a:effectLst/>
      </p:bgPr>
    </p:bg>
    <p:spTree>
      <p:nvGrpSpPr>
        <p:cNvPr id="1" name="Shape 109"/>
        <p:cNvGrpSpPr/>
        <p:nvPr/>
      </p:nvGrpSpPr>
      <p:grpSpPr>
        <a:xfrm>
          <a:off x="0" y="0"/>
          <a:ext cx="0" cy="0"/>
          <a:chOff x="0" y="0"/>
          <a:chExt cx="0" cy="0"/>
        </a:xfrm>
      </p:grpSpPr>
      <p:sp>
        <p:nvSpPr>
          <p:cNvPr id="110" name="Google Shape;110;p14"/>
          <p:cNvSpPr txBox="1">
            <a:spLocks noGrp="1"/>
          </p:cNvSpPr>
          <p:nvPr>
            <p:ph type="title"/>
          </p:nvPr>
        </p:nvSpPr>
        <p:spPr>
          <a:xfrm rot="5400000">
            <a:off x="4823619" y="2339181"/>
            <a:ext cx="5516563" cy="2057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11" name="Google Shape;111;p14"/>
          <p:cNvSpPr txBox="1">
            <a:spLocks noGrp="1"/>
          </p:cNvSpPr>
          <p:nvPr>
            <p:ph type="body" idx="1"/>
          </p:nvPr>
        </p:nvSpPr>
        <p:spPr>
          <a:xfrm rot="5400000">
            <a:off x="480218" y="586582"/>
            <a:ext cx="5516564" cy="5562600"/>
          </a:xfrm>
          <a:prstGeom prst="rect">
            <a:avLst/>
          </a:prstGeom>
          <a:noFill/>
          <a:ln>
            <a:noFill/>
          </a:ln>
        </p:spPr>
        <p:txBody>
          <a:bodyPr spcFirstLastPara="1" wrap="square" lIns="91425" tIns="91425" rIns="91425" bIns="91425" anchor="t" anchorCtr="0">
            <a:noAutofit/>
          </a:bodyPr>
          <a:lstStyle>
            <a:lvl1pPr marL="457200" marR="0" lvl="0" indent="-339090" algn="l">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112" name="Google Shape;112;p14"/>
          <p:cNvSpPr txBox="1">
            <a:spLocks noGrp="1"/>
          </p:cNvSpPr>
          <p:nvPr>
            <p:ph type="dt" idx="10"/>
          </p:nvPr>
        </p:nvSpPr>
        <p:spPr>
          <a:xfrm>
            <a:off x="6553200" y="6248402"/>
            <a:ext cx="22098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13" name="Google Shape;113;p14"/>
          <p:cNvSpPr txBox="1">
            <a:spLocks noGrp="1"/>
          </p:cNvSpPr>
          <p:nvPr>
            <p:ph type="ftr" idx="11"/>
          </p:nvPr>
        </p:nvSpPr>
        <p:spPr>
          <a:xfrm>
            <a:off x="457201" y="6248207"/>
            <a:ext cx="5573483"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marR="0" lvl="1"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14" name="Google Shape;114;p14"/>
          <p:cNvSpPr/>
          <p:nvPr/>
        </p:nvSpPr>
        <p:spPr>
          <a:xfrm>
            <a:off x="6096318" y="0"/>
            <a:ext cx="32004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15" name="Google Shape;115;p14"/>
          <p:cNvSpPr/>
          <p:nvPr/>
        </p:nvSpPr>
        <p:spPr>
          <a:xfrm>
            <a:off x="6142038" y="609600"/>
            <a:ext cx="228600" cy="6248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16" name="Google Shape;116;p14"/>
          <p:cNvSpPr/>
          <p:nvPr/>
        </p:nvSpPr>
        <p:spPr>
          <a:xfrm>
            <a:off x="6142038" y="0"/>
            <a:ext cx="228600" cy="533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17" name="Google Shape;117;p14"/>
          <p:cNvSpPr txBox="1">
            <a:spLocks noGrp="1"/>
          </p:cNvSpPr>
          <p:nvPr>
            <p:ph type="sldNum" idx="12"/>
          </p:nvPr>
        </p:nvSpPr>
        <p:spPr>
          <a:xfrm rot="5400000">
            <a:off x="5989638" y="144462"/>
            <a:ext cx="533400" cy="244476"/>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28600"/>
            <a:ext cx="8153400" cy="9906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2"/>
              </a:buClr>
              <a:buSzPts val="1400"/>
              <a:buFont typeface="Questrial"/>
              <a:buNone/>
              <a:defRPr sz="4400" b="0" i="0" u="none" strike="noStrike" cap="none">
                <a:solidFill>
                  <a:schemeClr val="lt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12648" y="1600200"/>
            <a:ext cx="8153400" cy="4526280"/>
          </a:xfrm>
          <a:prstGeom prst="rect">
            <a:avLst/>
          </a:prstGeom>
          <a:noFill/>
          <a:ln>
            <a:noFill/>
          </a:ln>
        </p:spPr>
        <p:txBody>
          <a:bodyPr spcFirstLastPara="1" wrap="square" lIns="91425" tIns="91425" rIns="91425" bIns="91425" anchor="t" anchorCtr="0">
            <a:noAutofit/>
          </a:bodyPr>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chemeClr val="lt1"/>
                </a:solidFill>
                <a:latin typeface="Questrial"/>
                <a:ea typeface="Questrial"/>
                <a:cs typeface="Questrial"/>
                <a:sym typeface="Questrial"/>
              </a:defRPr>
            </a:lvl1pPr>
            <a:lvl2pPr marL="914400" marR="0" lvl="1" indent="-344169" algn="l" rtl="0">
              <a:lnSpc>
                <a:spcPct val="100000"/>
              </a:lnSpc>
              <a:spcBef>
                <a:spcPts val="550"/>
              </a:spcBef>
              <a:spcAft>
                <a:spcPts val="0"/>
              </a:spcAft>
              <a:buClr>
                <a:schemeClr val="accent1"/>
              </a:buClr>
              <a:buSzPts val="1820"/>
              <a:buFont typeface="Noto Sans Symbols"/>
              <a:buChar char="⬜"/>
              <a:defRPr sz="2600" b="0" i="0" u="none" strike="noStrike" cap="none">
                <a:solidFill>
                  <a:schemeClr val="lt1"/>
                </a:solidFill>
                <a:latin typeface="Questrial"/>
                <a:ea typeface="Questrial"/>
                <a:cs typeface="Questrial"/>
                <a:sym typeface="Questrial"/>
              </a:defRPr>
            </a:lvl2pPr>
            <a:lvl3pPr marL="1371600" marR="0" lvl="2" indent="-338137" algn="l" rtl="0">
              <a:lnSpc>
                <a:spcPct val="100000"/>
              </a:lnSpc>
              <a:spcBef>
                <a:spcPts val="500"/>
              </a:spcBef>
              <a:spcAft>
                <a:spcPts val="0"/>
              </a:spcAft>
              <a:buClr>
                <a:schemeClr val="accent2"/>
              </a:buClr>
              <a:buSzPts val="1725"/>
              <a:buFont typeface="Noto Sans Symbols"/>
              <a:buChar char="■"/>
              <a:defRPr sz="2300" b="0" i="0" u="none" strike="noStrike" cap="none">
                <a:solidFill>
                  <a:schemeClr val="lt1"/>
                </a:solidFill>
                <a:latin typeface="Questrial"/>
                <a:ea typeface="Questrial"/>
                <a:cs typeface="Questrial"/>
                <a:sym typeface="Questrial"/>
              </a:defRPr>
            </a:lvl3pPr>
            <a:lvl4pPr marL="1828800" marR="0" lvl="3" indent="-323850" algn="l" rtl="0">
              <a:lnSpc>
                <a:spcPct val="100000"/>
              </a:lnSpc>
              <a:spcBef>
                <a:spcPts val="400"/>
              </a:spcBef>
              <a:spcAft>
                <a:spcPts val="0"/>
              </a:spcAft>
              <a:buClr>
                <a:schemeClr val="accent3"/>
              </a:buClr>
              <a:buSzPts val="1500"/>
              <a:buFont typeface="Noto Sans Symbols"/>
              <a:buChar char="■"/>
              <a:defRPr sz="2000" b="0" i="0" u="none" strike="noStrike" cap="none">
                <a:solidFill>
                  <a:schemeClr val="lt1"/>
                </a:solidFill>
                <a:latin typeface="Questrial"/>
                <a:ea typeface="Questrial"/>
                <a:cs typeface="Questrial"/>
                <a:sym typeface="Questrial"/>
              </a:defRPr>
            </a:lvl4pPr>
            <a:lvl5pPr marL="2286000" marR="0" lvl="4" indent="-311150" algn="l" rtl="0">
              <a:lnSpc>
                <a:spcPct val="100000"/>
              </a:lnSpc>
              <a:spcBef>
                <a:spcPts val="400"/>
              </a:spcBef>
              <a:spcAft>
                <a:spcPts val="0"/>
              </a:spcAft>
              <a:buClr>
                <a:schemeClr val="accent4"/>
              </a:buClr>
              <a:buSzPts val="1300"/>
              <a:buFont typeface="Noto Sans Symbols"/>
              <a:buChar char="■"/>
              <a:defRPr sz="2000" b="0" i="0" u="none" strike="noStrike" cap="none">
                <a:solidFill>
                  <a:schemeClr val="lt1"/>
                </a:solidFill>
                <a:latin typeface="Questrial"/>
                <a:ea typeface="Questrial"/>
                <a:cs typeface="Questrial"/>
                <a:sym typeface="Questrial"/>
              </a:defRPr>
            </a:lvl5pPr>
            <a:lvl6pPr marL="2743200" marR="0" lvl="5"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lt1"/>
                </a:solidFill>
                <a:latin typeface="Questrial"/>
                <a:ea typeface="Questrial"/>
                <a:cs typeface="Questrial"/>
                <a:sym typeface="Questrial"/>
              </a:defRPr>
            </a:lvl6pPr>
            <a:lvl7pPr marL="3200400" marR="0" lvl="6" indent="-342900" algn="l" rtl="0">
              <a:lnSpc>
                <a:spcPct val="100000"/>
              </a:lnSpc>
              <a:spcBef>
                <a:spcPts val="360"/>
              </a:spcBef>
              <a:spcAft>
                <a:spcPts val="0"/>
              </a:spcAft>
              <a:buClr>
                <a:schemeClr val="accent2"/>
              </a:buClr>
              <a:buSzPts val="1800"/>
              <a:buFont typeface="Noto Sans Symbols"/>
              <a:buChar char="▪"/>
              <a:defRPr sz="1800" b="0" i="0" u="none" strike="noStrike" cap="none">
                <a:solidFill>
                  <a:schemeClr val="lt1"/>
                </a:solidFill>
                <a:latin typeface="Questrial"/>
                <a:ea typeface="Questrial"/>
                <a:cs typeface="Questrial"/>
                <a:sym typeface="Questrial"/>
              </a:defRPr>
            </a:lvl7pPr>
            <a:lvl8pPr marL="3657600" marR="0" lvl="7"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lt1"/>
                </a:solidFill>
                <a:latin typeface="Questrial"/>
                <a:ea typeface="Questrial"/>
                <a:cs typeface="Questrial"/>
                <a:sym typeface="Questrial"/>
              </a:defRPr>
            </a:lvl8pPr>
            <a:lvl9pPr marL="4114800" marR="0" lvl="8" indent="-342900" algn="l" rtl="0">
              <a:lnSpc>
                <a:spcPct val="100000"/>
              </a:lnSpc>
              <a:spcBef>
                <a:spcPts val="360"/>
              </a:spcBef>
              <a:spcAft>
                <a:spcPts val="0"/>
              </a:spcAft>
              <a:buClr>
                <a:schemeClr val="accent4"/>
              </a:buClr>
              <a:buSzPts val="1800"/>
              <a:buFont typeface="Noto Sans Symbols"/>
              <a:buChar char="▪"/>
              <a:defRPr sz="1800" b="0" i="0" u="none" strike="noStrike" cap="none">
                <a:solidFill>
                  <a:schemeClr val="lt1"/>
                </a:solidFill>
                <a:latin typeface="Questrial"/>
                <a:ea typeface="Questrial"/>
                <a:cs typeface="Questrial"/>
                <a:sym typeface="Questrial"/>
              </a:defRPr>
            </a:lvl9pPr>
          </a:lstStyle>
          <a:p>
            <a:endParaRPr/>
          </a:p>
        </p:txBody>
      </p:sp>
      <p:sp>
        <p:nvSpPr>
          <p:cNvPr id="12" name="Google Shape;12;p1"/>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9pPr>
          </a:lstStyle>
          <a:p>
            <a:endParaRPr/>
          </a:p>
        </p:txBody>
      </p:sp>
      <p:sp>
        <p:nvSpPr>
          <p:cNvPr id="13" name="Google Shape;13;p1"/>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chemeClr val="lt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Questrial"/>
                <a:ea typeface="Questrial"/>
                <a:cs typeface="Questrial"/>
                <a:sym typeface="Questrial"/>
              </a:defRPr>
            </a:lvl9pPr>
          </a:lstStyle>
          <a:p>
            <a:endParaRPr/>
          </a:p>
        </p:txBody>
      </p:sp>
      <p:sp>
        <p:nvSpPr>
          <p:cNvPr id="14" name="Google Shape;14;p1"/>
          <p:cNvSpPr/>
          <p:nvPr/>
        </p:nvSpPr>
        <p:spPr>
          <a:xfrm>
            <a:off x="0" y="1234440"/>
            <a:ext cx="9144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5" name="Google Shape;15;p1"/>
          <p:cNvSpPr/>
          <p:nvPr/>
        </p:nvSpPr>
        <p:spPr>
          <a:xfrm>
            <a:off x="0" y="1280160"/>
            <a:ext cx="53340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6" name="Google Shape;16;p1"/>
          <p:cNvSpPr/>
          <p:nvPr/>
        </p:nvSpPr>
        <p:spPr>
          <a:xfrm>
            <a:off x="590550" y="1280160"/>
            <a:ext cx="855345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17" name="Google Shape;17;p1"/>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transition spd="med">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sp>
        <p:nvSpPr>
          <p:cNvPr id="28" name="Google Shape;28;p3"/>
          <p:cNvSpPr txBox="1">
            <a:spLocks noGrp="1"/>
          </p:cNvSpPr>
          <p:nvPr>
            <p:ph type="title"/>
          </p:nvPr>
        </p:nvSpPr>
        <p:spPr>
          <a:xfrm>
            <a:off x="609600" y="228600"/>
            <a:ext cx="8153400" cy="9906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2"/>
              </a:buClr>
              <a:buSzPts val="1400"/>
              <a:buFont typeface="Questrial"/>
              <a:buNone/>
              <a:defRPr sz="4400" b="0" i="0" u="none" strike="noStrike" cap="none">
                <a:solidFill>
                  <a:schemeClr val="dk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3"/>
          <p:cNvSpPr txBox="1">
            <a:spLocks noGrp="1"/>
          </p:cNvSpPr>
          <p:nvPr>
            <p:ph type="body" idx="1"/>
          </p:nvPr>
        </p:nvSpPr>
        <p:spPr>
          <a:xfrm>
            <a:off x="612648" y="1600200"/>
            <a:ext cx="8153400" cy="4526280"/>
          </a:xfrm>
          <a:prstGeom prst="rect">
            <a:avLst/>
          </a:prstGeom>
          <a:noFill/>
          <a:ln>
            <a:noFill/>
          </a:ln>
        </p:spPr>
        <p:txBody>
          <a:bodyPr spcFirstLastPara="1" wrap="square" lIns="91425" tIns="91425" rIns="91425" bIns="91425" anchor="t" anchorCtr="0">
            <a:noAutofit/>
          </a:bodyPr>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lnSpc>
                <a:spcPct val="100000"/>
              </a:lnSpc>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lnSpc>
                <a:spcPct val="100000"/>
              </a:lnSpc>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lnSpc>
                <a:spcPct val="100000"/>
              </a:lnSpc>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30" name="Google Shape;30;p3"/>
          <p:cNvSpPr txBox="1">
            <a:spLocks noGrp="1"/>
          </p:cNvSpPr>
          <p:nvPr>
            <p:ph type="dt" idx="10"/>
          </p:nvPr>
        </p:nvSpPr>
        <p:spPr>
          <a:xfrm>
            <a:off x="6096000" y="6248400"/>
            <a:ext cx="26670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9pPr>
          </a:lstStyle>
          <a:p>
            <a:endParaRPr/>
          </a:p>
        </p:txBody>
      </p:sp>
      <p:sp>
        <p:nvSpPr>
          <p:cNvPr id="31" name="Google Shape;31;p3"/>
          <p:cNvSpPr txBox="1">
            <a:spLocks noGrp="1"/>
          </p:cNvSpPr>
          <p:nvPr>
            <p:ph type="ftr" idx="11"/>
          </p:nvPr>
        </p:nvSpPr>
        <p:spPr>
          <a:xfrm>
            <a:off x="609600" y="6248206"/>
            <a:ext cx="5421083" cy="365125"/>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Questrial"/>
                <a:ea typeface="Questrial"/>
                <a:cs typeface="Questrial"/>
                <a:sym typeface="Questrial"/>
              </a:defRPr>
            </a:lvl9pPr>
          </a:lstStyle>
          <a:p>
            <a:endParaRPr/>
          </a:p>
        </p:txBody>
      </p:sp>
      <p:sp>
        <p:nvSpPr>
          <p:cNvPr id="32" name="Google Shape;32;p3"/>
          <p:cNvSpPr/>
          <p:nvPr/>
        </p:nvSpPr>
        <p:spPr>
          <a:xfrm>
            <a:off x="0" y="1234440"/>
            <a:ext cx="9144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33" name="Google Shape;33;p3"/>
          <p:cNvSpPr/>
          <p:nvPr/>
        </p:nvSpPr>
        <p:spPr>
          <a:xfrm>
            <a:off x="0" y="1280160"/>
            <a:ext cx="53340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34" name="Google Shape;34;p3"/>
          <p:cNvSpPr/>
          <p:nvPr/>
        </p:nvSpPr>
        <p:spPr>
          <a:xfrm>
            <a:off x="590550" y="1280160"/>
            <a:ext cx="855345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estrial"/>
              <a:ea typeface="Questrial"/>
              <a:cs typeface="Questrial"/>
              <a:sym typeface="Questrial"/>
            </a:endParaRPr>
          </a:p>
        </p:txBody>
      </p:sp>
      <p:sp>
        <p:nvSpPr>
          <p:cNvPr id="35" name="Google Shape;35;p3"/>
          <p:cNvSpPr txBox="1">
            <a:spLocks noGrp="1"/>
          </p:cNvSpPr>
          <p:nvPr>
            <p:ph type="sldNum" idx="12"/>
          </p:nvPr>
        </p:nvSpPr>
        <p:spPr>
          <a:xfrm>
            <a:off x="0" y="1272222"/>
            <a:ext cx="533400" cy="244476"/>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1pPr>
            <a:lvl2pPr marL="0" marR="0" lvl="1"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2pPr>
            <a:lvl3pPr marL="0" marR="0" lvl="2"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3pPr>
            <a:lvl4pPr marL="0" marR="0" lvl="3"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4pPr>
            <a:lvl5pPr marL="0" marR="0" lvl="4"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5pPr>
            <a:lvl6pPr marL="0" marR="0" lvl="5"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6pPr>
            <a:lvl7pPr marL="0" marR="0" lvl="6"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7pPr>
            <a:lvl8pPr marL="0" marR="0" lvl="7"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8pPr>
            <a:lvl9pPr marL="0" marR="0" lvl="8" indent="0" algn="ctr"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22"/>
        <p:cNvGrpSpPr/>
        <p:nvPr/>
      </p:nvGrpSpPr>
      <p:grpSpPr>
        <a:xfrm>
          <a:off x="0" y="0"/>
          <a:ext cx="0" cy="0"/>
          <a:chOff x="0" y="0"/>
          <a:chExt cx="0" cy="0"/>
        </a:xfrm>
      </p:grpSpPr>
      <p:sp>
        <p:nvSpPr>
          <p:cNvPr id="123" name="Google Shape;123;p15"/>
          <p:cNvSpPr txBox="1"/>
          <p:nvPr/>
        </p:nvSpPr>
        <p:spPr>
          <a:xfrm>
            <a:off x="152400" y="152400"/>
            <a:ext cx="8440500" cy="2801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dirty="0">
                <a:solidFill>
                  <a:schemeClr val="lt1"/>
                </a:solidFill>
                <a:latin typeface="Roboto"/>
                <a:ea typeface="Roboto"/>
                <a:cs typeface="Roboto"/>
                <a:sym typeface="Roboto"/>
              </a:rPr>
              <a:t>Welcome to Hogan Cedars Elementary </a:t>
            </a:r>
            <a:endParaRPr sz="4800" b="0" i="0" u="none" strike="noStrike" cap="none" dirty="0">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dirty="0">
                <a:solidFill>
                  <a:schemeClr val="lt1"/>
                </a:solidFill>
                <a:latin typeface="Roboto"/>
                <a:ea typeface="Roboto"/>
                <a:cs typeface="Roboto"/>
                <a:sym typeface="Roboto"/>
              </a:rPr>
              <a:t>Annual Title I Informational Slideshow</a:t>
            </a:r>
            <a:endParaRPr sz="1400" b="0" i="0" u="none" strike="noStrike" cap="none" dirty="0">
              <a:solidFill>
                <a:srgbClr val="000000"/>
              </a:solidFill>
              <a:latin typeface="Arial"/>
              <a:ea typeface="Arial"/>
              <a:cs typeface="Arial"/>
              <a:sym typeface="Arial"/>
            </a:endParaRPr>
          </a:p>
        </p:txBody>
      </p:sp>
      <p:pic>
        <p:nvPicPr>
          <p:cNvPr id="124" name="Google Shape;124;p15"/>
          <p:cNvPicPr preferRelativeResize="0"/>
          <p:nvPr/>
        </p:nvPicPr>
        <p:blipFill rotWithShape="1">
          <a:blip r:embed="rId3">
            <a:alphaModFix/>
          </a:blip>
          <a:srcRect/>
          <a:stretch/>
        </p:blipFill>
        <p:spPr>
          <a:xfrm>
            <a:off x="2075575" y="3167875"/>
            <a:ext cx="4799200" cy="3599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6"/>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Title I-A Program</a:t>
            </a:r>
            <a:endParaRPr/>
          </a:p>
        </p:txBody>
      </p:sp>
      <p:sp>
        <p:nvSpPr>
          <p:cNvPr id="131" name="Google Shape;131;p16"/>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20040" marR="0" lvl="0" indent="-320040" algn="l" rtl="0">
              <a:lnSpc>
                <a:spcPct val="90000"/>
              </a:lnSpc>
              <a:spcBef>
                <a:spcPts val="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What is “Title I”?</a:t>
            </a:r>
            <a:endParaRPr/>
          </a:p>
          <a:p>
            <a:pPr marL="320040" marR="0" lvl="0" indent="-209550" algn="l" rtl="0">
              <a:lnSpc>
                <a:spcPct val="90000"/>
              </a:lnSpc>
              <a:spcBef>
                <a:spcPts val="700"/>
              </a:spcBef>
              <a:spcAft>
                <a:spcPts val="0"/>
              </a:spcAft>
              <a:buClr>
                <a:schemeClr val="accent2"/>
              </a:buClr>
              <a:buSzPts val="1740"/>
              <a:buFont typeface="Noto Sans Symbols"/>
              <a:buNone/>
            </a:pPr>
            <a:endParaRPr sz="2900" b="0" i="0" u="none" strike="noStrike" cap="none">
              <a:solidFill>
                <a:schemeClr val="dk1"/>
              </a:solidFill>
              <a:latin typeface="Questrial"/>
              <a:ea typeface="Questrial"/>
              <a:cs typeface="Questrial"/>
              <a:sym typeface="Questrial"/>
            </a:endParaRPr>
          </a:p>
          <a:p>
            <a:pPr marL="640080" marR="0" lvl="1" indent="-28448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Title I-A is the United States government’s largest education assistance program for schools.</a:t>
            </a:r>
            <a:endParaRPr/>
          </a:p>
          <a:p>
            <a:pPr marL="640080" marR="0" lvl="1" indent="-28448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Funds are used to provide programs to help children who are struggling in reading and math.</a:t>
            </a:r>
            <a:endParaRPr/>
          </a:p>
          <a:p>
            <a:pPr marL="640080" marR="0" lvl="1" indent="-28448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Extra help (in addition to what they learn during math and reading time in the classroom).</a:t>
            </a:r>
            <a:endParaRPr sz="2600" b="0" i="0" u="none" strike="noStrike" cap="none">
              <a:solidFill>
                <a:schemeClr val="dk1"/>
              </a:solidFill>
              <a:latin typeface="Questrial"/>
              <a:ea typeface="Questrial"/>
              <a:cs typeface="Questrial"/>
              <a:sym typeface="Questrial"/>
            </a:endParaRPr>
          </a:p>
          <a:p>
            <a:pPr marL="640080" marR="0" lvl="1" indent="-28448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Funding provided under ESEA, Elementary and Secondary Education Act.</a:t>
            </a:r>
            <a:endParaRPr sz="2600" b="0" i="0" u="none" strike="noStrike" cap="none">
              <a:solidFill>
                <a:schemeClr val="dk1"/>
              </a:solidFill>
              <a:latin typeface="Questrial"/>
              <a:ea typeface="Questrial"/>
              <a:cs typeface="Questrial"/>
              <a:sym typeface="Questrial"/>
            </a:endParaRPr>
          </a:p>
        </p:txBody>
      </p:sp>
    </p:spTree>
  </p:cSld>
  <p:clrMapOvr>
    <a:masterClrMapping/>
  </p:clrMapOvr>
  <mc:AlternateContent xmlns:mc="http://schemas.openxmlformats.org/markup-compatibility/2006" xmlns:p14="http://schemas.microsoft.com/office/powerpoint/2010/main">
    <mc:Choice Requires="p14">
      <p:transition p14:dur="1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7"/>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Programa Title I-A</a:t>
            </a:r>
            <a:endParaRPr sz="4400" b="0" i="0" u="none" strike="noStrike" cap="none">
              <a:solidFill>
                <a:schemeClr val="dk2"/>
              </a:solidFill>
              <a:latin typeface="Questrial"/>
              <a:ea typeface="Questrial"/>
              <a:cs typeface="Questrial"/>
              <a:sym typeface="Questrial"/>
            </a:endParaRPr>
          </a:p>
        </p:txBody>
      </p:sp>
      <p:sp>
        <p:nvSpPr>
          <p:cNvPr id="138" name="Google Shape;138;p17"/>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7663" marR="0" lvl="0" indent="-347663" algn="l" rtl="0">
              <a:lnSpc>
                <a:spcPct val="90000"/>
              </a:lnSpc>
              <a:spcBef>
                <a:spcPts val="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¿Qué es “Title I”?</a:t>
            </a:r>
            <a:endParaRPr/>
          </a:p>
          <a:p>
            <a:pPr marL="320040" marR="0" lvl="0" indent="-209550" algn="l" rtl="0">
              <a:lnSpc>
                <a:spcPct val="90000"/>
              </a:lnSpc>
              <a:spcBef>
                <a:spcPts val="700"/>
              </a:spcBef>
              <a:spcAft>
                <a:spcPts val="0"/>
              </a:spcAft>
              <a:buClr>
                <a:schemeClr val="accent2"/>
              </a:buClr>
              <a:buSzPts val="1740"/>
              <a:buFont typeface="Noto Sans Symbols"/>
              <a:buNone/>
            </a:pPr>
            <a:endParaRPr sz="2900" b="0" i="0" u="none" strike="noStrike" cap="none">
              <a:solidFill>
                <a:schemeClr val="dk1"/>
              </a:solidFill>
              <a:latin typeface="Questrial"/>
              <a:ea typeface="Questrial"/>
              <a:cs typeface="Questrial"/>
              <a:sym typeface="Questrial"/>
            </a:endParaRPr>
          </a:p>
          <a:p>
            <a:pPr marL="685800" marR="0" lvl="1" indent="-34290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Title I-A es el mayor programa educativo de asistencia del Gobierno de Estados Unidos para las escuelas.</a:t>
            </a:r>
            <a:endParaRPr/>
          </a:p>
          <a:p>
            <a:pPr marL="685800" marR="0" lvl="1" indent="-34290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Los fondos se usan para suministrar programas que ayuden a los estudiantes que tienen dificultades en lectura y matemáticas.</a:t>
            </a:r>
            <a:endParaRPr/>
          </a:p>
          <a:p>
            <a:pPr marL="685800" marR="0" lvl="1" indent="-34290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Ayuda adicional, además de lo que aprenden en matemáticas y lectura en la clase.</a:t>
            </a:r>
            <a:endParaRPr/>
          </a:p>
          <a:p>
            <a:pPr marL="685800" marR="0" lvl="1" indent="-342900" algn="l" rtl="0">
              <a:lnSpc>
                <a:spcPct val="9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Fondos suministrados bajo la Ley de Educación Primaria y Secundaria ESEA.</a:t>
            </a:r>
            <a:endParaRPr sz="2600" b="0" i="0" u="none" strike="noStrike" cap="none">
              <a:solidFill>
                <a:schemeClr val="dk1"/>
              </a:solidFill>
              <a:latin typeface="Questrial"/>
              <a:ea typeface="Questrial"/>
              <a:cs typeface="Questrial"/>
              <a:sym typeface="Questrial"/>
            </a:endParaRP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8"/>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Design of our Program</a:t>
            </a:r>
            <a:endParaRPr/>
          </a:p>
        </p:txBody>
      </p:sp>
      <p:sp>
        <p:nvSpPr>
          <p:cNvPr id="145" name="Google Shape;145;p18"/>
          <p:cNvSpPr txBox="1">
            <a:spLocks noGrp="1"/>
          </p:cNvSpPr>
          <p:nvPr>
            <p:ph type="body" idx="1"/>
          </p:nvPr>
        </p:nvSpPr>
        <p:spPr>
          <a:xfrm>
            <a:off x="612775" y="1371600"/>
            <a:ext cx="8153400" cy="47244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accent2"/>
              </a:buClr>
              <a:buSzPts val="1740"/>
              <a:buFont typeface="Noto Sans Symbols"/>
              <a:buNone/>
            </a:pPr>
            <a:endParaRPr sz="2700" b="0" i="0" u="none" strike="noStrike" cap="none">
              <a:solidFill>
                <a:schemeClr val="dk1"/>
              </a:solidFill>
              <a:latin typeface="Questrial"/>
              <a:ea typeface="Questrial"/>
              <a:cs typeface="Questrial"/>
              <a:sym typeface="Questrial"/>
            </a:endParaRPr>
          </a:p>
          <a:p>
            <a:pPr marL="0" marR="0" lvl="0" indent="-102870" algn="l" rtl="0">
              <a:lnSpc>
                <a:spcPct val="80000"/>
              </a:lnSpc>
              <a:spcBef>
                <a:spcPts val="700"/>
              </a:spcBef>
              <a:spcAft>
                <a:spcPts val="0"/>
              </a:spcAft>
              <a:buClr>
                <a:schemeClr val="accent2"/>
              </a:buClr>
              <a:buSzPts val="1620"/>
              <a:buFont typeface="Noto Sans Symbols"/>
              <a:buChar char="◻"/>
            </a:pPr>
            <a:r>
              <a:rPr lang="en-US" sz="2700" b="0" i="0" u="none" strike="noStrike" cap="none">
                <a:solidFill>
                  <a:schemeClr val="dk1"/>
                </a:solidFill>
                <a:latin typeface="Questrial"/>
                <a:ea typeface="Questrial"/>
                <a:cs typeface="Questrial"/>
                <a:sym typeface="Questrial"/>
              </a:rPr>
              <a:t>Schoolwide Program</a:t>
            </a:r>
            <a:endParaRPr/>
          </a:p>
          <a:p>
            <a:pPr marL="914400" marR="0" lvl="2" indent="-228600" algn="l" rtl="0">
              <a:lnSpc>
                <a:spcPct val="80000"/>
              </a:lnSpc>
              <a:spcBef>
                <a:spcPts val="500"/>
              </a:spcBef>
              <a:spcAft>
                <a:spcPts val="0"/>
              </a:spcAft>
              <a:buClr>
                <a:schemeClr val="accent2"/>
              </a:buClr>
              <a:buSzPts val="1575"/>
              <a:buFont typeface="Noto Sans Symbols"/>
              <a:buChar char="■"/>
            </a:pPr>
            <a:r>
              <a:rPr lang="en-US" sz="2100" b="0" i="0" u="none" strike="noStrike" cap="none">
                <a:solidFill>
                  <a:schemeClr val="dk1"/>
                </a:solidFill>
                <a:latin typeface="Questrial"/>
                <a:ea typeface="Questrial"/>
                <a:cs typeface="Questrial"/>
                <a:sym typeface="Questrial"/>
              </a:rPr>
              <a:t>All students are Title I and receive services funded through Federal Title I dollars.</a:t>
            </a:r>
            <a:endParaRPr/>
          </a:p>
          <a:p>
            <a:pPr marL="457200" marR="0" lvl="1" indent="0" algn="l" rtl="0">
              <a:lnSpc>
                <a:spcPct val="80000"/>
              </a:lnSpc>
              <a:spcBef>
                <a:spcPts val="550"/>
              </a:spcBef>
              <a:spcAft>
                <a:spcPts val="0"/>
              </a:spcAft>
              <a:buClr>
                <a:schemeClr val="accent1"/>
              </a:buClr>
              <a:buSzPts val="1820"/>
              <a:buFont typeface="Noto Sans Symbols"/>
              <a:buNone/>
            </a:pPr>
            <a:endParaRPr sz="2400" b="0" i="0" u="none" strike="noStrike" cap="none">
              <a:solidFill>
                <a:schemeClr val="dk1"/>
              </a:solidFill>
              <a:latin typeface="Questrial"/>
              <a:ea typeface="Questrial"/>
              <a:cs typeface="Questrial"/>
              <a:sym typeface="Questrial"/>
            </a:endParaRPr>
          </a:p>
          <a:p>
            <a:pPr marL="0" marR="0" lvl="0" indent="-102870" algn="l" rtl="0">
              <a:lnSpc>
                <a:spcPct val="80000"/>
              </a:lnSpc>
              <a:spcBef>
                <a:spcPts val="700"/>
              </a:spcBef>
              <a:spcAft>
                <a:spcPts val="0"/>
              </a:spcAft>
              <a:buClr>
                <a:schemeClr val="accent2"/>
              </a:buClr>
              <a:buSzPts val="1620"/>
              <a:buFont typeface="Noto Sans Symbols"/>
              <a:buChar char="◻"/>
            </a:pPr>
            <a:r>
              <a:rPr lang="en-US" sz="2700" b="0" i="0" u="none" strike="noStrike" cap="none">
                <a:solidFill>
                  <a:schemeClr val="dk1"/>
                </a:solidFill>
                <a:latin typeface="Questrial"/>
                <a:ea typeface="Questrial"/>
                <a:cs typeface="Questrial"/>
                <a:sym typeface="Questrial"/>
              </a:rPr>
              <a:t>What does our program look like?</a:t>
            </a:r>
            <a:endParaRPr sz="1800" b="0" i="0" u="none" strike="noStrike" cap="none">
              <a:solidFill>
                <a:schemeClr val="dk1"/>
              </a:solidFill>
              <a:latin typeface="Questrial"/>
              <a:ea typeface="Questrial"/>
              <a:cs typeface="Questrial"/>
              <a:sym typeface="Questrial"/>
            </a:endParaRPr>
          </a:p>
          <a:p>
            <a:pPr marL="914400" marR="0" lvl="2" indent="-228600" algn="l" rtl="0">
              <a:lnSpc>
                <a:spcPct val="80000"/>
              </a:lnSpc>
              <a:spcBef>
                <a:spcPts val="500"/>
              </a:spcBef>
              <a:spcAft>
                <a:spcPts val="0"/>
              </a:spcAft>
              <a:buClr>
                <a:schemeClr val="accent2"/>
              </a:buClr>
              <a:buSzPts val="1575"/>
              <a:buFont typeface="Noto Sans Symbols"/>
              <a:buChar char="■"/>
            </a:pPr>
            <a:r>
              <a:rPr lang="en-US" sz="2100"/>
              <a:t> We have extra staff to support struggling students in reading</a:t>
            </a:r>
            <a:endParaRPr sz="2100"/>
          </a:p>
          <a:p>
            <a:pPr marL="914400" marR="0" lvl="2" indent="-261937" algn="l" rtl="0">
              <a:lnSpc>
                <a:spcPct val="80000"/>
              </a:lnSpc>
              <a:spcBef>
                <a:spcPts val="500"/>
              </a:spcBef>
              <a:spcAft>
                <a:spcPts val="0"/>
              </a:spcAft>
              <a:buClr>
                <a:schemeClr val="accent2"/>
              </a:buClr>
              <a:buSzPts val="2100"/>
              <a:buFont typeface="Noto Sans Symbols"/>
              <a:buChar char="■"/>
            </a:pPr>
            <a:r>
              <a:rPr lang="en-US" sz="2100"/>
              <a:t>We work with students in small groups throughout the building </a:t>
            </a:r>
            <a:endParaRPr sz="2100"/>
          </a:p>
          <a:p>
            <a:pPr marL="320040" marR="0" lvl="0" indent="594360" algn="l" rtl="0">
              <a:lnSpc>
                <a:spcPct val="80000"/>
              </a:lnSpc>
              <a:spcBef>
                <a:spcPts val="500"/>
              </a:spcBef>
              <a:spcAft>
                <a:spcPts val="0"/>
              </a:spcAft>
              <a:buSzPts val="1740"/>
              <a:buNone/>
            </a:pPr>
            <a:endParaRPr/>
          </a:p>
          <a:p>
            <a:pPr marL="457200" marR="0" lvl="1" indent="0" algn="l" rtl="0">
              <a:lnSpc>
                <a:spcPct val="80000"/>
              </a:lnSpc>
              <a:spcBef>
                <a:spcPts val="550"/>
              </a:spcBef>
              <a:spcAft>
                <a:spcPts val="0"/>
              </a:spcAft>
              <a:buClr>
                <a:schemeClr val="accent1"/>
              </a:buClr>
              <a:buSzPts val="1820"/>
              <a:buFont typeface="Noto Sans Symbols"/>
              <a:buNone/>
            </a:pPr>
            <a:endParaRPr sz="2400" b="0" i="0" u="none" strike="noStrike" cap="none">
              <a:solidFill>
                <a:schemeClr val="dk1"/>
              </a:solidFill>
              <a:latin typeface="Questrial"/>
              <a:ea typeface="Questrial"/>
              <a:cs typeface="Questrial"/>
              <a:sym typeface="Questrial"/>
            </a:endParaRPr>
          </a:p>
          <a:p>
            <a:pPr marL="0" marR="0" lvl="0" indent="102870" algn="l" rtl="0">
              <a:lnSpc>
                <a:spcPct val="90000"/>
              </a:lnSpc>
              <a:spcBef>
                <a:spcPts val="700"/>
              </a:spcBef>
              <a:spcAft>
                <a:spcPts val="0"/>
              </a:spcAft>
              <a:buClr>
                <a:schemeClr val="accent2"/>
              </a:buClr>
              <a:buSzPts val="1620"/>
              <a:buFont typeface="Noto Sans Symbols"/>
              <a:buNone/>
            </a:pPr>
            <a:endParaRPr sz="2700" b="0" i="0" u="none" strike="noStrike" cap="none">
              <a:solidFill>
                <a:schemeClr val="dk1"/>
              </a:solidFill>
              <a:latin typeface="Questrial"/>
              <a:ea typeface="Questrial"/>
              <a:cs typeface="Questrial"/>
              <a:sym typeface="Quest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9"/>
          <p:cNvSpPr txBox="1">
            <a:spLocks noGrp="1"/>
          </p:cNvSpPr>
          <p:nvPr>
            <p:ph type="title"/>
          </p:nvPr>
        </p:nvSpPr>
        <p:spPr>
          <a:xfrm>
            <a:off x="612775" y="250025"/>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Diseño de nuestro Programa</a:t>
            </a:r>
            <a:endParaRPr sz="4400" b="0" i="0" u="none" strike="noStrike" cap="none">
              <a:solidFill>
                <a:schemeClr val="dk2"/>
              </a:solidFill>
              <a:latin typeface="Questrial"/>
              <a:ea typeface="Questrial"/>
              <a:cs typeface="Questrial"/>
              <a:sym typeface="Questrial"/>
            </a:endParaRPr>
          </a:p>
        </p:txBody>
      </p:sp>
      <p:sp>
        <p:nvSpPr>
          <p:cNvPr id="152" name="Google Shape;152;p19"/>
          <p:cNvSpPr txBox="1">
            <a:spLocks noGrp="1"/>
          </p:cNvSpPr>
          <p:nvPr>
            <p:ph type="body" idx="1"/>
          </p:nvPr>
        </p:nvSpPr>
        <p:spPr>
          <a:xfrm>
            <a:off x="612775" y="1371600"/>
            <a:ext cx="8153400" cy="47244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accent2"/>
              </a:buClr>
              <a:buSzPts val="1740"/>
              <a:buFont typeface="Noto Sans Symbols"/>
              <a:buNone/>
            </a:pPr>
            <a:endParaRPr sz="2700" b="0" i="0" u="none" strike="noStrike" cap="none">
              <a:solidFill>
                <a:schemeClr val="dk1"/>
              </a:solidFill>
              <a:latin typeface="Questrial"/>
              <a:ea typeface="Questrial"/>
              <a:cs typeface="Questrial"/>
              <a:sym typeface="Questrial"/>
            </a:endParaRPr>
          </a:p>
          <a:p>
            <a:pPr marL="347663" marR="0" lvl="0" indent="-347663" algn="l" rtl="0">
              <a:lnSpc>
                <a:spcPct val="80000"/>
              </a:lnSpc>
              <a:spcBef>
                <a:spcPts val="700"/>
              </a:spcBef>
              <a:spcAft>
                <a:spcPts val="0"/>
              </a:spcAft>
              <a:buClr>
                <a:schemeClr val="accent2"/>
              </a:buClr>
              <a:buSzPts val="1620"/>
              <a:buFont typeface="Noto Sans Symbols"/>
              <a:buChar char="◻"/>
            </a:pPr>
            <a:r>
              <a:rPr lang="en-US" sz="2700" b="0" i="0" u="none" strike="noStrike" cap="none">
                <a:solidFill>
                  <a:schemeClr val="dk1"/>
                </a:solidFill>
                <a:latin typeface="Questrial"/>
                <a:ea typeface="Questrial"/>
                <a:cs typeface="Questrial"/>
                <a:sym typeface="Questrial"/>
              </a:rPr>
              <a:t>Programa para toda la Escuela</a:t>
            </a:r>
            <a:endParaRPr/>
          </a:p>
          <a:p>
            <a:pPr marL="1033463" marR="0" lvl="2" indent="-347663" algn="l" rtl="0">
              <a:lnSpc>
                <a:spcPct val="80000"/>
              </a:lnSpc>
              <a:spcBef>
                <a:spcPts val="500"/>
              </a:spcBef>
              <a:spcAft>
                <a:spcPts val="0"/>
              </a:spcAft>
              <a:buClr>
                <a:schemeClr val="accent2"/>
              </a:buClr>
              <a:buSzPts val="1575"/>
              <a:buFont typeface="Noto Sans Symbols"/>
              <a:buChar char="■"/>
            </a:pPr>
            <a:r>
              <a:rPr lang="en-US" sz="2100" b="0" i="0" u="none" strike="noStrike" cap="none">
                <a:solidFill>
                  <a:schemeClr val="dk1"/>
                </a:solidFill>
                <a:latin typeface="Questrial"/>
                <a:ea typeface="Questrial"/>
                <a:cs typeface="Questrial"/>
                <a:sym typeface="Questrial"/>
              </a:rPr>
              <a:t>Todos los estudiantes son Title I y reciben servicios financiados por la Ley Federal Title I.</a:t>
            </a:r>
            <a:endParaRPr/>
          </a:p>
          <a:p>
            <a:pPr marL="457200" marR="0" lvl="1" indent="0" algn="l" rtl="0">
              <a:lnSpc>
                <a:spcPct val="80000"/>
              </a:lnSpc>
              <a:spcBef>
                <a:spcPts val="550"/>
              </a:spcBef>
              <a:spcAft>
                <a:spcPts val="0"/>
              </a:spcAft>
              <a:buClr>
                <a:schemeClr val="accent1"/>
              </a:buClr>
              <a:buSzPts val="1820"/>
              <a:buFont typeface="Noto Sans Symbols"/>
              <a:buNone/>
            </a:pPr>
            <a:endParaRPr sz="2400" b="0" i="0" u="none" strike="noStrike" cap="none">
              <a:solidFill>
                <a:schemeClr val="dk1"/>
              </a:solidFill>
              <a:latin typeface="Questrial"/>
              <a:ea typeface="Questrial"/>
              <a:cs typeface="Questrial"/>
              <a:sym typeface="Questrial"/>
            </a:endParaRPr>
          </a:p>
          <a:p>
            <a:pPr marL="347662" marR="0" lvl="0" indent="-347662" algn="l" rtl="0">
              <a:lnSpc>
                <a:spcPct val="80000"/>
              </a:lnSpc>
              <a:spcBef>
                <a:spcPts val="700"/>
              </a:spcBef>
              <a:spcAft>
                <a:spcPts val="0"/>
              </a:spcAft>
              <a:buClr>
                <a:schemeClr val="accent2"/>
              </a:buClr>
              <a:buSzPts val="1620"/>
              <a:buFont typeface="Noto Sans Symbols"/>
              <a:buChar char="◻"/>
            </a:pPr>
            <a:r>
              <a:rPr lang="en-US" sz="2700" b="0" i="0" u="none" strike="noStrike" cap="none">
                <a:solidFill>
                  <a:schemeClr val="dk1"/>
                </a:solidFill>
                <a:latin typeface="Questrial"/>
                <a:ea typeface="Questrial"/>
                <a:cs typeface="Questrial"/>
                <a:sym typeface="Questrial"/>
              </a:rPr>
              <a:t>¿Qué tiene nuestro programa</a:t>
            </a:r>
            <a:r>
              <a:rPr lang="en-US" sz="2700"/>
              <a:t>?</a:t>
            </a:r>
            <a:endParaRPr sz="2700"/>
          </a:p>
          <a:p>
            <a:pPr marL="347662" lvl="0" indent="-347662" algn="l" rtl="0">
              <a:lnSpc>
                <a:spcPct val="80000"/>
              </a:lnSpc>
              <a:spcBef>
                <a:spcPts val="500"/>
              </a:spcBef>
              <a:spcAft>
                <a:spcPts val="0"/>
              </a:spcAft>
              <a:buClr>
                <a:schemeClr val="accent2"/>
              </a:buClr>
              <a:buSzPts val="2400"/>
              <a:buFont typeface="Noto Sans Symbols"/>
              <a:buChar char="◻"/>
            </a:pPr>
            <a:r>
              <a:rPr lang="en-US" sz="2400"/>
              <a:t> </a:t>
            </a:r>
            <a:r>
              <a:rPr lang="en-US" sz="2100"/>
              <a:t> Tenemos personal adicional para apoyar a los estudiantes con dificultades en la lectura</a:t>
            </a:r>
            <a:endParaRPr sz="2100"/>
          </a:p>
          <a:p>
            <a:pPr marL="347662" marR="0" lvl="0" indent="-347662" algn="l" rtl="0">
              <a:lnSpc>
                <a:spcPct val="80000"/>
              </a:lnSpc>
              <a:spcBef>
                <a:spcPts val="500"/>
              </a:spcBef>
              <a:spcAft>
                <a:spcPts val="0"/>
              </a:spcAft>
              <a:buClr>
                <a:schemeClr val="accent2"/>
              </a:buClr>
              <a:buSzPts val="2400"/>
              <a:buFont typeface="Noto Sans Symbols"/>
              <a:buChar char="◻"/>
            </a:pPr>
            <a:r>
              <a:rPr lang="en-US" sz="2100"/>
              <a:t>Trabajamos con los estudiantes en grupos pequeños por todo el edificio</a:t>
            </a:r>
            <a:endParaRPr sz="2100"/>
          </a:p>
          <a:p>
            <a:pPr marL="457200" marR="0" lvl="0" indent="0" algn="l" rtl="0">
              <a:lnSpc>
                <a:spcPct val="80000"/>
              </a:lnSpc>
              <a:spcBef>
                <a:spcPts val="500"/>
              </a:spcBef>
              <a:spcAft>
                <a:spcPts val="0"/>
              </a:spcAft>
              <a:buSzPts val="1740"/>
              <a:buNone/>
            </a:pP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495300" y="12145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Annual Review &amp; Evaluation</a:t>
            </a:r>
            <a:endParaRPr/>
          </a:p>
        </p:txBody>
      </p:sp>
      <p:grpSp>
        <p:nvGrpSpPr>
          <p:cNvPr id="159" name="Google Shape;159;p20"/>
          <p:cNvGrpSpPr/>
          <p:nvPr/>
        </p:nvGrpSpPr>
        <p:grpSpPr>
          <a:xfrm>
            <a:off x="2292094" y="1601715"/>
            <a:ext cx="4794507" cy="4492768"/>
            <a:chOff x="1679446" y="1515"/>
            <a:chExt cx="4794507" cy="4492768"/>
          </a:xfrm>
        </p:grpSpPr>
        <p:sp>
          <p:nvSpPr>
            <p:cNvPr id="160" name="Google Shape;160;p20"/>
            <p:cNvSpPr/>
            <p:nvPr/>
          </p:nvSpPr>
          <p:spPr>
            <a:xfrm>
              <a:off x="3206236" y="1515"/>
              <a:ext cx="1740926" cy="1439186"/>
            </a:xfrm>
            <a:prstGeom prst="ellipse">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20"/>
            <p:cNvSpPr txBox="1"/>
            <p:nvPr/>
          </p:nvSpPr>
          <p:spPr>
            <a:xfrm>
              <a:off x="3461189" y="212279"/>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Review plan</a:t>
              </a:r>
              <a:endParaRPr sz="1800" b="0" i="0" u="none" strike="noStrike" cap="none">
                <a:solidFill>
                  <a:schemeClr val="dk1"/>
                </a:solidFill>
                <a:latin typeface="Questrial"/>
                <a:ea typeface="Questrial"/>
                <a:cs typeface="Questrial"/>
                <a:sym typeface="Questrial"/>
              </a:endParaRPr>
            </a:p>
          </p:txBody>
        </p:sp>
        <p:sp>
          <p:nvSpPr>
            <p:cNvPr id="162" name="Google Shape;162;p20"/>
            <p:cNvSpPr/>
            <p:nvPr/>
          </p:nvSpPr>
          <p:spPr>
            <a:xfrm rot="2700000">
              <a:off x="4644537" y="1235378"/>
              <a:ext cx="378589" cy="485725"/>
            </a:xfrm>
            <a:prstGeom prst="rightArrow">
              <a:avLst>
                <a:gd name="adj1" fmla="val 60000"/>
                <a:gd name="adj2" fmla="val 50000"/>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20"/>
            <p:cNvSpPr txBox="1"/>
            <p:nvPr/>
          </p:nvSpPr>
          <p:spPr>
            <a:xfrm rot="2700000">
              <a:off x="4661170" y="1292367"/>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64" name="Google Shape;164;p20"/>
            <p:cNvSpPr/>
            <p:nvPr/>
          </p:nvSpPr>
          <p:spPr>
            <a:xfrm>
              <a:off x="4733027" y="1528306"/>
              <a:ext cx="1740926" cy="1439186"/>
            </a:xfrm>
            <a:prstGeom prst="ellipse">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20"/>
            <p:cNvSpPr txBox="1"/>
            <p:nvPr/>
          </p:nvSpPr>
          <p:spPr>
            <a:xfrm>
              <a:off x="4987976" y="1739075"/>
              <a:ext cx="1485900" cy="10176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Provide any clarifications</a:t>
              </a:r>
              <a:endParaRPr sz="1800" b="0" i="0" u="none" strike="noStrike" cap="none">
                <a:solidFill>
                  <a:schemeClr val="dk1"/>
                </a:solidFill>
                <a:latin typeface="Questrial"/>
                <a:ea typeface="Questrial"/>
                <a:cs typeface="Questrial"/>
                <a:sym typeface="Questrial"/>
              </a:endParaRPr>
            </a:p>
          </p:txBody>
        </p:sp>
        <p:sp>
          <p:nvSpPr>
            <p:cNvPr id="166" name="Google Shape;166;p20"/>
            <p:cNvSpPr/>
            <p:nvPr/>
          </p:nvSpPr>
          <p:spPr>
            <a:xfrm rot="8100000">
              <a:off x="4657064" y="2762169"/>
              <a:ext cx="378589" cy="485725"/>
            </a:xfrm>
            <a:prstGeom prst="rightArrow">
              <a:avLst>
                <a:gd name="adj1" fmla="val 60000"/>
                <a:gd name="adj2" fmla="val 50000"/>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20"/>
            <p:cNvSpPr txBox="1"/>
            <p:nvPr/>
          </p:nvSpPr>
          <p:spPr>
            <a:xfrm rot="-2700000">
              <a:off x="4754008" y="2819158"/>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68" name="Google Shape;168;p20"/>
            <p:cNvSpPr/>
            <p:nvPr/>
          </p:nvSpPr>
          <p:spPr>
            <a:xfrm>
              <a:off x="3206236" y="3055097"/>
              <a:ext cx="1740926" cy="1439186"/>
            </a:xfrm>
            <a:prstGeom prst="ellipse">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0"/>
            <p:cNvSpPr txBox="1"/>
            <p:nvPr/>
          </p:nvSpPr>
          <p:spPr>
            <a:xfrm>
              <a:off x="3461189" y="3265861"/>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Discuss plans for upcoming year</a:t>
              </a:r>
              <a:endParaRPr sz="1800" b="0" i="0" u="none" strike="noStrike" cap="none">
                <a:solidFill>
                  <a:schemeClr val="dk1"/>
                </a:solidFill>
                <a:latin typeface="Questrial"/>
                <a:ea typeface="Questrial"/>
                <a:cs typeface="Questrial"/>
                <a:sym typeface="Questrial"/>
              </a:endParaRPr>
            </a:p>
          </p:txBody>
        </p:sp>
        <p:sp>
          <p:nvSpPr>
            <p:cNvPr id="170" name="Google Shape;170;p20"/>
            <p:cNvSpPr/>
            <p:nvPr/>
          </p:nvSpPr>
          <p:spPr>
            <a:xfrm rot="-8100000">
              <a:off x="3130273" y="2774695"/>
              <a:ext cx="378589" cy="485725"/>
            </a:xfrm>
            <a:prstGeom prst="rightArrow">
              <a:avLst>
                <a:gd name="adj1" fmla="val 60000"/>
                <a:gd name="adj2" fmla="val 50000"/>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20"/>
            <p:cNvSpPr txBox="1"/>
            <p:nvPr/>
          </p:nvSpPr>
          <p:spPr>
            <a:xfrm rot="2700000">
              <a:off x="3227217" y="2911996"/>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72" name="Google Shape;172;p20"/>
            <p:cNvSpPr/>
            <p:nvPr/>
          </p:nvSpPr>
          <p:spPr>
            <a:xfrm>
              <a:off x="1679446" y="1528306"/>
              <a:ext cx="1740926" cy="1439186"/>
            </a:xfrm>
            <a:prstGeom prst="ellipse">
              <a:avLst/>
            </a:prstGeom>
            <a:solidFill>
              <a:schemeClr val="accent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20"/>
            <p:cNvSpPr txBox="1"/>
            <p:nvPr/>
          </p:nvSpPr>
          <p:spPr>
            <a:xfrm>
              <a:off x="1934399" y="1739070"/>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Request feedback</a:t>
              </a:r>
              <a:endParaRPr sz="1800" b="0" i="0" u="none" strike="noStrike" cap="none">
                <a:solidFill>
                  <a:schemeClr val="dk1"/>
                </a:solidFill>
                <a:latin typeface="Questrial"/>
                <a:ea typeface="Questrial"/>
                <a:cs typeface="Questrial"/>
                <a:sym typeface="Questrial"/>
              </a:endParaRPr>
            </a:p>
          </p:txBody>
        </p:sp>
        <p:sp>
          <p:nvSpPr>
            <p:cNvPr id="174" name="Google Shape;174;p20"/>
            <p:cNvSpPr/>
            <p:nvPr/>
          </p:nvSpPr>
          <p:spPr>
            <a:xfrm rot="-2700000">
              <a:off x="3117746" y="1247905"/>
              <a:ext cx="378589" cy="485725"/>
            </a:xfrm>
            <a:prstGeom prst="rightArrow">
              <a:avLst>
                <a:gd name="adj1" fmla="val 60000"/>
                <a:gd name="adj2" fmla="val 50000"/>
              </a:avLst>
            </a:prstGeom>
            <a:solidFill>
              <a:schemeClr val="accent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20"/>
            <p:cNvSpPr txBox="1"/>
            <p:nvPr/>
          </p:nvSpPr>
          <p:spPr>
            <a:xfrm rot="-2700000">
              <a:off x="3134379" y="1385206"/>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Revisión y Evaluación Anual</a:t>
            </a:r>
            <a:endParaRPr sz="4400" b="0" i="0" u="none" strike="noStrike" cap="none">
              <a:solidFill>
                <a:schemeClr val="dk2"/>
              </a:solidFill>
              <a:latin typeface="Questrial"/>
              <a:ea typeface="Questrial"/>
              <a:cs typeface="Questrial"/>
              <a:sym typeface="Questrial"/>
            </a:endParaRPr>
          </a:p>
        </p:txBody>
      </p:sp>
      <p:grpSp>
        <p:nvGrpSpPr>
          <p:cNvPr id="182" name="Google Shape;182;p21"/>
          <p:cNvGrpSpPr/>
          <p:nvPr/>
        </p:nvGrpSpPr>
        <p:grpSpPr>
          <a:xfrm>
            <a:off x="2506419" y="2073190"/>
            <a:ext cx="4794507" cy="4492768"/>
            <a:chOff x="1679446" y="1515"/>
            <a:chExt cx="4794507" cy="4492768"/>
          </a:xfrm>
        </p:grpSpPr>
        <p:sp>
          <p:nvSpPr>
            <p:cNvPr id="183" name="Google Shape;183;p21"/>
            <p:cNvSpPr/>
            <p:nvPr/>
          </p:nvSpPr>
          <p:spPr>
            <a:xfrm>
              <a:off x="3206236" y="1515"/>
              <a:ext cx="1740926" cy="1439186"/>
            </a:xfrm>
            <a:prstGeom prst="ellipse">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1"/>
            <p:cNvSpPr txBox="1"/>
            <p:nvPr/>
          </p:nvSpPr>
          <p:spPr>
            <a:xfrm>
              <a:off x="3461189" y="212279"/>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Revisar el plan</a:t>
              </a:r>
              <a:endParaRPr sz="1800" b="0" i="0" u="none" strike="noStrike" cap="none">
                <a:solidFill>
                  <a:schemeClr val="dk1"/>
                </a:solidFill>
                <a:latin typeface="Questrial"/>
                <a:ea typeface="Questrial"/>
                <a:cs typeface="Questrial"/>
                <a:sym typeface="Questrial"/>
              </a:endParaRPr>
            </a:p>
          </p:txBody>
        </p:sp>
        <p:sp>
          <p:nvSpPr>
            <p:cNvPr id="185" name="Google Shape;185;p21"/>
            <p:cNvSpPr/>
            <p:nvPr/>
          </p:nvSpPr>
          <p:spPr>
            <a:xfrm rot="2700000">
              <a:off x="4644537" y="1235378"/>
              <a:ext cx="378589" cy="485725"/>
            </a:xfrm>
            <a:prstGeom prst="rightArrow">
              <a:avLst>
                <a:gd name="adj1" fmla="val 60000"/>
                <a:gd name="adj2" fmla="val 50000"/>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21"/>
            <p:cNvSpPr txBox="1"/>
            <p:nvPr/>
          </p:nvSpPr>
          <p:spPr>
            <a:xfrm rot="2700000">
              <a:off x="4661170" y="1292367"/>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87" name="Google Shape;187;p21"/>
            <p:cNvSpPr/>
            <p:nvPr/>
          </p:nvSpPr>
          <p:spPr>
            <a:xfrm>
              <a:off x="4733027" y="1528306"/>
              <a:ext cx="1740926" cy="1439186"/>
            </a:xfrm>
            <a:prstGeom prst="ellipse">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21"/>
            <p:cNvSpPr txBox="1"/>
            <p:nvPr/>
          </p:nvSpPr>
          <p:spPr>
            <a:xfrm>
              <a:off x="4987980" y="1739070"/>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Aclarar cualquier duda</a:t>
              </a:r>
              <a:endParaRPr sz="1800" b="0" i="0" u="none" strike="noStrike" cap="none">
                <a:solidFill>
                  <a:schemeClr val="dk1"/>
                </a:solidFill>
                <a:latin typeface="Questrial"/>
                <a:ea typeface="Questrial"/>
                <a:cs typeface="Questrial"/>
                <a:sym typeface="Questrial"/>
              </a:endParaRPr>
            </a:p>
          </p:txBody>
        </p:sp>
        <p:sp>
          <p:nvSpPr>
            <p:cNvPr id="189" name="Google Shape;189;p21"/>
            <p:cNvSpPr/>
            <p:nvPr/>
          </p:nvSpPr>
          <p:spPr>
            <a:xfrm rot="8100000">
              <a:off x="4657064" y="2762169"/>
              <a:ext cx="378589" cy="485725"/>
            </a:xfrm>
            <a:prstGeom prst="rightArrow">
              <a:avLst>
                <a:gd name="adj1" fmla="val 60000"/>
                <a:gd name="adj2" fmla="val 50000"/>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1"/>
            <p:cNvSpPr txBox="1"/>
            <p:nvPr/>
          </p:nvSpPr>
          <p:spPr>
            <a:xfrm rot="-2700000">
              <a:off x="4754008" y="2819158"/>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91" name="Google Shape;191;p21"/>
            <p:cNvSpPr/>
            <p:nvPr/>
          </p:nvSpPr>
          <p:spPr>
            <a:xfrm>
              <a:off x="3206236" y="3055097"/>
              <a:ext cx="1740926" cy="1439186"/>
            </a:xfrm>
            <a:prstGeom prst="ellipse">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1"/>
            <p:cNvSpPr txBox="1"/>
            <p:nvPr/>
          </p:nvSpPr>
          <p:spPr>
            <a:xfrm>
              <a:off x="3461189" y="3265861"/>
              <a:ext cx="1231020" cy="1017658"/>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Discutir planes para el próximo año</a:t>
              </a:r>
              <a:endParaRPr sz="1800" b="0" i="0" u="none" strike="noStrike" cap="none">
                <a:solidFill>
                  <a:schemeClr val="dk1"/>
                </a:solidFill>
                <a:latin typeface="Questrial"/>
                <a:ea typeface="Questrial"/>
                <a:cs typeface="Questrial"/>
                <a:sym typeface="Questrial"/>
              </a:endParaRPr>
            </a:p>
          </p:txBody>
        </p:sp>
        <p:sp>
          <p:nvSpPr>
            <p:cNvPr id="193" name="Google Shape;193;p21"/>
            <p:cNvSpPr/>
            <p:nvPr/>
          </p:nvSpPr>
          <p:spPr>
            <a:xfrm rot="-8100000">
              <a:off x="3130273" y="2774695"/>
              <a:ext cx="378589" cy="485725"/>
            </a:xfrm>
            <a:prstGeom prst="rightArrow">
              <a:avLst>
                <a:gd name="adj1" fmla="val 60000"/>
                <a:gd name="adj2" fmla="val 50000"/>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21"/>
            <p:cNvSpPr txBox="1"/>
            <p:nvPr/>
          </p:nvSpPr>
          <p:spPr>
            <a:xfrm rot="2700000">
              <a:off x="3227217" y="2911996"/>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sp>
          <p:nvSpPr>
            <p:cNvPr id="195" name="Google Shape;195;p21"/>
            <p:cNvSpPr/>
            <p:nvPr/>
          </p:nvSpPr>
          <p:spPr>
            <a:xfrm>
              <a:off x="1679446" y="1528306"/>
              <a:ext cx="1740926" cy="1439186"/>
            </a:xfrm>
            <a:prstGeom prst="ellipse">
              <a:avLst/>
            </a:prstGeom>
            <a:solidFill>
              <a:schemeClr val="accent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1"/>
            <p:cNvSpPr txBox="1"/>
            <p:nvPr/>
          </p:nvSpPr>
          <p:spPr>
            <a:xfrm>
              <a:off x="1934403" y="1739075"/>
              <a:ext cx="1485900" cy="101760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Questrial"/>
                  <a:ea typeface="Questrial"/>
                  <a:cs typeface="Questrial"/>
                  <a:sym typeface="Questrial"/>
                </a:rPr>
                <a:t>Solicitar opiniones y comentarios</a:t>
              </a:r>
              <a:endParaRPr sz="1800" b="0" i="0" u="none" strike="noStrike" cap="none">
                <a:solidFill>
                  <a:schemeClr val="dk1"/>
                </a:solidFill>
                <a:latin typeface="Questrial"/>
                <a:ea typeface="Questrial"/>
                <a:cs typeface="Questrial"/>
                <a:sym typeface="Questrial"/>
              </a:endParaRPr>
            </a:p>
          </p:txBody>
        </p:sp>
        <p:sp>
          <p:nvSpPr>
            <p:cNvPr id="197" name="Google Shape;197;p21"/>
            <p:cNvSpPr/>
            <p:nvPr/>
          </p:nvSpPr>
          <p:spPr>
            <a:xfrm rot="-2700000">
              <a:off x="3117746" y="1247905"/>
              <a:ext cx="378589" cy="485725"/>
            </a:xfrm>
            <a:prstGeom prst="rightArrow">
              <a:avLst>
                <a:gd name="adj1" fmla="val 60000"/>
                <a:gd name="adj2" fmla="val 50000"/>
              </a:avLst>
            </a:prstGeom>
            <a:solidFill>
              <a:schemeClr val="accent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21"/>
            <p:cNvSpPr txBox="1"/>
            <p:nvPr/>
          </p:nvSpPr>
          <p:spPr>
            <a:xfrm rot="-2700000">
              <a:off x="3134379" y="1385206"/>
              <a:ext cx="265012" cy="29143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600"/>
                <a:buFont typeface="Arial"/>
                <a:buNone/>
              </a:pPr>
              <a:endParaRPr sz="1600" b="0" i="0" u="none" strike="noStrike" cap="none">
                <a:solidFill>
                  <a:schemeClr val="dk1"/>
                </a:solidFill>
                <a:latin typeface="Questrial"/>
                <a:ea typeface="Questrial"/>
                <a:cs typeface="Questrial"/>
                <a:sym typeface="Quest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2"/>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Assessments &amp; Monitoring</a:t>
            </a:r>
            <a:endParaRPr/>
          </a:p>
        </p:txBody>
      </p:sp>
      <p:sp>
        <p:nvSpPr>
          <p:cNvPr id="205" name="Google Shape;205;p22"/>
          <p:cNvSpPr txBox="1">
            <a:spLocks noGrp="1"/>
          </p:cNvSpPr>
          <p:nvPr>
            <p:ph type="body" idx="1"/>
          </p:nvPr>
        </p:nvSpPr>
        <p:spPr>
          <a:xfrm>
            <a:off x="457200" y="1600200"/>
            <a:ext cx="8229600" cy="4724400"/>
          </a:xfrm>
          <a:prstGeom prst="rect">
            <a:avLst/>
          </a:prstGeom>
          <a:noFill/>
          <a:ln>
            <a:noFill/>
          </a:ln>
        </p:spPr>
        <p:txBody>
          <a:bodyPr spcFirstLastPara="1" wrap="square" lIns="91425" tIns="45700" rIns="91425" bIns="45700" anchor="t" anchorCtr="0">
            <a:noAutofit/>
          </a:bodyPr>
          <a:lstStyle/>
          <a:p>
            <a:pPr marL="320040" marR="0" lvl="0" indent="-320040" algn="l" rtl="0">
              <a:lnSpc>
                <a:spcPct val="100000"/>
              </a:lnSpc>
              <a:spcBef>
                <a:spcPts val="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Assessments our school uses:</a:t>
            </a:r>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Smarter Balanced Assessment (SBA)</a:t>
            </a:r>
            <a:endParaRPr sz="2600" b="0" i="0" u="none" strike="noStrike" cap="none">
              <a:solidFill>
                <a:schemeClr val="dk1"/>
              </a:solidFill>
              <a:latin typeface="Questrial"/>
              <a:ea typeface="Questrial"/>
              <a:cs typeface="Questrial"/>
              <a:sym typeface="Questrial"/>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DIBELS</a:t>
            </a:r>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a:t>iReady Math</a:t>
            </a:r>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a:t>District Assessments</a:t>
            </a:r>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Classroom assessments as needed</a:t>
            </a:r>
            <a:endParaRPr/>
          </a:p>
          <a:p>
            <a:pPr marL="365760" marR="0" lvl="1" indent="-10158" algn="l" rtl="0">
              <a:lnSpc>
                <a:spcPct val="100000"/>
              </a:lnSpc>
              <a:spcBef>
                <a:spcPts val="550"/>
              </a:spcBef>
              <a:spcAft>
                <a:spcPts val="0"/>
              </a:spcAft>
              <a:buClr>
                <a:schemeClr val="accent1"/>
              </a:buClr>
              <a:buSzPts val="1820"/>
              <a:buFont typeface="Noto Sans Symbols"/>
              <a:buNone/>
            </a:pPr>
            <a:endParaRPr sz="3000" b="0" i="1" u="none" strike="noStrike" cap="none">
              <a:solidFill>
                <a:schemeClr val="dk1"/>
              </a:solidFill>
              <a:latin typeface="Questrial"/>
              <a:ea typeface="Questrial"/>
              <a:cs typeface="Questrial"/>
              <a:sym typeface="Questrial"/>
            </a:endParaRPr>
          </a:p>
          <a:p>
            <a:pPr marL="320040" marR="0" lvl="0" indent="-320040" algn="l" rtl="0">
              <a:lnSpc>
                <a:spcPct val="100000"/>
              </a:lnSpc>
              <a:spcBef>
                <a:spcPts val="70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Notification of your child’s assessment results:</a:t>
            </a:r>
            <a:endParaRPr sz="2900" b="0" i="0" u="none" strike="noStrike" cap="none">
              <a:solidFill>
                <a:schemeClr val="dk1"/>
              </a:solidFill>
              <a:latin typeface="Questrial"/>
              <a:ea typeface="Questrial"/>
              <a:cs typeface="Questrial"/>
              <a:sym typeface="Questrial"/>
            </a:endParaRPr>
          </a:p>
          <a:p>
            <a:pPr marL="640080" marR="0" lvl="1" indent="-28448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Smarter Balanced Assessment - annually</a:t>
            </a:r>
            <a:endParaRPr sz="2600" b="0" i="0" u="none" strike="noStrike" cap="none">
              <a:solidFill>
                <a:schemeClr val="dk1"/>
              </a:solidFill>
              <a:latin typeface="Questrial"/>
              <a:ea typeface="Questrial"/>
              <a:cs typeface="Questrial"/>
              <a:sym typeface="Quest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3"/>
          <p:cNvSpPr txBox="1">
            <a:spLocks noGrp="1"/>
          </p:cNvSpPr>
          <p:nvPr>
            <p:ph type="title"/>
          </p:nvPr>
        </p:nvSpPr>
        <p:spPr>
          <a:xfrm>
            <a:off x="990600" y="25005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Evaluaciones y Seguimiento</a:t>
            </a:r>
            <a:endParaRPr sz="4400" b="0" i="0" u="none" strike="noStrike" cap="none">
              <a:solidFill>
                <a:schemeClr val="dk2"/>
              </a:solidFill>
              <a:latin typeface="Questrial"/>
              <a:ea typeface="Questrial"/>
              <a:cs typeface="Questrial"/>
              <a:sym typeface="Questrial"/>
            </a:endParaRPr>
          </a:p>
        </p:txBody>
      </p:sp>
      <p:sp>
        <p:nvSpPr>
          <p:cNvPr id="212" name="Google Shape;212;p23"/>
          <p:cNvSpPr txBox="1">
            <a:spLocks noGrp="1"/>
          </p:cNvSpPr>
          <p:nvPr>
            <p:ph type="body" idx="1"/>
          </p:nvPr>
        </p:nvSpPr>
        <p:spPr>
          <a:xfrm>
            <a:off x="457200" y="1600200"/>
            <a:ext cx="8229600" cy="4724400"/>
          </a:xfrm>
          <a:prstGeom prst="rect">
            <a:avLst/>
          </a:prstGeom>
          <a:noFill/>
          <a:ln>
            <a:noFill/>
          </a:ln>
        </p:spPr>
        <p:txBody>
          <a:bodyPr spcFirstLastPara="1" wrap="square" lIns="91425" tIns="45700" rIns="91425" bIns="45700" anchor="t" anchorCtr="0">
            <a:noAutofit/>
          </a:bodyPr>
          <a:lstStyle/>
          <a:p>
            <a:pPr marL="347663" marR="0" lvl="0" indent="-347663" algn="l" rtl="0">
              <a:lnSpc>
                <a:spcPct val="100000"/>
              </a:lnSpc>
              <a:spcBef>
                <a:spcPts val="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Evaluaciones que usa nuestra escuela:</a:t>
            </a:r>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Smarter Balanced Assessment </a:t>
            </a:r>
            <a:endParaRPr sz="2600" b="0" i="0" u="none" strike="noStrike" cap="none">
              <a:solidFill>
                <a:schemeClr val="dk1"/>
              </a:solidFill>
              <a:latin typeface="Questrial"/>
              <a:ea typeface="Questrial"/>
              <a:cs typeface="Questrial"/>
              <a:sym typeface="Questrial"/>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DIBELS</a:t>
            </a:r>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a:t>Evaluaciones del Distrito.</a:t>
            </a:r>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a:t>iReady Math</a:t>
            </a:r>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Evaluaciones del salón de clase</a:t>
            </a:r>
            <a:endParaRPr sz="2600" b="0" i="0" u="none" strike="noStrike" cap="none">
              <a:solidFill>
                <a:schemeClr val="dk1"/>
              </a:solidFill>
              <a:latin typeface="Questrial"/>
              <a:ea typeface="Questrial"/>
              <a:cs typeface="Questrial"/>
              <a:sym typeface="Questrial"/>
            </a:endParaRPr>
          </a:p>
          <a:p>
            <a:pPr marL="347663" marR="0" lvl="0" indent="-347663" algn="l" rtl="0">
              <a:lnSpc>
                <a:spcPct val="100000"/>
              </a:lnSpc>
              <a:spcBef>
                <a:spcPts val="700"/>
              </a:spcBef>
              <a:spcAft>
                <a:spcPts val="0"/>
              </a:spcAft>
              <a:buClr>
                <a:schemeClr val="accent2"/>
              </a:buClr>
              <a:buSzPts val="1740"/>
              <a:buFont typeface="Noto Sans Symbols"/>
              <a:buChar char="◻"/>
            </a:pPr>
            <a:r>
              <a:rPr lang="en-US" sz="2900" b="0" i="0" u="none" strike="noStrike" cap="none">
                <a:solidFill>
                  <a:schemeClr val="dk1"/>
                </a:solidFill>
                <a:latin typeface="Questrial"/>
                <a:ea typeface="Questrial"/>
                <a:cs typeface="Questrial"/>
                <a:sym typeface="Questrial"/>
              </a:rPr>
              <a:t>Notificación de los resultados de la evaluación de su hijo</a:t>
            </a:r>
            <a:endParaRPr/>
          </a:p>
          <a:p>
            <a:pPr marL="685800" marR="0" lvl="1" indent="-342900" algn="l" rtl="0">
              <a:lnSpc>
                <a:spcPct val="100000"/>
              </a:lnSpc>
              <a:spcBef>
                <a:spcPts val="550"/>
              </a:spcBef>
              <a:spcAft>
                <a:spcPts val="0"/>
              </a:spcAft>
              <a:buClr>
                <a:schemeClr val="accent1"/>
              </a:buClr>
              <a:buSzPts val="1820"/>
              <a:buFont typeface="Noto Sans Symbols"/>
              <a:buChar char="⬜"/>
            </a:pPr>
            <a:r>
              <a:rPr lang="en-US" sz="2600" b="0" i="0" u="none" strike="noStrike" cap="none">
                <a:solidFill>
                  <a:schemeClr val="dk1"/>
                </a:solidFill>
                <a:latin typeface="Questrial"/>
                <a:ea typeface="Questrial"/>
                <a:cs typeface="Questrial"/>
                <a:sym typeface="Questrial"/>
              </a:rPr>
              <a:t>Smarter Balanced Assessment - anualmente</a:t>
            </a:r>
            <a:endParaRPr sz="2600" b="0" i="0" u="none" strike="noStrike" cap="none">
              <a:solidFill>
                <a:schemeClr val="dk1"/>
              </a:solidFill>
              <a:latin typeface="Questrial"/>
              <a:ea typeface="Questrial"/>
              <a:cs typeface="Questrial"/>
              <a:sym typeface="Quest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4"/>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Parent Involvement Requirements</a:t>
            </a:r>
            <a:endParaRPr/>
          </a:p>
        </p:txBody>
      </p:sp>
      <p:grpSp>
        <p:nvGrpSpPr>
          <p:cNvPr id="219" name="Google Shape;219;p24"/>
          <p:cNvGrpSpPr/>
          <p:nvPr/>
        </p:nvGrpSpPr>
        <p:grpSpPr>
          <a:xfrm>
            <a:off x="612777" y="1653672"/>
            <a:ext cx="6978282" cy="4481259"/>
            <a:chOff x="155577" y="0"/>
            <a:chExt cx="6978282" cy="4481259"/>
          </a:xfrm>
        </p:grpSpPr>
        <p:sp>
          <p:nvSpPr>
            <p:cNvPr id="220" name="Google Shape;220;p24"/>
            <p:cNvSpPr/>
            <p:nvPr/>
          </p:nvSpPr>
          <p:spPr>
            <a:xfrm rot="5400000">
              <a:off x="564715" y="1319617"/>
              <a:ext cx="1170732" cy="1332837"/>
            </a:xfrm>
            <a:prstGeom prst="bentUpArrow">
              <a:avLst>
                <a:gd name="adj1" fmla="val 32840"/>
                <a:gd name="adj2" fmla="val 25000"/>
                <a:gd name="adj3" fmla="val 35780"/>
              </a:avLst>
            </a:prstGeom>
            <a:solidFill>
              <a:srgbClr val="D2DEEA"/>
            </a:solidFill>
            <a:ln w="10000" cap="flat" cmpd="sng">
              <a:solidFill>
                <a:schemeClr val="lt1"/>
              </a:solidFill>
              <a:prstDash val="solid"/>
              <a:round/>
              <a:headEnd type="none" w="sm" len="sm"/>
              <a:tailEnd type="none" w="sm" len="sm"/>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24"/>
            <p:cNvSpPr/>
            <p:nvPr/>
          </p:nvSpPr>
          <p:spPr>
            <a:xfrm>
              <a:off x="155577" y="0"/>
              <a:ext cx="1970823" cy="1379512"/>
            </a:xfrm>
            <a:prstGeom prst="roundRect">
              <a:avLst>
                <a:gd name="adj" fmla="val 16670"/>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24"/>
            <p:cNvSpPr txBox="1"/>
            <p:nvPr/>
          </p:nvSpPr>
          <p:spPr>
            <a:xfrm>
              <a:off x="222931" y="67354"/>
              <a:ext cx="1836115" cy="124480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dk1"/>
                  </a:solidFill>
                  <a:latin typeface="Questrial"/>
                  <a:ea typeface="Questrial"/>
                  <a:cs typeface="Questrial"/>
                  <a:sym typeface="Questrial"/>
                </a:rPr>
                <a:t>District Level Parent Involvement Policy</a:t>
              </a:r>
              <a:endParaRPr sz="1900" b="0" i="0" u="none" strike="noStrike" cap="none">
                <a:solidFill>
                  <a:schemeClr val="dk1"/>
                </a:solidFill>
                <a:latin typeface="Questrial"/>
                <a:ea typeface="Questrial"/>
                <a:cs typeface="Questrial"/>
                <a:sym typeface="Questrial"/>
              </a:endParaRPr>
            </a:p>
          </p:txBody>
        </p:sp>
        <p:sp>
          <p:nvSpPr>
            <p:cNvPr id="223" name="Google Shape;223;p24"/>
            <p:cNvSpPr/>
            <p:nvPr/>
          </p:nvSpPr>
          <p:spPr>
            <a:xfrm>
              <a:off x="2151046" y="1"/>
              <a:ext cx="3213057" cy="111498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24"/>
            <p:cNvSpPr txBox="1"/>
            <p:nvPr/>
          </p:nvSpPr>
          <p:spPr>
            <a:xfrm>
              <a:off x="2151046" y="1"/>
              <a:ext cx="3213057" cy="1114983"/>
            </a:xfrm>
            <a:prstGeom prst="rect">
              <a:avLst/>
            </a:prstGeom>
            <a:noFill/>
            <a:ln>
              <a:noFill/>
            </a:ln>
          </p:spPr>
          <p:txBody>
            <a:bodyPr spcFirstLastPara="1" wrap="square" lIns="72375" tIns="72375" rIns="72375" bIns="72375" anchor="ctr" anchorCtr="0">
              <a:noAutofit/>
            </a:bodyPr>
            <a:lstStyle/>
            <a:p>
              <a:pPr marL="114300" marR="0" lvl="1" indent="-114300" algn="l" rtl="0">
                <a:lnSpc>
                  <a:spcPct val="90000"/>
                </a:lnSpc>
                <a:spcBef>
                  <a:spcPts val="0"/>
                </a:spcBef>
                <a:spcAft>
                  <a:spcPts val="0"/>
                </a:spcAft>
                <a:buClr>
                  <a:schemeClr val="dk1"/>
                </a:buClr>
                <a:buSzPts val="1500"/>
                <a:buFont typeface="Questrial"/>
                <a:buChar char="•"/>
              </a:pPr>
              <a:r>
                <a:rPr lang="en-US" sz="1500" b="0" i="0" u="none" strike="noStrike" cap="none">
                  <a:solidFill>
                    <a:schemeClr val="dk1"/>
                  </a:solidFill>
                  <a:latin typeface="Questrial"/>
                  <a:ea typeface="Questrial"/>
                  <a:cs typeface="Questrial"/>
                  <a:sym typeface="Questrial"/>
                </a:rPr>
                <a:t>Available on District Website</a:t>
              </a:r>
              <a:endParaRPr sz="1500" b="0" i="0" u="none" strike="noStrike" cap="none">
                <a:solidFill>
                  <a:schemeClr val="dk1"/>
                </a:solidFill>
                <a:latin typeface="Questrial"/>
                <a:ea typeface="Questrial"/>
                <a:cs typeface="Questrial"/>
                <a:sym typeface="Questrial"/>
              </a:endParaRPr>
            </a:p>
          </p:txBody>
        </p:sp>
        <p:sp>
          <p:nvSpPr>
            <p:cNvPr id="225" name="Google Shape;225;p24"/>
            <p:cNvSpPr/>
            <p:nvPr/>
          </p:nvSpPr>
          <p:spPr>
            <a:xfrm rot="5400000">
              <a:off x="2519911" y="2774412"/>
              <a:ext cx="1170732" cy="1332837"/>
            </a:xfrm>
            <a:prstGeom prst="bentUpArrow">
              <a:avLst>
                <a:gd name="adj1" fmla="val 32840"/>
                <a:gd name="adj2" fmla="val 25000"/>
                <a:gd name="adj3" fmla="val 35780"/>
              </a:avLst>
            </a:prstGeom>
            <a:solidFill>
              <a:srgbClr val="FFFF00"/>
            </a:solidFill>
            <a:ln w="10000" cap="flat" cmpd="sng">
              <a:solidFill>
                <a:schemeClr val="lt1"/>
              </a:solidFill>
              <a:prstDash val="solid"/>
              <a:round/>
              <a:headEnd type="none" w="sm" len="sm"/>
              <a:tailEnd type="none" w="sm" len="sm"/>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24"/>
            <p:cNvSpPr/>
            <p:nvPr/>
          </p:nvSpPr>
          <p:spPr>
            <a:xfrm>
              <a:off x="2209723" y="1476639"/>
              <a:ext cx="1970823" cy="1379512"/>
            </a:xfrm>
            <a:prstGeom prst="roundRect">
              <a:avLst>
                <a:gd name="adj" fmla="val 16670"/>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24"/>
            <p:cNvSpPr txBox="1"/>
            <p:nvPr/>
          </p:nvSpPr>
          <p:spPr>
            <a:xfrm>
              <a:off x="2277077" y="1543993"/>
              <a:ext cx="1836115" cy="124480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dk1"/>
                  </a:solidFill>
                  <a:latin typeface="Questrial"/>
                  <a:ea typeface="Questrial"/>
                  <a:cs typeface="Questrial"/>
                  <a:sym typeface="Questrial"/>
                </a:rPr>
                <a:t>School Level Parent Plan</a:t>
              </a:r>
              <a:endParaRPr sz="1900" b="0" i="0" u="none" strike="noStrike" cap="none">
                <a:solidFill>
                  <a:schemeClr val="dk1"/>
                </a:solidFill>
                <a:latin typeface="Questrial"/>
                <a:ea typeface="Questrial"/>
                <a:cs typeface="Questrial"/>
                <a:sym typeface="Questrial"/>
              </a:endParaRPr>
            </a:p>
          </p:txBody>
        </p:sp>
        <p:sp>
          <p:nvSpPr>
            <p:cNvPr id="228" name="Google Shape;228;p24"/>
            <p:cNvSpPr/>
            <p:nvPr/>
          </p:nvSpPr>
          <p:spPr>
            <a:xfrm>
              <a:off x="4263053" y="1641189"/>
              <a:ext cx="2870806" cy="111498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24"/>
            <p:cNvSpPr txBox="1"/>
            <p:nvPr/>
          </p:nvSpPr>
          <p:spPr>
            <a:xfrm>
              <a:off x="4263053" y="1641189"/>
              <a:ext cx="2870806" cy="1114983"/>
            </a:xfrm>
            <a:prstGeom prst="rect">
              <a:avLst/>
            </a:prstGeom>
            <a:noFill/>
            <a:ln>
              <a:noFill/>
            </a:ln>
          </p:spPr>
          <p:txBody>
            <a:bodyPr spcFirstLastPara="1" wrap="square" lIns="72375" tIns="72375" rIns="72375" bIns="72375" anchor="ctr" anchorCtr="0">
              <a:noAutofit/>
            </a:bodyPr>
            <a:lstStyle/>
            <a:p>
              <a:pPr marL="114300" marR="0" lvl="1" indent="-114300" algn="l" rtl="0">
                <a:lnSpc>
                  <a:spcPct val="90000"/>
                </a:lnSpc>
                <a:spcBef>
                  <a:spcPts val="0"/>
                </a:spcBef>
                <a:spcAft>
                  <a:spcPts val="0"/>
                </a:spcAft>
                <a:buClr>
                  <a:schemeClr val="dk1"/>
                </a:buClr>
                <a:buSzPts val="1500"/>
                <a:buFont typeface="Questrial"/>
                <a:buChar char="•"/>
              </a:pPr>
              <a:r>
                <a:rPr lang="en-US" sz="1500" b="0" i="0" u="none" strike="noStrike" cap="none">
                  <a:solidFill>
                    <a:schemeClr val="dk1"/>
                  </a:solidFill>
                  <a:latin typeface="Questrial"/>
                  <a:ea typeface="Questrial"/>
                  <a:cs typeface="Questrial"/>
                  <a:sym typeface="Questrial"/>
                </a:rPr>
                <a:t>Available on the website and sent home at the beginning of the year.</a:t>
              </a:r>
              <a:endParaRPr sz="1500" b="0" i="0" u="none" strike="noStrike" cap="none">
                <a:solidFill>
                  <a:schemeClr val="dk1"/>
                </a:solidFill>
                <a:latin typeface="Questrial"/>
                <a:ea typeface="Questrial"/>
                <a:cs typeface="Questrial"/>
                <a:sym typeface="Questrial"/>
              </a:endParaRPr>
            </a:p>
          </p:txBody>
        </p:sp>
        <p:sp>
          <p:nvSpPr>
            <p:cNvPr id="230" name="Google Shape;230;p24"/>
            <p:cNvSpPr/>
            <p:nvPr/>
          </p:nvSpPr>
          <p:spPr>
            <a:xfrm>
              <a:off x="4236731" y="3101747"/>
              <a:ext cx="1970823" cy="1379512"/>
            </a:xfrm>
            <a:prstGeom prst="roundRect">
              <a:avLst>
                <a:gd name="adj" fmla="val 16670"/>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4"/>
            <p:cNvSpPr txBox="1"/>
            <p:nvPr/>
          </p:nvSpPr>
          <p:spPr>
            <a:xfrm>
              <a:off x="4304085" y="3169101"/>
              <a:ext cx="1836115" cy="124480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US" sz="1900" b="0" i="0" u="none" strike="noStrike" cap="none">
                  <a:solidFill>
                    <a:schemeClr val="dk1"/>
                  </a:solidFill>
                  <a:latin typeface="Questrial"/>
                  <a:ea typeface="Questrial"/>
                  <a:cs typeface="Questrial"/>
                  <a:sym typeface="Questrial"/>
                </a:rPr>
                <a:t>Title I School/Parent Compacts</a:t>
              </a:r>
              <a:endParaRPr sz="1900" b="0" i="0" u="none" strike="noStrike" cap="none">
                <a:solidFill>
                  <a:schemeClr val="dk1"/>
                </a:solidFill>
                <a:latin typeface="Questrial"/>
                <a:ea typeface="Questrial"/>
                <a:cs typeface="Questrial"/>
                <a:sym typeface="Questrial"/>
              </a:endParaRPr>
            </a:p>
          </p:txBody>
        </p:sp>
      </p:grpSp>
      <p:sp>
        <p:nvSpPr>
          <p:cNvPr id="232" name="Google Shape;232;p24"/>
          <p:cNvSpPr/>
          <p:nvPr/>
        </p:nvSpPr>
        <p:spPr>
          <a:xfrm>
            <a:off x="6717788" y="5159667"/>
            <a:ext cx="2573881" cy="55399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rgbClr val="000000"/>
                </a:solidFill>
                <a:latin typeface="Questrial"/>
                <a:ea typeface="Questrial"/>
                <a:cs typeface="Questrial"/>
                <a:sym typeface="Questrial"/>
              </a:rPr>
              <a:t>・</a:t>
            </a:r>
            <a:r>
              <a:rPr lang="en-US" sz="1500" b="0" i="0" u="none" strike="noStrike" cap="none">
                <a:solidFill>
                  <a:schemeClr val="dk1"/>
                </a:solidFill>
                <a:latin typeface="Questrial"/>
                <a:ea typeface="Questrial"/>
                <a:cs typeface="Questrial"/>
                <a:sym typeface="Questrial"/>
              </a:rPr>
              <a:t>Available on the website and sent home at the beginning of the year.</a:t>
            </a:r>
            <a:endParaRPr sz="15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Questrial"/>
              <a:ea typeface="Questrial"/>
              <a:cs typeface="Questrial"/>
              <a:sym typeface="Quest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5"/>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3800" b="0" i="0" u="none" strike="noStrike" cap="none">
                <a:solidFill>
                  <a:schemeClr val="dk2"/>
                </a:solidFill>
                <a:latin typeface="Questrial"/>
                <a:ea typeface="Questrial"/>
                <a:cs typeface="Questrial"/>
                <a:sym typeface="Questrial"/>
              </a:rPr>
              <a:t>Requisitos de Participación de los Padres</a:t>
            </a:r>
            <a:endParaRPr sz="3800" b="0" i="0" u="none" strike="noStrike" cap="none">
              <a:solidFill>
                <a:schemeClr val="dk2"/>
              </a:solidFill>
              <a:latin typeface="Questrial"/>
              <a:ea typeface="Questrial"/>
              <a:cs typeface="Questrial"/>
              <a:sym typeface="Questrial"/>
            </a:endParaRPr>
          </a:p>
        </p:txBody>
      </p:sp>
      <p:grpSp>
        <p:nvGrpSpPr>
          <p:cNvPr id="239" name="Google Shape;239;p25"/>
          <p:cNvGrpSpPr/>
          <p:nvPr/>
        </p:nvGrpSpPr>
        <p:grpSpPr>
          <a:xfrm>
            <a:off x="612768" y="1706562"/>
            <a:ext cx="7566950" cy="4457353"/>
            <a:chOff x="485453" y="73371"/>
            <a:chExt cx="7566950" cy="4457353"/>
          </a:xfrm>
        </p:grpSpPr>
        <p:sp>
          <p:nvSpPr>
            <p:cNvPr id="240" name="Google Shape;240;p25"/>
            <p:cNvSpPr/>
            <p:nvPr/>
          </p:nvSpPr>
          <p:spPr>
            <a:xfrm rot="5400000">
              <a:off x="795629" y="1371152"/>
              <a:ext cx="1170732" cy="1332837"/>
            </a:xfrm>
            <a:prstGeom prst="bentUpArrow">
              <a:avLst>
                <a:gd name="adj1" fmla="val 32840"/>
                <a:gd name="adj2" fmla="val 25000"/>
                <a:gd name="adj3" fmla="val 35780"/>
              </a:avLst>
            </a:prstGeom>
            <a:solidFill>
              <a:srgbClr val="D2DEEA"/>
            </a:solidFill>
            <a:ln w="10000" cap="flat" cmpd="sng">
              <a:solidFill>
                <a:schemeClr val="lt1"/>
              </a:solidFill>
              <a:prstDash val="solid"/>
              <a:round/>
              <a:headEnd type="none" w="sm" len="sm"/>
              <a:tailEnd type="none" w="sm" len="sm"/>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25"/>
            <p:cNvSpPr/>
            <p:nvPr/>
          </p:nvSpPr>
          <p:spPr>
            <a:xfrm>
              <a:off x="485453" y="73371"/>
              <a:ext cx="1970823" cy="1379512"/>
            </a:xfrm>
            <a:prstGeom prst="roundRect">
              <a:avLst>
                <a:gd name="adj" fmla="val 16670"/>
              </a:avLst>
            </a:prstGeom>
            <a:solidFill>
              <a:srgbClr val="DC7F45"/>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25"/>
            <p:cNvSpPr txBox="1"/>
            <p:nvPr/>
          </p:nvSpPr>
          <p:spPr>
            <a:xfrm>
              <a:off x="552807" y="140725"/>
              <a:ext cx="1836115" cy="1244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2000" b="0" i="0" u="none" strike="noStrike" cap="none">
                  <a:solidFill>
                    <a:schemeClr val="dk1"/>
                  </a:solidFill>
                  <a:latin typeface="Questrial"/>
                  <a:ea typeface="Questrial"/>
                  <a:cs typeface="Questrial"/>
                  <a:sym typeface="Questrial"/>
                </a:rPr>
                <a:t>Política Distrital de Participación de los Padres</a:t>
              </a:r>
              <a:endParaRPr sz="2000" b="0" i="0" u="none" strike="noStrike" cap="none">
                <a:solidFill>
                  <a:schemeClr val="dk1"/>
                </a:solidFill>
                <a:latin typeface="Questrial"/>
                <a:ea typeface="Questrial"/>
                <a:cs typeface="Questrial"/>
                <a:sym typeface="Questrial"/>
              </a:endParaRPr>
            </a:p>
          </p:txBody>
        </p:sp>
        <p:sp>
          <p:nvSpPr>
            <p:cNvPr id="243" name="Google Shape;243;p25"/>
            <p:cNvSpPr/>
            <p:nvPr/>
          </p:nvSpPr>
          <p:spPr>
            <a:xfrm>
              <a:off x="3124203" y="157525"/>
              <a:ext cx="3213057" cy="111498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25"/>
            <p:cNvSpPr/>
            <p:nvPr/>
          </p:nvSpPr>
          <p:spPr>
            <a:xfrm rot="5400000">
              <a:off x="2684849" y="2856890"/>
              <a:ext cx="1170732" cy="1332837"/>
            </a:xfrm>
            <a:prstGeom prst="bentUpArrow">
              <a:avLst>
                <a:gd name="adj1" fmla="val 32840"/>
                <a:gd name="adj2" fmla="val 25000"/>
                <a:gd name="adj3" fmla="val 35780"/>
              </a:avLst>
            </a:prstGeom>
            <a:solidFill>
              <a:srgbClr val="FFFF00"/>
            </a:solidFill>
            <a:ln w="10000" cap="flat" cmpd="sng">
              <a:solidFill>
                <a:schemeClr val="lt1"/>
              </a:solidFill>
              <a:prstDash val="solid"/>
              <a:round/>
              <a:headEnd type="none" w="sm" len="sm"/>
              <a:tailEnd type="none" w="sm" len="sm"/>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25"/>
            <p:cNvSpPr/>
            <p:nvPr/>
          </p:nvSpPr>
          <p:spPr>
            <a:xfrm>
              <a:off x="2391177" y="1627641"/>
              <a:ext cx="1970823" cy="1379512"/>
            </a:xfrm>
            <a:prstGeom prst="roundRect">
              <a:avLst>
                <a:gd name="adj" fmla="val 16670"/>
              </a:avLst>
            </a:prstGeom>
            <a:solidFill>
              <a:schemeClr val="accent3"/>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25"/>
            <p:cNvSpPr txBox="1"/>
            <p:nvPr/>
          </p:nvSpPr>
          <p:spPr>
            <a:xfrm>
              <a:off x="2458531" y="1694995"/>
              <a:ext cx="1836115" cy="1244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2000" b="0" i="0" u="none" strike="noStrike" cap="none">
                  <a:solidFill>
                    <a:schemeClr val="dk1"/>
                  </a:solidFill>
                  <a:latin typeface="Questrial"/>
                  <a:ea typeface="Questrial"/>
                  <a:cs typeface="Questrial"/>
                  <a:sym typeface="Questrial"/>
                </a:rPr>
                <a:t>Plan Escolar de Participación de los Padres</a:t>
              </a:r>
              <a:endParaRPr sz="2000" b="0" i="0" u="none" strike="noStrike" cap="none">
                <a:solidFill>
                  <a:schemeClr val="dk1"/>
                </a:solidFill>
                <a:latin typeface="Questrial"/>
                <a:ea typeface="Questrial"/>
                <a:cs typeface="Questrial"/>
                <a:sym typeface="Questrial"/>
              </a:endParaRPr>
            </a:p>
          </p:txBody>
        </p:sp>
        <p:sp>
          <p:nvSpPr>
            <p:cNvPr id="247" name="Google Shape;247;p25"/>
            <p:cNvSpPr/>
            <p:nvPr/>
          </p:nvSpPr>
          <p:spPr>
            <a:xfrm>
              <a:off x="5181597" y="1707174"/>
              <a:ext cx="2870806" cy="111498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25"/>
            <p:cNvSpPr/>
            <p:nvPr/>
          </p:nvSpPr>
          <p:spPr>
            <a:xfrm>
              <a:off x="4433282" y="3151212"/>
              <a:ext cx="1970823" cy="1379512"/>
            </a:xfrm>
            <a:prstGeom prst="roundRect">
              <a:avLst>
                <a:gd name="adj" fmla="val 16670"/>
              </a:avLst>
            </a:prstGeom>
            <a:solidFill>
              <a:srgbClr val="D8B259"/>
            </a:solidFill>
            <a:ln>
              <a:noFill/>
            </a:ln>
            <a:effectLst>
              <a:outerShdw blurRad="38100" dist="300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25"/>
            <p:cNvSpPr txBox="1"/>
            <p:nvPr/>
          </p:nvSpPr>
          <p:spPr>
            <a:xfrm>
              <a:off x="4500636" y="3218566"/>
              <a:ext cx="1836115" cy="1244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2000" b="0" i="0" u="none" strike="noStrike" cap="none">
                  <a:solidFill>
                    <a:schemeClr val="dk1"/>
                  </a:solidFill>
                  <a:latin typeface="Questrial"/>
                  <a:ea typeface="Questrial"/>
                  <a:cs typeface="Questrial"/>
                  <a:sym typeface="Questrial"/>
                </a:rPr>
                <a:t>Convenio Title I de la Escuela y los Padres</a:t>
              </a:r>
              <a:endParaRPr sz="2000" b="0" i="0" u="none" strike="noStrike" cap="none">
                <a:solidFill>
                  <a:schemeClr val="dk1"/>
                </a:solidFill>
                <a:latin typeface="Questrial"/>
                <a:ea typeface="Questrial"/>
                <a:cs typeface="Questrial"/>
                <a:sym typeface="Questrial"/>
              </a:endParaRPr>
            </a:p>
          </p:txBody>
        </p:sp>
      </p:grpSp>
      <p:sp>
        <p:nvSpPr>
          <p:cNvPr id="250" name="Google Shape;250;p25"/>
          <p:cNvSpPr/>
          <p:nvPr/>
        </p:nvSpPr>
        <p:spPr>
          <a:xfrm>
            <a:off x="2666941" y="2133858"/>
            <a:ext cx="3149908" cy="3231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Questrial"/>
                <a:ea typeface="Questrial"/>
                <a:cs typeface="Questrial"/>
                <a:sym typeface="Questrial"/>
              </a:rPr>
              <a:t>・ Disponible en el sitio web del distrito</a:t>
            </a:r>
            <a:endParaRPr sz="1500" b="0" i="0" u="none" strike="noStrike" cap="none">
              <a:solidFill>
                <a:schemeClr val="dk1"/>
              </a:solidFill>
              <a:latin typeface="Questrial"/>
              <a:ea typeface="Questrial"/>
              <a:cs typeface="Questrial"/>
              <a:sym typeface="Questrial"/>
            </a:endParaRPr>
          </a:p>
        </p:txBody>
      </p:sp>
      <p:sp>
        <p:nvSpPr>
          <p:cNvPr id="251" name="Google Shape;251;p25"/>
          <p:cNvSpPr/>
          <p:nvPr/>
        </p:nvSpPr>
        <p:spPr>
          <a:xfrm>
            <a:off x="4560594" y="3659324"/>
            <a:ext cx="2432151" cy="55399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Questrial"/>
                <a:ea typeface="Questrial"/>
                <a:cs typeface="Questrial"/>
                <a:sym typeface="Questrial"/>
              </a:rPr>
              <a:t>・ Disponible esta noche 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Questrial"/>
                <a:ea typeface="Questrial"/>
                <a:cs typeface="Questrial"/>
                <a:sym typeface="Questrial"/>
              </a:rPr>
              <a:t>   en el sitio web del distrito</a:t>
            </a:r>
            <a:endParaRPr sz="1500" b="0" i="0" u="none" strike="noStrike" cap="none">
              <a:solidFill>
                <a:schemeClr val="dk1"/>
              </a:solidFill>
              <a:latin typeface="Questrial"/>
              <a:ea typeface="Questrial"/>
              <a:cs typeface="Questrial"/>
              <a:sym typeface="Questrial"/>
            </a:endParaRPr>
          </a:p>
        </p:txBody>
      </p:sp>
      <p:sp>
        <p:nvSpPr>
          <p:cNvPr id="252" name="Google Shape;252;p25"/>
          <p:cNvSpPr/>
          <p:nvPr/>
        </p:nvSpPr>
        <p:spPr>
          <a:xfrm>
            <a:off x="6542322" y="5189235"/>
            <a:ext cx="2414055" cy="55399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rgbClr val="000000"/>
                </a:solidFill>
                <a:latin typeface="Questrial"/>
                <a:ea typeface="Questrial"/>
                <a:cs typeface="Questrial"/>
                <a:sym typeface="Questrial"/>
              </a:rPr>
              <a:t>・</a:t>
            </a:r>
            <a:r>
              <a:rPr lang="en-US" sz="1500" b="0" i="0" u="none" strike="noStrike" cap="none">
                <a:solidFill>
                  <a:schemeClr val="dk1"/>
                </a:solidFill>
                <a:latin typeface="Questrial"/>
                <a:ea typeface="Questrial"/>
                <a:cs typeface="Questrial"/>
                <a:sym typeface="Questrial"/>
              </a:rPr>
              <a:t>Disponible esta noche y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500"/>
              <a:buFont typeface="Arial"/>
              <a:buNone/>
            </a:pPr>
            <a:r>
              <a:rPr lang="en-US" sz="1500" b="0" i="0" u="none" strike="noStrike" cap="none">
                <a:solidFill>
                  <a:schemeClr val="dk1"/>
                </a:solidFill>
                <a:latin typeface="Questrial"/>
                <a:ea typeface="Questrial"/>
                <a:cs typeface="Questrial"/>
                <a:sym typeface="Questrial"/>
              </a:rPr>
              <a:t>   en el sitio web del distrito</a:t>
            </a:r>
            <a:endParaRPr sz="1500" b="0" i="0" u="none" strike="noStrike" cap="none">
              <a:solidFill>
                <a:schemeClr val="dk1"/>
              </a:solidFill>
              <a:latin typeface="Questrial"/>
              <a:ea typeface="Questrial"/>
              <a:cs typeface="Questrial"/>
              <a:sym typeface="Quest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Questrial"/>
              <a:ea typeface="Questrial"/>
              <a:cs typeface="Questrial"/>
              <a:sym typeface="Quest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6"/>
          <p:cNvSpPr txBox="1">
            <a:spLocks noGrp="1"/>
          </p:cNvSpPr>
          <p:nvPr>
            <p:ph type="title"/>
          </p:nvPr>
        </p:nvSpPr>
        <p:spPr>
          <a:xfrm>
            <a:off x="612775" y="228600"/>
            <a:ext cx="81534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4400" b="0" i="0" u="none" strike="noStrike" cap="none">
                <a:solidFill>
                  <a:schemeClr val="dk2"/>
                </a:solidFill>
                <a:latin typeface="Questrial"/>
                <a:ea typeface="Questrial"/>
                <a:cs typeface="Questrial"/>
                <a:sym typeface="Questrial"/>
              </a:rPr>
              <a:t>Parent’s Rights under ESEA</a:t>
            </a:r>
            <a:endParaRPr/>
          </a:p>
        </p:txBody>
      </p:sp>
      <p:grpSp>
        <p:nvGrpSpPr>
          <p:cNvPr id="259" name="Google Shape;259;p26"/>
          <p:cNvGrpSpPr/>
          <p:nvPr/>
        </p:nvGrpSpPr>
        <p:grpSpPr>
          <a:xfrm>
            <a:off x="457200" y="1384950"/>
            <a:ext cx="8610600" cy="4898375"/>
            <a:chOff x="0" y="-215250"/>
            <a:chExt cx="8610600" cy="4898375"/>
          </a:xfrm>
        </p:grpSpPr>
        <p:sp>
          <p:nvSpPr>
            <p:cNvPr id="260" name="Google Shape;260;p26"/>
            <p:cNvSpPr/>
            <p:nvPr/>
          </p:nvSpPr>
          <p:spPr>
            <a:xfrm>
              <a:off x="0" y="1359217"/>
              <a:ext cx="8610600" cy="1812290"/>
            </a:xfrm>
            <a:prstGeom prst="notchedRightArrow">
              <a:avLst>
                <a:gd name="adj1" fmla="val 50000"/>
                <a:gd name="adj2" fmla="val 50000"/>
              </a:avLst>
            </a:prstGeom>
            <a:solidFill>
              <a:srgbClr val="DBE5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26"/>
            <p:cNvSpPr/>
            <p:nvPr/>
          </p:nvSpPr>
          <p:spPr>
            <a:xfrm>
              <a:off x="2041" y="0"/>
              <a:ext cx="1389979"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26"/>
            <p:cNvSpPr txBox="1"/>
            <p:nvPr/>
          </p:nvSpPr>
          <p:spPr>
            <a:xfrm>
              <a:off x="2050" y="0"/>
              <a:ext cx="1435800" cy="181230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Right to request teacher qualifications</a:t>
              </a:r>
              <a:endParaRPr sz="1600" b="0" i="0" u="none" strike="noStrike" cap="none">
                <a:solidFill>
                  <a:schemeClr val="dk1"/>
                </a:solidFill>
                <a:latin typeface="Questrial"/>
                <a:ea typeface="Questrial"/>
                <a:cs typeface="Questrial"/>
                <a:sym typeface="Questrial"/>
              </a:endParaRPr>
            </a:p>
          </p:txBody>
        </p:sp>
        <p:sp>
          <p:nvSpPr>
            <p:cNvPr id="263" name="Google Shape;263;p26"/>
            <p:cNvSpPr/>
            <p:nvPr/>
          </p:nvSpPr>
          <p:spPr>
            <a:xfrm>
              <a:off x="470494"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26"/>
            <p:cNvSpPr/>
            <p:nvPr/>
          </p:nvSpPr>
          <p:spPr>
            <a:xfrm>
              <a:off x="1439556" y="2718434"/>
              <a:ext cx="1211453"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26"/>
            <p:cNvSpPr txBox="1"/>
            <p:nvPr/>
          </p:nvSpPr>
          <p:spPr>
            <a:xfrm>
              <a:off x="1439549" y="2718425"/>
              <a:ext cx="1389900" cy="181230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Notification of non-highly qualified teacher for four or more weeks</a:t>
              </a:r>
              <a:endParaRPr sz="1600" b="0" i="0" u="none" strike="noStrike" cap="none">
                <a:solidFill>
                  <a:schemeClr val="dk1"/>
                </a:solidFill>
                <a:latin typeface="Questrial"/>
                <a:ea typeface="Questrial"/>
                <a:cs typeface="Questrial"/>
                <a:sym typeface="Questrial"/>
              </a:endParaRPr>
            </a:p>
          </p:txBody>
        </p:sp>
        <p:sp>
          <p:nvSpPr>
            <p:cNvPr id="266" name="Google Shape;266;p26"/>
            <p:cNvSpPr/>
            <p:nvPr/>
          </p:nvSpPr>
          <p:spPr>
            <a:xfrm>
              <a:off x="1818746"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26"/>
            <p:cNvSpPr/>
            <p:nvPr/>
          </p:nvSpPr>
          <p:spPr>
            <a:xfrm>
              <a:off x="2698545" y="0"/>
              <a:ext cx="1312647"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26"/>
            <p:cNvSpPr txBox="1"/>
            <p:nvPr/>
          </p:nvSpPr>
          <p:spPr>
            <a:xfrm>
              <a:off x="2698550" y="-215250"/>
              <a:ext cx="1435800" cy="202770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Request opportunities to meet regularly with staff for parent involvement</a:t>
              </a:r>
              <a:endParaRPr sz="1600" b="0" i="0" u="none" strike="noStrike" cap="none">
                <a:solidFill>
                  <a:schemeClr val="dk1"/>
                </a:solidFill>
                <a:latin typeface="Questrial"/>
                <a:ea typeface="Questrial"/>
                <a:cs typeface="Questrial"/>
                <a:sym typeface="Questrial"/>
              </a:endParaRPr>
            </a:p>
          </p:txBody>
        </p:sp>
        <p:sp>
          <p:nvSpPr>
            <p:cNvPr id="269" name="Google Shape;269;p26"/>
            <p:cNvSpPr/>
            <p:nvPr/>
          </p:nvSpPr>
          <p:spPr>
            <a:xfrm>
              <a:off x="3128333"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26"/>
            <p:cNvSpPr/>
            <p:nvPr/>
          </p:nvSpPr>
          <p:spPr>
            <a:xfrm>
              <a:off x="4058729" y="2718434"/>
              <a:ext cx="1266747"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p26"/>
            <p:cNvSpPr txBox="1"/>
            <p:nvPr/>
          </p:nvSpPr>
          <p:spPr>
            <a:xfrm>
              <a:off x="4058729" y="2718434"/>
              <a:ext cx="1266747" cy="181229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Participate in decisions affecting your child</a:t>
              </a:r>
              <a:endParaRPr sz="1600" b="0" i="0" u="none" strike="noStrike" cap="none">
                <a:solidFill>
                  <a:schemeClr val="dk1"/>
                </a:solidFill>
                <a:latin typeface="Questrial"/>
                <a:ea typeface="Questrial"/>
                <a:cs typeface="Questrial"/>
                <a:sym typeface="Questrial"/>
              </a:endParaRPr>
            </a:p>
          </p:txBody>
        </p:sp>
        <p:sp>
          <p:nvSpPr>
            <p:cNvPr id="272" name="Google Shape;272;p26"/>
            <p:cNvSpPr/>
            <p:nvPr/>
          </p:nvSpPr>
          <p:spPr>
            <a:xfrm>
              <a:off x="4465566"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26"/>
            <p:cNvSpPr/>
            <p:nvPr/>
          </p:nvSpPr>
          <p:spPr>
            <a:xfrm>
              <a:off x="5373012" y="0"/>
              <a:ext cx="1136669"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26"/>
            <p:cNvSpPr txBox="1"/>
            <p:nvPr/>
          </p:nvSpPr>
          <p:spPr>
            <a:xfrm>
              <a:off x="5373000" y="0"/>
              <a:ext cx="1435800" cy="181230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Review school’s Title I-A plan and make suggestions</a:t>
              </a:r>
              <a:endParaRPr sz="1600" b="0" i="0" u="none" strike="noStrike" cap="none">
                <a:solidFill>
                  <a:schemeClr val="dk1"/>
                </a:solidFill>
                <a:latin typeface="Questrial"/>
                <a:ea typeface="Questrial"/>
                <a:cs typeface="Questrial"/>
                <a:sym typeface="Questrial"/>
              </a:endParaRPr>
            </a:p>
          </p:txBody>
        </p:sp>
        <p:sp>
          <p:nvSpPr>
            <p:cNvPr id="275" name="Google Shape;275;p26"/>
            <p:cNvSpPr/>
            <p:nvPr/>
          </p:nvSpPr>
          <p:spPr>
            <a:xfrm>
              <a:off x="5714811"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26"/>
            <p:cNvSpPr/>
            <p:nvPr/>
          </p:nvSpPr>
          <p:spPr>
            <a:xfrm>
              <a:off x="6557218" y="2718434"/>
              <a:ext cx="1190280"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26"/>
            <p:cNvSpPr txBox="1"/>
            <p:nvPr/>
          </p:nvSpPr>
          <p:spPr>
            <a:xfrm>
              <a:off x="6557226" y="2870825"/>
              <a:ext cx="1312500" cy="181230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Participate in school activities</a:t>
              </a:r>
              <a:endParaRPr sz="1600" b="0" i="0" u="none" strike="noStrike" cap="none">
                <a:solidFill>
                  <a:schemeClr val="dk1"/>
                </a:solidFill>
                <a:latin typeface="Questrial"/>
                <a:ea typeface="Questrial"/>
                <a:cs typeface="Questrial"/>
                <a:sym typeface="Questrial"/>
              </a:endParaRPr>
            </a:p>
          </p:txBody>
        </p:sp>
        <p:sp>
          <p:nvSpPr>
            <p:cNvPr id="278" name="Google Shape;278;p26"/>
            <p:cNvSpPr/>
            <p:nvPr/>
          </p:nvSpPr>
          <p:spPr>
            <a:xfrm>
              <a:off x="6925822"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495300" y="146175"/>
            <a:ext cx="8153400" cy="1260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400"/>
              <a:buFont typeface="Questrial"/>
              <a:buNone/>
            </a:pPr>
            <a:r>
              <a:rPr lang="en-US" sz="3000" b="0" i="0" u="none" strike="noStrike" cap="none">
                <a:solidFill>
                  <a:schemeClr val="dk2"/>
                </a:solidFill>
                <a:latin typeface="Questrial"/>
                <a:ea typeface="Questrial"/>
                <a:cs typeface="Questrial"/>
                <a:sym typeface="Questrial"/>
              </a:rPr>
              <a:t>Derechos de los Padres bajo la Ley de Educación Primaria y Secundaria ESEA</a:t>
            </a:r>
            <a:endParaRPr sz="3000" b="0" i="0" u="none" strike="noStrike" cap="none">
              <a:solidFill>
                <a:schemeClr val="dk2"/>
              </a:solidFill>
              <a:latin typeface="Questrial"/>
              <a:ea typeface="Questrial"/>
              <a:cs typeface="Questrial"/>
              <a:sym typeface="Questrial"/>
            </a:endParaRPr>
          </a:p>
        </p:txBody>
      </p:sp>
      <p:grpSp>
        <p:nvGrpSpPr>
          <p:cNvPr id="285" name="Google Shape;285;p27"/>
          <p:cNvGrpSpPr/>
          <p:nvPr/>
        </p:nvGrpSpPr>
        <p:grpSpPr>
          <a:xfrm>
            <a:off x="457200" y="1600200"/>
            <a:ext cx="8608017" cy="4530724"/>
            <a:chOff x="0" y="0"/>
            <a:chExt cx="8610600" cy="4530724"/>
          </a:xfrm>
        </p:grpSpPr>
        <p:sp>
          <p:nvSpPr>
            <p:cNvPr id="286" name="Google Shape;286;p27"/>
            <p:cNvSpPr/>
            <p:nvPr/>
          </p:nvSpPr>
          <p:spPr>
            <a:xfrm>
              <a:off x="0" y="1359217"/>
              <a:ext cx="8610600" cy="1812290"/>
            </a:xfrm>
            <a:prstGeom prst="notchedRightArrow">
              <a:avLst>
                <a:gd name="adj1" fmla="val 50000"/>
                <a:gd name="adj2" fmla="val 50000"/>
              </a:avLst>
            </a:prstGeom>
            <a:solidFill>
              <a:srgbClr val="DBE5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27"/>
            <p:cNvSpPr/>
            <p:nvPr/>
          </p:nvSpPr>
          <p:spPr>
            <a:xfrm>
              <a:off x="1010" y="0"/>
              <a:ext cx="1302272"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27"/>
            <p:cNvSpPr txBox="1"/>
            <p:nvPr/>
          </p:nvSpPr>
          <p:spPr>
            <a:xfrm>
              <a:off x="1010" y="0"/>
              <a:ext cx="1302272" cy="181229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Derecho a solicitar las calificaciones del educador</a:t>
              </a:r>
              <a:endParaRPr sz="1600" b="0" i="0" u="none" strike="noStrike" cap="none">
                <a:solidFill>
                  <a:schemeClr val="dk1"/>
                </a:solidFill>
                <a:latin typeface="Questrial"/>
                <a:ea typeface="Questrial"/>
                <a:cs typeface="Questrial"/>
                <a:sym typeface="Questrial"/>
              </a:endParaRPr>
            </a:p>
          </p:txBody>
        </p:sp>
        <p:sp>
          <p:nvSpPr>
            <p:cNvPr id="289" name="Google Shape;289;p27"/>
            <p:cNvSpPr/>
            <p:nvPr/>
          </p:nvSpPr>
          <p:spPr>
            <a:xfrm>
              <a:off x="425611"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27"/>
            <p:cNvSpPr/>
            <p:nvPr/>
          </p:nvSpPr>
          <p:spPr>
            <a:xfrm>
              <a:off x="1346278" y="2718434"/>
              <a:ext cx="1282202"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27"/>
            <p:cNvSpPr txBox="1"/>
            <p:nvPr/>
          </p:nvSpPr>
          <p:spPr>
            <a:xfrm>
              <a:off x="1346278" y="2718434"/>
              <a:ext cx="1282202" cy="181229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Notificación de un Educador no Altamente Calificado por cuatro semanas o más</a:t>
              </a:r>
              <a:endParaRPr sz="1600" b="0" i="0" u="none" strike="noStrike" cap="none">
                <a:solidFill>
                  <a:schemeClr val="dk1"/>
                </a:solidFill>
                <a:latin typeface="Questrial"/>
                <a:ea typeface="Questrial"/>
                <a:cs typeface="Questrial"/>
                <a:sym typeface="Questrial"/>
              </a:endParaRPr>
            </a:p>
          </p:txBody>
        </p:sp>
        <p:sp>
          <p:nvSpPr>
            <p:cNvPr id="292" name="Google Shape;292;p27"/>
            <p:cNvSpPr/>
            <p:nvPr/>
          </p:nvSpPr>
          <p:spPr>
            <a:xfrm>
              <a:off x="1760843"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27"/>
            <p:cNvSpPr/>
            <p:nvPr/>
          </p:nvSpPr>
          <p:spPr>
            <a:xfrm>
              <a:off x="2671476" y="0"/>
              <a:ext cx="1450640"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27"/>
            <p:cNvSpPr txBox="1"/>
            <p:nvPr/>
          </p:nvSpPr>
          <p:spPr>
            <a:xfrm>
              <a:off x="2492797" y="0"/>
              <a:ext cx="1993200" cy="181230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Solicitar oportunidades para reunirse regularmente con el personal para participación de los padres</a:t>
              </a:r>
              <a:endParaRPr sz="1600" b="0" i="0" u="none" strike="noStrike" cap="none">
                <a:solidFill>
                  <a:schemeClr val="dk1"/>
                </a:solidFill>
                <a:latin typeface="Questrial"/>
                <a:ea typeface="Questrial"/>
                <a:cs typeface="Questrial"/>
                <a:sym typeface="Questrial"/>
              </a:endParaRPr>
            </a:p>
          </p:txBody>
        </p:sp>
        <p:sp>
          <p:nvSpPr>
            <p:cNvPr id="295" name="Google Shape;295;p27"/>
            <p:cNvSpPr/>
            <p:nvPr/>
          </p:nvSpPr>
          <p:spPr>
            <a:xfrm>
              <a:off x="3170260"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27"/>
            <p:cNvSpPr/>
            <p:nvPr/>
          </p:nvSpPr>
          <p:spPr>
            <a:xfrm>
              <a:off x="4165112" y="2718434"/>
              <a:ext cx="1094640"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27"/>
            <p:cNvSpPr txBox="1"/>
            <p:nvPr/>
          </p:nvSpPr>
          <p:spPr>
            <a:xfrm>
              <a:off x="4165112" y="2718434"/>
              <a:ext cx="1094640" cy="181229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Participar en decisiones que afecten a su hijo</a:t>
              </a:r>
              <a:endParaRPr sz="1600" b="0" i="0" u="none" strike="noStrike" cap="none">
                <a:solidFill>
                  <a:schemeClr val="dk1"/>
                </a:solidFill>
                <a:latin typeface="Questrial"/>
                <a:ea typeface="Questrial"/>
                <a:cs typeface="Questrial"/>
                <a:sym typeface="Questrial"/>
              </a:endParaRPr>
            </a:p>
          </p:txBody>
        </p:sp>
        <p:sp>
          <p:nvSpPr>
            <p:cNvPr id="298" name="Google Shape;298;p27"/>
            <p:cNvSpPr/>
            <p:nvPr/>
          </p:nvSpPr>
          <p:spPr>
            <a:xfrm>
              <a:off x="4485896"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27"/>
            <p:cNvSpPr/>
            <p:nvPr/>
          </p:nvSpPr>
          <p:spPr>
            <a:xfrm>
              <a:off x="5302747" y="0"/>
              <a:ext cx="1177827"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27"/>
            <p:cNvSpPr txBox="1"/>
            <p:nvPr/>
          </p:nvSpPr>
          <p:spPr>
            <a:xfrm>
              <a:off x="5302747" y="0"/>
              <a:ext cx="1177827" cy="1812290"/>
            </a:xfrm>
            <a:prstGeom prst="rect">
              <a:avLst/>
            </a:prstGeom>
            <a:noFill/>
            <a:ln>
              <a:noFill/>
            </a:ln>
          </p:spPr>
          <p:txBody>
            <a:bodyPr spcFirstLastPara="1" wrap="square" lIns="113775" tIns="113775" rIns="113775" bIns="113775" anchor="b"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Revisar el plan Title I-A de la escuela y hacer sugerencias</a:t>
              </a:r>
              <a:endParaRPr sz="1600" b="0" i="0" u="none" strike="noStrike" cap="none">
                <a:solidFill>
                  <a:schemeClr val="dk1"/>
                </a:solidFill>
                <a:latin typeface="Questrial"/>
                <a:ea typeface="Questrial"/>
                <a:cs typeface="Questrial"/>
                <a:sym typeface="Questrial"/>
              </a:endParaRPr>
            </a:p>
          </p:txBody>
        </p:sp>
        <p:sp>
          <p:nvSpPr>
            <p:cNvPr id="301" name="Google Shape;301;p27"/>
            <p:cNvSpPr/>
            <p:nvPr/>
          </p:nvSpPr>
          <p:spPr>
            <a:xfrm>
              <a:off x="5665125"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27"/>
            <p:cNvSpPr/>
            <p:nvPr/>
          </p:nvSpPr>
          <p:spPr>
            <a:xfrm>
              <a:off x="6523570" y="2718434"/>
              <a:ext cx="1224958" cy="181229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27"/>
            <p:cNvSpPr txBox="1"/>
            <p:nvPr/>
          </p:nvSpPr>
          <p:spPr>
            <a:xfrm>
              <a:off x="6523570" y="2718434"/>
              <a:ext cx="1224958" cy="1812290"/>
            </a:xfrm>
            <a:prstGeom prst="rect">
              <a:avLst/>
            </a:prstGeom>
            <a:noFill/>
            <a:ln>
              <a:noFill/>
            </a:ln>
          </p:spPr>
          <p:txBody>
            <a:bodyPr spcFirstLastPara="1" wrap="square" lIns="113775" tIns="113775" rIns="113775" bIns="113775" anchor="t"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Questrial"/>
                  <a:ea typeface="Questrial"/>
                  <a:cs typeface="Questrial"/>
                  <a:sym typeface="Questrial"/>
                </a:rPr>
                <a:t>Participar en actividades de la escuela</a:t>
              </a:r>
              <a:endParaRPr sz="1600" b="0" i="0" u="none" strike="noStrike" cap="none">
                <a:solidFill>
                  <a:schemeClr val="dk1"/>
                </a:solidFill>
                <a:latin typeface="Questrial"/>
                <a:ea typeface="Questrial"/>
                <a:cs typeface="Questrial"/>
                <a:sym typeface="Questrial"/>
              </a:endParaRPr>
            </a:p>
          </p:txBody>
        </p:sp>
        <p:sp>
          <p:nvSpPr>
            <p:cNvPr id="304" name="Google Shape;304;p27"/>
            <p:cNvSpPr/>
            <p:nvPr/>
          </p:nvSpPr>
          <p:spPr>
            <a:xfrm>
              <a:off x="6909513" y="2038826"/>
              <a:ext cx="453072" cy="453072"/>
            </a:xfrm>
            <a:prstGeom prst="ellipse">
              <a:avLst/>
            </a:prstGeom>
            <a:solidFill>
              <a:srgbClr val="93B6D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09"/>
        <p:cNvGrpSpPr/>
        <p:nvPr/>
      </p:nvGrpSpPr>
      <p:grpSpPr>
        <a:xfrm>
          <a:off x="0" y="0"/>
          <a:ext cx="0" cy="0"/>
          <a:chOff x="0" y="0"/>
          <a:chExt cx="0" cy="0"/>
        </a:xfrm>
      </p:grpSpPr>
      <p:sp>
        <p:nvSpPr>
          <p:cNvPr id="310" name="Google Shape;310;p28"/>
          <p:cNvSpPr txBox="1">
            <a:spLocks noGrp="1"/>
          </p:cNvSpPr>
          <p:nvPr>
            <p:ph type="ctrTitle"/>
          </p:nvPr>
        </p:nvSpPr>
        <p:spPr>
          <a:xfrm>
            <a:off x="1082025" y="434325"/>
            <a:ext cx="6477000" cy="36723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2"/>
              </a:buClr>
              <a:buSzPts val="1400"/>
              <a:buFont typeface="Questrial"/>
              <a:buNone/>
            </a:pPr>
            <a:endParaRPr/>
          </a:p>
          <a:p>
            <a:pPr marL="0" marR="0" lvl="0" indent="0" algn="ctr" rtl="0">
              <a:lnSpc>
                <a:spcPct val="100000"/>
              </a:lnSpc>
              <a:spcBef>
                <a:spcPts val="0"/>
              </a:spcBef>
              <a:spcAft>
                <a:spcPts val="0"/>
              </a:spcAft>
              <a:buClr>
                <a:schemeClr val="lt2"/>
              </a:buClr>
              <a:buSzPts val="1400"/>
              <a:buFont typeface="Questrial"/>
              <a:buNone/>
            </a:pPr>
            <a:endParaRPr/>
          </a:p>
          <a:p>
            <a:pPr marL="0" marR="0" lvl="0" indent="0" algn="ctr" rtl="0">
              <a:lnSpc>
                <a:spcPct val="100000"/>
              </a:lnSpc>
              <a:spcBef>
                <a:spcPts val="0"/>
              </a:spcBef>
              <a:spcAft>
                <a:spcPts val="0"/>
              </a:spcAft>
              <a:buClr>
                <a:schemeClr val="lt2"/>
              </a:buClr>
              <a:buSzPts val="1400"/>
              <a:buFont typeface="Questrial"/>
              <a:buNone/>
            </a:pPr>
            <a:endParaRPr/>
          </a:p>
          <a:p>
            <a:pPr marL="0" marR="0" lvl="0" indent="0" algn="ctr" rtl="0">
              <a:lnSpc>
                <a:spcPct val="100000"/>
              </a:lnSpc>
              <a:spcBef>
                <a:spcPts val="0"/>
              </a:spcBef>
              <a:spcAft>
                <a:spcPts val="0"/>
              </a:spcAft>
              <a:buClr>
                <a:schemeClr val="lt2"/>
              </a:buClr>
              <a:buSzPts val="1400"/>
              <a:buFont typeface="Questrial"/>
              <a:buNone/>
            </a:pPr>
            <a:endParaRPr/>
          </a:p>
          <a:p>
            <a:pPr marL="0" lvl="0" indent="0" algn="ctr" rtl="0">
              <a:lnSpc>
                <a:spcPct val="100000"/>
              </a:lnSpc>
              <a:spcBef>
                <a:spcPts val="0"/>
              </a:spcBef>
              <a:spcAft>
                <a:spcPts val="0"/>
              </a:spcAft>
              <a:buClr>
                <a:schemeClr val="lt2"/>
              </a:buClr>
              <a:buSzPts val="1400"/>
              <a:buFont typeface="Questrial"/>
              <a:buNone/>
            </a:pPr>
            <a:endParaRPr/>
          </a:p>
          <a:p>
            <a:pPr marL="0" lvl="0" indent="0" algn="ctr" rtl="0">
              <a:lnSpc>
                <a:spcPct val="100000"/>
              </a:lnSpc>
              <a:spcBef>
                <a:spcPts val="0"/>
              </a:spcBef>
              <a:spcAft>
                <a:spcPts val="0"/>
              </a:spcAft>
              <a:buClr>
                <a:schemeClr val="lt2"/>
              </a:buClr>
              <a:buSzPts val="1400"/>
              <a:buFont typeface="Questrial"/>
              <a:buNone/>
            </a:pPr>
            <a:endParaRPr/>
          </a:p>
          <a:p>
            <a:pPr marL="0" lvl="0" indent="0" algn="ctr" rtl="0">
              <a:lnSpc>
                <a:spcPct val="100000"/>
              </a:lnSpc>
              <a:spcBef>
                <a:spcPts val="0"/>
              </a:spcBef>
              <a:spcAft>
                <a:spcPts val="0"/>
              </a:spcAft>
              <a:buClr>
                <a:schemeClr val="lt2"/>
              </a:buClr>
              <a:buSzPts val="1400"/>
              <a:buFont typeface="Questrial"/>
              <a:buNone/>
            </a:pPr>
            <a:r>
              <a:rPr lang="en-US"/>
              <a:t>Thank you for reviewing our program.</a:t>
            </a:r>
            <a:endParaRPr/>
          </a:p>
          <a:p>
            <a:pPr marL="0" lvl="0" indent="0" algn="ctr" rtl="0">
              <a:lnSpc>
                <a:spcPct val="100000"/>
              </a:lnSpc>
              <a:spcBef>
                <a:spcPts val="0"/>
              </a:spcBef>
              <a:spcAft>
                <a:spcPts val="0"/>
              </a:spcAft>
              <a:buClr>
                <a:schemeClr val="lt2"/>
              </a:buClr>
              <a:buSzPts val="1400"/>
              <a:buFont typeface="Questrial"/>
              <a:buNone/>
            </a:pPr>
            <a:r>
              <a:rPr lang="en-US"/>
              <a:t>Gracias por revisando nuestra programa.</a:t>
            </a:r>
            <a:endParaRPr/>
          </a:p>
          <a:p>
            <a:pPr marL="0" marR="0" lvl="0" indent="0" algn="ctr" rtl="0">
              <a:lnSpc>
                <a:spcPct val="100000"/>
              </a:lnSpc>
              <a:spcBef>
                <a:spcPts val="0"/>
              </a:spcBef>
              <a:spcAft>
                <a:spcPts val="0"/>
              </a:spcAft>
              <a:buClr>
                <a:schemeClr val="lt2"/>
              </a:buClr>
              <a:buSzPts val="1400"/>
              <a:buFont typeface="Questrial"/>
              <a:buNone/>
            </a:pPr>
            <a:endParaRPr/>
          </a:p>
        </p:txBody>
      </p:sp>
    </p:spTree>
  </p:cSld>
  <p:clrMapOvr>
    <a:masterClrMapping/>
  </p:clrMapOvr>
</p:sld>
</file>

<file path=ppt/theme/theme1.xml><?xml version="1.0" encoding="utf-8"?>
<a:theme xmlns:a="http://schemas.openxmlformats.org/drawingml/2006/main"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2354</Words>
  <Application>Microsoft Macintosh PowerPoint</Application>
  <PresentationFormat>On-screen Show (4:3)</PresentationFormat>
  <Paragraphs>206</Paragraphs>
  <Slides>14</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Questrial</vt:lpstr>
      <vt:lpstr>Calibri</vt:lpstr>
      <vt:lpstr>Roboto</vt:lpstr>
      <vt:lpstr>Arial</vt:lpstr>
      <vt:lpstr>Noto Sans Symbols</vt:lpstr>
      <vt:lpstr>Median</vt:lpstr>
      <vt:lpstr>Median</vt:lpstr>
      <vt:lpstr>PowerPoint Presentation</vt:lpstr>
      <vt:lpstr>Title I-A Program</vt:lpstr>
      <vt:lpstr>Programa Title I-A</vt:lpstr>
      <vt:lpstr>Design of our Program</vt:lpstr>
      <vt:lpstr>Diseño de nuestro Programa</vt:lpstr>
      <vt:lpstr>Annual Review &amp; Evaluation</vt:lpstr>
      <vt:lpstr>Revisión y Evaluación Anual</vt:lpstr>
      <vt:lpstr>Assessments &amp; Monitoring</vt:lpstr>
      <vt:lpstr>Evaluaciones y Seguimiento</vt:lpstr>
      <vt:lpstr>Parent Involvement Requirements</vt:lpstr>
      <vt:lpstr>Requisitos de Participación de los Padres</vt:lpstr>
      <vt:lpstr>Parent’s Rights under ESEA</vt:lpstr>
      <vt:lpstr>Derechos de los Padres bajo la Ley de Educación Primaria y Secundaria ESEA</vt:lpstr>
      <vt:lpstr>      Thank you for reviewing our program. Gracias por revisando nuestra programa.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cp:revision>
  <dcterms:modified xsi:type="dcterms:W3CDTF">2024-10-30T19:10:13Z</dcterms:modified>
</cp:coreProperties>
</file>