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47"/>
  </p:notesMasterIdLst>
  <p:sldIdLst>
    <p:sldId id="256" r:id="rId2"/>
    <p:sldId id="257" r:id="rId3"/>
    <p:sldId id="258" r:id="rId4"/>
    <p:sldId id="271" r:id="rId5"/>
    <p:sldId id="285" r:id="rId6"/>
    <p:sldId id="286" r:id="rId7"/>
    <p:sldId id="259" r:id="rId8"/>
    <p:sldId id="266" r:id="rId9"/>
    <p:sldId id="260" r:id="rId10"/>
    <p:sldId id="272" r:id="rId11"/>
    <p:sldId id="261" r:id="rId12"/>
    <p:sldId id="273" r:id="rId13"/>
    <p:sldId id="262" r:id="rId14"/>
    <p:sldId id="274" r:id="rId15"/>
    <p:sldId id="263" r:id="rId16"/>
    <p:sldId id="275" r:id="rId17"/>
    <p:sldId id="264" r:id="rId18"/>
    <p:sldId id="276" r:id="rId19"/>
    <p:sldId id="265" r:id="rId20"/>
    <p:sldId id="330" r:id="rId21"/>
    <p:sldId id="282" r:id="rId22"/>
    <p:sldId id="267" r:id="rId23"/>
    <p:sldId id="278" r:id="rId24"/>
    <p:sldId id="269" r:id="rId25"/>
    <p:sldId id="288" r:id="rId26"/>
    <p:sldId id="270" r:id="rId27"/>
    <p:sldId id="309" r:id="rId28"/>
    <p:sldId id="312" r:id="rId29"/>
    <p:sldId id="318" r:id="rId30"/>
    <p:sldId id="280" r:id="rId31"/>
    <p:sldId id="328" r:id="rId32"/>
    <p:sldId id="329" r:id="rId33"/>
    <p:sldId id="331" r:id="rId34"/>
    <p:sldId id="321" r:id="rId35"/>
    <p:sldId id="322" r:id="rId36"/>
    <p:sldId id="301" r:id="rId37"/>
    <p:sldId id="323" r:id="rId38"/>
    <p:sldId id="317" r:id="rId39"/>
    <p:sldId id="320" r:id="rId40"/>
    <p:sldId id="308" r:id="rId41"/>
    <p:sldId id="324" r:id="rId42"/>
    <p:sldId id="319" r:id="rId43"/>
    <p:sldId id="325" r:id="rId44"/>
    <p:sldId id="326" r:id="rId45"/>
    <p:sldId id="327" r:id="rId4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5F3975-4AAA-4571-8B23-5DB92A475964}" v="228" dt="2024-09-19T20:29:08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Kanehen" userId="268f9903-79b5-4273-9919-ca32dc365624" providerId="ADAL" clId="{E35F3975-4AAA-4571-8B23-5DB92A475964}"/>
    <pc:docChg chg="custSel addSld delSld modSld sldOrd">
      <pc:chgData name="Nicholas Kanehen" userId="268f9903-79b5-4273-9919-ca32dc365624" providerId="ADAL" clId="{E35F3975-4AAA-4571-8B23-5DB92A475964}" dt="2024-09-19T20:29:08.052" v="373"/>
      <pc:docMkLst>
        <pc:docMk/>
      </pc:docMkLst>
      <pc:sldChg chg="modSp">
        <pc:chgData name="Nicholas Kanehen" userId="268f9903-79b5-4273-9919-ca32dc365624" providerId="ADAL" clId="{E35F3975-4AAA-4571-8B23-5DB92A475964}" dt="2024-09-19T13:07:51.428" v="5" actId="20577"/>
        <pc:sldMkLst>
          <pc:docMk/>
          <pc:sldMk cId="109857222" sldId="256"/>
        </pc:sldMkLst>
        <pc:spChg chg="mod">
          <ac:chgData name="Nicholas Kanehen" userId="268f9903-79b5-4273-9919-ca32dc365624" providerId="ADAL" clId="{E35F3975-4AAA-4571-8B23-5DB92A475964}" dt="2024-09-19T13:07:51.428" v="5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 mod">
        <pc:chgData name="Nicholas Kanehen" userId="268f9903-79b5-4273-9919-ca32dc365624" providerId="ADAL" clId="{E35F3975-4AAA-4571-8B23-5DB92A475964}" dt="2024-09-19T15:10:25.967" v="225" actId="20577"/>
        <pc:sldMkLst>
          <pc:docMk/>
          <pc:sldMk cId="4086091953" sldId="257"/>
        </pc:sldMkLst>
        <pc:spChg chg="add mod">
          <ac:chgData name="Nicholas Kanehen" userId="268f9903-79b5-4273-9919-ca32dc365624" providerId="ADAL" clId="{E35F3975-4AAA-4571-8B23-5DB92A475964}" dt="2024-09-19T13:16:41.480" v="101" actId="1076"/>
          <ac:spMkLst>
            <pc:docMk/>
            <pc:sldMk cId="4086091953" sldId="257"/>
            <ac:spMk id="6" creationId="{A416BC82-1212-D253-1FA5-B0D5C91BAC89}"/>
          </ac:spMkLst>
        </pc:spChg>
        <pc:graphicFrameChg chg="mod">
          <ac:chgData name="Nicholas Kanehen" userId="268f9903-79b5-4273-9919-ca32dc365624" providerId="ADAL" clId="{E35F3975-4AAA-4571-8B23-5DB92A475964}" dt="2024-09-19T15:10:25.967" v="225" actId="20577"/>
          <ac:graphicFrameMkLst>
            <pc:docMk/>
            <pc:sldMk cId="4086091953" sldId="257"/>
            <ac:graphicFrameMk id="16" creationId="{9212D925-E25E-4EC0-DF3E-C6BED9969647}"/>
          </ac:graphicFrameMkLst>
        </pc:graphicFrameChg>
        <pc:picChg chg="del">
          <ac:chgData name="Nicholas Kanehen" userId="268f9903-79b5-4273-9919-ca32dc365624" providerId="ADAL" clId="{E35F3975-4AAA-4571-8B23-5DB92A475964}" dt="2024-09-19T13:08:05.522" v="9" actId="478"/>
          <ac:picMkLst>
            <pc:docMk/>
            <pc:sldMk cId="4086091953" sldId="257"/>
            <ac:picMk id="4" creationId="{D16AFC0A-A656-49E9-CDD4-59AE5EFB82BE}"/>
          </ac:picMkLst>
        </pc:picChg>
        <pc:picChg chg="add mod">
          <ac:chgData name="Nicholas Kanehen" userId="268f9903-79b5-4273-9919-ca32dc365624" providerId="ADAL" clId="{E35F3975-4AAA-4571-8B23-5DB92A475964}" dt="2024-09-19T13:15:40.838" v="69" actId="1076"/>
          <ac:picMkLst>
            <pc:docMk/>
            <pc:sldMk cId="4086091953" sldId="257"/>
            <ac:picMk id="5" creationId="{A07FA465-FFAB-2181-5D93-94D4C75F0EB3}"/>
          </ac:picMkLst>
        </pc:picChg>
      </pc:sldChg>
      <pc:sldChg chg="modSp">
        <pc:chgData name="Nicholas Kanehen" userId="268f9903-79b5-4273-9919-ca32dc365624" providerId="ADAL" clId="{E35F3975-4AAA-4571-8B23-5DB92A475964}" dt="2024-09-19T15:11:01.782" v="261" actId="20577"/>
        <pc:sldMkLst>
          <pc:docMk/>
          <pc:sldMk cId="561323893" sldId="261"/>
        </pc:sldMkLst>
        <pc:graphicFrameChg chg="mod">
          <ac:chgData name="Nicholas Kanehen" userId="268f9903-79b5-4273-9919-ca32dc365624" providerId="ADAL" clId="{E35F3975-4AAA-4571-8B23-5DB92A475964}" dt="2024-09-19T15:11:01.782" v="261" actId="20577"/>
          <ac:graphicFrameMkLst>
            <pc:docMk/>
            <pc:sldMk cId="561323893" sldId="261"/>
            <ac:graphicFrameMk id="5" creationId="{C2A10CE4-98CD-4EE1-A405-FAB341134FDC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5:11:10.358" v="273" actId="20577"/>
        <pc:sldMkLst>
          <pc:docMk/>
          <pc:sldMk cId="1210655382" sldId="262"/>
        </pc:sldMkLst>
        <pc:graphicFrameChg chg="mod">
          <ac:chgData name="Nicholas Kanehen" userId="268f9903-79b5-4273-9919-ca32dc365624" providerId="ADAL" clId="{E35F3975-4AAA-4571-8B23-5DB92A475964}" dt="2024-09-19T15:11:10.358" v="273" actId="20577"/>
          <ac:graphicFrameMkLst>
            <pc:docMk/>
            <pc:sldMk cId="1210655382" sldId="262"/>
            <ac:graphicFrameMk id="5" creationId="{8581414F-A845-4948-A208-E16F1711827A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5:11:20.987" v="275" actId="20577"/>
        <pc:sldMkLst>
          <pc:docMk/>
          <pc:sldMk cId="306305581" sldId="263"/>
        </pc:sldMkLst>
        <pc:graphicFrameChg chg="mod">
          <ac:chgData name="Nicholas Kanehen" userId="268f9903-79b5-4273-9919-ca32dc365624" providerId="ADAL" clId="{E35F3975-4AAA-4571-8B23-5DB92A475964}" dt="2024-09-19T15:11:20.987" v="275" actId="20577"/>
          <ac:graphicFrameMkLst>
            <pc:docMk/>
            <pc:sldMk cId="306305581" sldId="263"/>
            <ac:graphicFrameMk id="5" creationId="{51E96EFB-DB0C-4658-80D7-19E93C70C2D8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5:58:53.913" v="313" actId="20577"/>
        <pc:sldMkLst>
          <pc:docMk/>
          <pc:sldMk cId="3482088414" sldId="264"/>
        </pc:sldMkLst>
        <pc:graphicFrameChg chg="mod">
          <ac:chgData name="Nicholas Kanehen" userId="268f9903-79b5-4273-9919-ca32dc365624" providerId="ADAL" clId="{E35F3975-4AAA-4571-8B23-5DB92A475964}" dt="2024-09-19T15:58:53.913" v="313" actId="20577"/>
          <ac:graphicFrameMkLst>
            <pc:docMk/>
            <pc:sldMk cId="3482088414" sldId="264"/>
            <ac:graphicFrameMk id="5" creationId="{C38F7F3D-9BF0-4159-9222-0E4745D38809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5:57:47.985" v="308" actId="20577"/>
        <pc:sldMkLst>
          <pc:docMk/>
          <pc:sldMk cId="3266848492" sldId="266"/>
        </pc:sldMkLst>
        <pc:graphicFrameChg chg="mod">
          <ac:chgData name="Nicholas Kanehen" userId="268f9903-79b5-4273-9919-ca32dc365624" providerId="ADAL" clId="{E35F3975-4AAA-4571-8B23-5DB92A475964}" dt="2024-09-19T15:57:47.985" v="308" actId="20577"/>
          <ac:graphicFrameMkLst>
            <pc:docMk/>
            <pc:sldMk cId="3266848492" sldId="266"/>
            <ac:graphicFrameMk id="5" creationId="{C9C7DF2A-C1ED-42B8-B037-D77897B63718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6:02:50.011" v="357" actId="20577"/>
        <pc:sldMkLst>
          <pc:docMk/>
          <pc:sldMk cId="1640361510" sldId="267"/>
        </pc:sldMkLst>
        <pc:graphicFrameChg chg="mod">
          <ac:chgData name="Nicholas Kanehen" userId="268f9903-79b5-4273-9919-ca32dc365624" providerId="ADAL" clId="{E35F3975-4AAA-4571-8B23-5DB92A475964}" dt="2024-09-19T16:02:50.011" v="357" actId="20577"/>
          <ac:graphicFrameMkLst>
            <pc:docMk/>
            <pc:sldMk cId="1640361510" sldId="267"/>
            <ac:graphicFrameMk id="5" creationId="{D235CBAD-0BE8-454E-B6E2-01E3B0DEE372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3:18:36.231" v="112"/>
        <pc:sldMkLst>
          <pc:docMk/>
          <pc:sldMk cId="1049691296" sldId="269"/>
        </pc:sldMkLst>
        <pc:graphicFrameChg chg="mod">
          <ac:chgData name="Nicholas Kanehen" userId="268f9903-79b5-4273-9919-ca32dc365624" providerId="ADAL" clId="{E35F3975-4AAA-4571-8B23-5DB92A475964}" dt="2024-09-19T13:18:36.231" v="112"/>
          <ac:graphicFrameMkLst>
            <pc:docMk/>
            <pc:sldMk cId="1049691296" sldId="269"/>
            <ac:graphicFrameMk id="5" creationId="{4FCAEFFD-D7BE-4934-81D7-35B6E8727D1C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6:03:50.049" v="365" actId="20577"/>
        <pc:sldMkLst>
          <pc:docMk/>
          <pc:sldMk cId="1206036440" sldId="270"/>
        </pc:sldMkLst>
        <pc:graphicFrameChg chg="mod">
          <ac:chgData name="Nicholas Kanehen" userId="268f9903-79b5-4273-9919-ca32dc365624" providerId="ADAL" clId="{E35F3975-4AAA-4571-8B23-5DB92A475964}" dt="2024-09-19T16:03:50.049" v="365" actId="20577"/>
          <ac:graphicFrameMkLst>
            <pc:docMk/>
            <pc:sldMk cId="1206036440" sldId="270"/>
            <ac:graphicFrameMk id="7" creationId="{3F7214B8-B238-4EEE-915C-327009680AD9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6:03:14.520" v="364" actId="20577"/>
        <pc:sldMkLst>
          <pc:docMk/>
          <pc:sldMk cId="955253869" sldId="278"/>
        </pc:sldMkLst>
        <pc:graphicFrameChg chg="mod">
          <ac:chgData name="Nicholas Kanehen" userId="268f9903-79b5-4273-9919-ca32dc365624" providerId="ADAL" clId="{E35F3975-4AAA-4571-8B23-5DB92A475964}" dt="2024-09-19T16:03:14.520" v="364" actId="20577"/>
          <ac:graphicFrameMkLst>
            <pc:docMk/>
            <pc:sldMk cId="955253869" sldId="278"/>
            <ac:graphicFrameMk id="5" creationId="{5BB228FB-7761-4822-B729-17855C8FF3EA}"/>
          </ac:graphicFrameMkLst>
        </pc:graphicFrameChg>
      </pc:sldChg>
      <pc:sldChg chg="modSp">
        <pc:chgData name="Nicholas Kanehen" userId="268f9903-79b5-4273-9919-ca32dc365624" providerId="ADAL" clId="{E35F3975-4AAA-4571-8B23-5DB92A475964}" dt="2024-09-19T13:09:45.837" v="38" actId="20577"/>
        <pc:sldMkLst>
          <pc:docMk/>
          <pc:sldMk cId="2957205558" sldId="280"/>
        </pc:sldMkLst>
        <pc:graphicFrameChg chg="mod">
          <ac:chgData name="Nicholas Kanehen" userId="268f9903-79b5-4273-9919-ca32dc365624" providerId="ADAL" clId="{E35F3975-4AAA-4571-8B23-5DB92A475964}" dt="2024-09-19T13:09:45.837" v="38" actId="20577"/>
          <ac:graphicFrameMkLst>
            <pc:docMk/>
            <pc:sldMk cId="2957205558" sldId="280"/>
            <ac:graphicFrameMk id="5" creationId="{B9B3D214-C087-4BFA-94EB-CE210BFFB5A9}"/>
          </ac:graphicFrameMkLst>
        </pc:graphicFrameChg>
      </pc:sldChg>
      <pc:sldChg chg="del">
        <pc:chgData name="Nicholas Kanehen" userId="268f9903-79b5-4273-9919-ca32dc365624" providerId="ADAL" clId="{E35F3975-4AAA-4571-8B23-5DB92A475964}" dt="2024-09-19T15:08:36.670" v="134" actId="47"/>
        <pc:sldMkLst>
          <pc:docMk/>
          <pc:sldMk cId="696221961" sldId="281"/>
        </pc:sldMkLst>
      </pc:sldChg>
      <pc:sldChg chg="del">
        <pc:chgData name="Nicholas Kanehen" userId="268f9903-79b5-4273-9919-ca32dc365624" providerId="ADAL" clId="{E35F3975-4AAA-4571-8B23-5DB92A475964}" dt="2024-09-19T13:18:11.883" v="109" actId="47"/>
        <pc:sldMkLst>
          <pc:docMk/>
          <pc:sldMk cId="138775291" sldId="284"/>
        </pc:sldMkLst>
      </pc:sldChg>
      <pc:sldChg chg="addSp delSp modSp mod">
        <pc:chgData name="Nicholas Kanehen" userId="268f9903-79b5-4273-9919-ca32dc365624" providerId="ADAL" clId="{E35F3975-4AAA-4571-8B23-5DB92A475964}" dt="2024-09-19T15:16:04.377" v="290" actId="14100"/>
        <pc:sldMkLst>
          <pc:docMk/>
          <pc:sldMk cId="3766753247" sldId="285"/>
        </pc:sldMkLst>
        <pc:picChg chg="del">
          <ac:chgData name="Nicholas Kanehen" userId="268f9903-79b5-4273-9919-ca32dc365624" providerId="ADAL" clId="{E35F3975-4AAA-4571-8B23-5DB92A475964}" dt="2024-09-19T13:13:29.177" v="54" actId="478"/>
          <ac:picMkLst>
            <pc:docMk/>
            <pc:sldMk cId="3766753247" sldId="285"/>
            <ac:picMk id="4" creationId="{4A972F61-405B-AF4A-7FEC-D42933498649}"/>
          </ac:picMkLst>
        </pc:picChg>
        <pc:picChg chg="add mod">
          <ac:chgData name="Nicholas Kanehen" userId="268f9903-79b5-4273-9919-ca32dc365624" providerId="ADAL" clId="{E35F3975-4AAA-4571-8B23-5DB92A475964}" dt="2024-09-19T13:13:40.467" v="61" actId="14100"/>
          <ac:picMkLst>
            <pc:docMk/>
            <pc:sldMk cId="3766753247" sldId="285"/>
            <ac:picMk id="5" creationId="{8A3484FA-10DE-7189-CE81-5CB21FF439D7}"/>
          </ac:picMkLst>
        </pc:picChg>
        <pc:picChg chg="del">
          <ac:chgData name="Nicholas Kanehen" userId="268f9903-79b5-4273-9919-ca32dc365624" providerId="ADAL" clId="{E35F3975-4AAA-4571-8B23-5DB92A475964}" dt="2024-09-19T13:13:31.051" v="55" actId="478"/>
          <ac:picMkLst>
            <pc:docMk/>
            <pc:sldMk cId="3766753247" sldId="285"/>
            <ac:picMk id="7" creationId="{553DF467-6718-60C2-43A8-5E248DE16109}"/>
          </ac:picMkLst>
        </pc:picChg>
        <pc:picChg chg="add mod">
          <ac:chgData name="Nicholas Kanehen" userId="268f9903-79b5-4273-9919-ca32dc365624" providerId="ADAL" clId="{E35F3975-4AAA-4571-8B23-5DB92A475964}" dt="2024-09-19T15:16:04.377" v="290" actId="14100"/>
          <ac:picMkLst>
            <pc:docMk/>
            <pc:sldMk cId="3766753247" sldId="285"/>
            <ac:picMk id="8" creationId="{6C91435F-E7D7-3739-6D6C-ED9F2312F813}"/>
          </ac:picMkLst>
        </pc:picChg>
        <pc:picChg chg="del">
          <ac:chgData name="Nicholas Kanehen" userId="268f9903-79b5-4273-9919-ca32dc365624" providerId="ADAL" clId="{E35F3975-4AAA-4571-8B23-5DB92A475964}" dt="2024-09-19T13:08:13.435" v="10" actId="478"/>
          <ac:picMkLst>
            <pc:docMk/>
            <pc:sldMk cId="3766753247" sldId="285"/>
            <ac:picMk id="11" creationId="{A5D52527-F381-02EE-480F-1770D8B45EBE}"/>
          </ac:picMkLst>
        </pc:picChg>
        <pc:picChg chg="add mod">
          <ac:chgData name="Nicholas Kanehen" userId="268f9903-79b5-4273-9919-ca32dc365624" providerId="ADAL" clId="{E35F3975-4AAA-4571-8B23-5DB92A475964}" dt="2024-09-19T15:15:13.233" v="280" actId="1076"/>
          <ac:picMkLst>
            <pc:docMk/>
            <pc:sldMk cId="3766753247" sldId="285"/>
            <ac:picMk id="1026" creationId="{A5173258-4C72-0E9A-1471-168AD910B8E4}"/>
          </ac:picMkLst>
        </pc:picChg>
      </pc:sldChg>
      <pc:sldChg chg="addSp delSp modSp mod">
        <pc:chgData name="Nicholas Kanehen" userId="268f9903-79b5-4273-9919-ca32dc365624" providerId="ADAL" clId="{E35F3975-4AAA-4571-8B23-5DB92A475964}" dt="2024-09-19T13:17:54.778" v="108" actId="1076"/>
        <pc:sldMkLst>
          <pc:docMk/>
          <pc:sldMk cId="3639878053" sldId="286"/>
        </pc:sldMkLst>
        <pc:spChg chg="mod">
          <ac:chgData name="Nicholas Kanehen" userId="268f9903-79b5-4273-9919-ca32dc365624" providerId="ADAL" clId="{E35F3975-4AAA-4571-8B23-5DB92A475964}" dt="2024-09-19T13:17:36.933" v="105" actId="1076"/>
          <ac:spMkLst>
            <pc:docMk/>
            <pc:sldMk cId="3639878053" sldId="286"/>
            <ac:spMk id="10" creationId="{324DC7A0-07E5-4E6C-9B0D-800447C42FBE}"/>
          </ac:spMkLst>
        </pc:spChg>
        <pc:picChg chg="add mod">
          <ac:chgData name="Nicholas Kanehen" userId="268f9903-79b5-4273-9919-ca32dc365624" providerId="ADAL" clId="{E35F3975-4AAA-4571-8B23-5DB92A475964}" dt="2024-09-19T13:17:32.826" v="104" actId="1076"/>
          <ac:picMkLst>
            <pc:docMk/>
            <pc:sldMk cId="3639878053" sldId="286"/>
            <ac:picMk id="4" creationId="{3EC806BC-5D43-911B-21E9-72E8CBD35876}"/>
          </ac:picMkLst>
        </pc:picChg>
        <pc:picChg chg="del">
          <ac:chgData name="Nicholas Kanehen" userId="268f9903-79b5-4273-9919-ca32dc365624" providerId="ADAL" clId="{E35F3975-4AAA-4571-8B23-5DB92A475964}" dt="2024-09-19T13:08:17.501" v="11" actId="478"/>
          <ac:picMkLst>
            <pc:docMk/>
            <pc:sldMk cId="3639878053" sldId="286"/>
            <ac:picMk id="5" creationId="{E1F8B582-4A09-A0CB-A3F8-DE9C62067F02}"/>
          </ac:picMkLst>
        </pc:picChg>
        <pc:picChg chg="add mod">
          <ac:chgData name="Nicholas Kanehen" userId="268f9903-79b5-4273-9919-ca32dc365624" providerId="ADAL" clId="{E35F3975-4AAA-4571-8B23-5DB92A475964}" dt="2024-09-19T13:17:54.778" v="108" actId="1076"/>
          <ac:picMkLst>
            <pc:docMk/>
            <pc:sldMk cId="3639878053" sldId="286"/>
            <ac:picMk id="7" creationId="{1F042204-C8A2-2CBC-DC2D-710B325C45C7}"/>
          </ac:picMkLst>
        </pc:picChg>
        <pc:picChg chg="del">
          <ac:chgData name="Nicholas Kanehen" userId="268f9903-79b5-4273-9919-ca32dc365624" providerId="ADAL" clId="{E35F3975-4AAA-4571-8B23-5DB92A475964}" dt="2024-09-19T13:08:18.018" v="12" actId="478"/>
          <ac:picMkLst>
            <pc:docMk/>
            <pc:sldMk cId="3639878053" sldId="286"/>
            <ac:picMk id="8" creationId="{3905775C-9EE2-30E9-BC1D-F8EA3074405C}"/>
          </ac:picMkLst>
        </pc:picChg>
      </pc:sldChg>
      <pc:sldChg chg="del">
        <pc:chgData name="Nicholas Kanehen" userId="268f9903-79b5-4273-9919-ca32dc365624" providerId="ADAL" clId="{E35F3975-4AAA-4571-8B23-5DB92A475964}" dt="2024-09-19T13:18:22.005" v="110" actId="47"/>
        <pc:sldMkLst>
          <pc:docMk/>
          <pc:sldMk cId="2577285743" sldId="287"/>
        </pc:sldMkLst>
      </pc:sldChg>
      <pc:sldChg chg="del">
        <pc:chgData name="Nicholas Kanehen" userId="268f9903-79b5-4273-9919-ca32dc365624" providerId="ADAL" clId="{E35F3975-4AAA-4571-8B23-5DB92A475964}" dt="2024-09-19T13:12:28.730" v="51" actId="47"/>
        <pc:sldMkLst>
          <pc:docMk/>
          <pc:sldMk cId="2437550428" sldId="289"/>
        </pc:sldMkLst>
      </pc:sldChg>
      <pc:sldChg chg="del">
        <pc:chgData name="Nicholas Kanehen" userId="268f9903-79b5-4273-9919-ca32dc365624" providerId="ADAL" clId="{E35F3975-4AAA-4571-8B23-5DB92A475964}" dt="2024-09-19T13:12:28.730" v="51" actId="47"/>
        <pc:sldMkLst>
          <pc:docMk/>
          <pc:sldMk cId="3001952327" sldId="290"/>
        </pc:sldMkLst>
      </pc:sldChg>
      <pc:sldChg chg="add setBg">
        <pc:chgData name="Nicholas Kanehen" userId="268f9903-79b5-4273-9919-ca32dc365624" providerId="ADAL" clId="{E35F3975-4AAA-4571-8B23-5DB92A475964}" dt="2024-09-19T13:12:24.168" v="50"/>
        <pc:sldMkLst>
          <pc:docMk/>
          <pc:sldMk cId="524939592" sldId="301"/>
        </pc:sldMkLst>
      </pc:sldChg>
      <pc:sldChg chg="del">
        <pc:chgData name="Nicholas Kanehen" userId="268f9903-79b5-4273-9919-ca32dc365624" providerId="ADAL" clId="{E35F3975-4AAA-4571-8B23-5DB92A475964}" dt="2024-09-19T13:12:28.730" v="51" actId="47"/>
        <pc:sldMkLst>
          <pc:docMk/>
          <pc:sldMk cId="2221785261" sldId="302"/>
        </pc:sldMkLst>
      </pc:sldChg>
      <pc:sldChg chg="ord">
        <pc:chgData name="Nicholas Kanehen" userId="268f9903-79b5-4273-9919-ca32dc365624" providerId="ADAL" clId="{E35F3975-4AAA-4571-8B23-5DB92A475964}" dt="2024-09-19T13:12:31.712" v="53"/>
        <pc:sldMkLst>
          <pc:docMk/>
          <pc:sldMk cId="538629548" sldId="308"/>
        </pc:sldMkLst>
      </pc:sldChg>
      <pc:sldChg chg="del">
        <pc:chgData name="Nicholas Kanehen" userId="268f9903-79b5-4273-9919-ca32dc365624" providerId="ADAL" clId="{E35F3975-4AAA-4571-8B23-5DB92A475964}" dt="2024-09-19T16:02:40.093" v="356" actId="47"/>
        <pc:sldMkLst>
          <pc:docMk/>
          <pc:sldMk cId="128867716" sldId="310"/>
        </pc:sldMkLst>
      </pc:sldChg>
      <pc:sldChg chg="modSp">
        <pc:chgData name="Nicholas Kanehen" userId="268f9903-79b5-4273-9919-ca32dc365624" providerId="ADAL" clId="{E35F3975-4AAA-4571-8B23-5DB92A475964}" dt="2024-09-19T16:04:12.443" v="369" actId="20577"/>
        <pc:sldMkLst>
          <pc:docMk/>
          <pc:sldMk cId="647946010" sldId="312"/>
        </pc:sldMkLst>
        <pc:graphicFrameChg chg="mod">
          <ac:chgData name="Nicholas Kanehen" userId="268f9903-79b5-4273-9919-ca32dc365624" providerId="ADAL" clId="{E35F3975-4AAA-4571-8B23-5DB92A475964}" dt="2024-09-19T16:04:12.443" v="369" actId="20577"/>
          <ac:graphicFrameMkLst>
            <pc:docMk/>
            <pc:sldMk cId="647946010" sldId="312"/>
            <ac:graphicFrameMk id="5" creationId="{AC6B3827-823F-197D-292F-674869C5167C}"/>
          </ac:graphicFrameMkLst>
        </pc:graphicFrameChg>
      </pc:sldChg>
      <pc:sldChg chg="del">
        <pc:chgData name="Nicholas Kanehen" userId="268f9903-79b5-4273-9919-ca32dc365624" providerId="ADAL" clId="{E35F3975-4AAA-4571-8B23-5DB92A475964}" dt="2024-09-19T13:11:20.496" v="44" actId="47"/>
        <pc:sldMkLst>
          <pc:docMk/>
          <pc:sldMk cId="1185694196" sldId="316"/>
        </pc:sldMkLst>
      </pc:sldChg>
      <pc:sldChg chg="del">
        <pc:chgData name="Nicholas Kanehen" userId="268f9903-79b5-4273-9919-ca32dc365624" providerId="ADAL" clId="{E35F3975-4AAA-4571-8B23-5DB92A475964}" dt="2024-09-19T13:09:55.258" v="39" actId="47"/>
        <pc:sldMkLst>
          <pc:docMk/>
          <pc:sldMk cId="1182212153" sldId="319"/>
        </pc:sldMkLst>
      </pc:sldChg>
      <pc:sldChg chg="delSp modSp add mod setBg delDesignElem">
        <pc:chgData name="Nicholas Kanehen" userId="268f9903-79b5-4273-9919-ca32dc365624" providerId="ADAL" clId="{E35F3975-4AAA-4571-8B23-5DB92A475964}" dt="2024-09-19T13:10:55.301" v="43" actId="207"/>
        <pc:sldMkLst>
          <pc:docMk/>
          <pc:sldMk cId="3309065716" sldId="319"/>
        </pc:sldMkLst>
        <pc:spChg chg="mod">
          <ac:chgData name="Nicholas Kanehen" userId="268f9903-79b5-4273-9919-ca32dc365624" providerId="ADAL" clId="{E35F3975-4AAA-4571-8B23-5DB92A475964}" dt="2024-09-19T13:10:55.301" v="43" actId="207"/>
          <ac:spMkLst>
            <pc:docMk/>
            <pc:sldMk cId="3309065716" sldId="319"/>
            <ac:spMk id="2" creationId="{30847067-78D9-856B-BE4E-CF3F9062EAE5}"/>
          </ac:spMkLst>
        </pc:spChg>
        <pc:spChg chg="del">
          <ac:chgData name="Nicholas Kanehen" userId="268f9903-79b5-4273-9919-ca32dc365624" providerId="ADAL" clId="{E35F3975-4AAA-4571-8B23-5DB92A475964}" dt="2024-09-19T13:10:22.759" v="41"/>
          <ac:spMkLst>
            <pc:docMk/>
            <pc:sldMk cId="3309065716" sldId="319"/>
            <ac:spMk id="30" creationId="{733E0473-C315-42D8-A82A-A2FE49DC67DA}"/>
          </ac:spMkLst>
        </pc:spChg>
        <pc:spChg chg="del">
          <ac:chgData name="Nicholas Kanehen" userId="268f9903-79b5-4273-9919-ca32dc365624" providerId="ADAL" clId="{E35F3975-4AAA-4571-8B23-5DB92A475964}" dt="2024-09-19T13:10:22.759" v="41"/>
          <ac:spMkLst>
            <pc:docMk/>
            <pc:sldMk cId="3309065716" sldId="319"/>
            <ac:spMk id="31" creationId="{AD23A251-68F2-43E5-812B-4BBAE1AF535E}"/>
          </ac:spMkLst>
        </pc:spChg>
        <pc:grpChg chg="del">
          <ac:chgData name="Nicholas Kanehen" userId="268f9903-79b5-4273-9919-ca32dc365624" providerId="ADAL" clId="{E35F3975-4AAA-4571-8B23-5DB92A475964}" dt="2024-09-19T13:10:22.759" v="41"/>
          <ac:grpSpMkLst>
            <pc:docMk/>
            <pc:sldMk cId="3309065716" sldId="319"/>
            <ac:grpSpMk id="33" creationId="{0350AF23-2606-421F-AB7B-23D9B48F3E9B}"/>
          </ac:grpSpMkLst>
        </pc:grpChg>
        <pc:picChg chg="del">
          <ac:chgData name="Nicholas Kanehen" userId="268f9903-79b5-4273-9919-ca32dc365624" providerId="ADAL" clId="{E35F3975-4AAA-4571-8B23-5DB92A475964}" dt="2024-09-19T13:10:47.796" v="42" actId="478"/>
          <ac:picMkLst>
            <pc:docMk/>
            <pc:sldMk cId="3309065716" sldId="319"/>
            <ac:picMk id="32" creationId="{875638E4-AC77-5B89-F59C-65D1F2BA979C}"/>
          </ac:picMkLst>
        </pc:picChg>
      </pc:sldChg>
      <pc:sldChg chg="add">
        <pc:chgData name="Nicholas Kanehen" userId="268f9903-79b5-4273-9919-ca32dc365624" providerId="ADAL" clId="{E35F3975-4AAA-4571-8B23-5DB92A475964}" dt="2024-09-19T13:11:21.152" v="45"/>
        <pc:sldMkLst>
          <pc:docMk/>
          <pc:sldMk cId="301981049" sldId="320"/>
        </pc:sldMkLst>
      </pc:sldChg>
      <pc:sldChg chg="add setBg">
        <pc:chgData name="Nicholas Kanehen" userId="268f9903-79b5-4273-9919-ca32dc365624" providerId="ADAL" clId="{E35F3975-4AAA-4571-8B23-5DB92A475964}" dt="2024-09-19T13:12:24.168" v="50"/>
        <pc:sldMkLst>
          <pc:docMk/>
          <pc:sldMk cId="1529826822" sldId="321"/>
        </pc:sldMkLst>
      </pc:sldChg>
      <pc:sldChg chg="add del">
        <pc:chgData name="Nicholas Kanehen" userId="268f9903-79b5-4273-9919-ca32dc365624" providerId="ADAL" clId="{E35F3975-4AAA-4571-8B23-5DB92A475964}" dt="2024-09-19T13:11:52.866" v="47"/>
        <pc:sldMkLst>
          <pc:docMk/>
          <pc:sldMk cId="3869768561" sldId="321"/>
        </pc:sldMkLst>
      </pc:sldChg>
      <pc:sldChg chg="add del">
        <pc:chgData name="Nicholas Kanehen" userId="268f9903-79b5-4273-9919-ca32dc365624" providerId="ADAL" clId="{E35F3975-4AAA-4571-8B23-5DB92A475964}" dt="2024-09-19T13:12:16.361" v="49"/>
        <pc:sldMkLst>
          <pc:docMk/>
          <pc:sldMk cId="3932479870" sldId="321"/>
        </pc:sldMkLst>
      </pc:sldChg>
      <pc:sldChg chg="add setBg">
        <pc:chgData name="Nicholas Kanehen" userId="268f9903-79b5-4273-9919-ca32dc365624" providerId="ADAL" clId="{E35F3975-4AAA-4571-8B23-5DB92A475964}" dt="2024-09-19T13:12:24.168" v="50"/>
        <pc:sldMkLst>
          <pc:docMk/>
          <pc:sldMk cId="801931539" sldId="322"/>
        </pc:sldMkLst>
      </pc:sldChg>
      <pc:sldChg chg="add setBg">
        <pc:chgData name="Nicholas Kanehen" userId="268f9903-79b5-4273-9919-ca32dc365624" providerId="ADAL" clId="{E35F3975-4AAA-4571-8B23-5DB92A475964}" dt="2024-09-19T13:12:24.168" v="50"/>
        <pc:sldMkLst>
          <pc:docMk/>
          <pc:sldMk cId="779648653" sldId="323"/>
        </pc:sldMkLst>
      </pc:sldChg>
      <pc:sldChg chg="addSp delSp modSp add mod setBg delDesignElem">
        <pc:chgData name="Nicholas Kanehen" userId="268f9903-79b5-4273-9919-ca32dc365624" providerId="ADAL" clId="{E35F3975-4AAA-4571-8B23-5DB92A475964}" dt="2024-09-19T14:53:06.460" v="124" actId="207"/>
        <pc:sldMkLst>
          <pc:docMk/>
          <pc:sldMk cId="2946839315" sldId="324"/>
        </pc:sldMkLst>
        <pc:spChg chg="mod">
          <ac:chgData name="Nicholas Kanehen" userId="268f9903-79b5-4273-9919-ca32dc365624" providerId="ADAL" clId="{E35F3975-4AAA-4571-8B23-5DB92A475964}" dt="2024-09-19T14:53:06.460" v="124" actId="207"/>
          <ac:spMkLst>
            <pc:docMk/>
            <pc:sldMk cId="2946839315" sldId="324"/>
            <ac:spMk id="4" creationId="{A0DCD22F-78BD-13E9-D9C5-94EE85F5800D}"/>
          </ac:spMkLst>
        </pc:spChg>
        <pc:spChg chg="del">
          <ac:chgData name="Nicholas Kanehen" userId="268f9903-79b5-4273-9919-ca32dc365624" providerId="ADAL" clId="{E35F3975-4AAA-4571-8B23-5DB92A475964}" dt="2024-09-19T14:52:37.468" v="114"/>
          <ac:spMkLst>
            <pc:docMk/>
            <pc:sldMk cId="2946839315" sldId="324"/>
            <ac:spMk id="12" creationId="{35DB3719-6FDC-4E5D-891D-FF40B7300F64}"/>
          </ac:spMkLst>
        </pc:spChg>
        <pc:spChg chg="add">
          <ac:chgData name="Nicholas Kanehen" userId="268f9903-79b5-4273-9919-ca32dc365624" providerId="ADAL" clId="{E35F3975-4AAA-4571-8B23-5DB92A475964}" dt="2024-09-19T14:52:57.086" v="116" actId="26606"/>
          <ac:spMkLst>
            <pc:docMk/>
            <pc:sldMk cId="2946839315" sldId="324"/>
            <ac:spMk id="13" creationId="{A566E947-FB18-4E34-92A1-7AE6603498AE}"/>
          </ac:spMkLst>
        </pc:spChg>
        <pc:spChg chg="del">
          <ac:chgData name="Nicholas Kanehen" userId="268f9903-79b5-4273-9919-ca32dc365624" providerId="ADAL" clId="{E35F3975-4AAA-4571-8B23-5DB92A475964}" dt="2024-09-19T14:52:37.468" v="114"/>
          <ac:spMkLst>
            <pc:docMk/>
            <pc:sldMk cId="2946839315" sldId="324"/>
            <ac:spMk id="14" creationId="{E0CBAC23-2E3F-4A90-BA59-F8299F6A5439}"/>
          </ac:spMkLst>
        </pc:spChg>
        <pc:spChg chg="add">
          <ac:chgData name="Nicholas Kanehen" userId="268f9903-79b5-4273-9919-ca32dc365624" providerId="ADAL" clId="{E35F3975-4AAA-4571-8B23-5DB92A475964}" dt="2024-09-19T14:52:57.086" v="116" actId="26606"/>
          <ac:spMkLst>
            <pc:docMk/>
            <pc:sldMk cId="2946839315" sldId="324"/>
            <ac:spMk id="15" creationId="{7E1FB687-F018-4798-90C8-38F1111E1A6B}"/>
          </ac:spMkLst>
        </pc:spChg>
        <pc:spChg chg="add">
          <ac:chgData name="Nicholas Kanehen" userId="268f9903-79b5-4273-9919-ca32dc365624" providerId="ADAL" clId="{E35F3975-4AAA-4571-8B23-5DB92A475964}" dt="2024-09-19T14:52:57.086" v="116" actId="26606"/>
          <ac:spMkLst>
            <pc:docMk/>
            <pc:sldMk cId="2946839315" sldId="324"/>
            <ac:spMk id="17" creationId="{99BAA161-AE24-467D-9AE2-A99E23CD71CD}"/>
          </ac:spMkLst>
        </pc:spChg>
        <pc:graphicFrameChg chg="mod modGraphic">
          <ac:chgData name="Nicholas Kanehen" userId="268f9903-79b5-4273-9919-ca32dc365624" providerId="ADAL" clId="{E35F3975-4AAA-4571-8B23-5DB92A475964}" dt="2024-09-19T14:52:57.086" v="116" actId="26606"/>
          <ac:graphicFrameMkLst>
            <pc:docMk/>
            <pc:sldMk cId="2946839315" sldId="324"/>
            <ac:graphicFrameMk id="8" creationId="{9EFDDB89-660F-B8F5-F8EE-FB421222AA1C}"/>
          </ac:graphicFrameMkLst>
        </pc:graphicFrameChg>
      </pc:sldChg>
      <pc:sldChg chg="delSp modSp add mod setBg delDesignElem">
        <pc:chgData name="Nicholas Kanehen" userId="268f9903-79b5-4273-9919-ca32dc365624" providerId="ADAL" clId="{E35F3975-4AAA-4571-8B23-5DB92A475964}" dt="2024-09-19T15:07:48.950" v="129" actId="27636"/>
        <pc:sldMkLst>
          <pc:docMk/>
          <pc:sldMk cId="3131625130" sldId="325"/>
        </pc:sldMkLst>
        <pc:spChg chg="mod">
          <ac:chgData name="Nicholas Kanehen" userId="268f9903-79b5-4273-9919-ca32dc365624" providerId="ADAL" clId="{E35F3975-4AAA-4571-8B23-5DB92A475964}" dt="2024-09-19T15:07:48.950" v="128" actId="27636"/>
          <ac:spMkLst>
            <pc:docMk/>
            <pc:sldMk cId="3131625130" sldId="325"/>
            <ac:spMk id="2" creationId="{7A7E993C-E529-B240-6BC2-BECE4C26FFF8}"/>
          </ac:spMkLst>
        </pc:spChg>
        <pc:spChg chg="mod">
          <ac:chgData name="Nicholas Kanehen" userId="268f9903-79b5-4273-9919-ca32dc365624" providerId="ADAL" clId="{E35F3975-4AAA-4571-8B23-5DB92A475964}" dt="2024-09-19T15:07:48.950" v="129" actId="27636"/>
          <ac:spMkLst>
            <pc:docMk/>
            <pc:sldMk cId="3131625130" sldId="325"/>
            <ac:spMk id="3" creationId="{EA5C25F4-5700-1487-92FA-CA16F448FF53}"/>
          </ac:spMkLst>
        </pc:spChg>
        <pc:spChg chg="del">
          <ac:chgData name="Nicholas Kanehen" userId="268f9903-79b5-4273-9919-ca32dc365624" providerId="ADAL" clId="{E35F3975-4AAA-4571-8B23-5DB92A475964}" dt="2024-09-19T15:07:48.899" v="127"/>
          <ac:spMkLst>
            <pc:docMk/>
            <pc:sldMk cId="3131625130" sldId="325"/>
            <ac:spMk id="9" creationId="{0760E4C7-47B8-4356-ABCA-CC9C79E2D2B6}"/>
          </ac:spMkLst>
        </pc:spChg>
        <pc:spChg chg="del">
          <ac:chgData name="Nicholas Kanehen" userId="268f9903-79b5-4273-9919-ca32dc365624" providerId="ADAL" clId="{E35F3975-4AAA-4571-8B23-5DB92A475964}" dt="2024-09-19T15:07:48.899" v="127"/>
          <ac:spMkLst>
            <pc:docMk/>
            <pc:sldMk cId="3131625130" sldId="325"/>
            <ac:spMk id="11" creationId="{07F1F8E1-08C9-4C32-8CD0-F0DEB444866D}"/>
          </ac:spMkLst>
        </pc:spChg>
        <pc:cxnChg chg="del">
          <ac:chgData name="Nicholas Kanehen" userId="268f9903-79b5-4273-9919-ca32dc365624" providerId="ADAL" clId="{E35F3975-4AAA-4571-8B23-5DB92A475964}" dt="2024-09-19T15:07:48.899" v="127"/>
          <ac:cxnSpMkLst>
            <pc:docMk/>
            <pc:sldMk cId="3131625130" sldId="325"/>
            <ac:cxnSpMk id="13" creationId="{414C5C93-B9E9-4392-ADCF-ABF21209DD56}"/>
          </ac:cxnSpMkLst>
        </pc:cxnChg>
      </pc:sldChg>
      <pc:sldChg chg="modSp add mod">
        <pc:chgData name="Nicholas Kanehen" userId="268f9903-79b5-4273-9919-ca32dc365624" providerId="ADAL" clId="{E35F3975-4AAA-4571-8B23-5DB92A475964}" dt="2024-09-19T15:08:26.667" v="133" actId="207"/>
        <pc:sldMkLst>
          <pc:docMk/>
          <pc:sldMk cId="3067282802" sldId="326"/>
        </pc:sldMkLst>
        <pc:spChg chg="mod">
          <ac:chgData name="Nicholas Kanehen" userId="268f9903-79b5-4273-9919-ca32dc365624" providerId="ADAL" clId="{E35F3975-4AAA-4571-8B23-5DB92A475964}" dt="2024-09-19T15:08:26.667" v="133" actId="207"/>
          <ac:spMkLst>
            <pc:docMk/>
            <pc:sldMk cId="3067282802" sldId="326"/>
            <ac:spMk id="3" creationId="{E53E9010-5311-CABC-D10A-C183C1456397}"/>
          </ac:spMkLst>
        </pc:spChg>
      </pc:sldChg>
      <pc:sldChg chg="delSp modSp add mod setBg delDesignElem">
        <pc:chgData name="Nicholas Kanehen" userId="268f9903-79b5-4273-9919-ca32dc365624" providerId="ADAL" clId="{E35F3975-4AAA-4571-8B23-5DB92A475964}" dt="2024-09-19T15:08:04.479" v="132" actId="207"/>
        <pc:sldMkLst>
          <pc:docMk/>
          <pc:sldMk cId="713972041" sldId="327"/>
        </pc:sldMkLst>
        <pc:spChg chg="mod">
          <ac:chgData name="Nicholas Kanehen" userId="268f9903-79b5-4273-9919-ca32dc365624" providerId="ADAL" clId="{E35F3975-4AAA-4571-8B23-5DB92A475964}" dt="2024-09-19T15:08:04.479" v="132" actId="207"/>
          <ac:spMkLst>
            <pc:docMk/>
            <pc:sldMk cId="713972041" sldId="327"/>
            <ac:spMk id="2" creationId="{BCAA6485-C9B0-D128-DF94-EA7BE248BBBB}"/>
          </ac:spMkLst>
        </pc:spChg>
        <pc:spChg chg="mod">
          <ac:chgData name="Nicholas Kanehen" userId="268f9903-79b5-4273-9919-ca32dc365624" providerId="ADAL" clId="{E35F3975-4AAA-4571-8B23-5DB92A475964}" dt="2024-09-19T15:08:00.309" v="131" actId="207"/>
          <ac:spMkLst>
            <pc:docMk/>
            <pc:sldMk cId="713972041" sldId="327"/>
            <ac:spMk id="3" creationId="{1308EF12-758E-48B5-7E64-F6FCEDFBB285}"/>
          </ac:spMkLst>
        </pc:spChg>
        <pc:spChg chg="del">
          <ac:chgData name="Nicholas Kanehen" userId="268f9903-79b5-4273-9919-ca32dc365624" providerId="ADAL" clId="{E35F3975-4AAA-4571-8B23-5DB92A475964}" dt="2024-09-19T15:07:48.899" v="127"/>
          <ac:spMkLst>
            <pc:docMk/>
            <pc:sldMk cId="713972041" sldId="327"/>
            <ac:spMk id="12" creationId="{961C2FB6-1414-4D9D-BE7A-1FF2A7AAECC6}"/>
          </ac:spMkLst>
        </pc:spChg>
        <pc:spChg chg="del">
          <ac:chgData name="Nicholas Kanehen" userId="268f9903-79b5-4273-9919-ca32dc365624" providerId="ADAL" clId="{E35F3975-4AAA-4571-8B23-5DB92A475964}" dt="2024-09-19T15:07:48.899" v="127"/>
          <ac:spMkLst>
            <pc:docMk/>
            <pc:sldMk cId="713972041" sldId="327"/>
            <ac:spMk id="13" creationId="{6A027DD1-A31E-4BED-83B8-ED31F386F011}"/>
          </ac:spMkLst>
        </pc:spChg>
      </pc:sldChg>
      <pc:sldChg chg="modSp add mod setBg">
        <pc:chgData name="Nicholas Kanehen" userId="268f9903-79b5-4273-9919-ca32dc365624" providerId="ADAL" clId="{E35F3975-4AAA-4571-8B23-5DB92A475964}" dt="2024-09-19T15:38:48.920" v="293" actId="207"/>
        <pc:sldMkLst>
          <pc:docMk/>
          <pc:sldMk cId="0" sldId="328"/>
        </pc:sldMkLst>
        <pc:spChg chg="mod">
          <ac:chgData name="Nicholas Kanehen" userId="268f9903-79b5-4273-9919-ca32dc365624" providerId="ADAL" clId="{E35F3975-4AAA-4571-8B23-5DB92A475964}" dt="2024-09-19T15:38:41.914" v="292" actId="207"/>
          <ac:spMkLst>
            <pc:docMk/>
            <pc:sldMk cId="0" sldId="328"/>
            <ac:spMk id="15" creationId="{00000000-0000-0000-0000-000000000000}"/>
          </ac:spMkLst>
        </pc:spChg>
        <pc:spChg chg="mod">
          <ac:chgData name="Nicholas Kanehen" userId="268f9903-79b5-4273-9919-ca32dc365624" providerId="ADAL" clId="{E35F3975-4AAA-4571-8B23-5DB92A475964}" dt="2024-09-19T15:38:48.920" v="293" actId="207"/>
          <ac:spMkLst>
            <pc:docMk/>
            <pc:sldMk cId="0" sldId="328"/>
            <ac:spMk id="16" creationId="{00000000-0000-0000-0000-000000000000}"/>
          </ac:spMkLst>
        </pc:spChg>
      </pc:sldChg>
      <pc:sldChg chg="modSp add mod setBg">
        <pc:chgData name="Nicholas Kanehen" userId="268f9903-79b5-4273-9919-ca32dc365624" providerId="ADAL" clId="{E35F3975-4AAA-4571-8B23-5DB92A475964}" dt="2024-09-19T15:39:10.378" v="296" actId="14100"/>
        <pc:sldMkLst>
          <pc:docMk/>
          <pc:sldMk cId="0" sldId="329"/>
        </pc:sldMkLst>
        <pc:spChg chg="mod">
          <ac:chgData name="Nicholas Kanehen" userId="268f9903-79b5-4273-9919-ca32dc365624" providerId="ADAL" clId="{E35F3975-4AAA-4571-8B23-5DB92A475964}" dt="2024-09-19T15:39:07.590" v="295" actId="14100"/>
          <ac:spMkLst>
            <pc:docMk/>
            <pc:sldMk cId="0" sldId="329"/>
            <ac:spMk id="23" creationId="{00000000-0000-0000-0000-000000000000}"/>
          </ac:spMkLst>
        </pc:spChg>
        <pc:spChg chg="mod">
          <ac:chgData name="Nicholas Kanehen" userId="268f9903-79b5-4273-9919-ca32dc365624" providerId="ADAL" clId="{E35F3975-4AAA-4571-8B23-5DB92A475964}" dt="2024-09-19T15:39:10.378" v="296" actId="14100"/>
          <ac:spMkLst>
            <pc:docMk/>
            <pc:sldMk cId="0" sldId="329"/>
            <ac:spMk id="25" creationId="{00000000-0000-0000-0000-000000000000}"/>
          </ac:spMkLst>
        </pc:spChg>
        <pc:spChg chg="mod">
          <ac:chgData name="Nicholas Kanehen" userId="268f9903-79b5-4273-9919-ca32dc365624" providerId="ADAL" clId="{E35F3975-4AAA-4571-8B23-5DB92A475964}" dt="2024-09-19T15:39:01.908" v="294" actId="207"/>
          <ac:spMkLst>
            <pc:docMk/>
            <pc:sldMk cId="0" sldId="329"/>
            <ac:spMk id="26" creationId="{00000000-0000-0000-0000-000000000000}"/>
          </ac:spMkLst>
        </pc:spChg>
      </pc:sldChg>
      <pc:sldChg chg="addSp delSp modSp new mod setBg addAnim setClrOvrMap">
        <pc:chgData name="Nicholas Kanehen" userId="268f9903-79b5-4273-9919-ca32dc365624" providerId="ADAL" clId="{E35F3975-4AAA-4571-8B23-5DB92A475964}" dt="2024-09-19T16:05:13.344" v="372" actId="27614"/>
        <pc:sldMkLst>
          <pc:docMk/>
          <pc:sldMk cId="3421542690" sldId="330"/>
        </pc:sldMkLst>
        <pc:spChg chg="mod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2" creationId="{CA47EBCE-9C74-A5CE-B481-DEADB2DABFAC}"/>
          </ac:spMkLst>
        </pc:spChg>
        <pc:spChg chg="del mod">
          <ac:chgData name="Nicholas Kanehen" userId="268f9903-79b5-4273-9919-ca32dc365624" providerId="ADAL" clId="{E35F3975-4AAA-4571-8B23-5DB92A475964}" dt="2024-09-19T15:59:56.482" v="346" actId="478"/>
          <ac:spMkLst>
            <pc:docMk/>
            <pc:sldMk cId="3421542690" sldId="330"/>
            <ac:spMk id="3" creationId="{675FEF67-6AB8-9F6E-EAC6-D1255CED1ED4}"/>
          </ac:spMkLst>
        </pc:spChg>
        <pc:spChg chg="add mod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5" creationId="{0D310E93-E669-2B8A-AD02-6D9586549135}"/>
          </ac:spMkLst>
        </pc:spChg>
        <pc:spChg chg="add del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11" creationId="{17115F77-2FAE-4CA7-9A7F-10D5F2C8F831}"/>
          </ac:spMkLst>
        </pc:spChg>
        <pc:spChg chg="add del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13" creationId="{5CD4C046-A04C-46CC-AFA3-6B0621F628C8}"/>
          </ac:spMkLst>
        </pc:spChg>
        <pc:spChg chg="add del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15" creationId="{25D5C296-F4B1-4AE5-8EEB-9FEB7ED17780}"/>
          </ac:spMkLst>
        </pc:spChg>
        <pc:spChg chg="add del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17" creationId="{9C1ACE66-194D-48C4-A14A-6933B35283F6}"/>
          </ac:spMkLst>
        </pc:spChg>
        <pc:spChg chg="add del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19" creationId="{025B886A-7ED1-4B77-819B-76ACBEFB07D0}"/>
          </ac:spMkLst>
        </pc:spChg>
        <pc:spChg chg="add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24" creationId="{B3875682-0790-427D-9A23-4B7265F0FA54}"/>
          </ac:spMkLst>
        </pc:spChg>
        <pc:spChg chg="add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26" creationId="{6EDE4AAE-4785-4EA7-95DB-45200F5B8096}"/>
          </ac:spMkLst>
        </pc:spChg>
        <pc:spChg chg="add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28" creationId="{05094E01-B7CB-4534-B804-A9D99780E9DD}"/>
          </ac:spMkLst>
        </pc:spChg>
        <pc:spChg chg="add">
          <ac:chgData name="Nicholas Kanehen" userId="268f9903-79b5-4273-9919-ca32dc365624" providerId="ADAL" clId="{E35F3975-4AAA-4571-8B23-5DB92A475964}" dt="2024-09-19T16:05:09.743" v="371" actId="26606"/>
          <ac:spMkLst>
            <pc:docMk/>
            <pc:sldMk cId="3421542690" sldId="330"/>
            <ac:spMk id="30" creationId="{7835DEAF-9681-476E-9DC0-A544A6D0EF5E}"/>
          </ac:spMkLst>
        </pc:spChg>
        <pc:picChg chg="add mod">
          <ac:chgData name="Nicholas Kanehen" userId="268f9903-79b5-4273-9919-ca32dc365624" providerId="ADAL" clId="{E35F3975-4AAA-4571-8B23-5DB92A475964}" dt="2024-09-19T16:05:09.743" v="371" actId="26606"/>
          <ac:picMkLst>
            <pc:docMk/>
            <pc:sldMk cId="3421542690" sldId="330"/>
            <ac:picMk id="7" creationId="{C2042A78-DDFD-113B-F7D3-9194F91C99ED}"/>
          </ac:picMkLst>
        </pc:picChg>
        <pc:picChg chg="add mod">
          <ac:chgData name="Nicholas Kanehen" userId="268f9903-79b5-4273-9919-ca32dc365624" providerId="ADAL" clId="{E35F3975-4AAA-4571-8B23-5DB92A475964}" dt="2024-09-19T16:05:13.344" v="372" actId="27614"/>
          <ac:picMkLst>
            <pc:docMk/>
            <pc:sldMk cId="3421542690" sldId="330"/>
            <ac:picMk id="8" creationId="{EE040B24-0B6D-3256-C8FB-AF899A7C8ECB}"/>
          </ac:picMkLst>
        </pc:picChg>
      </pc:sldChg>
      <pc:sldChg chg="add">
        <pc:chgData name="Nicholas Kanehen" userId="268f9903-79b5-4273-9919-ca32dc365624" providerId="ADAL" clId="{E35F3975-4AAA-4571-8B23-5DB92A475964}" dt="2024-09-19T20:29:08.052" v="373"/>
        <pc:sldMkLst>
          <pc:docMk/>
          <pc:sldMk cId="1817684713" sldId="331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bis.org/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casel.org/fundamentals-of-sel/what-is-the-casel-framework/" TargetMode="Externa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orestandards.org/ELA-Literacy/RI/5/" TargetMode="Externa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orestandards.org/ELA-Literacy/W/5/" TargetMode="Externa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orestandards.org/Math/Content/5/NBT/" TargetMode="External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nextgenscience.org/sites/default/files/5%20combined%20DCI%20standardsf.pdf" TargetMode="External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socialstudies/standards/SS%20Standards%202019_Grades%20K-5_SS%20Skills.pdf" TargetMode="External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edtech/standards/pubdocs/grades-3-5-edtech-standards-2018.pdf" TargetMode="External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arts/standards/2017/VisualArtsStandards-ADA_PASSED_12-27-18_PASSED_11-15-19.pdf" TargetMode="External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healthfitness/standards/healtheducationk-12learningstandards.pdf" TargetMode="External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svg"/><Relationship Id="rId1" Type="http://schemas.openxmlformats.org/officeDocument/2006/relationships/image" Target="../media/image73.png"/><Relationship Id="rId4" Type="http://schemas.openxmlformats.org/officeDocument/2006/relationships/image" Target="../media/image76.sv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4" Type="http://schemas.openxmlformats.org/officeDocument/2006/relationships/image" Target="../media/image82.sv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svg"/><Relationship Id="rId1" Type="http://schemas.openxmlformats.org/officeDocument/2006/relationships/image" Target="../media/image92.png"/><Relationship Id="rId4" Type="http://schemas.openxmlformats.org/officeDocument/2006/relationships/image" Target="../media/image95.svg"/></Relationships>
</file>

<file path=ppt/diagrams/_rels/data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sv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svg"/><Relationship Id="rId1" Type="http://schemas.openxmlformats.org/officeDocument/2006/relationships/image" Target="../media/image125.png"/><Relationship Id="rId6" Type="http://schemas.openxmlformats.org/officeDocument/2006/relationships/image" Target="../media/image130.svg"/><Relationship Id="rId5" Type="http://schemas.openxmlformats.org/officeDocument/2006/relationships/image" Target="../media/image129.png"/><Relationship Id="rId10" Type="http://schemas.openxmlformats.org/officeDocument/2006/relationships/image" Target="../media/image134.svg"/><Relationship Id="rId4" Type="http://schemas.openxmlformats.org/officeDocument/2006/relationships/image" Target="../media/image128.svg"/><Relationship Id="rId9" Type="http://schemas.openxmlformats.org/officeDocument/2006/relationships/image" Target="../media/image13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bis.org/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casel.org/fundamentals-of-sel/what-is-the-casel-framework/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orestandards.org/ELA-Literacy/RI/5/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orestandards.org/ELA-Literacy/W/5/" TargetMode="External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orestandards.org/Math/Content/5/NBT/" TargetMode="External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nextgenscience.org/sites/default/files/5%20combined%20DCI%20standardsf.pdf" TargetMode="External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svg"/><Relationship Id="rId1" Type="http://schemas.openxmlformats.org/officeDocument/2006/relationships/image" Target="../media/image45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socialstudies/standards/SS%20Standards%202019_Grades%20K-5_SS%20Skills.pdf" TargetMode="External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edtech/standards/pubdocs/grades-3-5-edtech-standards-2018.pdf" TargetMode="External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arts/standards/2017/VisualArtsStandards-ADA_PASSED_12-27-18_PASSED_11-15-19.pdf" TargetMode="External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12.wa.us/sites/default/files/public/healthfitness/standards/healtheducationk-12learningstandards.pdf" TargetMode="External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svg"/><Relationship Id="rId1" Type="http://schemas.openxmlformats.org/officeDocument/2006/relationships/image" Target="../media/image73.png"/><Relationship Id="rId4" Type="http://schemas.openxmlformats.org/officeDocument/2006/relationships/image" Target="../media/image76.sv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4" Type="http://schemas.openxmlformats.org/officeDocument/2006/relationships/image" Target="../media/image82.sv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svg"/><Relationship Id="rId1" Type="http://schemas.openxmlformats.org/officeDocument/2006/relationships/image" Target="../media/image92.png"/><Relationship Id="rId4" Type="http://schemas.openxmlformats.org/officeDocument/2006/relationships/image" Target="../media/image95.svg"/></Relationships>
</file>

<file path=ppt/diagrams/_rels/drawing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sv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svg"/><Relationship Id="rId1" Type="http://schemas.openxmlformats.org/officeDocument/2006/relationships/image" Target="../media/image125.png"/><Relationship Id="rId6" Type="http://schemas.openxmlformats.org/officeDocument/2006/relationships/image" Target="../media/image130.svg"/><Relationship Id="rId5" Type="http://schemas.openxmlformats.org/officeDocument/2006/relationships/image" Target="../media/image129.png"/><Relationship Id="rId10" Type="http://schemas.openxmlformats.org/officeDocument/2006/relationships/image" Target="../media/image134.svg"/><Relationship Id="rId4" Type="http://schemas.openxmlformats.org/officeDocument/2006/relationships/image" Target="../media/image128.svg"/><Relationship Id="rId9" Type="http://schemas.openxmlformats.org/officeDocument/2006/relationships/image" Target="../media/image1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1E3CE3-9D99-4D0D-83AB-4B05641AC7F4}" type="doc">
      <dgm:prSet loTypeId="urn:microsoft.com/office/officeart/2005/8/layout/vList5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73CD1B1-423A-4B96-B7E1-F0AF5B8A8555}">
      <dgm:prSet/>
      <dgm:spPr/>
      <dgm:t>
        <a:bodyPr/>
        <a:lstStyle/>
        <a:p>
          <a:r>
            <a:rPr lang="en-US" dirty="0"/>
            <a:t>Ms. Murk</a:t>
          </a:r>
        </a:p>
      </dgm:t>
    </dgm:pt>
    <dgm:pt modelId="{9B4D73BA-1C70-4703-992A-9485FA1F094F}" type="parTrans" cxnId="{D892E4F6-FCDA-4E75-A53A-D118B61429A8}">
      <dgm:prSet/>
      <dgm:spPr/>
      <dgm:t>
        <a:bodyPr/>
        <a:lstStyle/>
        <a:p>
          <a:endParaRPr lang="en-US"/>
        </a:p>
      </dgm:t>
    </dgm:pt>
    <dgm:pt modelId="{EF6AFBE7-F163-4FD2-AD1A-F1D776C1E96F}" type="sibTrans" cxnId="{D892E4F6-FCDA-4E75-A53A-D118B61429A8}">
      <dgm:prSet/>
      <dgm:spPr/>
      <dgm:t>
        <a:bodyPr/>
        <a:lstStyle/>
        <a:p>
          <a:endParaRPr lang="en-US"/>
        </a:p>
      </dgm:t>
    </dgm:pt>
    <dgm:pt modelId="{CB82E29E-96E8-4D3D-AE12-9FAE11C28A9C}">
      <dgm:prSet/>
      <dgm:spPr/>
      <dgm:t>
        <a:bodyPr/>
        <a:lstStyle/>
        <a:p>
          <a:r>
            <a:rPr lang="en-US" dirty="0"/>
            <a:t>10th year teaching 5th grade at Muir</a:t>
          </a:r>
        </a:p>
      </dgm:t>
    </dgm:pt>
    <dgm:pt modelId="{FB92DBAA-B036-482D-BBD3-BBE77200AE56}" type="parTrans" cxnId="{77C1F61D-D32C-4BE5-9188-4B6A327C11B7}">
      <dgm:prSet/>
      <dgm:spPr/>
      <dgm:t>
        <a:bodyPr/>
        <a:lstStyle/>
        <a:p>
          <a:endParaRPr lang="en-US"/>
        </a:p>
      </dgm:t>
    </dgm:pt>
    <dgm:pt modelId="{09B7A212-D24B-4CCB-A76F-5EFC1ECBD4EC}" type="sibTrans" cxnId="{77C1F61D-D32C-4BE5-9188-4B6A327C11B7}">
      <dgm:prSet/>
      <dgm:spPr/>
      <dgm:t>
        <a:bodyPr/>
        <a:lstStyle/>
        <a:p>
          <a:endParaRPr lang="en-US"/>
        </a:p>
      </dgm:t>
    </dgm:pt>
    <dgm:pt modelId="{E070BE0C-E7B0-471B-A705-4C132E766169}">
      <dgm:prSet/>
      <dgm:spPr/>
      <dgm:t>
        <a:bodyPr/>
        <a:lstStyle/>
        <a:p>
          <a:r>
            <a:rPr lang="en-US" dirty="0"/>
            <a:t>Mr. Kanehen</a:t>
          </a:r>
        </a:p>
      </dgm:t>
    </dgm:pt>
    <dgm:pt modelId="{945C11A5-585E-4613-81A1-798C6F855A16}" type="parTrans" cxnId="{31FB53E0-6D7E-42C7-A7D1-9B287CD48E09}">
      <dgm:prSet/>
      <dgm:spPr/>
      <dgm:t>
        <a:bodyPr/>
        <a:lstStyle/>
        <a:p>
          <a:endParaRPr lang="en-US"/>
        </a:p>
      </dgm:t>
    </dgm:pt>
    <dgm:pt modelId="{5FE27ACF-B80C-4E4C-B8CB-7CA35CAFE749}" type="sibTrans" cxnId="{31FB53E0-6D7E-42C7-A7D1-9B287CD48E09}">
      <dgm:prSet/>
      <dgm:spPr/>
      <dgm:t>
        <a:bodyPr/>
        <a:lstStyle/>
        <a:p>
          <a:endParaRPr lang="en-US"/>
        </a:p>
      </dgm:t>
    </dgm:pt>
    <dgm:pt modelId="{ADFED26C-8996-4B27-9B2A-1627ACF0068D}">
      <dgm:prSet/>
      <dgm:spPr/>
      <dgm:t>
        <a:bodyPr/>
        <a:lstStyle/>
        <a:p>
          <a:r>
            <a:rPr lang="en-US" dirty="0"/>
            <a:t>19th year teaching 5th grade at Muir</a:t>
          </a:r>
        </a:p>
      </dgm:t>
    </dgm:pt>
    <dgm:pt modelId="{37F4945C-9A7E-4CF2-9BAC-DB5D255B16F5}" type="parTrans" cxnId="{F274901F-9C52-4D8E-B2CD-160C64A1DFAE}">
      <dgm:prSet/>
      <dgm:spPr/>
      <dgm:t>
        <a:bodyPr/>
        <a:lstStyle/>
        <a:p>
          <a:endParaRPr lang="en-US"/>
        </a:p>
      </dgm:t>
    </dgm:pt>
    <dgm:pt modelId="{A11D2960-FFCC-4D40-AF08-41C979B4E5F0}" type="sibTrans" cxnId="{F274901F-9C52-4D8E-B2CD-160C64A1DFAE}">
      <dgm:prSet/>
      <dgm:spPr/>
      <dgm:t>
        <a:bodyPr/>
        <a:lstStyle/>
        <a:p>
          <a:endParaRPr lang="en-US"/>
        </a:p>
      </dgm:t>
    </dgm:pt>
    <dgm:pt modelId="{5150B851-1322-4798-9F69-1840E1052CE1}">
      <dgm:prSet/>
      <dgm:spPr/>
      <dgm:t>
        <a:bodyPr/>
        <a:lstStyle/>
        <a:p>
          <a:r>
            <a:rPr lang="en-US" dirty="0"/>
            <a:t>Loves woodworking, grilling, Seattle sports, and spending time with family</a:t>
          </a:r>
        </a:p>
      </dgm:t>
    </dgm:pt>
    <dgm:pt modelId="{BC1260F1-E8BF-4273-84FB-6B0BC23541FF}" type="parTrans" cxnId="{2800CB42-3F48-4024-99F0-A47055398EC5}">
      <dgm:prSet/>
      <dgm:spPr/>
      <dgm:t>
        <a:bodyPr/>
        <a:lstStyle/>
        <a:p>
          <a:endParaRPr lang="en-US"/>
        </a:p>
      </dgm:t>
    </dgm:pt>
    <dgm:pt modelId="{C5E4DC20-A5D9-4FA9-B900-E3F92C4DEBAC}" type="sibTrans" cxnId="{2800CB42-3F48-4024-99F0-A47055398EC5}">
      <dgm:prSet/>
      <dgm:spPr/>
      <dgm:t>
        <a:bodyPr/>
        <a:lstStyle/>
        <a:p>
          <a:endParaRPr lang="en-US"/>
        </a:p>
      </dgm:t>
    </dgm:pt>
    <dgm:pt modelId="{89A93B7E-DB94-4358-BDF0-DD1DD13620AB}">
      <dgm:prSet/>
      <dgm:spPr/>
      <dgm:t>
        <a:bodyPr/>
        <a:lstStyle/>
        <a:p>
          <a:r>
            <a:rPr lang="en-US" dirty="0"/>
            <a:t>Loves cooking, reading, long walks, traveling and my dogs Logan &amp; Maverick</a:t>
          </a:r>
        </a:p>
      </dgm:t>
    </dgm:pt>
    <dgm:pt modelId="{E412F6CC-4297-421E-8FAA-B4053C06B19E}" type="parTrans" cxnId="{5A85F69B-1506-43D0-B56A-42E7F74B1AC7}">
      <dgm:prSet/>
      <dgm:spPr/>
      <dgm:t>
        <a:bodyPr/>
        <a:lstStyle/>
        <a:p>
          <a:endParaRPr lang="en-US"/>
        </a:p>
      </dgm:t>
    </dgm:pt>
    <dgm:pt modelId="{27249DFB-3446-418F-9D18-6C4C2B68B830}" type="sibTrans" cxnId="{5A85F69B-1506-43D0-B56A-42E7F74B1AC7}">
      <dgm:prSet/>
      <dgm:spPr/>
      <dgm:t>
        <a:bodyPr/>
        <a:lstStyle/>
        <a:p>
          <a:endParaRPr lang="en-US"/>
        </a:p>
      </dgm:t>
    </dgm:pt>
    <dgm:pt modelId="{3743F11C-6ED4-4BB8-816A-B9E74D258C85}" type="pres">
      <dgm:prSet presAssocID="{E31E3CE3-9D99-4D0D-83AB-4B05641AC7F4}" presName="Name0" presStyleCnt="0">
        <dgm:presLayoutVars>
          <dgm:dir/>
          <dgm:animLvl val="lvl"/>
          <dgm:resizeHandles val="exact"/>
        </dgm:presLayoutVars>
      </dgm:prSet>
      <dgm:spPr/>
    </dgm:pt>
    <dgm:pt modelId="{2B420E71-9C08-487C-99D5-C45A871F55B1}" type="pres">
      <dgm:prSet presAssocID="{573CD1B1-423A-4B96-B7E1-F0AF5B8A8555}" presName="linNode" presStyleCnt="0"/>
      <dgm:spPr/>
    </dgm:pt>
    <dgm:pt modelId="{C54792AF-C97E-4B3D-BB99-E89593347E64}" type="pres">
      <dgm:prSet presAssocID="{573CD1B1-423A-4B96-B7E1-F0AF5B8A8555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25940597-3CAC-4A02-8C22-99425C5D153B}" type="pres">
      <dgm:prSet presAssocID="{573CD1B1-423A-4B96-B7E1-F0AF5B8A8555}" presName="descendantText" presStyleLbl="alignAccFollowNode1" presStyleIdx="0" presStyleCnt="2">
        <dgm:presLayoutVars>
          <dgm:bulletEnabled val="1"/>
        </dgm:presLayoutVars>
      </dgm:prSet>
      <dgm:spPr/>
    </dgm:pt>
    <dgm:pt modelId="{ADD7408A-A594-4CEE-A269-BF196BBE937C}" type="pres">
      <dgm:prSet presAssocID="{EF6AFBE7-F163-4FD2-AD1A-F1D776C1E96F}" presName="sp" presStyleCnt="0"/>
      <dgm:spPr/>
    </dgm:pt>
    <dgm:pt modelId="{FE6CB351-5FF1-4EFE-829A-1CA967D1D2EF}" type="pres">
      <dgm:prSet presAssocID="{E070BE0C-E7B0-471B-A705-4C132E766169}" presName="linNode" presStyleCnt="0"/>
      <dgm:spPr/>
    </dgm:pt>
    <dgm:pt modelId="{315FD8A6-5690-4215-895D-0567A68B3B48}" type="pres">
      <dgm:prSet presAssocID="{E070BE0C-E7B0-471B-A705-4C132E766169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6532969F-E057-4D9E-AE93-A6DBB180897E}" type="pres">
      <dgm:prSet presAssocID="{E070BE0C-E7B0-471B-A705-4C132E766169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77C1F61D-D32C-4BE5-9188-4B6A327C11B7}" srcId="{573CD1B1-423A-4B96-B7E1-F0AF5B8A8555}" destId="{CB82E29E-96E8-4D3D-AE12-9FAE11C28A9C}" srcOrd="0" destOrd="0" parTransId="{FB92DBAA-B036-482D-BBD3-BBE77200AE56}" sibTransId="{09B7A212-D24B-4CCB-A76F-5EFC1ECBD4EC}"/>
    <dgm:cxn modelId="{F274901F-9C52-4D8E-B2CD-160C64A1DFAE}" srcId="{E070BE0C-E7B0-471B-A705-4C132E766169}" destId="{ADFED26C-8996-4B27-9B2A-1627ACF0068D}" srcOrd="0" destOrd="0" parTransId="{37F4945C-9A7E-4CF2-9BAC-DB5D255B16F5}" sibTransId="{A11D2960-FFCC-4D40-AF08-41C979B4E5F0}"/>
    <dgm:cxn modelId="{3C1B4822-58DF-47B2-9C05-FA61D1AFE2BC}" type="presOf" srcId="{CB82E29E-96E8-4D3D-AE12-9FAE11C28A9C}" destId="{25940597-3CAC-4A02-8C22-99425C5D153B}" srcOrd="0" destOrd="0" presId="urn:microsoft.com/office/officeart/2005/8/layout/vList5"/>
    <dgm:cxn modelId="{A68B3C40-00F4-4C93-BD02-12B36CD1D713}" type="presOf" srcId="{5150B851-1322-4798-9F69-1840E1052CE1}" destId="{6532969F-E057-4D9E-AE93-A6DBB180897E}" srcOrd="0" destOrd="1" presId="urn:microsoft.com/office/officeart/2005/8/layout/vList5"/>
    <dgm:cxn modelId="{2800CB42-3F48-4024-99F0-A47055398EC5}" srcId="{E070BE0C-E7B0-471B-A705-4C132E766169}" destId="{5150B851-1322-4798-9F69-1840E1052CE1}" srcOrd="1" destOrd="0" parTransId="{BC1260F1-E8BF-4273-84FB-6B0BC23541FF}" sibTransId="{C5E4DC20-A5D9-4FA9-B900-E3F92C4DEBAC}"/>
    <dgm:cxn modelId="{95394E45-3D2D-46CD-97BD-D70AB06A6B2C}" type="presOf" srcId="{573CD1B1-423A-4B96-B7E1-F0AF5B8A8555}" destId="{C54792AF-C97E-4B3D-BB99-E89593347E64}" srcOrd="0" destOrd="0" presId="urn:microsoft.com/office/officeart/2005/8/layout/vList5"/>
    <dgm:cxn modelId="{C1B18750-EC44-4818-816B-190A89CC49DA}" type="presOf" srcId="{89A93B7E-DB94-4358-BDF0-DD1DD13620AB}" destId="{25940597-3CAC-4A02-8C22-99425C5D153B}" srcOrd="0" destOrd="1" presId="urn:microsoft.com/office/officeart/2005/8/layout/vList5"/>
    <dgm:cxn modelId="{AB626E87-04DB-43CB-BB23-BB96F261A52C}" type="presOf" srcId="{E070BE0C-E7B0-471B-A705-4C132E766169}" destId="{315FD8A6-5690-4215-895D-0567A68B3B48}" srcOrd="0" destOrd="0" presId="urn:microsoft.com/office/officeart/2005/8/layout/vList5"/>
    <dgm:cxn modelId="{5A85F69B-1506-43D0-B56A-42E7F74B1AC7}" srcId="{573CD1B1-423A-4B96-B7E1-F0AF5B8A8555}" destId="{89A93B7E-DB94-4358-BDF0-DD1DD13620AB}" srcOrd="1" destOrd="0" parTransId="{E412F6CC-4297-421E-8FAA-B4053C06B19E}" sibTransId="{27249DFB-3446-418F-9D18-6C4C2B68B830}"/>
    <dgm:cxn modelId="{2216AA9F-B624-4C06-A383-4B9CF29F977E}" type="presOf" srcId="{E31E3CE3-9D99-4D0D-83AB-4B05641AC7F4}" destId="{3743F11C-6ED4-4BB8-816A-B9E74D258C85}" srcOrd="0" destOrd="0" presId="urn:microsoft.com/office/officeart/2005/8/layout/vList5"/>
    <dgm:cxn modelId="{E487A4A7-9C7D-4E79-BFA5-CAE4CE87B7E6}" type="presOf" srcId="{ADFED26C-8996-4B27-9B2A-1627ACF0068D}" destId="{6532969F-E057-4D9E-AE93-A6DBB180897E}" srcOrd="0" destOrd="0" presId="urn:microsoft.com/office/officeart/2005/8/layout/vList5"/>
    <dgm:cxn modelId="{31FB53E0-6D7E-42C7-A7D1-9B287CD48E09}" srcId="{E31E3CE3-9D99-4D0D-83AB-4B05641AC7F4}" destId="{E070BE0C-E7B0-471B-A705-4C132E766169}" srcOrd="1" destOrd="0" parTransId="{945C11A5-585E-4613-81A1-798C6F855A16}" sibTransId="{5FE27ACF-B80C-4E4C-B8CB-7CA35CAFE749}"/>
    <dgm:cxn modelId="{D892E4F6-FCDA-4E75-A53A-D118B61429A8}" srcId="{E31E3CE3-9D99-4D0D-83AB-4B05641AC7F4}" destId="{573CD1B1-423A-4B96-B7E1-F0AF5B8A8555}" srcOrd="0" destOrd="0" parTransId="{9B4D73BA-1C70-4703-992A-9485FA1F094F}" sibTransId="{EF6AFBE7-F163-4FD2-AD1A-F1D776C1E96F}"/>
    <dgm:cxn modelId="{F98C68DF-25BF-4710-8FAC-489BE08C3EFA}" type="presParOf" srcId="{3743F11C-6ED4-4BB8-816A-B9E74D258C85}" destId="{2B420E71-9C08-487C-99D5-C45A871F55B1}" srcOrd="0" destOrd="0" presId="urn:microsoft.com/office/officeart/2005/8/layout/vList5"/>
    <dgm:cxn modelId="{0F9DB3C7-C9DA-4559-B0E3-2E503AF57016}" type="presParOf" srcId="{2B420E71-9C08-487C-99D5-C45A871F55B1}" destId="{C54792AF-C97E-4B3D-BB99-E89593347E64}" srcOrd="0" destOrd="0" presId="urn:microsoft.com/office/officeart/2005/8/layout/vList5"/>
    <dgm:cxn modelId="{D0E2A7A2-7EB3-451A-8E6B-65B8ECE886C2}" type="presParOf" srcId="{2B420E71-9C08-487C-99D5-C45A871F55B1}" destId="{25940597-3CAC-4A02-8C22-99425C5D153B}" srcOrd="1" destOrd="0" presId="urn:microsoft.com/office/officeart/2005/8/layout/vList5"/>
    <dgm:cxn modelId="{FB861484-2831-4CB7-AC7D-47C89EC504A3}" type="presParOf" srcId="{3743F11C-6ED4-4BB8-816A-B9E74D258C85}" destId="{ADD7408A-A594-4CEE-A269-BF196BBE937C}" srcOrd="1" destOrd="0" presId="urn:microsoft.com/office/officeart/2005/8/layout/vList5"/>
    <dgm:cxn modelId="{14A13BE1-42FC-4AAF-AD30-A860E8C5795A}" type="presParOf" srcId="{3743F11C-6ED4-4BB8-816A-B9E74D258C85}" destId="{FE6CB351-5FF1-4EFE-829A-1CA967D1D2EF}" srcOrd="2" destOrd="0" presId="urn:microsoft.com/office/officeart/2005/8/layout/vList5"/>
    <dgm:cxn modelId="{63055F76-B332-4CCE-949B-3E591BBC28B6}" type="presParOf" srcId="{FE6CB351-5FF1-4EFE-829A-1CA967D1D2EF}" destId="{315FD8A6-5690-4215-895D-0567A68B3B48}" srcOrd="0" destOrd="0" presId="urn:microsoft.com/office/officeart/2005/8/layout/vList5"/>
    <dgm:cxn modelId="{FD1C7FF8-E9BE-44DC-A6B4-0270D93A4AE8}" type="presParOf" srcId="{FE6CB351-5FF1-4EFE-829A-1CA967D1D2EF}" destId="{6532969F-E057-4D9E-AE93-A6DBB180897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69E390-7E43-4C8C-B8E2-55B8290C9C4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6D5DDB0-4F1D-4DE3-8CD4-E9F2E50CE401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sz="4800"/>
            <a:t>P.B.I.S.  </a:t>
          </a:r>
          <a:r>
            <a:rPr lang="en-US" sz="3600" i="1">
              <a:hlinkClick xmlns:r="http://schemas.openxmlformats.org/officeDocument/2006/relationships" r:id="rId1"/>
            </a:rPr>
            <a:t>Link to Framework</a:t>
          </a:r>
          <a:endParaRPr lang="en-US" sz="4800"/>
        </a:p>
      </dgm:t>
    </dgm:pt>
    <dgm:pt modelId="{CFD4EEFB-A514-4DD3-BBB7-4565C46BEFA8}" type="parTrans" cxnId="{D8AFEF84-1D20-4629-B90F-C835421017A1}">
      <dgm:prSet/>
      <dgm:spPr/>
      <dgm:t>
        <a:bodyPr/>
        <a:lstStyle/>
        <a:p>
          <a:endParaRPr lang="en-US"/>
        </a:p>
      </dgm:t>
    </dgm:pt>
    <dgm:pt modelId="{2BAC2884-172E-4793-903C-C7B95A5BA6B1}" type="sibTrans" cxnId="{D8AFEF84-1D20-4629-B90F-C835421017A1}">
      <dgm:prSet/>
      <dgm:spPr/>
      <dgm:t>
        <a:bodyPr/>
        <a:lstStyle/>
        <a:p>
          <a:endParaRPr lang="en-US"/>
        </a:p>
      </dgm:t>
    </dgm:pt>
    <dgm:pt modelId="{9E8891AA-F8C6-4344-9B24-20B4E41B4318}">
      <dgm:prSet/>
      <dgm:spPr/>
      <dgm:t>
        <a:bodyPr/>
        <a:lstStyle/>
        <a:p>
          <a:r>
            <a:rPr lang="en-US"/>
            <a:t>JME - R.O.A.R.</a:t>
          </a:r>
        </a:p>
      </dgm:t>
    </dgm:pt>
    <dgm:pt modelId="{370E4F5C-FE51-4F11-918A-E173727AA807}" type="parTrans" cxnId="{2697F3C1-EBB6-49E0-BAC5-6E36F1E3237A}">
      <dgm:prSet/>
      <dgm:spPr/>
      <dgm:t>
        <a:bodyPr/>
        <a:lstStyle/>
        <a:p>
          <a:endParaRPr lang="en-US"/>
        </a:p>
      </dgm:t>
    </dgm:pt>
    <dgm:pt modelId="{B78C01AD-ECE5-4A18-BB36-0037074711EB}" type="sibTrans" cxnId="{2697F3C1-EBB6-49E0-BAC5-6E36F1E3237A}">
      <dgm:prSet/>
      <dgm:spPr/>
      <dgm:t>
        <a:bodyPr/>
        <a:lstStyle/>
        <a:p>
          <a:endParaRPr lang="en-US"/>
        </a:p>
      </dgm:t>
    </dgm:pt>
    <dgm:pt modelId="{6A72B36C-15A3-4031-95B8-6FC8E247D5E6}">
      <dgm:prSet/>
      <dgm:spPr/>
      <dgm:t>
        <a:bodyPr/>
        <a:lstStyle/>
        <a:p>
          <a:r>
            <a:rPr lang="en-US"/>
            <a:t>Gotcha Tix</a:t>
          </a:r>
        </a:p>
      </dgm:t>
    </dgm:pt>
    <dgm:pt modelId="{64D4648D-3C93-4E8E-8DE5-BA849D784C95}" type="parTrans" cxnId="{346E3852-2A80-4FFC-86CD-3761ECAF59D3}">
      <dgm:prSet/>
      <dgm:spPr/>
      <dgm:t>
        <a:bodyPr/>
        <a:lstStyle/>
        <a:p>
          <a:endParaRPr lang="en-US"/>
        </a:p>
      </dgm:t>
    </dgm:pt>
    <dgm:pt modelId="{2F9EC5E8-C0AC-4384-8DB4-CAE0CDC531BE}" type="sibTrans" cxnId="{346E3852-2A80-4FFC-86CD-3761ECAF59D3}">
      <dgm:prSet/>
      <dgm:spPr/>
      <dgm:t>
        <a:bodyPr/>
        <a:lstStyle/>
        <a:p>
          <a:endParaRPr lang="en-US"/>
        </a:p>
      </dgm:t>
    </dgm:pt>
    <dgm:pt modelId="{A3B0A07E-BDD3-4A68-8B94-92D2C29D82A0}">
      <dgm:prSet phldr="0"/>
      <dgm:spPr/>
      <dgm:t>
        <a:bodyPr/>
        <a:lstStyle/>
        <a:p>
          <a:r>
            <a:rPr lang="en-US" i="1">
              <a:solidFill>
                <a:schemeClr val="accent1"/>
              </a:solidFill>
              <a:latin typeface="Corbel" panose="020B0503020204020204"/>
            </a:rPr>
            <a:t>Respectuful</a:t>
          </a:r>
        </a:p>
      </dgm:t>
    </dgm:pt>
    <dgm:pt modelId="{2836648A-9CD7-4541-9B49-A26140C75426}" type="parTrans" cxnId="{F01892D3-FEAE-41A1-A269-6015449D5779}">
      <dgm:prSet/>
      <dgm:spPr/>
      <dgm:t>
        <a:bodyPr/>
        <a:lstStyle/>
        <a:p>
          <a:endParaRPr lang="en-US"/>
        </a:p>
      </dgm:t>
    </dgm:pt>
    <dgm:pt modelId="{4BC32001-3469-41C5-9F97-31AC1D9F8C4A}" type="sibTrans" cxnId="{F01892D3-FEAE-41A1-A269-6015449D5779}">
      <dgm:prSet/>
      <dgm:spPr/>
      <dgm:t>
        <a:bodyPr/>
        <a:lstStyle/>
        <a:p>
          <a:endParaRPr lang="en-US"/>
        </a:p>
      </dgm:t>
    </dgm:pt>
    <dgm:pt modelId="{23D926F3-A1C5-4E39-BD61-5E852C414D38}">
      <dgm:prSet phldr="0"/>
      <dgm:spPr/>
      <dgm:t>
        <a:bodyPr/>
        <a:lstStyle/>
        <a:p>
          <a:pPr rtl="0"/>
          <a:r>
            <a:rPr lang="en-US" i="1">
              <a:solidFill>
                <a:schemeClr val="accent1"/>
              </a:solidFill>
              <a:latin typeface="Corbel" panose="020B0503020204020204"/>
            </a:rPr>
            <a:t>On task</a:t>
          </a:r>
        </a:p>
      </dgm:t>
    </dgm:pt>
    <dgm:pt modelId="{FB3FEF2B-0E0E-4613-BC76-857FD2CD93A6}" type="parTrans" cxnId="{18B57925-0EA5-4C10-BAEC-4C6E9114A62A}">
      <dgm:prSet/>
      <dgm:spPr/>
      <dgm:t>
        <a:bodyPr/>
        <a:lstStyle/>
        <a:p>
          <a:endParaRPr lang="en-US"/>
        </a:p>
      </dgm:t>
    </dgm:pt>
    <dgm:pt modelId="{6F0CF374-2BF4-43E5-8571-E14EB0D31333}" type="sibTrans" cxnId="{18B57925-0EA5-4C10-BAEC-4C6E9114A62A}">
      <dgm:prSet/>
      <dgm:spPr/>
      <dgm:t>
        <a:bodyPr/>
        <a:lstStyle/>
        <a:p>
          <a:endParaRPr lang="en-US"/>
        </a:p>
      </dgm:t>
    </dgm:pt>
    <dgm:pt modelId="{890FAA6F-9218-4AA9-B6D3-CFA3DDFB3172}">
      <dgm:prSet phldr="0"/>
      <dgm:spPr/>
      <dgm:t>
        <a:bodyPr/>
        <a:lstStyle/>
        <a:p>
          <a:r>
            <a:rPr lang="en-US" i="1">
              <a:solidFill>
                <a:schemeClr val="accent1"/>
              </a:solidFill>
              <a:latin typeface="Corbel" panose="020B0503020204020204"/>
            </a:rPr>
            <a:t>Appropriate</a:t>
          </a:r>
        </a:p>
      </dgm:t>
    </dgm:pt>
    <dgm:pt modelId="{7EE460C8-661B-4E6F-9638-ACC4FBA658F0}" type="parTrans" cxnId="{D9AE8D6D-83DA-4EEA-BE87-693FA898D52C}">
      <dgm:prSet/>
      <dgm:spPr/>
      <dgm:t>
        <a:bodyPr/>
        <a:lstStyle/>
        <a:p>
          <a:endParaRPr lang="en-US"/>
        </a:p>
      </dgm:t>
    </dgm:pt>
    <dgm:pt modelId="{3CC2B8F1-EC9C-441A-90F2-F7D23B1B3969}" type="sibTrans" cxnId="{D9AE8D6D-83DA-4EEA-BE87-693FA898D52C}">
      <dgm:prSet/>
      <dgm:spPr/>
      <dgm:t>
        <a:bodyPr/>
        <a:lstStyle/>
        <a:p>
          <a:endParaRPr lang="en-US"/>
        </a:p>
      </dgm:t>
    </dgm:pt>
    <dgm:pt modelId="{EBAE6839-07AF-414D-9745-078CB67DC706}">
      <dgm:prSet phldr="0"/>
      <dgm:spPr/>
      <dgm:t>
        <a:bodyPr/>
        <a:lstStyle/>
        <a:p>
          <a:r>
            <a:rPr lang="en-US" i="1">
              <a:solidFill>
                <a:schemeClr val="accent1"/>
              </a:solidFill>
              <a:latin typeface="Corbel" panose="020B0503020204020204"/>
            </a:rPr>
            <a:t>Responsible</a:t>
          </a:r>
        </a:p>
      </dgm:t>
    </dgm:pt>
    <dgm:pt modelId="{F6E1A7DA-3B3C-41B8-B77E-90EA2D7205EA}" type="parTrans" cxnId="{D42F2C0C-6602-462E-836D-4405C4B104F6}">
      <dgm:prSet/>
      <dgm:spPr/>
      <dgm:t>
        <a:bodyPr/>
        <a:lstStyle/>
        <a:p>
          <a:endParaRPr lang="en-US"/>
        </a:p>
      </dgm:t>
    </dgm:pt>
    <dgm:pt modelId="{86AC7715-47FE-4FC7-AF0E-64D17B7D35DD}" type="sibTrans" cxnId="{D42F2C0C-6602-462E-836D-4405C4B104F6}">
      <dgm:prSet/>
      <dgm:spPr/>
      <dgm:t>
        <a:bodyPr/>
        <a:lstStyle/>
        <a:p>
          <a:endParaRPr lang="en-US"/>
        </a:p>
      </dgm:t>
    </dgm:pt>
    <dgm:pt modelId="{65F465A2-F09D-40E9-9632-5D4BEC9A640F}">
      <dgm:prSet/>
      <dgm:spPr/>
      <dgm:t>
        <a:bodyPr/>
        <a:lstStyle/>
        <a:p>
          <a:r>
            <a:rPr lang="en-US"/>
            <a:t>Positive and based on continual growth</a:t>
          </a:r>
        </a:p>
      </dgm:t>
    </dgm:pt>
    <dgm:pt modelId="{1CB0E7D7-A244-473A-AA81-F5A0646E3861}" type="parTrans" cxnId="{23FCC2A2-40FE-4E1A-8F38-38B880E7447B}">
      <dgm:prSet/>
      <dgm:spPr/>
      <dgm:t>
        <a:bodyPr/>
        <a:lstStyle/>
        <a:p>
          <a:endParaRPr lang="en-US"/>
        </a:p>
      </dgm:t>
    </dgm:pt>
    <dgm:pt modelId="{73282094-949B-4725-A1E3-C9E5215E14F8}" type="sibTrans" cxnId="{23FCC2A2-40FE-4E1A-8F38-38B880E7447B}">
      <dgm:prSet/>
      <dgm:spPr/>
      <dgm:t>
        <a:bodyPr/>
        <a:lstStyle/>
        <a:p>
          <a:endParaRPr lang="en-US"/>
        </a:p>
      </dgm:t>
    </dgm:pt>
    <dgm:pt modelId="{AD5A21AC-6885-4184-9DE4-7813F731AA20}">
      <dgm:prSet/>
      <dgm:spPr/>
      <dgm:t>
        <a:bodyPr/>
        <a:lstStyle/>
        <a:p>
          <a:r>
            <a:rPr lang="en-US"/>
            <a:t>The power of  YET</a:t>
          </a:r>
        </a:p>
      </dgm:t>
    </dgm:pt>
    <dgm:pt modelId="{76E5BF21-B1EF-42FB-91AC-4044C5BC6253}" type="parTrans" cxnId="{0EFFB32C-07DF-493F-BC53-9789ECFBCC16}">
      <dgm:prSet/>
      <dgm:spPr/>
      <dgm:t>
        <a:bodyPr/>
        <a:lstStyle/>
        <a:p>
          <a:endParaRPr lang="en-US"/>
        </a:p>
      </dgm:t>
    </dgm:pt>
    <dgm:pt modelId="{B7DF9CDD-0049-4D1F-AD93-EAAB8FE665C3}" type="sibTrans" cxnId="{0EFFB32C-07DF-493F-BC53-9789ECFBCC16}">
      <dgm:prSet/>
      <dgm:spPr/>
      <dgm:t>
        <a:bodyPr/>
        <a:lstStyle/>
        <a:p>
          <a:endParaRPr lang="en-US"/>
        </a:p>
      </dgm:t>
    </dgm:pt>
    <dgm:pt modelId="{EF50E105-B71D-414C-81F5-643045F7A50C}">
      <dgm:prSet/>
      <dgm:spPr/>
      <dgm:t>
        <a:bodyPr/>
        <a:lstStyle/>
        <a:p>
          <a:r>
            <a:rPr lang="en-US"/>
            <a:t>Error vs. Mistake</a:t>
          </a:r>
        </a:p>
      </dgm:t>
    </dgm:pt>
    <dgm:pt modelId="{7EF0B678-643E-40DD-87A0-66F405987D6C}" type="parTrans" cxnId="{ABB8AA96-A116-483B-9256-75672C0434EC}">
      <dgm:prSet/>
      <dgm:spPr/>
      <dgm:t>
        <a:bodyPr/>
        <a:lstStyle/>
        <a:p>
          <a:endParaRPr lang="en-US"/>
        </a:p>
      </dgm:t>
    </dgm:pt>
    <dgm:pt modelId="{700DFD47-D8F1-4BB4-829E-BF1B76FA4E95}" type="sibTrans" cxnId="{ABB8AA96-A116-483B-9256-75672C0434EC}">
      <dgm:prSet/>
      <dgm:spPr/>
      <dgm:t>
        <a:bodyPr/>
        <a:lstStyle/>
        <a:p>
          <a:endParaRPr lang="en-US"/>
        </a:p>
      </dgm:t>
    </dgm:pt>
    <dgm:pt modelId="{C5012C7C-752E-431B-9EF6-1A7570FE03C9}">
      <dgm:prSet/>
      <dgm:spPr/>
      <dgm:t>
        <a:bodyPr/>
        <a:lstStyle/>
        <a:p>
          <a:r>
            <a:rPr lang="en-US"/>
            <a:t>Trying again for more success</a:t>
          </a:r>
        </a:p>
      </dgm:t>
    </dgm:pt>
    <dgm:pt modelId="{BF02E1B2-2A77-4693-A020-904FED01BE5C}" type="parTrans" cxnId="{9E7F39A6-4983-45B0-8F6D-D77223723C2E}">
      <dgm:prSet/>
      <dgm:spPr/>
      <dgm:t>
        <a:bodyPr/>
        <a:lstStyle/>
        <a:p>
          <a:endParaRPr lang="en-US"/>
        </a:p>
      </dgm:t>
    </dgm:pt>
    <dgm:pt modelId="{B9F4A1F5-22FB-43CD-958D-5D12BC2FC91B}" type="sibTrans" cxnId="{9E7F39A6-4983-45B0-8F6D-D77223723C2E}">
      <dgm:prSet/>
      <dgm:spPr/>
      <dgm:t>
        <a:bodyPr/>
        <a:lstStyle/>
        <a:p>
          <a:endParaRPr lang="en-US"/>
        </a:p>
      </dgm:t>
    </dgm:pt>
    <dgm:pt modelId="{F1F1B7D5-C756-40E9-8EF2-A222EB4B2F1F}" type="pres">
      <dgm:prSet presAssocID="{C869E390-7E43-4C8C-B8E2-55B8290C9C40}" presName="linear" presStyleCnt="0">
        <dgm:presLayoutVars>
          <dgm:animLvl val="lvl"/>
          <dgm:resizeHandles val="exact"/>
        </dgm:presLayoutVars>
      </dgm:prSet>
      <dgm:spPr/>
    </dgm:pt>
    <dgm:pt modelId="{2381AC4E-8510-44F8-B803-89BE81085C0B}" type="pres">
      <dgm:prSet presAssocID="{06D5DDB0-4F1D-4DE3-8CD4-E9F2E50CE40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F8723A6-6A68-47CF-B6BB-03F9FB2A1688}" type="pres">
      <dgm:prSet presAssocID="{06D5DDB0-4F1D-4DE3-8CD4-E9F2E50CE401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42F2C0C-6602-462E-836D-4405C4B104F6}" srcId="{9E8891AA-F8C6-4344-9B24-20B4E41B4318}" destId="{EBAE6839-07AF-414D-9745-078CB67DC706}" srcOrd="3" destOrd="0" parTransId="{F6E1A7DA-3B3C-41B8-B77E-90EA2D7205EA}" sibTransId="{86AC7715-47FE-4FC7-AF0E-64D17B7D35DD}"/>
    <dgm:cxn modelId="{7F29B410-B57C-40D8-84B5-4D23F1B43506}" type="presOf" srcId="{23D926F3-A1C5-4E39-BD61-5E852C414D38}" destId="{CF8723A6-6A68-47CF-B6BB-03F9FB2A1688}" srcOrd="0" destOrd="6" presId="urn:microsoft.com/office/officeart/2005/8/layout/vList2"/>
    <dgm:cxn modelId="{A750B114-6669-4DCC-8ACD-8606A2FDC883}" type="presOf" srcId="{6A72B36C-15A3-4031-95B8-6FC8E247D5E6}" destId="{CF8723A6-6A68-47CF-B6BB-03F9FB2A1688}" srcOrd="0" destOrd="9" presId="urn:microsoft.com/office/officeart/2005/8/layout/vList2"/>
    <dgm:cxn modelId="{53BE1618-ACE8-490B-BA3A-0338FFB17B3F}" type="presOf" srcId="{890FAA6F-9218-4AA9-B6D3-CFA3DDFB3172}" destId="{CF8723A6-6A68-47CF-B6BB-03F9FB2A1688}" srcOrd="0" destOrd="7" presId="urn:microsoft.com/office/officeart/2005/8/layout/vList2"/>
    <dgm:cxn modelId="{AC28A721-2968-48B0-BB7A-5413FB3B1651}" type="presOf" srcId="{C5012C7C-752E-431B-9EF6-1A7570FE03C9}" destId="{CF8723A6-6A68-47CF-B6BB-03F9FB2A1688}" srcOrd="0" destOrd="3" presId="urn:microsoft.com/office/officeart/2005/8/layout/vList2"/>
    <dgm:cxn modelId="{18B57925-0EA5-4C10-BAEC-4C6E9114A62A}" srcId="{9E8891AA-F8C6-4344-9B24-20B4E41B4318}" destId="{23D926F3-A1C5-4E39-BD61-5E852C414D38}" srcOrd="1" destOrd="0" parTransId="{FB3FEF2B-0E0E-4613-BC76-857FD2CD93A6}" sibTransId="{6F0CF374-2BF4-43E5-8571-E14EB0D31333}"/>
    <dgm:cxn modelId="{0EFFB32C-07DF-493F-BC53-9789ECFBCC16}" srcId="{65F465A2-F09D-40E9-9632-5D4BEC9A640F}" destId="{AD5A21AC-6885-4184-9DE4-7813F731AA20}" srcOrd="0" destOrd="0" parTransId="{76E5BF21-B1EF-42FB-91AC-4044C5BC6253}" sibTransId="{B7DF9CDD-0049-4D1F-AD93-EAAB8FE665C3}"/>
    <dgm:cxn modelId="{C4FBD16B-0B44-4915-8706-8733503141A0}" type="presOf" srcId="{65F465A2-F09D-40E9-9632-5D4BEC9A640F}" destId="{CF8723A6-6A68-47CF-B6BB-03F9FB2A1688}" srcOrd="0" destOrd="0" presId="urn:microsoft.com/office/officeart/2005/8/layout/vList2"/>
    <dgm:cxn modelId="{D9AE8D6D-83DA-4EEA-BE87-693FA898D52C}" srcId="{9E8891AA-F8C6-4344-9B24-20B4E41B4318}" destId="{890FAA6F-9218-4AA9-B6D3-CFA3DDFB3172}" srcOrd="2" destOrd="0" parTransId="{7EE460C8-661B-4E6F-9638-ACC4FBA658F0}" sibTransId="{3CC2B8F1-EC9C-441A-90F2-F7D23B1B3969}"/>
    <dgm:cxn modelId="{6E2AC050-27E9-47FA-AD3C-EEBF276B45DF}" type="presOf" srcId="{9E8891AA-F8C6-4344-9B24-20B4E41B4318}" destId="{CF8723A6-6A68-47CF-B6BB-03F9FB2A1688}" srcOrd="0" destOrd="4" presId="urn:microsoft.com/office/officeart/2005/8/layout/vList2"/>
    <dgm:cxn modelId="{346E3852-2A80-4FFC-86CD-3761ECAF59D3}" srcId="{06D5DDB0-4F1D-4DE3-8CD4-E9F2E50CE401}" destId="{6A72B36C-15A3-4031-95B8-6FC8E247D5E6}" srcOrd="2" destOrd="0" parTransId="{64D4648D-3C93-4E8E-8DE5-BA849D784C95}" sibTransId="{2F9EC5E8-C0AC-4384-8DB4-CAE0CDC531BE}"/>
    <dgm:cxn modelId="{85D82E57-ADD7-4567-BFA1-0BB7837D2953}" type="presOf" srcId="{06D5DDB0-4F1D-4DE3-8CD4-E9F2E50CE401}" destId="{2381AC4E-8510-44F8-B803-89BE81085C0B}" srcOrd="0" destOrd="0" presId="urn:microsoft.com/office/officeart/2005/8/layout/vList2"/>
    <dgm:cxn modelId="{267A5A81-1020-4C04-A035-4C42B86BD72F}" type="presOf" srcId="{C869E390-7E43-4C8C-B8E2-55B8290C9C40}" destId="{F1F1B7D5-C756-40E9-8EF2-A222EB4B2F1F}" srcOrd="0" destOrd="0" presId="urn:microsoft.com/office/officeart/2005/8/layout/vList2"/>
    <dgm:cxn modelId="{D8AFEF84-1D20-4629-B90F-C835421017A1}" srcId="{C869E390-7E43-4C8C-B8E2-55B8290C9C40}" destId="{06D5DDB0-4F1D-4DE3-8CD4-E9F2E50CE401}" srcOrd="0" destOrd="0" parTransId="{CFD4EEFB-A514-4DD3-BBB7-4565C46BEFA8}" sibTransId="{2BAC2884-172E-4793-903C-C7B95A5BA6B1}"/>
    <dgm:cxn modelId="{ABB8AA96-A116-483B-9256-75672C0434EC}" srcId="{65F465A2-F09D-40E9-9632-5D4BEC9A640F}" destId="{EF50E105-B71D-414C-81F5-643045F7A50C}" srcOrd="1" destOrd="0" parTransId="{7EF0B678-643E-40DD-87A0-66F405987D6C}" sibTransId="{700DFD47-D8F1-4BB4-829E-BF1B76FA4E95}"/>
    <dgm:cxn modelId="{12FF6E9D-9018-4B39-B1E7-38E3A6CD694D}" type="presOf" srcId="{EF50E105-B71D-414C-81F5-643045F7A50C}" destId="{CF8723A6-6A68-47CF-B6BB-03F9FB2A1688}" srcOrd="0" destOrd="2" presId="urn:microsoft.com/office/officeart/2005/8/layout/vList2"/>
    <dgm:cxn modelId="{23FCC2A2-40FE-4E1A-8F38-38B880E7447B}" srcId="{06D5DDB0-4F1D-4DE3-8CD4-E9F2E50CE401}" destId="{65F465A2-F09D-40E9-9632-5D4BEC9A640F}" srcOrd="0" destOrd="0" parTransId="{1CB0E7D7-A244-473A-AA81-F5A0646E3861}" sibTransId="{73282094-949B-4725-A1E3-C9E5215E14F8}"/>
    <dgm:cxn modelId="{9E7F39A6-4983-45B0-8F6D-D77223723C2E}" srcId="{65F465A2-F09D-40E9-9632-5D4BEC9A640F}" destId="{C5012C7C-752E-431B-9EF6-1A7570FE03C9}" srcOrd="2" destOrd="0" parTransId="{BF02E1B2-2A77-4693-A020-904FED01BE5C}" sibTransId="{B9F4A1F5-22FB-43CD-958D-5D12BC2FC91B}"/>
    <dgm:cxn modelId="{2697F3C1-EBB6-49E0-BAC5-6E36F1E3237A}" srcId="{06D5DDB0-4F1D-4DE3-8CD4-E9F2E50CE401}" destId="{9E8891AA-F8C6-4344-9B24-20B4E41B4318}" srcOrd="1" destOrd="0" parTransId="{370E4F5C-FE51-4F11-918A-E173727AA807}" sibTransId="{B78C01AD-ECE5-4A18-BB36-0037074711EB}"/>
    <dgm:cxn modelId="{583569CD-87AE-40CF-A116-7A1EAAC1D248}" type="presOf" srcId="{EBAE6839-07AF-414D-9745-078CB67DC706}" destId="{CF8723A6-6A68-47CF-B6BB-03F9FB2A1688}" srcOrd="0" destOrd="8" presId="urn:microsoft.com/office/officeart/2005/8/layout/vList2"/>
    <dgm:cxn modelId="{C5E7AFCD-0393-4859-96A7-F7A6B4C0960E}" type="presOf" srcId="{A3B0A07E-BDD3-4A68-8B94-92D2C29D82A0}" destId="{CF8723A6-6A68-47CF-B6BB-03F9FB2A1688}" srcOrd="0" destOrd="5" presId="urn:microsoft.com/office/officeart/2005/8/layout/vList2"/>
    <dgm:cxn modelId="{F01892D3-FEAE-41A1-A269-6015449D5779}" srcId="{9E8891AA-F8C6-4344-9B24-20B4E41B4318}" destId="{A3B0A07E-BDD3-4A68-8B94-92D2C29D82A0}" srcOrd="0" destOrd="0" parTransId="{2836648A-9CD7-4541-9B49-A26140C75426}" sibTransId="{4BC32001-3469-41C5-9F97-31AC1D9F8C4A}"/>
    <dgm:cxn modelId="{2DAD77ED-A8D4-4601-B440-C56DDF7B367E}" type="presOf" srcId="{AD5A21AC-6885-4184-9DE4-7813F731AA20}" destId="{CF8723A6-6A68-47CF-B6BB-03F9FB2A1688}" srcOrd="0" destOrd="1" presId="urn:microsoft.com/office/officeart/2005/8/layout/vList2"/>
    <dgm:cxn modelId="{693A400F-D16D-4355-823B-4AA738C548BF}" type="presParOf" srcId="{F1F1B7D5-C756-40E9-8EF2-A222EB4B2F1F}" destId="{2381AC4E-8510-44F8-B803-89BE81085C0B}" srcOrd="0" destOrd="0" presId="urn:microsoft.com/office/officeart/2005/8/layout/vList2"/>
    <dgm:cxn modelId="{B8ADBE66-E0B1-4280-ACD8-A352F96724C6}" type="presParOf" srcId="{F1F1B7D5-C756-40E9-8EF2-A222EB4B2F1F}" destId="{CF8723A6-6A68-47CF-B6BB-03F9FB2A168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D42357-52A2-434C-B666-2B79CFAD713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17D4236-CD01-4AD3-9307-1813B32F95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Weekly</a:t>
          </a:r>
        </a:p>
      </dgm:t>
    </dgm:pt>
    <dgm:pt modelId="{86B2EC7A-DF46-4D49-B306-1A9B4650354E}" type="parTrans" cxnId="{1A3D80E0-6639-411D-9F4A-A85058871AF1}">
      <dgm:prSet/>
      <dgm:spPr/>
      <dgm:t>
        <a:bodyPr/>
        <a:lstStyle/>
        <a:p>
          <a:endParaRPr lang="en-US"/>
        </a:p>
      </dgm:t>
    </dgm:pt>
    <dgm:pt modelId="{C0FAFF37-B96E-4BAA-8A44-EF8DBBCBCE08}" type="sibTrans" cxnId="{1A3D80E0-6639-411D-9F4A-A85058871AF1}">
      <dgm:prSet/>
      <dgm:spPr/>
      <dgm:t>
        <a:bodyPr/>
        <a:lstStyle/>
        <a:p>
          <a:endParaRPr lang="en-US"/>
        </a:p>
      </dgm:t>
    </dgm:pt>
    <dgm:pt modelId="{0A45A4C7-7BAB-47EB-912D-95CC94403A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Annual</a:t>
          </a:r>
        </a:p>
      </dgm:t>
    </dgm:pt>
    <dgm:pt modelId="{09035E26-B1FA-4637-9466-1F9AD097FE74}" type="parTrans" cxnId="{443385C2-A4FD-47E1-AE4B-043474B6044E}">
      <dgm:prSet/>
      <dgm:spPr/>
      <dgm:t>
        <a:bodyPr/>
        <a:lstStyle/>
        <a:p>
          <a:endParaRPr lang="en-US"/>
        </a:p>
      </dgm:t>
    </dgm:pt>
    <dgm:pt modelId="{B8485D37-0418-4C80-8E91-ADAB3F76FE39}" type="sibTrans" cxnId="{443385C2-A4FD-47E1-AE4B-043474B6044E}">
      <dgm:prSet/>
      <dgm:spPr/>
      <dgm:t>
        <a:bodyPr/>
        <a:lstStyle/>
        <a:p>
          <a:endParaRPr lang="en-US"/>
        </a:p>
      </dgm:t>
    </dgm:pt>
    <dgm:pt modelId="{99EBE14A-40B5-4C20-B0EC-5F78B0C2FC4A}" type="pres">
      <dgm:prSet presAssocID="{FAD42357-52A2-434C-B666-2B79CFAD7130}" presName="root" presStyleCnt="0">
        <dgm:presLayoutVars>
          <dgm:dir/>
          <dgm:resizeHandles val="exact"/>
        </dgm:presLayoutVars>
      </dgm:prSet>
      <dgm:spPr/>
    </dgm:pt>
    <dgm:pt modelId="{6D33367A-361E-4685-A88F-4D2A665F59A1}" type="pres">
      <dgm:prSet presAssocID="{317D4236-CD01-4AD3-9307-1813B32F95A5}" presName="compNode" presStyleCnt="0"/>
      <dgm:spPr/>
    </dgm:pt>
    <dgm:pt modelId="{3B208180-48C4-49D5-AB84-CCCA81CC82F5}" type="pres">
      <dgm:prSet presAssocID="{317D4236-CD01-4AD3-9307-1813B32F95A5}" presName="bgRect" presStyleLbl="bgShp" presStyleIdx="0" presStyleCnt="2"/>
      <dgm:spPr/>
    </dgm:pt>
    <dgm:pt modelId="{082A41CC-79C6-412B-B0E3-A3EF002C9156}" type="pres">
      <dgm:prSet presAssocID="{317D4236-CD01-4AD3-9307-1813B32F95A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83C30EE9-BAC8-42DA-8433-6649493059C2}" type="pres">
      <dgm:prSet presAssocID="{317D4236-CD01-4AD3-9307-1813B32F95A5}" presName="spaceRect" presStyleCnt="0"/>
      <dgm:spPr/>
    </dgm:pt>
    <dgm:pt modelId="{EA0E6883-529B-49C1-9DD9-76FBBD8D5D8D}" type="pres">
      <dgm:prSet presAssocID="{317D4236-CD01-4AD3-9307-1813B32F95A5}" presName="parTx" presStyleLbl="revTx" presStyleIdx="0" presStyleCnt="2">
        <dgm:presLayoutVars>
          <dgm:chMax val="0"/>
          <dgm:chPref val="0"/>
        </dgm:presLayoutVars>
      </dgm:prSet>
      <dgm:spPr/>
    </dgm:pt>
    <dgm:pt modelId="{E0483017-3927-471A-A923-03A66FBE825E}" type="pres">
      <dgm:prSet presAssocID="{C0FAFF37-B96E-4BAA-8A44-EF8DBBCBCE08}" presName="sibTrans" presStyleCnt="0"/>
      <dgm:spPr/>
    </dgm:pt>
    <dgm:pt modelId="{FCA6738E-DD9F-4A57-AA6F-AE918CAA3EB3}" type="pres">
      <dgm:prSet presAssocID="{0A45A4C7-7BAB-47EB-912D-95CC94403A85}" presName="compNode" presStyleCnt="0"/>
      <dgm:spPr/>
    </dgm:pt>
    <dgm:pt modelId="{F822CADE-2B8D-445E-83B1-DCCE7617BB71}" type="pres">
      <dgm:prSet presAssocID="{0A45A4C7-7BAB-47EB-912D-95CC94403A85}" presName="bgRect" presStyleLbl="bgShp" presStyleIdx="1" presStyleCnt="2"/>
      <dgm:spPr/>
    </dgm:pt>
    <dgm:pt modelId="{528DDBBB-028C-4221-8C0B-71BF9FD43C6F}" type="pres">
      <dgm:prSet presAssocID="{0A45A4C7-7BAB-47EB-912D-95CC94403A8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ion"/>
        </a:ext>
      </dgm:extLst>
    </dgm:pt>
    <dgm:pt modelId="{B4432B75-54A0-4C39-9B14-0107C361DC4C}" type="pres">
      <dgm:prSet presAssocID="{0A45A4C7-7BAB-47EB-912D-95CC94403A85}" presName="spaceRect" presStyleCnt="0"/>
      <dgm:spPr/>
    </dgm:pt>
    <dgm:pt modelId="{4D82D048-4472-41C8-9CAC-F1EF6B7CAD6D}" type="pres">
      <dgm:prSet presAssocID="{0A45A4C7-7BAB-47EB-912D-95CC94403A8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BC6E1E32-E41C-43CE-8BC4-F887B6AD2C04}" type="presOf" srcId="{0A45A4C7-7BAB-47EB-912D-95CC94403A85}" destId="{4D82D048-4472-41C8-9CAC-F1EF6B7CAD6D}" srcOrd="0" destOrd="0" presId="urn:microsoft.com/office/officeart/2018/2/layout/IconVerticalSolidList"/>
    <dgm:cxn modelId="{6175E45B-6BB8-48D4-8EBE-756D733B5B92}" type="presOf" srcId="{FAD42357-52A2-434C-B666-2B79CFAD7130}" destId="{99EBE14A-40B5-4C20-B0EC-5F78B0C2FC4A}" srcOrd="0" destOrd="0" presId="urn:microsoft.com/office/officeart/2018/2/layout/IconVerticalSolidList"/>
    <dgm:cxn modelId="{663E4EB7-DF80-42A0-BC84-4FD0BF034326}" type="presOf" srcId="{317D4236-CD01-4AD3-9307-1813B32F95A5}" destId="{EA0E6883-529B-49C1-9DD9-76FBBD8D5D8D}" srcOrd="0" destOrd="0" presId="urn:microsoft.com/office/officeart/2018/2/layout/IconVerticalSolidList"/>
    <dgm:cxn modelId="{443385C2-A4FD-47E1-AE4B-043474B6044E}" srcId="{FAD42357-52A2-434C-B666-2B79CFAD7130}" destId="{0A45A4C7-7BAB-47EB-912D-95CC94403A85}" srcOrd="1" destOrd="0" parTransId="{09035E26-B1FA-4637-9466-1F9AD097FE74}" sibTransId="{B8485D37-0418-4C80-8E91-ADAB3F76FE39}"/>
    <dgm:cxn modelId="{1A3D80E0-6639-411D-9F4A-A85058871AF1}" srcId="{FAD42357-52A2-434C-B666-2B79CFAD7130}" destId="{317D4236-CD01-4AD3-9307-1813B32F95A5}" srcOrd="0" destOrd="0" parTransId="{86B2EC7A-DF46-4D49-B306-1A9B4650354E}" sibTransId="{C0FAFF37-B96E-4BAA-8A44-EF8DBBCBCE08}"/>
    <dgm:cxn modelId="{FF75ABFC-7C08-4EE5-A711-B4016105A0DD}" type="presParOf" srcId="{99EBE14A-40B5-4C20-B0EC-5F78B0C2FC4A}" destId="{6D33367A-361E-4685-A88F-4D2A665F59A1}" srcOrd="0" destOrd="0" presId="urn:microsoft.com/office/officeart/2018/2/layout/IconVerticalSolidList"/>
    <dgm:cxn modelId="{73F379FE-8931-4D6E-B5BB-2278005AFEE5}" type="presParOf" srcId="{6D33367A-361E-4685-A88F-4D2A665F59A1}" destId="{3B208180-48C4-49D5-AB84-CCCA81CC82F5}" srcOrd="0" destOrd="0" presId="urn:microsoft.com/office/officeart/2018/2/layout/IconVerticalSolidList"/>
    <dgm:cxn modelId="{A3FC7664-CA27-4D18-A73F-E6F8237E064F}" type="presParOf" srcId="{6D33367A-361E-4685-A88F-4D2A665F59A1}" destId="{082A41CC-79C6-412B-B0E3-A3EF002C9156}" srcOrd="1" destOrd="0" presId="urn:microsoft.com/office/officeart/2018/2/layout/IconVerticalSolidList"/>
    <dgm:cxn modelId="{7CB23EB6-3EE1-4DD5-BB6C-9791E983EE33}" type="presParOf" srcId="{6D33367A-361E-4685-A88F-4D2A665F59A1}" destId="{83C30EE9-BAC8-42DA-8433-6649493059C2}" srcOrd="2" destOrd="0" presId="urn:microsoft.com/office/officeart/2018/2/layout/IconVerticalSolidList"/>
    <dgm:cxn modelId="{DF1BEE2F-4AD4-46D7-965C-05FFD52634F6}" type="presParOf" srcId="{6D33367A-361E-4685-A88F-4D2A665F59A1}" destId="{EA0E6883-529B-49C1-9DD9-76FBBD8D5D8D}" srcOrd="3" destOrd="0" presId="urn:microsoft.com/office/officeart/2018/2/layout/IconVerticalSolidList"/>
    <dgm:cxn modelId="{D95C254C-51FB-4B6F-BEF2-5CC68C1F2974}" type="presParOf" srcId="{99EBE14A-40B5-4C20-B0EC-5F78B0C2FC4A}" destId="{E0483017-3927-471A-A923-03A66FBE825E}" srcOrd="1" destOrd="0" presId="urn:microsoft.com/office/officeart/2018/2/layout/IconVerticalSolidList"/>
    <dgm:cxn modelId="{6F22B92E-66C4-46B0-9BC6-CB21FB9098C1}" type="presParOf" srcId="{99EBE14A-40B5-4C20-B0EC-5F78B0C2FC4A}" destId="{FCA6738E-DD9F-4A57-AA6F-AE918CAA3EB3}" srcOrd="2" destOrd="0" presId="urn:microsoft.com/office/officeart/2018/2/layout/IconVerticalSolidList"/>
    <dgm:cxn modelId="{3B4C5DDC-0470-4537-8DE6-FF55801D85C2}" type="presParOf" srcId="{FCA6738E-DD9F-4A57-AA6F-AE918CAA3EB3}" destId="{F822CADE-2B8D-445E-83B1-DCCE7617BB71}" srcOrd="0" destOrd="0" presId="urn:microsoft.com/office/officeart/2018/2/layout/IconVerticalSolidList"/>
    <dgm:cxn modelId="{BDD34CCF-217E-42F2-A024-C959847D20F2}" type="presParOf" srcId="{FCA6738E-DD9F-4A57-AA6F-AE918CAA3EB3}" destId="{528DDBBB-028C-4221-8C0B-71BF9FD43C6F}" srcOrd="1" destOrd="0" presId="urn:microsoft.com/office/officeart/2018/2/layout/IconVerticalSolidList"/>
    <dgm:cxn modelId="{C4200E1C-2E19-4567-B0A9-6FAC07100EDD}" type="presParOf" srcId="{FCA6738E-DD9F-4A57-AA6F-AE918CAA3EB3}" destId="{B4432B75-54A0-4C39-9B14-0107C361DC4C}" srcOrd="2" destOrd="0" presId="urn:microsoft.com/office/officeart/2018/2/layout/IconVerticalSolidList"/>
    <dgm:cxn modelId="{34602A8B-A1D2-4F87-A0A6-5878EF568D2F}" type="presParOf" srcId="{FCA6738E-DD9F-4A57-AA6F-AE918CAA3EB3}" destId="{4D82D048-4472-41C8-9CAC-F1EF6B7CAD6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77D799-B32D-4A77-97BE-0B10FEF361F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2122597-26CB-460B-B23C-58C331DC6B60}">
      <dgm:prSet custT="1"/>
      <dgm:spPr/>
      <dgm:t>
        <a:bodyPr/>
        <a:lstStyle/>
        <a:p>
          <a:r>
            <a:rPr lang="en-US" sz="4800"/>
            <a:t>CASEL Framework </a:t>
          </a:r>
          <a:br>
            <a:rPr lang="en-US" sz="4800"/>
          </a:br>
          <a:r>
            <a:rPr lang="en-US" sz="3200" i="1">
              <a:hlinkClick xmlns:r="http://schemas.openxmlformats.org/officeDocument/2006/relationships" r:id="rId1"/>
            </a:rPr>
            <a:t>Link to Framework</a:t>
          </a:r>
          <a:endParaRPr lang="en-US"/>
        </a:p>
      </dgm:t>
    </dgm:pt>
    <dgm:pt modelId="{61FF7314-3285-41D7-978B-4DE2C9BA5230}" type="parTrans" cxnId="{6120C1FF-E170-43CB-9DF3-114A1AA0D705}">
      <dgm:prSet/>
      <dgm:spPr/>
      <dgm:t>
        <a:bodyPr/>
        <a:lstStyle/>
        <a:p>
          <a:endParaRPr lang="en-US"/>
        </a:p>
      </dgm:t>
    </dgm:pt>
    <dgm:pt modelId="{7A7E9FB8-4068-422D-9259-E4EE6C6A089B}" type="sibTrans" cxnId="{6120C1FF-E170-43CB-9DF3-114A1AA0D705}">
      <dgm:prSet/>
      <dgm:spPr/>
      <dgm:t>
        <a:bodyPr/>
        <a:lstStyle/>
        <a:p>
          <a:endParaRPr lang="en-US"/>
        </a:p>
      </dgm:t>
    </dgm:pt>
    <dgm:pt modelId="{3D7B197A-0003-493B-BB0B-905F0DB0FF4F}">
      <dgm:prSet/>
      <dgm:spPr/>
      <dgm:t>
        <a:bodyPr/>
        <a:lstStyle/>
        <a:p>
          <a:r>
            <a:rPr lang="en-US" u="sng">
              <a:solidFill>
                <a:schemeClr val="accent1"/>
              </a:solidFill>
            </a:rPr>
            <a:t>Purposeful People</a:t>
          </a:r>
        </a:p>
      </dgm:t>
    </dgm:pt>
    <dgm:pt modelId="{128B4E91-0C81-4FE0-A4FD-78047643B7A0}" type="parTrans" cxnId="{BF2EBB66-45C6-42F5-AE69-F7205B3766C3}">
      <dgm:prSet/>
      <dgm:spPr/>
      <dgm:t>
        <a:bodyPr/>
        <a:lstStyle/>
        <a:p>
          <a:endParaRPr lang="en-US"/>
        </a:p>
      </dgm:t>
    </dgm:pt>
    <dgm:pt modelId="{8B5207F0-F910-4AD1-98F2-279F7C55481D}" type="sibTrans" cxnId="{BF2EBB66-45C6-42F5-AE69-F7205B3766C3}">
      <dgm:prSet/>
      <dgm:spPr/>
      <dgm:t>
        <a:bodyPr/>
        <a:lstStyle/>
        <a:p>
          <a:endParaRPr lang="en-US"/>
        </a:p>
      </dgm:t>
    </dgm:pt>
    <dgm:pt modelId="{7A83D1C0-6C9D-448B-AC94-750319424D9F}">
      <dgm:prSet/>
      <dgm:spPr/>
      <dgm:t>
        <a:bodyPr/>
        <a:lstStyle/>
        <a:p>
          <a:r>
            <a:rPr lang="en-US" u="sng">
              <a:solidFill>
                <a:schemeClr val="accent1"/>
              </a:solidFill>
            </a:rPr>
            <a:t>Second Step</a:t>
          </a:r>
        </a:p>
      </dgm:t>
    </dgm:pt>
    <dgm:pt modelId="{422E8F93-DCEE-47CE-BC41-D22C36D936F1}" type="parTrans" cxnId="{10655144-E312-48A6-9791-B8AE49EE4460}">
      <dgm:prSet/>
      <dgm:spPr/>
      <dgm:t>
        <a:bodyPr/>
        <a:lstStyle/>
        <a:p>
          <a:endParaRPr lang="en-US"/>
        </a:p>
      </dgm:t>
    </dgm:pt>
    <dgm:pt modelId="{D7D585FE-D61E-4348-BCFB-8FBBBA62F1EC}" type="sibTrans" cxnId="{10655144-E312-48A6-9791-B8AE49EE4460}">
      <dgm:prSet/>
      <dgm:spPr/>
      <dgm:t>
        <a:bodyPr/>
        <a:lstStyle/>
        <a:p>
          <a:endParaRPr lang="en-US"/>
        </a:p>
      </dgm:t>
    </dgm:pt>
    <dgm:pt modelId="{34B5F7C1-70F6-4D21-8B94-069CA21FE4D9}">
      <dgm:prSet phldr="0"/>
      <dgm:spPr/>
      <dgm:t>
        <a:bodyPr/>
        <a:lstStyle/>
        <a:p>
          <a:pPr rtl="0"/>
          <a:r>
            <a:rPr lang="en-US">
              <a:latin typeface="Corbel" panose="020B0503020204020204"/>
            </a:rPr>
            <a:t>Daily with classroom teacher</a:t>
          </a:r>
        </a:p>
      </dgm:t>
    </dgm:pt>
    <dgm:pt modelId="{E247DB9E-54C2-4B83-8872-69DEFA8982F0}" type="parTrans" cxnId="{44C5DEAE-CD7B-4B17-B13D-3B8A795F4520}">
      <dgm:prSet/>
      <dgm:spPr/>
      <dgm:t>
        <a:bodyPr/>
        <a:lstStyle/>
        <a:p>
          <a:endParaRPr lang="en-US"/>
        </a:p>
      </dgm:t>
    </dgm:pt>
    <dgm:pt modelId="{29CE3F09-DFF0-4F11-87D6-CD00ACAB4332}" type="sibTrans" cxnId="{44C5DEAE-CD7B-4B17-B13D-3B8A795F4520}">
      <dgm:prSet/>
      <dgm:spPr/>
      <dgm:t>
        <a:bodyPr/>
        <a:lstStyle/>
        <a:p>
          <a:endParaRPr lang="en-US"/>
        </a:p>
      </dgm:t>
    </dgm:pt>
    <dgm:pt modelId="{B4515AB0-8A2B-48D3-A211-D38AE8567D36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With school counselors</a:t>
          </a:r>
        </a:p>
      </dgm:t>
    </dgm:pt>
    <dgm:pt modelId="{21B071FB-9458-4907-9D28-DC7FC07491E7}" type="parTrans" cxnId="{E6B7ADAF-B221-48A1-BF70-01AE6DBF2BD2}">
      <dgm:prSet/>
      <dgm:spPr/>
      <dgm:t>
        <a:bodyPr/>
        <a:lstStyle/>
        <a:p>
          <a:endParaRPr lang="en-US"/>
        </a:p>
      </dgm:t>
    </dgm:pt>
    <dgm:pt modelId="{DB0E869D-BF9F-431A-847E-2A3AA6EB3329}" type="sibTrans" cxnId="{E6B7ADAF-B221-48A1-BF70-01AE6DBF2BD2}">
      <dgm:prSet/>
      <dgm:spPr/>
      <dgm:t>
        <a:bodyPr/>
        <a:lstStyle/>
        <a:p>
          <a:endParaRPr lang="en-US"/>
        </a:p>
      </dgm:t>
    </dgm:pt>
    <dgm:pt modelId="{714A1969-8BC4-49BA-B192-96A710DD42CA}">
      <dgm:prSet phldr="0"/>
      <dgm:spPr/>
      <dgm:t>
        <a:bodyPr/>
        <a:lstStyle/>
        <a:p>
          <a:pPr rtl="0"/>
          <a:r>
            <a:rPr lang="en-US">
              <a:latin typeface="Corbel" panose="020B0503020204020204"/>
            </a:rPr>
            <a:t>Connecting character with SEL</a:t>
          </a:r>
        </a:p>
      </dgm:t>
    </dgm:pt>
    <dgm:pt modelId="{985C2362-05C8-4BBF-A404-BA5D8ED6450F}" type="parTrans" cxnId="{399D59E1-A64B-44D8-B1C9-A6C30A960DDE}">
      <dgm:prSet/>
      <dgm:spPr/>
    </dgm:pt>
    <dgm:pt modelId="{C357EF0F-23D7-4A6E-BD88-A4B674F82599}" type="sibTrans" cxnId="{399D59E1-A64B-44D8-B1C9-A6C30A960DDE}">
      <dgm:prSet/>
      <dgm:spPr/>
    </dgm:pt>
    <dgm:pt modelId="{D4F53DCB-6EE4-4065-B634-002EF8C9C0D9}" type="pres">
      <dgm:prSet presAssocID="{EA77D799-B32D-4A77-97BE-0B10FEF361F5}" presName="linear" presStyleCnt="0">
        <dgm:presLayoutVars>
          <dgm:animLvl val="lvl"/>
          <dgm:resizeHandles val="exact"/>
        </dgm:presLayoutVars>
      </dgm:prSet>
      <dgm:spPr/>
    </dgm:pt>
    <dgm:pt modelId="{5182E7BD-4684-48A0-BB4B-35D7CF33EDB1}" type="pres">
      <dgm:prSet presAssocID="{72122597-26CB-460B-B23C-58C331DC6B6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F7EF8EE3-8CFC-4ACD-81FB-2EC0A1E1677C}" type="pres">
      <dgm:prSet presAssocID="{72122597-26CB-460B-B23C-58C331DC6B60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ED9560E-ABDA-4446-A489-AE2D233A69B0}" type="presOf" srcId="{B4515AB0-8A2B-48D3-A211-D38AE8567D36}" destId="{F7EF8EE3-8CFC-4ACD-81FB-2EC0A1E1677C}" srcOrd="0" destOrd="4" presId="urn:microsoft.com/office/officeart/2005/8/layout/vList2"/>
    <dgm:cxn modelId="{1113B823-91BC-4AEB-8003-9444677FCA5F}" type="presOf" srcId="{72122597-26CB-460B-B23C-58C331DC6B60}" destId="{5182E7BD-4684-48A0-BB4B-35D7CF33EDB1}" srcOrd="0" destOrd="0" presId="urn:microsoft.com/office/officeart/2005/8/layout/vList2"/>
    <dgm:cxn modelId="{0230CC28-A536-4172-9B12-AB3AA3554F8E}" type="presOf" srcId="{3D7B197A-0003-493B-BB0B-905F0DB0FF4F}" destId="{F7EF8EE3-8CFC-4ACD-81FB-2EC0A1E1677C}" srcOrd="0" destOrd="0" presId="urn:microsoft.com/office/officeart/2005/8/layout/vList2"/>
    <dgm:cxn modelId="{21A3A241-C7CE-46F9-B155-A149DD202A9D}" type="presOf" srcId="{EA77D799-B32D-4A77-97BE-0B10FEF361F5}" destId="{D4F53DCB-6EE4-4065-B634-002EF8C9C0D9}" srcOrd="0" destOrd="0" presId="urn:microsoft.com/office/officeart/2005/8/layout/vList2"/>
    <dgm:cxn modelId="{10655144-E312-48A6-9791-B8AE49EE4460}" srcId="{72122597-26CB-460B-B23C-58C331DC6B60}" destId="{7A83D1C0-6C9D-448B-AC94-750319424D9F}" srcOrd="1" destOrd="0" parTransId="{422E8F93-DCEE-47CE-BC41-D22C36D936F1}" sibTransId="{D7D585FE-D61E-4348-BCFB-8FBBBA62F1EC}"/>
    <dgm:cxn modelId="{BF2EBB66-45C6-42F5-AE69-F7205B3766C3}" srcId="{72122597-26CB-460B-B23C-58C331DC6B60}" destId="{3D7B197A-0003-493B-BB0B-905F0DB0FF4F}" srcOrd="0" destOrd="0" parTransId="{128B4E91-0C81-4FE0-A4FD-78047643B7A0}" sibTransId="{8B5207F0-F910-4AD1-98F2-279F7C55481D}"/>
    <dgm:cxn modelId="{2B636354-8CED-4081-8EA8-8C1C875DB84C}" type="presOf" srcId="{34B5F7C1-70F6-4D21-8B94-069CA21FE4D9}" destId="{F7EF8EE3-8CFC-4ACD-81FB-2EC0A1E1677C}" srcOrd="0" destOrd="1" presId="urn:microsoft.com/office/officeart/2005/8/layout/vList2"/>
    <dgm:cxn modelId="{44C5DEAE-CD7B-4B17-B13D-3B8A795F4520}" srcId="{3D7B197A-0003-493B-BB0B-905F0DB0FF4F}" destId="{34B5F7C1-70F6-4D21-8B94-069CA21FE4D9}" srcOrd="0" destOrd="0" parTransId="{E247DB9E-54C2-4B83-8872-69DEFA8982F0}" sibTransId="{29CE3F09-DFF0-4F11-87D6-CD00ACAB4332}"/>
    <dgm:cxn modelId="{E6B7ADAF-B221-48A1-BF70-01AE6DBF2BD2}" srcId="{7A83D1C0-6C9D-448B-AC94-750319424D9F}" destId="{B4515AB0-8A2B-48D3-A211-D38AE8567D36}" srcOrd="0" destOrd="0" parTransId="{21B071FB-9458-4907-9D28-DC7FC07491E7}" sibTransId="{DB0E869D-BF9F-431A-847E-2A3AA6EB3329}"/>
    <dgm:cxn modelId="{1A95FCD9-BB04-4822-8AE3-F4553D1B3530}" type="presOf" srcId="{714A1969-8BC4-49BA-B192-96A710DD42CA}" destId="{F7EF8EE3-8CFC-4ACD-81FB-2EC0A1E1677C}" srcOrd="0" destOrd="2" presId="urn:microsoft.com/office/officeart/2005/8/layout/vList2"/>
    <dgm:cxn modelId="{399D59E1-A64B-44D8-B1C9-A6C30A960DDE}" srcId="{3D7B197A-0003-493B-BB0B-905F0DB0FF4F}" destId="{714A1969-8BC4-49BA-B192-96A710DD42CA}" srcOrd="1" destOrd="0" parTransId="{985C2362-05C8-4BBF-A404-BA5D8ED6450F}" sibTransId="{C357EF0F-23D7-4A6E-BD88-A4B674F82599}"/>
    <dgm:cxn modelId="{AED919E7-66C8-4728-A3FB-AFC88C542FED}" type="presOf" srcId="{7A83D1C0-6C9D-448B-AC94-750319424D9F}" destId="{F7EF8EE3-8CFC-4ACD-81FB-2EC0A1E1677C}" srcOrd="0" destOrd="3" presId="urn:microsoft.com/office/officeart/2005/8/layout/vList2"/>
    <dgm:cxn modelId="{6120C1FF-E170-43CB-9DF3-114A1AA0D705}" srcId="{EA77D799-B32D-4A77-97BE-0B10FEF361F5}" destId="{72122597-26CB-460B-B23C-58C331DC6B60}" srcOrd="0" destOrd="0" parTransId="{61FF7314-3285-41D7-978B-4DE2C9BA5230}" sibTransId="{7A7E9FB8-4068-422D-9259-E4EE6C6A089B}"/>
    <dgm:cxn modelId="{479A7ECB-4D50-4A47-A62C-EE78EA228E4E}" type="presParOf" srcId="{D4F53DCB-6EE4-4065-B634-002EF8C9C0D9}" destId="{5182E7BD-4684-48A0-BB4B-35D7CF33EDB1}" srcOrd="0" destOrd="0" presId="urn:microsoft.com/office/officeart/2005/8/layout/vList2"/>
    <dgm:cxn modelId="{614BBB0A-92C6-4886-B2A2-79AED19F5101}" type="presParOf" srcId="{D4F53DCB-6EE4-4065-B634-002EF8C9C0D9}" destId="{F7EF8EE3-8CFC-4ACD-81FB-2EC0A1E1677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DB2698-03F1-4186-8635-32F16318C25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03415E0-705C-4AD6-BF4E-C93254D24EA2}">
      <dgm:prSet custT="1"/>
      <dgm:spPr/>
      <dgm:t>
        <a:bodyPr/>
        <a:lstStyle/>
        <a:p>
          <a:r>
            <a:rPr lang="en-US" sz="5100"/>
            <a:t>Reading C.C.S.S. </a:t>
          </a:r>
        </a:p>
        <a:p>
          <a:r>
            <a:rPr lang="en-US" sz="3200" i="1">
              <a:hlinkClick xmlns:r="http://schemas.openxmlformats.org/officeDocument/2006/relationships" r:id="rId1"/>
            </a:rPr>
            <a:t>Link to Standards</a:t>
          </a:r>
          <a:endParaRPr lang="en-US" sz="3200"/>
        </a:p>
      </dgm:t>
    </dgm:pt>
    <dgm:pt modelId="{39828B78-A58F-45BB-B3CB-D1801EE3B84E}" type="parTrans" cxnId="{A1FC5F15-1EA0-4294-A4AE-45504EE880BE}">
      <dgm:prSet/>
      <dgm:spPr/>
      <dgm:t>
        <a:bodyPr/>
        <a:lstStyle/>
        <a:p>
          <a:endParaRPr lang="en-US"/>
        </a:p>
      </dgm:t>
    </dgm:pt>
    <dgm:pt modelId="{1E530ADD-F2C3-4AB2-9DA1-286C0219646C}" type="sibTrans" cxnId="{A1FC5F15-1EA0-4294-A4AE-45504EE880BE}">
      <dgm:prSet/>
      <dgm:spPr/>
      <dgm:t>
        <a:bodyPr/>
        <a:lstStyle/>
        <a:p>
          <a:endParaRPr lang="en-US"/>
        </a:p>
      </dgm:t>
    </dgm:pt>
    <dgm:pt modelId="{650FB4D7-39B5-4B7B-ADA5-83DF7D8B7EDA}">
      <dgm:prSet/>
      <dgm:spPr/>
      <dgm:t>
        <a:bodyPr/>
        <a:lstStyle/>
        <a:p>
          <a:r>
            <a:rPr lang="en-US"/>
            <a:t>Wonders</a:t>
          </a:r>
        </a:p>
      </dgm:t>
    </dgm:pt>
    <dgm:pt modelId="{9C73A472-3D12-47A7-95EA-C59CBFBEB0EA}" type="parTrans" cxnId="{BB9DE086-35E1-4AE1-B0EB-9FD868E59F15}">
      <dgm:prSet/>
      <dgm:spPr/>
      <dgm:t>
        <a:bodyPr/>
        <a:lstStyle/>
        <a:p>
          <a:endParaRPr lang="en-US"/>
        </a:p>
      </dgm:t>
    </dgm:pt>
    <dgm:pt modelId="{B573AC70-9815-4A1B-B97F-2AB4FF54567E}" type="sibTrans" cxnId="{BB9DE086-35E1-4AE1-B0EB-9FD868E59F15}">
      <dgm:prSet/>
      <dgm:spPr/>
      <dgm:t>
        <a:bodyPr/>
        <a:lstStyle/>
        <a:p>
          <a:endParaRPr lang="en-US"/>
        </a:p>
      </dgm:t>
    </dgm:pt>
    <dgm:pt modelId="{34F88468-0013-4873-BC62-93E546FA0847}">
      <dgm:prSet/>
      <dgm:spPr/>
      <dgm:t>
        <a:bodyPr/>
        <a:lstStyle/>
        <a:p>
          <a:r>
            <a:rPr lang="en-US"/>
            <a:t>Read Aloud Book</a:t>
          </a:r>
        </a:p>
      </dgm:t>
    </dgm:pt>
    <dgm:pt modelId="{598F9E4D-6D17-4FDE-9FFB-63A06EBFF2C9}" type="parTrans" cxnId="{E60C0255-2176-47A4-885E-BFE4B19FEF39}">
      <dgm:prSet/>
      <dgm:spPr/>
      <dgm:t>
        <a:bodyPr/>
        <a:lstStyle/>
        <a:p>
          <a:endParaRPr lang="en-US"/>
        </a:p>
      </dgm:t>
    </dgm:pt>
    <dgm:pt modelId="{D9A40FFA-F973-4E39-ABEF-F7BFFB309F5F}" type="sibTrans" cxnId="{E60C0255-2176-47A4-885E-BFE4B19FEF39}">
      <dgm:prSet/>
      <dgm:spPr/>
      <dgm:t>
        <a:bodyPr/>
        <a:lstStyle/>
        <a:p>
          <a:endParaRPr lang="en-US"/>
        </a:p>
      </dgm:t>
    </dgm:pt>
    <dgm:pt modelId="{8D63D470-1317-4CB3-84EC-DD45F87B8876}">
      <dgm:prSet/>
      <dgm:spPr/>
      <dgm:t>
        <a:bodyPr/>
        <a:lstStyle/>
        <a:p>
          <a:r>
            <a:rPr lang="en-US"/>
            <a:t>Lexia</a:t>
          </a:r>
        </a:p>
      </dgm:t>
    </dgm:pt>
    <dgm:pt modelId="{E9EEB53D-C235-43A4-B48A-5EC37604D23F}" type="parTrans" cxnId="{6EE9C022-6025-4DEB-B359-03252B05A874}">
      <dgm:prSet/>
      <dgm:spPr/>
      <dgm:t>
        <a:bodyPr/>
        <a:lstStyle/>
        <a:p>
          <a:endParaRPr lang="en-US"/>
        </a:p>
      </dgm:t>
    </dgm:pt>
    <dgm:pt modelId="{D00C1E50-8B90-418E-BC2F-233790474A28}" type="sibTrans" cxnId="{6EE9C022-6025-4DEB-B359-03252B05A874}">
      <dgm:prSet/>
      <dgm:spPr/>
      <dgm:t>
        <a:bodyPr/>
        <a:lstStyle/>
        <a:p>
          <a:endParaRPr lang="en-US"/>
        </a:p>
      </dgm:t>
    </dgm:pt>
    <dgm:pt modelId="{F8CD0AEE-12AE-4FB0-B034-40EF670BF4FC}" type="pres">
      <dgm:prSet presAssocID="{F0DB2698-03F1-4186-8635-32F16318C25B}" presName="linear" presStyleCnt="0">
        <dgm:presLayoutVars>
          <dgm:animLvl val="lvl"/>
          <dgm:resizeHandles val="exact"/>
        </dgm:presLayoutVars>
      </dgm:prSet>
      <dgm:spPr/>
    </dgm:pt>
    <dgm:pt modelId="{B3C6C810-456D-4227-B120-1B26D5CAD9E8}" type="pres">
      <dgm:prSet presAssocID="{903415E0-705C-4AD6-BF4E-C93254D24EA2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013FD20-BBDC-419C-92F9-BE1CE12C1F77}" type="pres">
      <dgm:prSet presAssocID="{903415E0-705C-4AD6-BF4E-C93254D24EA2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1FC5F15-1EA0-4294-A4AE-45504EE880BE}" srcId="{F0DB2698-03F1-4186-8635-32F16318C25B}" destId="{903415E0-705C-4AD6-BF4E-C93254D24EA2}" srcOrd="0" destOrd="0" parTransId="{39828B78-A58F-45BB-B3CB-D1801EE3B84E}" sibTransId="{1E530ADD-F2C3-4AB2-9DA1-286C0219646C}"/>
    <dgm:cxn modelId="{6EE9C022-6025-4DEB-B359-03252B05A874}" srcId="{903415E0-705C-4AD6-BF4E-C93254D24EA2}" destId="{8D63D470-1317-4CB3-84EC-DD45F87B8876}" srcOrd="2" destOrd="0" parTransId="{E9EEB53D-C235-43A4-B48A-5EC37604D23F}" sibTransId="{D00C1E50-8B90-418E-BC2F-233790474A28}"/>
    <dgm:cxn modelId="{96FC8543-160A-4BCF-AE31-6C024307C075}" type="presOf" srcId="{650FB4D7-39B5-4B7B-ADA5-83DF7D8B7EDA}" destId="{D013FD20-BBDC-419C-92F9-BE1CE12C1F77}" srcOrd="0" destOrd="0" presId="urn:microsoft.com/office/officeart/2005/8/layout/vList2"/>
    <dgm:cxn modelId="{0619EB66-54A5-41CB-AC26-8AFB447A5AFC}" type="presOf" srcId="{903415E0-705C-4AD6-BF4E-C93254D24EA2}" destId="{B3C6C810-456D-4227-B120-1B26D5CAD9E8}" srcOrd="0" destOrd="0" presId="urn:microsoft.com/office/officeart/2005/8/layout/vList2"/>
    <dgm:cxn modelId="{E60C0255-2176-47A4-885E-BFE4B19FEF39}" srcId="{903415E0-705C-4AD6-BF4E-C93254D24EA2}" destId="{34F88468-0013-4873-BC62-93E546FA0847}" srcOrd="1" destOrd="0" parTransId="{598F9E4D-6D17-4FDE-9FFB-63A06EBFF2C9}" sibTransId="{D9A40FFA-F973-4E39-ABEF-F7BFFB309F5F}"/>
    <dgm:cxn modelId="{A8F2897C-D7F4-4D7C-A3E2-6AADB36E6C2E}" type="presOf" srcId="{34F88468-0013-4873-BC62-93E546FA0847}" destId="{D013FD20-BBDC-419C-92F9-BE1CE12C1F77}" srcOrd="0" destOrd="1" presId="urn:microsoft.com/office/officeart/2005/8/layout/vList2"/>
    <dgm:cxn modelId="{BB9DE086-35E1-4AE1-B0EB-9FD868E59F15}" srcId="{903415E0-705C-4AD6-BF4E-C93254D24EA2}" destId="{650FB4D7-39B5-4B7B-ADA5-83DF7D8B7EDA}" srcOrd="0" destOrd="0" parTransId="{9C73A472-3D12-47A7-95EA-C59CBFBEB0EA}" sibTransId="{B573AC70-9815-4A1B-B97F-2AB4FF54567E}"/>
    <dgm:cxn modelId="{4CF214A7-39FE-4A90-9FA2-B80E6A43FD66}" type="presOf" srcId="{F0DB2698-03F1-4186-8635-32F16318C25B}" destId="{F8CD0AEE-12AE-4FB0-B034-40EF670BF4FC}" srcOrd="0" destOrd="0" presId="urn:microsoft.com/office/officeart/2005/8/layout/vList2"/>
    <dgm:cxn modelId="{69C1FDED-3A61-42BA-8EAE-0EAA8A3474B9}" type="presOf" srcId="{8D63D470-1317-4CB3-84EC-DD45F87B8876}" destId="{D013FD20-BBDC-419C-92F9-BE1CE12C1F77}" srcOrd="0" destOrd="2" presId="urn:microsoft.com/office/officeart/2005/8/layout/vList2"/>
    <dgm:cxn modelId="{2CA0BB07-427D-4551-9908-B949337D64AF}" type="presParOf" srcId="{F8CD0AEE-12AE-4FB0-B034-40EF670BF4FC}" destId="{B3C6C810-456D-4227-B120-1B26D5CAD9E8}" srcOrd="0" destOrd="0" presId="urn:microsoft.com/office/officeart/2005/8/layout/vList2"/>
    <dgm:cxn modelId="{02665E84-6D1F-49C4-BBA0-50A5B73904A2}" type="presParOf" srcId="{F8CD0AEE-12AE-4FB0-B034-40EF670BF4FC}" destId="{D013FD20-BBDC-419C-92F9-BE1CE12C1F7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8776DD-CCE9-47E4-A25E-839AD8515D3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5D473CD-5B8B-4787-A926-7F8BED8FD6E6}">
      <dgm:prSet custT="1"/>
      <dgm:spPr/>
      <dgm:t>
        <a:bodyPr/>
        <a:lstStyle/>
        <a:p>
          <a:r>
            <a:rPr lang="en-US" sz="5800"/>
            <a:t>Writing C.C.S.S. </a:t>
          </a:r>
          <a:br>
            <a:rPr lang="en-US" sz="5800"/>
          </a:br>
          <a:r>
            <a:rPr lang="en-US" sz="3200" i="1">
              <a:hlinkClick xmlns:r="http://schemas.openxmlformats.org/officeDocument/2006/relationships" r:id="rId1"/>
            </a:rPr>
            <a:t>Link to Standards</a:t>
          </a:r>
          <a:endParaRPr lang="en-US" sz="5800" i="1"/>
        </a:p>
      </dgm:t>
    </dgm:pt>
    <dgm:pt modelId="{FC91675E-A360-4ED5-8248-2D97EFA72CA5}" type="parTrans" cxnId="{D8894CBE-4460-48F1-9AE0-631E53A08D20}">
      <dgm:prSet/>
      <dgm:spPr/>
      <dgm:t>
        <a:bodyPr/>
        <a:lstStyle/>
        <a:p>
          <a:endParaRPr lang="en-US"/>
        </a:p>
      </dgm:t>
    </dgm:pt>
    <dgm:pt modelId="{5467AB8B-3579-4AF3-BDAA-003F7E8401B2}" type="sibTrans" cxnId="{D8894CBE-4460-48F1-9AE0-631E53A08D20}">
      <dgm:prSet/>
      <dgm:spPr/>
      <dgm:t>
        <a:bodyPr/>
        <a:lstStyle/>
        <a:p>
          <a:endParaRPr lang="en-US"/>
        </a:p>
      </dgm:t>
    </dgm:pt>
    <dgm:pt modelId="{2AEDE0B8-F543-4BAA-B6DF-9CB8A931FF81}">
      <dgm:prSet/>
      <dgm:spPr/>
      <dgm:t>
        <a:bodyPr/>
        <a:lstStyle/>
        <a:p>
          <a:r>
            <a:rPr lang="en-US"/>
            <a:t>LWSD Curriculum</a:t>
          </a:r>
        </a:p>
      </dgm:t>
    </dgm:pt>
    <dgm:pt modelId="{3A7215E4-A41C-4927-B327-6BE921D86CAA}" type="parTrans" cxnId="{2C78B418-4911-4D9C-B3C0-ACB2C7C69029}">
      <dgm:prSet/>
      <dgm:spPr/>
      <dgm:t>
        <a:bodyPr/>
        <a:lstStyle/>
        <a:p>
          <a:endParaRPr lang="en-US"/>
        </a:p>
      </dgm:t>
    </dgm:pt>
    <dgm:pt modelId="{879D2FC5-9A46-4ED3-A20F-081472EBC5D9}" type="sibTrans" cxnId="{2C78B418-4911-4D9C-B3C0-ACB2C7C69029}">
      <dgm:prSet/>
      <dgm:spPr/>
      <dgm:t>
        <a:bodyPr/>
        <a:lstStyle/>
        <a:p>
          <a:endParaRPr lang="en-US"/>
        </a:p>
      </dgm:t>
    </dgm:pt>
    <dgm:pt modelId="{7FE7B2B0-9F3B-4EA9-9F32-63CB58CFE4C9}">
      <dgm:prSet/>
      <dgm:spPr/>
      <dgm:t>
        <a:bodyPr/>
        <a:lstStyle/>
        <a:p>
          <a:pPr rtl="0"/>
          <a:r>
            <a:rPr lang="en-US" dirty="0"/>
            <a:t>Step Up To Writing</a:t>
          </a:r>
          <a:r>
            <a:rPr lang="en-US" dirty="0">
              <a:latin typeface="Corbel" panose="020B0503020204020204"/>
            </a:rPr>
            <a:t> Supports</a:t>
          </a:r>
          <a:endParaRPr lang="en-US" dirty="0"/>
        </a:p>
      </dgm:t>
    </dgm:pt>
    <dgm:pt modelId="{6B9B43A2-F69C-4163-9BA3-FF8037DD6456}" type="parTrans" cxnId="{DD1EF98D-5A05-4584-B96C-3FCA54968939}">
      <dgm:prSet/>
      <dgm:spPr/>
      <dgm:t>
        <a:bodyPr/>
        <a:lstStyle/>
        <a:p>
          <a:endParaRPr lang="en-US"/>
        </a:p>
      </dgm:t>
    </dgm:pt>
    <dgm:pt modelId="{27BFA0EC-B5EB-48E6-9D47-9A3DEC51A34A}" type="sibTrans" cxnId="{DD1EF98D-5A05-4584-B96C-3FCA54968939}">
      <dgm:prSet/>
      <dgm:spPr/>
      <dgm:t>
        <a:bodyPr/>
        <a:lstStyle/>
        <a:p>
          <a:endParaRPr lang="en-US"/>
        </a:p>
      </dgm:t>
    </dgm:pt>
    <dgm:pt modelId="{E66EFEE8-B93B-4AD4-ABD0-D46BD1D57DBD}">
      <dgm:prSet/>
      <dgm:spPr/>
      <dgm:t>
        <a:bodyPr/>
        <a:lstStyle/>
        <a:p>
          <a:r>
            <a:rPr lang="en-US" dirty="0"/>
            <a:t>Typing Club</a:t>
          </a:r>
        </a:p>
      </dgm:t>
    </dgm:pt>
    <dgm:pt modelId="{32E238B9-CE54-47D7-B960-65C35923C67E}" type="parTrans" cxnId="{84D39D05-B16E-40D2-91AE-8BCCCA11BAD8}">
      <dgm:prSet/>
      <dgm:spPr/>
      <dgm:t>
        <a:bodyPr/>
        <a:lstStyle/>
        <a:p>
          <a:endParaRPr lang="en-US"/>
        </a:p>
      </dgm:t>
    </dgm:pt>
    <dgm:pt modelId="{6E9F422C-66B4-4618-94F0-9B88BA3175D5}" type="sibTrans" cxnId="{84D39D05-B16E-40D2-91AE-8BCCCA11BAD8}">
      <dgm:prSet/>
      <dgm:spPr/>
      <dgm:t>
        <a:bodyPr/>
        <a:lstStyle/>
        <a:p>
          <a:endParaRPr lang="en-US"/>
        </a:p>
      </dgm:t>
    </dgm:pt>
    <dgm:pt modelId="{EEBEF69A-2A10-4FCC-9027-828024F7162B}">
      <dgm:prSet/>
      <dgm:spPr/>
      <dgm:t>
        <a:bodyPr/>
        <a:lstStyle/>
        <a:p>
          <a:pPr rtl="0"/>
          <a:r>
            <a:rPr lang="en-US" dirty="0"/>
            <a:t>Integration with Content</a:t>
          </a:r>
        </a:p>
      </dgm:t>
    </dgm:pt>
    <dgm:pt modelId="{F136619E-C806-4281-BB13-92E4C737E42E}" type="parTrans" cxnId="{117BA1ED-D37E-47D0-A66D-FBA1E20BB84B}">
      <dgm:prSet/>
      <dgm:spPr/>
    </dgm:pt>
    <dgm:pt modelId="{61FD4088-2C44-40CC-81B3-B018FE411CE6}" type="sibTrans" cxnId="{117BA1ED-D37E-47D0-A66D-FBA1E20BB84B}">
      <dgm:prSet/>
      <dgm:spPr/>
    </dgm:pt>
    <dgm:pt modelId="{74F7C675-0F8E-4020-80F7-BA07ECE068E9}" type="pres">
      <dgm:prSet presAssocID="{D28776DD-CCE9-47E4-A25E-839AD8515D39}" presName="linear" presStyleCnt="0">
        <dgm:presLayoutVars>
          <dgm:animLvl val="lvl"/>
          <dgm:resizeHandles val="exact"/>
        </dgm:presLayoutVars>
      </dgm:prSet>
      <dgm:spPr/>
    </dgm:pt>
    <dgm:pt modelId="{7B94FF50-6812-42E7-9F1A-93BB764A9151}" type="pres">
      <dgm:prSet presAssocID="{E5D473CD-5B8B-4787-A926-7F8BED8FD6E6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B1E9226-DE2B-48A0-8EF8-28A38EAFC7C3}" type="pres">
      <dgm:prSet presAssocID="{E5D473CD-5B8B-4787-A926-7F8BED8FD6E6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4D39D05-B16E-40D2-91AE-8BCCCA11BAD8}" srcId="{E5D473CD-5B8B-4787-A926-7F8BED8FD6E6}" destId="{E66EFEE8-B93B-4AD4-ABD0-D46BD1D57DBD}" srcOrd="3" destOrd="0" parTransId="{32E238B9-CE54-47D7-B960-65C35923C67E}" sibTransId="{6E9F422C-66B4-4618-94F0-9B88BA3175D5}"/>
    <dgm:cxn modelId="{2C78B418-4911-4D9C-B3C0-ACB2C7C69029}" srcId="{E5D473CD-5B8B-4787-A926-7F8BED8FD6E6}" destId="{2AEDE0B8-F543-4BAA-B6DF-9CB8A931FF81}" srcOrd="0" destOrd="0" parTransId="{3A7215E4-A41C-4927-B327-6BE921D86CAA}" sibTransId="{879D2FC5-9A46-4ED3-A20F-081472EBC5D9}"/>
    <dgm:cxn modelId="{EF9FFE26-0E39-4DCF-8997-C13B89826F01}" type="presOf" srcId="{7FE7B2B0-9F3B-4EA9-9F32-63CB58CFE4C9}" destId="{0B1E9226-DE2B-48A0-8EF8-28A38EAFC7C3}" srcOrd="0" destOrd="1" presId="urn:microsoft.com/office/officeart/2005/8/layout/vList2"/>
    <dgm:cxn modelId="{896B554E-9AD1-41C2-B7E3-3431CBD94531}" type="presOf" srcId="{E66EFEE8-B93B-4AD4-ABD0-D46BD1D57DBD}" destId="{0B1E9226-DE2B-48A0-8EF8-28A38EAFC7C3}" srcOrd="0" destOrd="3" presId="urn:microsoft.com/office/officeart/2005/8/layout/vList2"/>
    <dgm:cxn modelId="{B5990875-8C8E-4E87-B588-0E10849AA3A8}" type="presOf" srcId="{E5D473CD-5B8B-4787-A926-7F8BED8FD6E6}" destId="{7B94FF50-6812-42E7-9F1A-93BB764A9151}" srcOrd="0" destOrd="0" presId="urn:microsoft.com/office/officeart/2005/8/layout/vList2"/>
    <dgm:cxn modelId="{7F16347B-20E8-4AB7-AEDD-6761A11EADA1}" type="presOf" srcId="{D28776DD-CCE9-47E4-A25E-839AD8515D39}" destId="{74F7C675-0F8E-4020-80F7-BA07ECE068E9}" srcOrd="0" destOrd="0" presId="urn:microsoft.com/office/officeart/2005/8/layout/vList2"/>
    <dgm:cxn modelId="{DD1EF98D-5A05-4584-B96C-3FCA54968939}" srcId="{E5D473CD-5B8B-4787-A926-7F8BED8FD6E6}" destId="{7FE7B2B0-9F3B-4EA9-9F32-63CB58CFE4C9}" srcOrd="1" destOrd="0" parTransId="{6B9B43A2-F69C-4163-9BA3-FF8037DD6456}" sibTransId="{27BFA0EC-B5EB-48E6-9D47-9A3DEC51A34A}"/>
    <dgm:cxn modelId="{060D91A1-D2DA-4C66-B067-E66337A63594}" type="presOf" srcId="{2AEDE0B8-F543-4BAA-B6DF-9CB8A931FF81}" destId="{0B1E9226-DE2B-48A0-8EF8-28A38EAFC7C3}" srcOrd="0" destOrd="0" presId="urn:microsoft.com/office/officeart/2005/8/layout/vList2"/>
    <dgm:cxn modelId="{D8894CBE-4460-48F1-9AE0-631E53A08D20}" srcId="{D28776DD-CCE9-47E4-A25E-839AD8515D39}" destId="{E5D473CD-5B8B-4787-A926-7F8BED8FD6E6}" srcOrd="0" destOrd="0" parTransId="{FC91675E-A360-4ED5-8248-2D97EFA72CA5}" sibTransId="{5467AB8B-3579-4AF3-BDAA-003F7E8401B2}"/>
    <dgm:cxn modelId="{117BA1ED-D37E-47D0-A66D-FBA1E20BB84B}" srcId="{E5D473CD-5B8B-4787-A926-7F8BED8FD6E6}" destId="{EEBEF69A-2A10-4FCC-9027-828024F7162B}" srcOrd="2" destOrd="0" parTransId="{F136619E-C806-4281-BB13-92E4C737E42E}" sibTransId="{61FD4088-2C44-40CC-81B3-B018FE411CE6}"/>
    <dgm:cxn modelId="{28E966F9-E3A8-41B8-9858-DB404DB18978}" type="presOf" srcId="{EEBEF69A-2A10-4FCC-9027-828024F7162B}" destId="{0B1E9226-DE2B-48A0-8EF8-28A38EAFC7C3}" srcOrd="0" destOrd="2" presId="urn:microsoft.com/office/officeart/2005/8/layout/vList2"/>
    <dgm:cxn modelId="{8DBAF970-44E5-48EF-86AB-A01C5C46CBEB}" type="presParOf" srcId="{74F7C675-0F8E-4020-80F7-BA07ECE068E9}" destId="{7B94FF50-6812-42E7-9F1A-93BB764A9151}" srcOrd="0" destOrd="0" presId="urn:microsoft.com/office/officeart/2005/8/layout/vList2"/>
    <dgm:cxn modelId="{18F11F75-31D8-4427-BA82-5607AFAE559C}" type="presParOf" srcId="{74F7C675-0F8E-4020-80F7-BA07ECE068E9}" destId="{0B1E9226-DE2B-48A0-8EF8-28A38EAFC7C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AF74CCE-04C5-4B0B-83C9-70FB998E711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0E8726D-3804-4F80-A300-3EB7DEBA2C27}">
      <dgm:prSet/>
      <dgm:spPr/>
      <dgm:t>
        <a:bodyPr/>
        <a:lstStyle/>
        <a:p>
          <a:r>
            <a:rPr lang="en-US"/>
            <a:t>Informational/Explanatory</a:t>
          </a:r>
        </a:p>
      </dgm:t>
    </dgm:pt>
    <dgm:pt modelId="{F710BC7D-1D25-4A65-9269-D3A246120BE4}" type="parTrans" cxnId="{3D9059C4-A0B6-47EA-9BD0-D1705B6CB039}">
      <dgm:prSet/>
      <dgm:spPr/>
      <dgm:t>
        <a:bodyPr/>
        <a:lstStyle/>
        <a:p>
          <a:endParaRPr lang="en-US"/>
        </a:p>
      </dgm:t>
    </dgm:pt>
    <dgm:pt modelId="{4082EE5A-EDD5-4E28-B1D8-84FE4B8D0D33}" type="sibTrans" cxnId="{3D9059C4-A0B6-47EA-9BD0-D1705B6CB039}">
      <dgm:prSet/>
      <dgm:spPr/>
      <dgm:t>
        <a:bodyPr/>
        <a:lstStyle/>
        <a:p>
          <a:endParaRPr lang="en-US"/>
        </a:p>
      </dgm:t>
    </dgm:pt>
    <dgm:pt modelId="{F961BDD3-13D3-4DC1-8D58-B56C7A591D61}">
      <dgm:prSet/>
      <dgm:spPr/>
      <dgm:t>
        <a:bodyPr/>
        <a:lstStyle/>
        <a:p>
          <a:r>
            <a:rPr lang="en-US"/>
            <a:t>Persuasive/Opinion</a:t>
          </a:r>
        </a:p>
      </dgm:t>
    </dgm:pt>
    <dgm:pt modelId="{5580FCAA-2112-43BD-87BE-E7B53A935301}" type="parTrans" cxnId="{57484673-B514-43C0-AEED-4BF5879541CB}">
      <dgm:prSet/>
      <dgm:spPr/>
      <dgm:t>
        <a:bodyPr/>
        <a:lstStyle/>
        <a:p>
          <a:endParaRPr lang="en-US"/>
        </a:p>
      </dgm:t>
    </dgm:pt>
    <dgm:pt modelId="{79FB4344-E1F7-4A55-A0C4-F78A0D0EBA4D}" type="sibTrans" cxnId="{57484673-B514-43C0-AEED-4BF5879541CB}">
      <dgm:prSet/>
      <dgm:spPr/>
      <dgm:t>
        <a:bodyPr/>
        <a:lstStyle/>
        <a:p>
          <a:endParaRPr lang="en-US"/>
        </a:p>
      </dgm:t>
    </dgm:pt>
    <dgm:pt modelId="{703E194F-EE10-4F05-BC61-DCC34D90BB85}">
      <dgm:prSet/>
      <dgm:spPr/>
      <dgm:t>
        <a:bodyPr/>
        <a:lstStyle/>
        <a:p>
          <a:r>
            <a:rPr lang="en-US"/>
            <a:t>Narrative/Creative</a:t>
          </a:r>
        </a:p>
      </dgm:t>
    </dgm:pt>
    <dgm:pt modelId="{373F43C8-D652-4D6F-B791-CEDE2ADE5866}" type="parTrans" cxnId="{9D96A45D-25C1-4AC3-B262-13803EF4236B}">
      <dgm:prSet/>
      <dgm:spPr/>
      <dgm:t>
        <a:bodyPr/>
        <a:lstStyle/>
        <a:p>
          <a:endParaRPr lang="en-US"/>
        </a:p>
      </dgm:t>
    </dgm:pt>
    <dgm:pt modelId="{7AE60073-C87F-4EED-B7B6-85D60788B49B}" type="sibTrans" cxnId="{9D96A45D-25C1-4AC3-B262-13803EF4236B}">
      <dgm:prSet/>
      <dgm:spPr/>
      <dgm:t>
        <a:bodyPr/>
        <a:lstStyle/>
        <a:p>
          <a:endParaRPr lang="en-US"/>
        </a:p>
      </dgm:t>
    </dgm:pt>
    <dgm:pt modelId="{BA6618A2-767A-471B-A4BC-5D97F1552224}" type="pres">
      <dgm:prSet presAssocID="{2AF74CCE-04C5-4B0B-83C9-70FB998E7119}" presName="root" presStyleCnt="0">
        <dgm:presLayoutVars>
          <dgm:dir/>
          <dgm:resizeHandles val="exact"/>
        </dgm:presLayoutVars>
      </dgm:prSet>
      <dgm:spPr/>
    </dgm:pt>
    <dgm:pt modelId="{085222B6-EAD6-43AB-84F7-CBCBCDFF9304}" type="pres">
      <dgm:prSet presAssocID="{60E8726D-3804-4F80-A300-3EB7DEBA2C27}" presName="compNode" presStyleCnt="0"/>
      <dgm:spPr/>
    </dgm:pt>
    <dgm:pt modelId="{C182DF56-257D-4FE1-B5F9-EB301BF7D2FB}" type="pres">
      <dgm:prSet presAssocID="{60E8726D-3804-4F80-A300-3EB7DEBA2C27}" presName="bgRect" presStyleLbl="bgShp" presStyleIdx="0" presStyleCnt="3"/>
      <dgm:spPr/>
    </dgm:pt>
    <dgm:pt modelId="{0E7B069F-A9CC-485E-AB82-0C29190E21A6}" type="pres">
      <dgm:prSet presAssocID="{60E8726D-3804-4F80-A300-3EB7DEBA2C2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63E1DC7A-7A6C-40AE-B00E-09E83AA45780}" type="pres">
      <dgm:prSet presAssocID="{60E8726D-3804-4F80-A300-3EB7DEBA2C27}" presName="spaceRect" presStyleCnt="0"/>
      <dgm:spPr/>
    </dgm:pt>
    <dgm:pt modelId="{6410F973-B578-42C4-AC80-F7719E2E2F4C}" type="pres">
      <dgm:prSet presAssocID="{60E8726D-3804-4F80-A300-3EB7DEBA2C27}" presName="parTx" presStyleLbl="revTx" presStyleIdx="0" presStyleCnt="3">
        <dgm:presLayoutVars>
          <dgm:chMax val="0"/>
          <dgm:chPref val="0"/>
        </dgm:presLayoutVars>
      </dgm:prSet>
      <dgm:spPr/>
    </dgm:pt>
    <dgm:pt modelId="{F45F332B-8320-406A-B4A2-C1B0909D02FF}" type="pres">
      <dgm:prSet presAssocID="{4082EE5A-EDD5-4E28-B1D8-84FE4B8D0D33}" presName="sibTrans" presStyleCnt="0"/>
      <dgm:spPr/>
    </dgm:pt>
    <dgm:pt modelId="{E250489A-ACF8-4853-ABA5-534F25162A8B}" type="pres">
      <dgm:prSet presAssocID="{F961BDD3-13D3-4DC1-8D58-B56C7A591D61}" presName="compNode" presStyleCnt="0"/>
      <dgm:spPr/>
    </dgm:pt>
    <dgm:pt modelId="{1024088A-488A-4138-8B1E-26F264792693}" type="pres">
      <dgm:prSet presAssocID="{F961BDD3-13D3-4DC1-8D58-B56C7A591D61}" presName="bgRect" presStyleLbl="bgShp" presStyleIdx="1" presStyleCnt="3"/>
      <dgm:spPr/>
    </dgm:pt>
    <dgm:pt modelId="{7F070530-8538-4CD8-B09F-888FFDBC7B98}" type="pres">
      <dgm:prSet presAssocID="{F961BDD3-13D3-4DC1-8D58-B56C7A591D6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9B3999F4-F051-4C4F-B238-18250D0E4728}" type="pres">
      <dgm:prSet presAssocID="{F961BDD3-13D3-4DC1-8D58-B56C7A591D61}" presName="spaceRect" presStyleCnt="0"/>
      <dgm:spPr/>
    </dgm:pt>
    <dgm:pt modelId="{ADF9F8AB-72B5-40F4-980E-4AE2435D8B04}" type="pres">
      <dgm:prSet presAssocID="{F961BDD3-13D3-4DC1-8D58-B56C7A591D61}" presName="parTx" presStyleLbl="revTx" presStyleIdx="1" presStyleCnt="3">
        <dgm:presLayoutVars>
          <dgm:chMax val="0"/>
          <dgm:chPref val="0"/>
        </dgm:presLayoutVars>
      </dgm:prSet>
      <dgm:spPr/>
    </dgm:pt>
    <dgm:pt modelId="{C623579A-BEFD-47D0-8230-98AF60901DFF}" type="pres">
      <dgm:prSet presAssocID="{79FB4344-E1F7-4A55-A0C4-F78A0D0EBA4D}" presName="sibTrans" presStyleCnt="0"/>
      <dgm:spPr/>
    </dgm:pt>
    <dgm:pt modelId="{73919DDE-DBE4-4FF1-B1A7-75AB13326FC8}" type="pres">
      <dgm:prSet presAssocID="{703E194F-EE10-4F05-BC61-DCC34D90BB85}" presName="compNode" presStyleCnt="0"/>
      <dgm:spPr/>
    </dgm:pt>
    <dgm:pt modelId="{3AC9B5A6-6B8B-47EA-B9C3-07D774FDFD14}" type="pres">
      <dgm:prSet presAssocID="{703E194F-EE10-4F05-BC61-DCC34D90BB85}" presName="bgRect" presStyleLbl="bgShp" presStyleIdx="2" presStyleCnt="3"/>
      <dgm:spPr/>
    </dgm:pt>
    <dgm:pt modelId="{188FEE62-9B4F-410D-AF22-A46A0C610D3E}" type="pres">
      <dgm:prSet presAssocID="{703E194F-EE10-4F05-BC61-DCC34D90BB8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1882CAB2-A097-4AEF-8306-5702BD237216}" type="pres">
      <dgm:prSet presAssocID="{703E194F-EE10-4F05-BC61-DCC34D90BB85}" presName="spaceRect" presStyleCnt="0"/>
      <dgm:spPr/>
    </dgm:pt>
    <dgm:pt modelId="{E7E19268-A20C-4C1B-A9C9-659E1EFDAF06}" type="pres">
      <dgm:prSet presAssocID="{703E194F-EE10-4F05-BC61-DCC34D90BB8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7D43521-A1C9-4CDD-BAF4-5FF8B9BB3382}" type="presOf" srcId="{2AF74CCE-04C5-4B0B-83C9-70FB998E7119}" destId="{BA6618A2-767A-471B-A4BC-5D97F1552224}" srcOrd="0" destOrd="0" presId="urn:microsoft.com/office/officeart/2018/2/layout/IconVerticalSolidList"/>
    <dgm:cxn modelId="{37BF285D-6B84-44C8-8F56-7DAAAE8ADF95}" type="presOf" srcId="{60E8726D-3804-4F80-A300-3EB7DEBA2C27}" destId="{6410F973-B578-42C4-AC80-F7719E2E2F4C}" srcOrd="0" destOrd="0" presId="urn:microsoft.com/office/officeart/2018/2/layout/IconVerticalSolidList"/>
    <dgm:cxn modelId="{9D96A45D-25C1-4AC3-B262-13803EF4236B}" srcId="{2AF74CCE-04C5-4B0B-83C9-70FB998E7119}" destId="{703E194F-EE10-4F05-BC61-DCC34D90BB85}" srcOrd="2" destOrd="0" parTransId="{373F43C8-D652-4D6F-B791-CEDE2ADE5866}" sibTransId="{7AE60073-C87F-4EED-B7B6-85D60788B49B}"/>
    <dgm:cxn modelId="{57484673-B514-43C0-AEED-4BF5879541CB}" srcId="{2AF74CCE-04C5-4B0B-83C9-70FB998E7119}" destId="{F961BDD3-13D3-4DC1-8D58-B56C7A591D61}" srcOrd="1" destOrd="0" parTransId="{5580FCAA-2112-43BD-87BE-E7B53A935301}" sibTransId="{79FB4344-E1F7-4A55-A0C4-F78A0D0EBA4D}"/>
    <dgm:cxn modelId="{EEFC9F96-DD47-4E90-97CD-DF4DF88D2DC8}" type="presOf" srcId="{703E194F-EE10-4F05-BC61-DCC34D90BB85}" destId="{E7E19268-A20C-4C1B-A9C9-659E1EFDAF06}" srcOrd="0" destOrd="0" presId="urn:microsoft.com/office/officeart/2018/2/layout/IconVerticalSolidList"/>
    <dgm:cxn modelId="{3D9059C4-A0B6-47EA-9BD0-D1705B6CB039}" srcId="{2AF74CCE-04C5-4B0B-83C9-70FB998E7119}" destId="{60E8726D-3804-4F80-A300-3EB7DEBA2C27}" srcOrd="0" destOrd="0" parTransId="{F710BC7D-1D25-4A65-9269-D3A246120BE4}" sibTransId="{4082EE5A-EDD5-4E28-B1D8-84FE4B8D0D33}"/>
    <dgm:cxn modelId="{7F2F44DC-A636-453C-8E06-207DC65C830A}" type="presOf" srcId="{F961BDD3-13D3-4DC1-8D58-B56C7A591D61}" destId="{ADF9F8AB-72B5-40F4-980E-4AE2435D8B04}" srcOrd="0" destOrd="0" presId="urn:microsoft.com/office/officeart/2018/2/layout/IconVerticalSolidList"/>
    <dgm:cxn modelId="{36329E97-C947-444A-83A5-A91628E129CB}" type="presParOf" srcId="{BA6618A2-767A-471B-A4BC-5D97F1552224}" destId="{085222B6-EAD6-43AB-84F7-CBCBCDFF9304}" srcOrd="0" destOrd="0" presId="urn:microsoft.com/office/officeart/2018/2/layout/IconVerticalSolidList"/>
    <dgm:cxn modelId="{6A1F6700-829E-425E-A8B8-7892919898CD}" type="presParOf" srcId="{085222B6-EAD6-43AB-84F7-CBCBCDFF9304}" destId="{C182DF56-257D-4FE1-B5F9-EB301BF7D2FB}" srcOrd="0" destOrd="0" presId="urn:microsoft.com/office/officeart/2018/2/layout/IconVerticalSolidList"/>
    <dgm:cxn modelId="{EFDB0381-8862-44DB-803B-A898D36D4767}" type="presParOf" srcId="{085222B6-EAD6-43AB-84F7-CBCBCDFF9304}" destId="{0E7B069F-A9CC-485E-AB82-0C29190E21A6}" srcOrd="1" destOrd="0" presId="urn:microsoft.com/office/officeart/2018/2/layout/IconVerticalSolidList"/>
    <dgm:cxn modelId="{BC2FF309-532A-4662-AC07-00A3675C9510}" type="presParOf" srcId="{085222B6-EAD6-43AB-84F7-CBCBCDFF9304}" destId="{63E1DC7A-7A6C-40AE-B00E-09E83AA45780}" srcOrd="2" destOrd="0" presId="urn:microsoft.com/office/officeart/2018/2/layout/IconVerticalSolidList"/>
    <dgm:cxn modelId="{F6DBFCD8-8B26-4944-A22D-F3A1D1B81991}" type="presParOf" srcId="{085222B6-EAD6-43AB-84F7-CBCBCDFF9304}" destId="{6410F973-B578-42C4-AC80-F7719E2E2F4C}" srcOrd="3" destOrd="0" presId="urn:microsoft.com/office/officeart/2018/2/layout/IconVerticalSolidList"/>
    <dgm:cxn modelId="{326F5CA6-5707-430F-873D-0723C8451062}" type="presParOf" srcId="{BA6618A2-767A-471B-A4BC-5D97F1552224}" destId="{F45F332B-8320-406A-B4A2-C1B0909D02FF}" srcOrd="1" destOrd="0" presId="urn:microsoft.com/office/officeart/2018/2/layout/IconVerticalSolidList"/>
    <dgm:cxn modelId="{089D4AA7-9FB8-41F7-876D-1FAC559B6FAA}" type="presParOf" srcId="{BA6618A2-767A-471B-A4BC-5D97F1552224}" destId="{E250489A-ACF8-4853-ABA5-534F25162A8B}" srcOrd="2" destOrd="0" presId="urn:microsoft.com/office/officeart/2018/2/layout/IconVerticalSolidList"/>
    <dgm:cxn modelId="{4F0A1549-46BA-4E1A-B088-163AF043E3EB}" type="presParOf" srcId="{E250489A-ACF8-4853-ABA5-534F25162A8B}" destId="{1024088A-488A-4138-8B1E-26F264792693}" srcOrd="0" destOrd="0" presId="urn:microsoft.com/office/officeart/2018/2/layout/IconVerticalSolidList"/>
    <dgm:cxn modelId="{9232D5E9-3252-4992-967A-D88D495DF201}" type="presParOf" srcId="{E250489A-ACF8-4853-ABA5-534F25162A8B}" destId="{7F070530-8538-4CD8-B09F-888FFDBC7B98}" srcOrd="1" destOrd="0" presId="urn:microsoft.com/office/officeart/2018/2/layout/IconVerticalSolidList"/>
    <dgm:cxn modelId="{7DE1861A-9277-4883-90C8-710D4E7580F1}" type="presParOf" srcId="{E250489A-ACF8-4853-ABA5-534F25162A8B}" destId="{9B3999F4-F051-4C4F-B238-18250D0E4728}" srcOrd="2" destOrd="0" presId="urn:microsoft.com/office/officeart/2018/2/layout/IconVerticalSolidList"/>
    <dgm:cxn modelId="{1A8EBDD6-1220-483C-B44F-25D87BA58A3A}" type="presParOf" srcId="{E250489A-ACF8-4853-ABA5-534F25162A8B}" destId="{ADF9F8AB-72B5-40F4-980E-4AE2435D8B04}" srcOrd="3" destOrd="0" presId="urn:microsoft.com/office/officeart/2018/2/layout/IconVerticalSolidList"/>
    <dgm:cxn modelId="{3204DD00-E22C-4CDE-AEED-0B1066635CB7}" type="presParOf" srcId="{BA6618A2-767A-471B-A4BC-5D97F1552224}" destId="{C623579A-BEFD-47D0-8230-98AF60901DFF}" srcOrd="3" destOrd="0" presId="urn:microsoft.com/office/officeart/2018/2/layout/IconVerticalSolidList"/>
    <dgm:cxn modelId="{A219AF31-A91A-442E-BED9-36B684DD1CC1}" type="presParOf" srcId="{BA6618A2-767A-471B-A4BC-5D97F1552224}" destId="{73919DDE-DBE4-4FF1-B1A7-75AB13326FC8}" srcOrd="4" destOrd="0" presId="urn:microsoft.com/office/officeart/2018/2/layout/IconVerticalSolidList"/>
    <dgm:cxn modelId="{AF73DA65-1CF8-44C9-A86F-C138ADC0FCE6}" type="presParOf" srcId="{73919DDE-DBE4-4FF1-B1A7-75AB13326FC8}" destId="{3AC9B5A6-6B8B-47EA-B9C3-07D774FDFD14}" srcOrd="0" destOrd="0" presId="urn:microsoft.com/office/officeart/2018/2/layout/IconVerticalSolidList"/>
    <dgm:cxn modelId="{3CB03477-A323-45E1-8062-CA720BE93A7F}" type="presParOf" srcId="{73919DDE-DBE4-4FF1-B1A7-75AB13326FC8}" destId="{188FEE62-9B4F-410D-AF22-A46A0C610D3E}" srcOrd="1" destOrd="0" presId="urn:microsoft.com/office/officeart/2018/2/layout/IconVerticalSolidList"/>
    <dgm:cxn modelId="{E6422244-30D9-4F72-9CBB-6902A079FA8F}" type="presParOf" srcId="{73919DDE-DBE4-4FF1-B1A7-75AB13326FC8}" destId="{1882CAB2-A097-4AEF-8306-5702BD237216}" srcOrd="2" destOrd="0" presId="urn:microsoft.com/office/officeart/2018/2/layout/IconVerticalSolidList"/>
    <dgm:cxn modelId="{78B27DDA-53FF-4B72-8E0F-2F0162A60DD8}" type="presParOf" srcId="{73919DDE-DBE4-4FF1-B1A7-75AB13326FC8}" destId="{E7E19268-A20C-4C1B-A9C9-659E1EFDAF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F045B5A-4735-404D-9BB7-69411C8BE8E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C5139EA-F0DB-42AD-9CB4-9ED2E6ECD38A}">
      <dgm:prSet custT="1"/>
      <dgm:spPr/>
      <dgm:t>
        <a:bodyPr/>
        <a:lstStyle/>
        <a:p>
          <a:r>
            <a:rPr lang="en-US" sz="6300"/>
            <a:t>Math C.C.S.S. </a:t>
          </a:r>
          <a:br>
            <a:rPr lang="en-US" sz="6300"/>
          </a:br>
          <a:r>
            <a:rPr lang="en-US" sz="3200" i="1">
              <a:hlinkClick xmlns:r="http://schemas.openxmlformats.org/officeDocument/2006/relationships" r:id="rId1"/>
            </a:rPr>
            <a:t>Link to Standards</a:t>
          </a:r>
          <a:endParaRPr lang="en-US"/>
        </a:p>
      </dgm:t>
    </dgm:pt>
    <dgm:pt modelId="{D2A1C049-96EF-46FC-BE9D-544A2567CFE9}" type="parTrans" cxnId="{42AF032D-AA42-4132-BD7F-640122231B94}">
      <dgm:prSet/>
      <dgm:spPr/>
      <dgm:t>
        <a:bodyPr/>
        <a:lstStyle/>
        <a:p>
          <a:endParaRPr lang="en-US"/>
        </a:p>
      </dgm:t>
    </dgm:pt>
    <dgm:pt modelId="{18C17F1B-E2F5-40AB-8F82-1A9B02750D61}" type="sibTrans" cxnId="{42AF032D-AA42-4132-BD7F-640122231B94}">
      <dgm:prSet/>
      <dgm:spPr/>
      <dgm:t>
        <a:bodyPr/>
        <a:lstStyle/>
        <a:p>
          <a:endParaRPr lang="en-US"/>
        </a:p>
      </dgm:t>
    </dgm:pt>
    <dgm:pt modelId="{E818EC44-973C-4C19-8D72-D178FE5E5901}">
      <dgm:prSet/>
      <dgm:spPr/>
      <dgm:t>
        <a:bodyPr/>
        <a:lstStyle/>
        <a:p>
          <a:r>
            <a:rPr lang="en-US" dirty="0"/>
            <a:t>Illustrative Mathematics</a:t>
          </a:r>
        </a:p>
      </dgm:t>
    </dgm:pt>
    <dgm:pt modelId="{5AE51856-7CDF-4A6C-B55F-538605873EB6}" type="parTrans" cxnId="{20BDD9B6-407F-4DA3-A0D9-16959BE527BA}">
      <dgm:prSet/>
      <dgm:spPr/>
      <dgm:t>
        <a:bodyPr/>
        <a:lstStyle/>
        <a:p>
          <a:endParaRPr lang="en-US"/>
        </a:p>
      </dgm:t>
    </dgm:pt>
    <dgm:pt modelId="{8316EE10-8BD8-47A5-A421-5E941D6340EB}" type="sibTrans" cxnId="{20BDD9B6-407F-4DA3-A0D9-16959BE527BA}">
      <dgm:prSet/>
      <dgm:spPr/>
      <dgm:t>
        <a:bodyPr/>
        <a:lstStyle/>
        <a:p>
          <a:endParaRPr lang="en-US"/>
        </a:p>
      </dgm:t>
    </dgm:pt>
    <dgm:pt modelId="{00084C02-1049-4194-AB47-3C9CBB5FCFCD}">
      <dgm:prSet/>
      <dgm:spPr/>
      <dgm:t>
        <a:bodyPr/>
        <a:lstStyle/>
        <a:p>
          <a:r>
            <a:rPr lang="en-US"/>
            <a:t>Dreambox</a:t>
          </a:r>
        </a:p>
      </dgm:t>
    </dgm:pt>
    <dgm:pt modelId="{B1C2FF22-569D-4D19-A60F-90AE0B2AA602}" type="parTrans" cxnId="{DEFB602F-B65B-46D3-8134-29C7A8C65B2B}">
      <dgm:prSet/>
      <dgm:spPr/>
      <dgm:t>
        <a:bodyPr/>
        <a:lstStyle/>
        <a:p>
          <a:endParaRPr lang="en-US"/>
        </a:p>
      </dgm:t>
    </dgm:pt>
    <dgm:pt modelId="{E1B0A3C1-63C5-46B1-9F7C-DB6329576430}" type="sibTrans" cxnId="{DEFB602F-B65B-46D3-8134-29C7A8C65B2B}">
      <dgm:prSet/>
      <dgm:spPr/>
      <dgm:t>
        <a:bodyPr/>
        <a:lstStyle/>
        <a:p>
          <a:endParaRPr lang="en-US"/>
        </a:p>
      </dgm:t>
    </dgm:pt>
    <dgm:pt modelId="{8C9FD81F-B56A-414A-8C6F-D14843674685}">
      <dgm:prSet/>
      <dgm:spPr/>
      <dgm:t>
        <a:bodyPr/>
        <a:lstStyle/>
        <a:p>
          <a:r>
            <a:rPr lang="en-US"/>
            <a:t>Math for Today</a:t>
          </a:r>
        </a:p>
      </dgm:t>
    </dgm:pt>
    <dgm:pt modelId="{6D242740-6D34-4E9D-B327-D0310257656F}" type="parTrans" cxnId="{8284E002-74EC-41E7-866C-C8405817E6AB}">
      <dgm:prSet/>
      <dgm:spPr/>
      <dgm:t>
        <a:bodyPr/>
        <a:lstStyle/>
        <a:p>
          <a:endParaRPr lang="en-US"/>
        </a:p>
      </dgm:t>
    </dgm:pt>
    <dgm:pt modelId="{E4D2B216-6F93-4358-93DD-654CF7ADF27C}" type="sibTrans" cxnId="{8284E002-74EC-41E7-866C-C8405817E6AB}">
      <dgm:prSet/>
      <dgm:spPr/>
      <dgm:t>
        <a:bodyPr/>
        <a:lstStyle/>
        <a:p>
          <a:endParaRPr lang="en-US"/>
        </a:p>
      </dgm:t>
    </dgm:pt>
    <dgm:pt modelId="{21FE1D83-078C-42E6-B26D-C30298399859}" type="pres">
      <dgm:prSet presAssocID="{DF045B5A-4735-404D-9BB7-69411C8BE8EA}" presName="linear" presStyleCnt="0">
        <dgm:presLayoutVars>
          <dgm:animLvl val="lvl"/>
          <dgm:resizeHandles val="exact"/>
        </dgm:presLayoutVars>
      </dgm:prSet>
      <dgm:spPr/>
    </dgm:pt>
    <dgm:pt modelId="{2313515C-B80A-43E7-B3D6-65763D1CD0D3}" type="pres">
      <dgm:prSet presAssocID="{6C5139EA-F0DB-42AD-9CB4-9ED2E6ECD38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54526C4-2ADF-4B83-8110-8C086E92C5CF}" type="pres">
      <dgm:prSet presAssocID="{6C5139EA-F0DB-42AD-9CB4-9ED2E6ECD38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284E002-74EC-41E7-866C-C8405817E6AB}" srcId="{6C5139EA-F0DB-42AD-9CB4-9ED2E6ECD38A}" destId="{8C9FD81F-B56A-414A-8C6F-D14843674685}" srcOrd="2" destOrd="0" parTransId="{6D242740-6D34-4E9D-B327-D0310257656F}" sibTransId="{E4D2B216-6F93-4358-93DD-654CF7ADF27C}"/>
    <dgm:cxn modelId="{B4B84E06-8C4E-438F-8662-F1B3F9B21F3C}" type="presOf" srcId="{DF045B5A-4735-404D-9BB7-69411C8BE8EA}" destId="{21FE1D83-078C-42E6-B26D-C30298399859}" srcOrd="0" destOrd="0" presId="urn:microsoft.com/office/officeart/2005/8/layout/vList2"/>
    <dgm:cxn modelId="{42AF032D-AA42-4132-BD7F-640122231B94}" srcId="{DF045B5A-4735-404D-9BB7-69411C8BE8EA}" destId="{6C5139EA-F0DB-42AD-9CB4-9ED2E6ECD38A}" srcOrd="0" destOrd="0" parTransId="{D2A1C049-96EF-46FC-BE9D-544A2567CFE9}" sibTransId="{18C17F1B-E2F5-40AB-8F82-1A9B02750D61}"/>
    <dgm:cxn modelId="{51B02E2E-7C35-47B2-B7AA-6DD370CCB7F3}" type="presOf" srcId="{E818EC44-973C-4C19-8D72-D178FE5E5901}" destId="{D54526C4-2ADF-4B83-8110-8C086E92C5CF}" srcOrd="0" destOrd="0" presId="urn:microsoft.com/office/officeart/2005/8/layout/vList2"/>
    <dgm:cxn modelId="{DEFB602F-B65B-46D3-8134-29C7A8C65B2B}" srcId="{6C5139EA-F0DB-42AD-9CB4-9ED2E6ECD38A}" destId="{00084C02-1049-4194-AB47-3C9CBB5FCFCD}" srcOrd="1" destOrd="0" parTransId="{B1C2FF22-569D-4D19-A60F-90AE0B2AA602}" sibTransId="{E1B0A3C1-63C5-46B1-9F7C-DB6329576430}"/>
    <dgm:cxn modelId="{4255AF8A-0BCA-47C9-A089-B10856544475}" type="presOf" srcId="{8C9FD81F-B56A-414A-8C6F-D14843674685}" destId="{D54526C4-2ADF-4B83-8110-8C086E92C5CF}" srcOrd="0" destOrd="2" presId="urn:microsoft.com/office/officeart/2005/8/layout/vList2"/>
    <dgm:cxn modelId="{13E6BEAC-64D9-4D50-B0B7-0171BECAFA2A}" type="presOf" srcId="{6C5139EA-F0DB-42AD-9CB4-9ED2E6ECD38A}" destId="{2313515C-B80A-43E7-B3D6-65763D1CD0D3}" srcOrd="0" destOrd="0" presId="urn:microsoft.com/office/officeart/2005/8/layout/vList2"/>
    <dgm:cxn modelId="{20BDD9B6-407F-4DA3-A0D9-16959BE527BA}" srcId="{6C5139EA-F0DB-42AD-9CB4-9ED2E6ECD38A}" destId="{E818EC44-973C-4C19-8D72-D178FE5E5901}" srcOrd="0" destOrd="0" parTransId="{5AE51856-7CDF-4A6C-B55F-538605873EB6}" sibTransId="{8316EE10-8BD8-47A5-A421-5E941D6340EB}"/>
    <dgm:cxn modelId="{DF4E77E6-FDA8-46AE-A268-2F160500A948}" type="presOf" srcId="{00084C02-1049-4194-AB47-3C9CBB5FCFCD}" destId="{D54526C4-2ADF-4B83-8110-8C086E92C5CF}" srcOrd="0" destOrd="1" presId="urn:microsoft.com/office/officeart/2005/8/layout/vList2"/>
    <dgm:cxn modelId="{B6132085-C8C1-4E90-9BFD-EC50E2873A4A}" type="presParOf" srcId="{21FE1D83-078C-42E6-B26D-C30298399859}" destId="{2313515C-B80A-43E7-B3D6-65763D1CD0D3}" srcOrd="0" destOrd="0" presId="urn:microsoft.com/office/officeart/2005/8/layout/vList2"/>
    <dgm:cxn modelId="{A29B7B5A-F3D1-4562-A0F1-60C0F71CD043}" type="presParOf" srcId="{21FE1D83-078C-42E6-B26D-C30298399859}" destId="{D54526C4-2ADF-4B83-8110-8C086E92C5C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C91490C-6552-41B5-8B9A-38393124682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04857AB-0040-428C-9619-575D2C53CE46}">
      <dgm:prSet/>
      <dgm:spPr/>
      <dgm:t>
        <a:bodyPr/>
        <a:lstStyle/>
        <a:p>
          <a:r>
            <a:rPr lang="en-US"/>
            <a:t>Volume</a:t>
          </a:r>
        </a:p>
      </dgm:t>
    </dgm:pt>
    <dgm:pt modelId="{A568DF8B-5E95-401C-A9EB-264D873340F1}" type="parTrans" cxnId="{457DDABA-137C-4C20-BF4F-872D821800ED}">
      <dgm:prSet/>
      <dgm:spPr/>
      <dgm:t>
        <a:bodyPr/>
        <a:lstStyle/>
        <a:p>
          <a:endParaRPr lang="en-US"/>
        </a:p>
      </dgm:t>
    </dgm:pt>
    <dgm:pt modelId="{80E2C00C-E800-4D2C-B286-1D91FE494DA4}" type="sibTrans" cxnId="{457DDABA-137C-4C20-BF4F-872D821800ED}">
      <dgm:prSet/>
      <dgm:spPr/>
      <dgm:t>
        <a:bodyPr/>
        <a:lstStyle/>
        <a:p>
          <a:endParaRPr lang="en-US"/>
        </a:p>
      </dgm:t>
    </dgm:pt>
    <dgm:pt modelId="{3D01AA8F-1958-4B37-9FA1-A7AD844DA7B7}">
      <dgm:prSet/>
      <dgm:spPr/>
      <dgm:t>
        <a:bodyPr/>
        <a:lstStyle/>
        <a:p>
          <a:r>
            <a:rPr lang="en-US"/>
            <a:t>Fractions </a:t>
          </a:r>
        </a:p>
      </dgm:t>
    </dgm:pt>
    <dgm:pt modelId="{3FC773DB-C62D-4579-A91D-F06556786D9E}" type="parTrans" cxnId="{2CBD8359-D38E-45DF-B695-125D119FACF0}">
      <dgm:prSet/>
      <dgm:spPr/>
      <dgm:t>
        <a:bodyPr/>
        <a:lstStyle/>
        <a:p>
          <a:endParaRPr lang="en-US"/>
        </a:p>
      </dgm:t>
    </dgm:pt>
    <dgm:pt modelId="{AF381355-4A14-47BD-A4CD-E47953821520}" type="sibTrans" cxnId="{2CBD8359-D38E-45DF-B695-125D119FACF0}">
      <dgm:prSet/>
      <dgm:spPr/>
      <dgm:t>
        <a:bodyPr/>
        <a:lstStyle/>
        <a:p>
          <a:endParaRPr lang="en-US"/>
        </a:p>
      </dgm:t>
    </dgm:pt>
    <dgm:pt modelId="{DF613C99-E253-4A46-ACE4-3E5C117AA81D}">
      <dgm:prSet/>
      <dgm:spPr/>
      <dgm:t>
        <a:bodyPr/>
        <a:lstStyle/>
        <a:p>
          <a:r>
            <a:rPr lang="en-US"/>
            <a:t>Place Value &amp; Decimal Operations</a:t>
          </a:r>
        </a:p>
      </dgm:t>
    </dgm:pt>
    <dgm:pt modelId="{C0F6AFF9-3AA7-4057-8EEA-4E1C0A4873E4}" type="parTrans" cxnId="{E0A638CC-3146-4448-A27B-AB656F596793}">
      <dgm:prSet/>
      <dgm:spPr/>
      <dgm:t>
        <a:bodyPr/>
        <a:lstStyle/>
        <a:p>
          <a:endParaRPr lang="en-US"/>
        </a:p>
      </dgm:t>
    </dgm:pt>
    <dgm:pt modelId="{EF009C7C-F7FC-49F4-B935-FB64D101CED0}" type="sibTrans" cxnId="{E0A638CC-3146-4448-A27B-AB656F596793}">
      <dgm:prSet/>
      <dgm:spPr/>
      <dgm:t>
        <a:bodyPr/>
        <a:lstStyle/>
        <a:p>
          <a:endParaRPr lang="en-US"/>
        </a:p>
      </dgm:t>
    </dgm:pt>
    <dgm:pt modelId="{1D190730-AEC9-40DE-B0C1-ED3BE1001645}">
      <dgm:prSet/>
      <dgm:spPr/>
      <dgm:t>
        <a:bodyPr/>
        <a:lstStyle/>
        <a:p>
          <a:r>
            <a:rPr lang="en-US"/>
            <a:t>Multiplication &amp; Division </a:t>
          </a:r>
        </a:p>
      </dgm:t>
    </dgm:pt>
    <dgm:pt modelId="{98079820-60DE-4EB9-91D4-021B6F0F5F6F}" type="parTrans" cxnId="{C787C63C-CDF0-4D47-AFEB-8480595C3DB4}">
      <dgm:prSet/>
      <dgm:spPr/>
      <dgm:t>
        <a:bodyPr/>
        <a:lstStyle/>
        <a:p>
          <a:endParaRPr lang="en-US"/>
        </a:p>
      </dgm:t>
    </dgm:pt>
    <dgm:pt modelId="{4D360078-707E-4232-AF07-CECA3ED39542}" type="sibTrans" cxnId="{C787C63C-CDF0-4D47-AFEB-8480595C3DB4}">
      <dgm:prSet/>
      <dgm:spPr/>
      <dgm:t>
        <a:bodyPr/>
        <a:lstStyle/>
        <a:p>
          <a:endParaRPr lang="en-US"/>
        </a:p>
      </dgm:t>
    </dgm:pt>
    <dgm:pt modelId="{DF24D40B-03C9-4458-93E8-D517612436C9}">
      <dgm:prSet/>
      <dgm:spPr/>
      <dgm:t>
        <a:bodyPr/>
        <a:lstStyle/>
        <a:p>
          <a:r>
            <a:rPr lang="en-US"/>
            <a:t>Shapes &amp; Coordinate </a:t>
          </a:r>
        </a:p>
      </dgm:t>
    </dgm:pt>
    <dgm:pt modelId="{EB7FC077-C6EC-4913-BC43-F4D28906ABDC}" type="parTrans" cxnId="{0A459B66-1A62-4E73-A1C5-F4DD03A8B4C1}">
      <dgm:prSet/>
      <dgm:spPr/>
      <dgm:t>
        <a:bodyPr/>
        <a:lstStyle/>
        <a:p>
          <a:endParaRPr lang="en-US"/>
        </a:p>
      </dgm:t>
    </dgm:pt>
    <dgm:pt modelId="{C15DB2EB-267E-4CED-BB6F-5B5F6D73ED91}" type="sibTrans" cxnId="{0A459B66-1A62-4E73-A1C5-F4DD03A8B4C1}">
      <dgm:prSet/>
      <dgm:spPr/>
      <dgm:t>
        <a:bodyPr/>
        <a:lstStyle/>
        <a:p>
          <a:endParaRPr lang="en-US"/>
        </a:p>
      </dgm:t>
    </dgm:pt>
    <dgm:pt modelId="{63D29EBE-BAE0-46CD-8CF8-E73A278158B3}" type="pres">
      <dgm:prSet presAssocID="{7C91490C-6552-41B5-8B9A-383931246825}" presName="root" presStyleCnt="0">
        <dgm:presLayoutVars>
          <dgm:dir/>
          <dgm:resizeHandles val="exact"/>
        </dgm:presLayoutVars>
      </dgm:prSet>
      <dgm:spPr/>
    </dgm:pt>
    <dgm:pt modelId="{3CEE2196-AF1F-4360-B70D-7ACF7339ED40}" type="pres">
      <dgm:prSet presAssocID="{C04857AB-0040-428C-9619-575D2C53CE46}" presName="compNode" presStyleCnt="0"/>
      <dgm:spPr/>
    </dgm:pt>
    <dgm:pt modelId="{F5A31A57-75E0-4DCD-BAA1-725AC30451B2}" type="pres">
      <dgm:prSet presAssocID="{C04857AB-0040-428C-9619-575D2C53CE46}" presName="bgRect" presStyleLbl="bgShp" presStyleIdx="0" presStyleCnt="5"/>
      <dgm:spPr/>
    </dgm:pt>
    <dgm:pt modelId="{810190AA-A86A-4427-A401-5BBE0F96F683}" type="pres">
      <dgm:prSet presAssocID="{C04857AB-0040-428C-9619-575D2C53CE4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lume"/>
        </a:ext>
      </dgm:extLst>
    </dgm:pt>
    <dgm:pt modelId="{7BBFBFB0-EE38-487E-98A9-666EC89216F0}" type="pres">
      <dgm:prSet presAssocID="{C04857AB-0040-428C-9619-575D2C53CE46}" presName="spaceRect" presStyleCnt="0"/>
      <dgm:spPr/>
    </dgm:pt>
    <dgm:pt modelId="{4A1E589B-E285-4727-9A98-65BFED1FEB95}" type="pres">
      <dgm:prSet presAssocID="{C04857AB-0040-428C-9619-575D2C53CE46}" presName="parTx" presStyleLbl="revTx" presStyleIdx="0" presStyleCnt="5">
        <dgm:presLayoutVars>
          <dgm:chMax val="0"/>
          <dgm:chPref val="0"/>
        </dgm:presLayoutVars>
      </dgm:prSet>
      <dgm:spPr/>
    </dgm:pt>
    <dgm:pt modelId="{71029D0A-00A1-48B4-8E14-50B626CCD635}" type="pres">
      <dgm:prSet presAssocID="{80E2C00C-E800-4D2C-B286-1D91FE494DA4}" presName="sibTrans" presStyleCnt="0"/>
      <dgm:spPr/>
    </dgm:pt>
    <dgm:pt modelId="{CC09171C-B11F-4A94-8F94-EFBC5A61D5AA}" type="pres">
      <dgm:prSet presAssocID="{3D01AA8F-1958-4B37-9FA1-A7AD844DA7B7}" presName="compNode" presStyleCnt="0"/>
      <dgm:spPr/>
    </dgm:pt>
    <dgm:pt modelId="{9794FD90-B642-4B1B-82C7-016227C97B64}" type="pres">
      <dgm:prSet presAssocID="{3D01AA8F-1958-4B37-9FA1-A7AD844DA7B7}" presName="bgRect" presStyleLbl="bgShp" presStyleIdx="1" presStyleCnt="5"/>
      <dgm:spPr/>
    </dgm:pt>
    <dgm:pt modelId="{D25541AE-7CE8-40A5-B81F-699DEF59CE15}" type="pres">
      <dgm:prSet presAssocID="{3D01AA8F-1958-4B37-9FA1-A7AD844DA7B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5E34EB67-130D-4E3B-8033-A0518D1C9222}" type="pres">
      <dgm:prSet presAssocID="{3D01AA8F-1958-4B37-9FA1-A7AD844DA7B7}" presName="spaceRect" presStyleCnt="0"/>
      <dgm:spPr/>
    </dgm:pt>
    <dgm:pt modelId="{819E9F7F-F9A2-4341-B6C1-CA0BB1F25421}" type="pres">
      <dgm:prSet presAssocID="{3D01AA8F-1958-4B37-9FA1-A7AD844DA7B7}" presName="parTx" presStyleLbl="revTx" presStyleIdx="1" presStyleCnt="5">
        <dgm:presLayoutVars>
          <dgm:chMax val="0"/>
          <dgm:chPref val="0"/>
        </dgm:presLayoutVars>
      </dgm:prSet>
      <dgm:spPr/>
    </dgm:pt>
    <dgm:pt modelId="{5E1F597E-0F31-49D7-8696-25E4ED79B0EA}" type="pres">
      <dgm:prSet presAssocID="{AF381355-4A14-47BD-A4CD-E47953821520}" presName="sibTrans" presStyleCnt="0"/>
      <dgm:spPr/>
    </dgm:pt>
    <dgm:pt modelId="{6255B21A-1833-488E-BBA3-BDF6FD5D00D3}" type="pres">
      <dgm:prSet presAssocID="{DF613C99-E253-4A46-ACE4-3E5C117AA81D}" presName="compNode" presStyleCnt="0"/>
      <dgm:spPr/>
    </dgm:pt>
    <dgm:pt modelId="{5F3E6B9F-D297-4305-B407-72A1EF7BBF81}" type="pres">
      <dgm:prSet presAssocID="{DF613C99-E253-4A46-ACE4-3E5C117AA81D}" presName="bgRect" presStyleLbl="bgShp" presStyleIdx="2" presStyleCnt="5"/>
      <dgm:spPr/>
    </dgm:pt>
    <dgm:pt modelId="{429D57F2-8232-49C2-8057-C8A3741D87C6}" type="pres">
      <dgm:prSet presAssocID="{DF613C99-E253-4A46-ACE4-3E5C117AA81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26C538A4-C070-4584-BC30-17C0AF3550E1}" type="pres">
      <dgm:prSet presAssocID="{DF613C99-E253-4A46-ACE4-3E5C117AA81D}" presName="spaceRect" presStyleCnt="0"/>
      <dgm:spPr/>
    </dgm:pt>
    <dgm:pt modelId="{A4DD2FF6-9CE6-4526-8B92-3FD114023DAD}" type="pres">
      <dgm:prSet presAssocID="{DF613C99-E253-4A46-ACE4-3E5C117AA81D}" presName="parTx" presStyleLbl="revTx" presStyleIdx="2" presStyleCnt="5">
        <dgm:presLayoutVars>
          <dgm:chMax val="0"/>
          <dgm:chPref val="0"/>
        </dgm:presLayoutVars>
      </dgm:prSet>
      <dgm:spPr/>
    </dgm:pt>
    <dgm:pt modelId="{082EC1AB-B64D-41F5-BB7B-C31F60E82618}" type="pres">
      <dgm:prSet presAssocID="{EF009C7C-F7FC-49F4-B935-FB64D101CED0}" presName="sibTrans" presStyleCnt="0"/>
      <dgm:spPr/>
    </dgm:pt>
    <dgm:pt modelId="{2D58152C-6D21-45EE-AB7D-0E6F65597AE3}" type="pres">
      <dgm:prSet presAssocID="{1D190730-AEC9-40DE-B0C1-ED3BE1001645}" presName="compNode" presStyleCnt="0"/>
      <dgm:spPr/>
    </dgm:pt>
    <dgm:pt modelId="{92690797-50AF-46EE-A675-D3F94D3C5C0C}" type="pres">
      <dgm:prSet presAssocID="{1D190730-AEC9-40DE-B0C1-ED3BE1001645}" presName="bgRect" presStyleLbl="bgShp" presStyleIdx="3" presStyleCnt="5"/>
      <dgm:spPr/>
    </dgm:pt>
    <dgm:pt modelId="{233D5EE6-0A2A-432D-97D8-D3418DA7F808}" type="pres">
      <dgm:prSet presAssocID="{1D190730-AEC9-40DE-B0C1-ED3BE100164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thematics"/>
        </a:ext>
      </dgm:extLst>
    </dgm:pt>
    <dgm:pt modelId="{3E1359AE-AAFF-4E2D-8832-266CA133199D}" type="pres">
      <dgm:prSet presAssocID="{1D190730-AEC9-40DE-B0C1-ED3BE1001645}" presName="spaceRect" presStyleCnt="0"/>
      <dgm:spPr/>
    </dgm:pt>
    <dgm:pt modelId="{0341258F-E9C4-42D6-A8F5-8BAA940F50B9}" type="pres">
      <dgm:prSet presAssocID="{1D190730-AEC9-40DE-B0C1-ED3BE1001645}" presName="parTx" presStyleLbl="revTx" presStyleIdx="3" presStyleCnt="5">
        <dgm:presLayoutVars>
          <dgm:chMax val="0"/>
          <dgm:chPref val="0"/>
        </dgm:presLayoutVars>
      </dgm:prSet>
      <dgm:spPr/>
    </dgm:pt>
    <dgm:pt modelId="{357CFB0D-AD1B-4908-AB07-B3A61281EBB6}" type="pres">
      <dgm:prSet presAssocID="{4D360078-707E-4232-AF07-CECA3ED39542}" presName="sibTrans" presStyleCnt="0"/>
      <dgm:spPr/>
    </dgm:pt>
    <dgm:pt modelId="{76435226-9988-41AF-ACC2-A182C6855896}" type="pres">
      <dgm:prSet presAssocID="{DF24D40B-03C9-4458-93E8-D517612436C9}" presName="compNode" presStyleCnt="0"/>
      <dgm:spPr/>
    </dgm:pt>
    <dgm:pt modelId="{A9797463-6AEC-4942-9B62-DF60FCC6E396}" type="pres">
      <dgm:prSet presAssocID="{DF24D40B-03C9-4458-93E8-D517612436C9}" presName="bgRect" presStyleLbl="bgShp" presStyleIdx="4" presStyleCnt="5"/>
      <dgm:spPr/>
    </dgm:pt>
    <dgm:pt modelId="{4871329A-2F84-4992-8C1C-E3807FAF610A}" type="pres">
      <dgm:prSet presAssocID="{DF24D40B-03C9-4458-93E8-D517612436C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0FCB1533-F1CA-49C4-A415-DD26364EE5E8}" type="pres">
      <dgm:prSet presAssocID="{DF24D40B-03C9-4458-93E8-D517612436C9}" presName="spaceRect" presStyleCnt="0"/>
      <dgm:spPr/>
    </dgm:pt>
    <dgm:pt modelId="{3AB5141B-645C-4F22-89C7-63B4228E40CB}" type="pres">
      <dgm:prSet presAssocID="{DF24D40B-03C9-4458-93E8-D517612436C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29E6707-815C-4AD6-8573-513162465C09}" type="presOf" srcId="{C04857AB-0040-428C-9619-575D2C53CE46}" destId="{4A1E589B-E285-4727-9A98-65BFED1FEB95}" srcOrd="0" destOrd="0" presId="urn:microsoft.com/office/officeart/2018/2/layout/IconVerticalSolidList"/>
    <dgm:cxn modelId="{C787C63C-CDF0-4D47-AFEB-8480595C3DB4}" srcId="{7C91490C-6552-41B5-8B9A-383931246825}" destId="{1D190730-AEC9-40DE-B0C1-ED3BE1001645}" srcOrd="3" destOrd="0" parTransId="{98079820-60DE-4EB9-91D4-021B6F0F5F6F}" sibTransId="{4D360078-707E-4232-AF07-CECA3ED39542}"/>
    <dgm:cxn modelId="{0A459B66-1A62-4E73-A1C5-F4DD03A8B4C1}" srcId="{7C91490C-6552-41B5-8B9A-383931246825}" destId="{DF24D40B-03C9-4458-93E8-D517612436C9}" srcOrd="4" destOrd="0" parTransId="{EB7FC077-C6EC-4913-BC43-F4D28906ABDC}" sibTransId="{C15DB2EB-267E-4CED-BB6F-5B5F6D73ED91}"/>
    <dgm:cxn modelId="{79286253-5962-4567-8A6D-82442E96CC98}" type="presOf" srcId="{DF24D40B-03C9-4458-93E8-D517612436C9}" destId="{3AB5141B-645C-4F22-89C7-63B4228E40CB}" srcOrd="0" destOrd="0" presId="urn:microsoft.com/office/officeart/2018/2/layout/IconVerticalSolidList"/>
    <dgm:cxn modelId="{2CBD8359-D38E-45DF-B695-125D119FACF0}" srcId="{7C91490C-6552-41B5-8B9A-383931246825}" destId="{3D01AA8F-1958-4B37-9FA1-A7AD844DA7B7}" srcOrd="1" destOrd="0" parTransId="{3FC773DB-C62D-4579-A91D-F06556786D9E}" sibTransId="{AF381355-4A14-47BD-A4CD-E47953821520}"/>
    <dgm:cxn modelId="{639EE29A-1251-49D8-B33E-5C966681B283}" type="presOf" srcId="{1D190730-AEC9-40DE-B0C1-ED3BE1001645}" destId="{0341258F-E9C4-42D6-A8F5-8BAA940F50B9}" srcOrd="0" destOrd="0" presId="urn:microsoft.com/office/officeart/2018/2/layout/IconVerticalSolidList"/>
    <dgm:cxn modelId="{50E603AD-46AA-4C22-8A44-97BDFD0D136B}" type="presOf" srcId="{DF613C99-E253-4A46-ACE4-3E5C117AA81D}" destId="{A4DD2FF6-9CE6-4526-8B92-3FD114023DAD}" srcOrd="0" destOrd="0" presId="urn:microsoft.com/office/officeart/2018/2/layout/IconVerticalSolidList"/>
    <dgm:cxn modelId="{457DDABA-137C-4C20-BF4F-872D821800ED}" srcId="{7C91490C-6552-41B5-8B9A-383931246825}" destId="{C04857AB-0040-428C-9619-575D2C53CE46}" srcOrd="0" destOrd="0" parTransId="{A568DF8B-5E95-401C-A9EB-264D873340F1}" sibTransId="{80E2C00C-E800-4D2C-B286-1D91FE494DA4}"/>
    <dgm:cxn modelId="{E0A638CC-3146-4448-A27B-AB656F596793}" srcId="{7C91490C-6552-41B5-8B9A-383931246825}" destId="{DF613C99-E253-4A46-ACE4-3E5C117AA81D}" srcOrd="2" destOrd="0" parTransId="{C0F6AFF9-3AA7-4057-8EEA-4E1C0A4873E4}" sibTransId="{EF009C7C-F7FC-49F4-B935-FB64D101CED0}"/>
    <dgm:cxn modelId="{C221CBF6-CCFA-43FC-8B6A-7DDF6A545839}" type="presOf" srcId="{3D01AA8F-1958-4B37-9FA1-A7AD844DA7B7}" destId="{819E9F7F-F9A2-4341-B6C1-CA0BB1F25421}" srcOrd="0" destOrd="0" presId="urn:microsoft.com/office/officeart/2018/2/layout/IconVerticalSolidList"/>
    <dgm:cxn modelId="{300B92F8-87EC-40F1-9A24-F6607EBE43DB}" type="presOf" srcId="{7C91490C-6552-41B5-8B9A-383931246825}" destId="{63D29EBE-BAE0-46CD-8CF8-E73A278158B3}" srcOrd="0" destOrd="0" presId="urn:microsoft.com/office/officeart/2018/2/layout/IconVerticalSolidList"/>
    <dgm:cxn modelId="{BB82AFC0-1193-4C40-A4BE-26CE3AA1ACC4}" type="presParOf" srcId="{63D29EBE-BAE0-46CD-8CF8-E73A278158B3}" destId="{3CEE2196-AF1F-4360-B70D-7ACF7339ED40}" srcOrd="0" destOrd="0" presId="urn:microsoft.com/office/officeart/2018/2/layout/IconVerticalSolidList"/>
    <dgm:cxn modelId="{F9A969E0-B4A2-4026-8C77-34DB4A756D17}" type="presParOf" srcId="{3CEE2196-AF1F-4360-B70D-7ACF7339ED40}" destId="{F5A31A57-75E0-4DCD-BAA1-725AC30451B2}" srcOrd="0" destOrd="0" presId="urn:microsoft.com/office/officeart/2018/2/layout/IconVerticalSolidList"/>
    <dgm:cxn modelId="{39569982-6149-4851-8779-D9A0674E66BC}" type="presParOf" srcId="{3CEE2196-AF1F-4360-B70D-7ACF7339ED40}" destId="{810190AA-A86A-4427-A401-5BBE0F96F683}" srcOrd="1" destOrd="0" presId="urn:microsoft.com/office/officeart/2018/2/layout/IconVerticalSolidList"/>
    <dgm:cxn modelId="{F409D1C5-C105-4259-9D4F-1A3779F5CCEE}" type="presParOf" srcId="{3CEE2196-AF1F-4360-B70D-7ACF7339ED40}" destId="{7BBFBFB0-EE38-487E-98A9-666EC89216F0}" srcOrd="2" destOrd="0" presId="urn:microsoft.com/office/officeart/2018/2/layout/IconVerticalSolidList"/>
    <dgm:cxn modelId="{38F0990D-5B31-4E5C-8F2A-7E9A2BEE279D}" type="presParOf" srcId="{3CEE2196-AF1F-4360-B70D-7ACF7339ED40}" destId="{4A1E589B-E285-4727-9A98-65BFED1FEB95}" srcOrd="3" destOrd="0" presId="urn:microsoft.com/office/officeart/2018/2/layout/IconVerticalSolidList"/>
    <dgm:cxn modelId="{A5BF8A5D-C7D3-4F36-A527-59FB5306B2B7}" type="presParOf" srcId="{63D29EBE-BAE0-46CD-8CF8-E73A278158B3}" destId="{71029D0A-00A1-48B4-8E14-50B626CCD635}" srcOrd="1" destOrd="0" presId="urn:microsoft.com/office/officeart/2018/2/layout/IconVerticalSolidList"/>
    <dgm:cxn modelId="{37617EB7-9C28-44CC-A17B-8ACF9534B777}" type="presParOf" srcId="{63D29EBE-BAE0-46CD-8CF8-E73A278158B3}" destId="{CC09171C-B11F-4A94-8F94-EFBC5A61D5AA}" srcOrd="2" destOrd="0" presId="urn:microsoft.com/office/officeart/2018/2/layout/IconVerticalSolidList"/>
    <dgm:cxn modelId="{85C0F112-59DC-46A5-AFCC-07E3A93ECB77}" type="presParOf" srcId="{CC09171C-B11F-4A94-8F94-EFBC5A61D5AA}" destId="{9794FD90-B642-4B1B-82C7-016227C97B64}" srcOrd="0" destOrd="0" presId="urn:microsoft.com/office/officeart/2018/2/layout/IconVerticalSolidList"/>
    <dgm:cxn modelId="{94279EC4-CF9F-4CBD-9A5D-0B908C9A7504}" type="presParOf" srcId="{CC09171C-B11F-4A94-8F94-EFBC5A61D5AA}" destId="{D25541AE-7CE8-40A5-B81F-699DEF59CE15}" srcOrd="1" destOrd="0" presId="urn:microsoft.com/office/officeart/2018/2/layout/IconVerticalSolidList"/>
    <dgm:cxn modelId="{782AF0EA-94AF-48F9-B894-F5006B05547F}" type="presParOf" srcId="{CC09171C-B11F-4A94-8F94-EFBC5A61D5AA}" destId="{5E34EB67-130D-4E3B-8033-A0518D1C9222}" srcOrd="2" destOrd="0" presId="urn:microsoft.com/office/officeart/2018/2/layout/IconVerticalSolidList"/>
    <dgm:cxn modelId="{1E68E332-2EAD-4CBC-8D52-21711356E6AA}" type="presParOf" srcId="{CC09171C-B11F-4A94-8F94-EFBC5A61D5AA}" destId="{819E9F7F-F9A2-4341-B6C1-CA0BB1F25421}" srcOrd="3" destOrd="0" presId="urn:microsoft.com/office/officeart/2018/2/layout/IconVerticalSolidList"/>
    <dgm:cxn modelId="{C9E93397-0E7A-4D49-8B21-5E1CEC553C03}" type="presParOf" srcId="{63D29EBE-BAE0-46CD-8CF8-E73A278158B3}" destId="{5E1F597E-0F31-49D7-8696-25E4ED79B0EA}" srcOrd="3" destOrd="0" presId="urn:microsoft.com/office/officeart/2018/2/layout/IconVerticalSolidList"/>
    <dgm:cxn modelId="{0A779014-4BB1-4784-9693-FF0430A9073F}" type="presParOf" srcId="{63D29EBE-BAE0-46CD-8CF8-E73A278158B3}" destId="{6255B21A-1833-488E-BBA3-BDF6FD5D00D3}" srcOrd="4" destOrd="0" presId="urn:microsoft.com/office/officeart/2018/2/layout/IconVerticalSolidList"/>
    <dgm:cxn modelId="{58C6A435-171C-4493-8AF2-458BBD8CC3E8}" type="presParOf" srcId="{6255B21A-1833-488E-BBA3-BDF6FD5D00D3}" destId="{5F3E6B9F-D297-4305-B407-72A1EF7BBF81}" srcOrd="0" destOrd="0" presId="urn:microsoft.com/office/officeart/2018/2/layout/IconVerticalSolidList"/>
    <dgm:cxn modelId="{A8B16652-5F4B-4531-9E49-73E57B84C251}" type="presParOf" srcId="{6255B21A-1833-488E-BBA3-BDF6FD5D00D3}" destId="{429D57F2-8232-49C2-8057-C8A3741D87C6}" srcOrd="1" destOrd="0" presId="urn:microsoft.com/office/officeart/2018/2/layout/IconVerticalSolidList"/>
    <dgm:cxn modelId="{79EA915B-C5FF-45A8-A834-579E9E4A5733}" type="presParOf" srcId="{6255B21A-1833-488E-BBA3-BDF6FD5D00D3}" destId="{26C538A4-C070-4584-BC30-17C0AF3550E1}" srcOrd="2" destOrd="0" presId="urn:microsoft.com/office/officeart/2018/2/layout/IconVerticalSolidList"/>
    <dgm:cxn modelId="{89F4E0BB-3374-4AE3-95E8-3BF1087AB2E5}" type="presParOf" srcId="{6255B21A-1833-488E-BBA3-BDF6FD5D00D3}" destId="{A4DD2FF6-9CE6-4526-8B92-3FD114023DAD}" srcOrd="3" destOrd="0" presId="urn:microsoft.com/office/officeart/2018/2/layout/IconVerticalSolidList"/>
    <dgm:cxn modelId="{145EECF2-1B35-4F99-9592-748C189E22D7}" type="presParOf" srcId="{63D29EBE-BAE0-46CD-8CF8-E73A278158B3}" destId="{082EC1AB-B64D-41F5-BB7B-C31F60E82618}" srcOrd="5" destOrd="0" presId="urn:microsoft.com/office/officeart/2018/2/layout/IconVerticalSolidList"/>
    <dgm:cxn modelId="{5F6A75EA-A1A2-4EEB-B4C8-A43735912F28}" type="presParOf" srcId="{63D29EBE-BAE0-46CD-8CF8-E73A278158B3}" destId="{2D58152C-6D21-45EE-AB7D-0E6F65597AE3}" srcOrd="6" destOrd="0" presId="urn:microsoft.com/office/officeart/2018/2/layout/IconVerticalSolidList"/>
    <dgm:cxn modelId="{BD0CA86B-91EB-49D2-BAC2-01E8F190F41A}" type="presParOf" srcId="{2D58152C-6D21-45EE-AB7D-0E6F65597AE3}" destId="{92690797-50AF-46EE-A675-D3F94D3C5C0C}" srcOrd="0" destOrd="0" presId="urn:microsoft.com/office/officeart/2018/2/layout/IconVerticalSolidList"/>
    <dgm:cxn modelId="{7DA3877B-E460-441C-B5A5-B20434D51585}" type="presParOf" srcId="{2D58152C-6D21-45EE-AB7D-0E6F65597AE3}" destId="{233D5EE6-0A2A-432D-97D8-D3418DA7F808}" srcOrd="1" destOrd="0" presId="urn:microsoft.com/office/officeart/2018/2/layout/IconVerticalSolidList"/>
    <dgm:cxn modelId="{43F66178-57CC-4D03-A5DD-5851A699BDC4}" type="presParOf" srcId="{2D58152C-6D21-45EE-AB7D-0E6F65597AE3}" destId="{3E1359AE-AAFF-4E2D-8832-266CA133199D}" srcOrd="2" destOrd="0" presId="urn:microsoft.com/office/officeart/2018/2/layout/IconVerticalSolidList"/>
    <dgm:cxn modelId="{B3A9D5C2-3D53-49E8-AF6F-5063D0FADDDB}" type="presParOf" srcId="{2D58152C-6D21-45EE-AB7D-0E6F65597AE3}" destId="{0341258F-E9C4-42D6-A8F5-8BAA940F50B9}" srcOrd="3" destOrd="0" presId="urn:microsoft.com/office/officeart/2018/2/layout/IconVerticalSolidList"/>
    <dgm:cxn modelId="{93E84615-0334-4B56-B3EF-1F8FF44310E0}" type="presParOf" srcId="{63D29EBE-BAE0-46CD-8CF8-E73A278158B3}" destId="{357CFB0D-AD1B-4908-AB07-B3A61281EBB6}" srcOrd="7" destOrd="0" presId="urn:microsoft.com/office/officeart/2018/2/layout/IconVerticalSolidList"/>
    <dgm:cxn modelId="{E525DE6C-0738-40E2-92CE-5A782DD45203}" type="presParOf" srcId="{63D29EBE-BAE0-46CD-8CF8-E73A278158B3}" destId="{76435226-9988-41AF-ACC2-A182C6855896}" srcOrd="8" destOrd="0" presId="urn:microsoft.com/office/officeart/2018/2/layout/IconVerticalSolidList"/>
    <dgm:cxn modelId="{DB0E0565-2C41-4DBB-B99A-76F3381EB728}" type="presParOf" srcId="{76435226-9988-41AF-ACC2-A182C6855896}" destId="{A9797463-6AEC-4942-9B62-DF60FCC6E396}" srcOrd="0" destOrd="0" presId="urn:microsoft.com/office/officeart/2018/2/layout/IconVerticalSolidList"/>
    <dgm:cxn modelId="{A9942B04-7A7A-404D-A84C-29E8DD724BE1}" type="presParOf" srcId="{76435226-9988-41AF-ACC2-A182C6855896}" destId="{4871329A-2F84-4992-8C1C-E3807FAF610A}" srcOrd="1" destOrd="0" presId="urn:microsoft.com/office/officeart/2018/2/layout/IconVerticalSolidList"/>
    <dgm:cxn modelId="{F60FAB36-94BC-49AB-8A17-96946ACC6D86}" type="presParOf" srcId="{76435226-9988-41AF-ACC2-A182C6855896}" destId="{0FCB1533-F1CA-49C4-A415-DD26364EE5E8}" srcOrd="2" destOrd="0" presId="urn:microsoft.com/office/officeart/2018/2/layout/IconVerticalSolidList"/>
    <dgm:cxn modelId="{274A852A-9159-49FB-9B71-EE584DFB45D6}" type="presParOf" srcId="{76435226-9988-41AF-ACC2-A182C6855896}" destId="{3AB5141B-645C-4F22-89C7-63B4228E40C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B460928-B016-48E1-A466-59FBE83F78A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29D17AD-9C29-4BB3-BDD9-01203BE25A7A}">
      <dgm:prSet custT="1"/>
      <dgm:spPr/>
      <dgm:t>
        <a:bodyPr/>
        <a:lstStyle/>
        <a:p>
          <a:r>
            <a:rPr lang="en-US" sz="6300"/>
            <a:t>N.G.S.S. </a:t>
          </a:r>
          <a:br>
            <a:rPr lang="en-US" sz="6300"/>
          </a:br>
          <a:r>
            <a:rPr lang="en-US" sz="3200" i="1">
              <a:hlinkClick xmlns:r="http://schemas.openxmlformats.org/officeDocument/2006/relationships" r:id="rId1"/>
            </a:rPr>
            <a:t>Link to Standards </a:t>
          </a:r>
          <a:endParaRPr lang="en-US"/>
        </a:p>
      </dgm:t>
    </dgm:pt>
    <dgm:pt modelId="{A23AC6E6-D8D7-498E-8B5F-672940341985}" type="parTrans" cxnId="{058A0D53-B4B2-4DB6-8A47-3BBDBCB152F3}">
      <dgm:prSet/>
      <dgm:spPr/>
      <dgm:t>
        <a:bodyPr/>
        <a:lstStyle/>
        <a:p>
          <a:endParaRPr lang="en-US"/>
        </a:p>
      </dgm:t>
    </dgm:pt>
    <dgm:pt modelId="{BE8AE16F-B3D1-488C-B2ED-AB0DEA71261C}" type="sibTrans" cxnId="{058A0D53-B4B2-4DB6-8A47-3BBDBCB152F3}">
      <dgm:prSet/>
      <dgm:spPr/>
      <dgm:t>
        <a:bodyPr/>
        <a:lstStyle/>
        <a:p>
          <a:endParaRPr lang="en-US"/>
        </a:p>
      </dgm:t>
    </dgm:pt>
    <dgm:pt modelId="{2B98F730-255D-4D5B-8007-67F4D7E3BEBF}">
      <dgm:prSet/>
      <dgm:spPr/>
      <dgm:t>
        <a:bodyPr/>
        <a:lstStyle/>
        <a:p>
          <a:r>
            <a:rPr lang="en-US" sz="3000"/>
            <a:t>Amplify</a:t>
          </a:r>
        </a:p>
      </dgm:t>
    </dgm:pt>
    <dgm:pt modelId="{D279FE0B-EA2E-41A5-A6DD-FE2279BDA25E}" type="parTrans" cxnId="{E3A63EF3-70A8-40AD-AEBD-770FC0B32795}">
      <dgm:prSet/>
      <dgm:spPr/>
      <dgm:t>
        <a:bodyPr/>
        <a:lstStyle/>
        <a:p>
          <a:endParaRPr lang="en-US"/>
        </a:p>
      </dgm:t>
    </dgm:pt>
    <dgm:pt modelId="{423EE413-7C01-4DDE-B865-064B76830ADD}" type="sibTrans" cxnId="{E3A63EF3-70A8-40AD-AEBD-770FC0B32795}">
      <dgm:prSet/>
      <dgm:spPr/>
      <dgm:t>
        <a:bodyPr/>
        <a:lstStyle/>
        <a:p>
          <a:endParaRPr lang="en-US"/>
        </a:p>
      </dgm:t>
    </dgm:pt>
    <dgm:pt modelId="{5DE67252-D5FF-4895-903E-D17FFE5C55C3}">
      <dgm:prSet/>
      <dgm:spPr/>
      <dgm:t>
        <a:bodyPr/>
        <a:lstStyle/>
        <a:p>
          <a:r>
            <a:rPr lang="en-US" sz="3000" dirty="0"/>
            <a:t>NewsELA</a:t>
          </a:r>
        </a:p>
      </dgm:t>
    </dgm:pt>
    <dgm:pt modelId="{85FFB08D-417E-445F-BC9B-F80E07235A98}" type="parTrans" cxnId="{6174AAE6-9D8A-4261-964D-4174471D404F}">
      <dgm:prSet/>
      <dgm:spPr/>
      <dgm:t>
        <a:bodyPr/>
        <a:lstStyle/>
        <a:p>
          <a:endParaRPr lang="en-US"/>
        </a:p>
      </dgm:t>
    </dgm:pt>
    <dgm:pt modelId="{D0D9D0CF-CCCB-4EF2-BB52-30BD3C17B9E9}" type="sibTrans" cxnId="{6174AAE6-9D8A-4261-964D-4174471D404F}">
      <dgm:prSet/>
      <dgm:spPr/>
      <dgm:t>
        <a:bodyPr/>
        <a:lstStyle/>
        <a:p>
          <a:endParaRPr lang="en-US"/>
        </a:p>
      </dgm:t>
    </dgm:pt>
    <dgm:pt modelId="{3A6AFCCC-4A23-43A4-B9D9-4757386D9E5B}">
      <dgm:prSet/>
      <dgm:spPr/>
      <dgm:t>
        <a:bodyPr/>
        <a:lstStyle/>
        <a:p>
          <a:r>
            <a:rPr lang="en-US" sz="3000" dirty="0"/>
            <a:t>STEAM (STEM)</a:t>
          </a:r>
        </a:p>
      </dgm:t>
    </dgm:pt>
    <dgm:pt modelId="{4C919D23-4090-406D-9F54-342CF1122B7C}" type="parTrans" cxnId="{CD7AB481-47F6-4A1C-B35F-68A0FE393EEF}">
      <dgm:prSet/>
      <dgm:spPr/>
      <dgm:t>
        <a:bodyPr/>
        <a:lstStyle/>
        <a:p>
          <a:endParaRPr lang="en-US"/>
        </a:p>
      </dgm:t>
    </dgm:pt>
    <dgm:pt modelId="{6358D976-5787-436C-B9B6-4292786E549C}" type="sibTrans" cxnId="{CD7AB481-47F6-4A1C-B35F-68A0FE393EEF}">
      <dgm:prSet/>
      <dgm:spPr/>
      <dgm:t>
        <a:bodyPr/>
        <a:lstStyle/>
        <a:p>
          <a:endParaRPr lang="en-US"/>
        </a:p>
      </dgm:t>
    </dgm:pt>
    <dgm:pt modelId="{E5E995BE-034F-4922-A2BB-C33D8095DFC8}">
      <dgm:prSet custT="1"/>
      <dgm:spPr/>
      <dgm:t>
        <a:bodyPr/>
        <a:lstStyle/>
        <a:p>
          <a:r>
            <a:rPr lang="en-US" sz="2600" b="1"/>
            <a:t>S</a:t>
          </a:r>
          <a:r>
            <a:rPr lang="en-US" sz="2600"/>
            <a:t>cience </a:t>
          </a:r>
          <a:r>
            <a:rPr lang="en-US" sz="2600" b="1"/>
            <a:t>T</a:t>
          </a:r>
          <a:r>
            <a:rPr lang="en-US" sz="2600"/>
            <a:t>echnology </a:t>
          </a:r>
          <a:r>
            <a:rPr lang="en-US" sz="2600" b="1"/>
            <a:t>E</a:t>
          </a:r>
          <a:r>
            <a:rPr lang="en-US" sz="2600"/>
            <a:t>ngineering </a:t>
          </a:r>
          <a:r>
            <a:rPr lang="en-US" sz="2600" b="1"/>
            <a:t>A</a:t>
          </a:r>
          <a:r>
            <a:rPr lang="en-US" sz="2600"/>
            <a:t>rt </a:t>
          </a:r>
          <a:r>
            <a:rPr lang="en-US" sz="2600" b="1"/>
            <a:t>M</a:t>
          </a:r>
          <a:r>
            <a:rPr lang="en-US" sz="2600"/>
            <a:t>ath</a:t>
          </a:r>
        </a:p>
      </dgm:t>
    </dgm:pt>
    <dgm:pt modelId="{6AC72158-6096-4DDE-AC2C-D261CAA6ED18}" type="parTrans" cxnId="{AC0CB8C8-26E4-47A5-A359-348F6EFA5512}">
      <dgm:prSet/>
      <dgm:spPr/>
      <dgm:t>
        <a:bodyPr/>
        <a:lstStyle/>
        <a:p>
          <a:endParaRPr lang="en-US"/>
        </a:p>
      </dgm:t>
    </dgm:pt>
    <dgm:pt modelId="{12F7E946-89F1-41D5-9C42-D0FC12DF71D7}" type="sibTrans" cxnId="{AC0CB8C8-26E4-47A5-A359-348F6EFA5512}">
      <dgm:prSet/>
      <dgm:spPr/>
      <dgm:t>
        <a:bodyPr/>
        <a:lstStyle/>
        <a:p>
          <a:endParaRPr lang="en-US"/>
        </a:p>
      </dgm:t>
    </dgm:pt>
    <dgm:pt modelId="{1E49627C-4648-48AC-A6B4-BAE70C87C6D0}" type="pres">
      <dgm:prSet presAssocID="{7B460928-B016-48E1-A466-59FBE83F78A3}" presName="linear" presStyleCnt="0">
        <dgm:presLayoutVars>
          <dgm:animLvl val="lvl"/>
          <dgm:resizeHandles val="exact"/>
        </dgm:presLayoutVars>
      </dgm:prSet>
      <dgm:spPr/>
    </dgm:pt>
    <dgm:pt modelId="{21FE8152-67F3-4F8B-8396-8837B1C93A98}" type="pres">
      <dgm:prSet presAssocID="{C29D17AD-9C29-4BB3-BDD9-01203BE25A7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7C6F28F-DE9C-40E1-A0F6-1FB7D011BA88}" type="pres">
      <dgm:prSet presAssocID="{C29D17AD-9C29-4BB3-BDD9-01203BE25A7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66A2803-0303-44B5-8C50-51DAB7240CD7}" type="presOf" srcId="{E5E995BE-034F-4922-A2BB-C33D8095DFC8}" destId="{47C6F28F-DE9C-40E1-A0F6-1FB7D011BA88}" srcOrd="0" destOrd="2" presId="urn:microsoft.com/office/officeart/2005/8/layout/vList2"/>
    <dgm:cxn modelId="{BFD59E23-76C6-4B26-B40B-C3FCE8B890D0}" type="presOf" srcId="{7B460928-B016-48E1-A466-59FBE83F78A3}" destId="{1E49627C-4648-48AC-A6B4-BAE70C87C6D0}" srcOrd="0" destOrd="0" presId="urn:microsoft.com/office/officeart/2005/8/layout/vList2"/>
    <dgm:cxn modelId="{14121941-FA6F-4DE9-B82F-DD5A4DCDD5F3}" type="presOf" srcId="{5DE67252-D5FF-4895-903E-D17FFE5C55C3}" destId="{47C6F28F-DE9C-40E1-A0F6-1FB7D011BA88}" srcOrd="0" destOrd="3" presId="urn:microsoft.com/office/officeart/2005/8/layout/vList2"/>
    <dgm:cxn modelId="{AE0E6A44-BA78-485D-92DD-18D33F047FFD}" type="presOf" srcId="{3A6AFCCC-4A23-43A4-B9D9-4757386D9E5B}" destId="{47C6F28F-DE9C-40E1-A0F6-1FB7D011BA88}" srcOrd="0" destOrd="1" presId="urn:microsoft.com/office/officeart/2005/8/layout/vList2"/>
    <dgm:cxn modelId="{058A0D53-B4B2-4DB6-8A47-3BBDBCB152F3}" srcId="{7B460928-B016-48E1-A466-59FBE83F78A3}" destId="{C29D17AD-9C29-4BB3-BDD9-01203BE25A7A}" srcOrd="0" destOrd="0" parTransId="{A23AC6E6-D8D7-498E-8B5F-672940341985}" sibTransId="{BE8AE16F-B3D1-488C-B2ED-AB0DEA71261C}"/>
    <dgm:cxn modelId="{CD7AB481-47F6-4A1C-B35F-68A0FE393EEF}" srcId="{C29D17AD-9C29-4BB3-BDD9-01203BE25A7A}" destId="{3A6AFCCC-4A23-43A4-B9D9-4757386D9E5B}" srcOrd="1" destOrd="0" parTransId="{4C919D23-4090-406D-9F54-342CF1122B7C}" sibTransId="{6358D976-5787-436C-B9B6-4292786E549C}"/>
    <dgm:cxn modelId="{AC0CB8C8-26E4-47A5-A359-348F6EFA5512}" srcId="{3A6AFCCC-4A23-43A4-B9D9-4757386D9E5B}" destId="{E5E995BE-034F-4922-A2BB-C33D8095DFC8}" srcOrd="0" destOrd="0" parTransId="{6AC72158-6096-4DDE-AC2C-D261CAA6ED18}" sibTransId="{12F7E946-89F1-41D5-9C42-D0FC12DF71D7}"/>
    <dgm:cxn modelId="{A20D72CD-232C-4252-A7B1-597329A00CB7}" type="presOf" srcId="{2B98F730-255D-4D5B-8007-67F4D7E3BEBF}" destId="{47C6F28F-DE9C-40E1-A0F6-1FB7D011BA88}" srcOrd="0" destOrd="0" presId="urn:microsoft.com/office/officeart/2005/8/layout/vList2"/>
    <dgm:cxn modelId="{33CE1ED8-A523-4D28-AA0D-F47E545DAC0B}" type="presOf" srcId="{C29D17AD-9C29-4BB3-BDD9-01203BE25A7A}" destId="{21FE8152-67F3-4F8B-8396-8837B1C93A98}" srcOrd="0" destOrd="0" presId="urn:microsoft.com/office/officeart/2005/8/layout/vList2"/>
    <dgm:cxn modelId="{6174AAE6-9D8A-4261-964D-4174471D404F}" srcId="{C29D17AD-9C29-4BB3-BDD9-01203BE25A7A}" destId="{5DE67252-D5FF-4895-903E-D17FFE5C55C3}" srcOrd="2" destOrd="0" parTransId="{85FFB08D-417E-445F-BC9B-F80E07235A98}" sibTransId="{D0D9D0CF-CCCB-4EF2-BB52-30BD3C17B9E9}"/>
    <dgm:cxn modelId="{E3A63EF3-70A8-40AD-AEBD-770FC0B32795}" srcId="{C29D17AD-9C29-4BB3-BDD9-01203BE25A7A}" destId="{2B98F730-255D-4D5B-8007-67F4D7E3BEBF}" srcOrd="0" destOrd="0" parTransId="{D279FE0B-EA2E-41A5-A6DD-FE2279BDA25E}" sibTransId="{423EE413-7C01-4DDE-B865-064B76830ADD}"/>
    <dgm:cxn modelId="{84707576-127A-4584-8951-98DACEEA99D5}" type="presParOf" srcId="{1E49627C-4648-48AC-A6B4-BAE70C87C6D0}" destId="{21FE8152-67F3-4F8B-8396-8837B1C93A98}" srcOrd="0" destOrd="0" presId="urn:microsoft.com/office/officeart/2005/8/layout/vList2"/>
    <dgm:cxn modelId="{8A6AEF98-0E4F-4DC6-86A8-8FE83A22D4AD}" type="presParOf" srcId="{1E49627C-4648-48AC-A6B4-BAE70C87C6D0}" destId="{47C6F28F-DE9C-40E1-A0F6-1FB7D011BA8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EE9A1D4-5EA3-42AC-88F0-0CF20B2AC53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4119161-3ADC-44FF-9B3E-3FC159063133}">
      <dgm:prSet/>
      <dgm:spPr/>
      <dgm:t>
        <a:bodyPr/>
        <a:lstStyle/>
        <a:p>
          <a:r>
            <a:rPr lang="en-US"/>
            <a:t>Matter</a:t>
          </a:r>
        </a:p>
      </dgm:t>
    </dgm:pt>
    <dgm:pt modelId="{7C950FF8-14A6-497D-AF9C-2AC09D7A17E6}" type="parTrans" cxnId="{7B90D5D5-18A7-4EE2-AC27-A42BAF1D30F6}">
      <dgm:prSet/>
      <dgm:spPr/>
      <dgm:t>
        <a:bodyPr/>
        <a:lstStyle/>
        <a:p>
          <a:endParaRPr lang="en-US"/>
        </a:p>
      </dgm:t>
    </dgm:pt>
    <dgm:pt modelId="{63FDB0BE-8D24-4CDF-8FF3-13E33751F043}" type="sibTrans" cxnId="{7B90D5D5-18A7-4EE2-AC27-A42BAF1D30F6}">
      <dgm:prSet/>
      <dgm:spPr/>
      <dgm:t>
        <a:bodyPr/>
        <a:lstStyle/>
        <a:p>
          <a:endParaRPr lang="en-US"/>
        </a:p>
      </dgm:t>
    </dgm:pt>
    <dgm:pt modelId="{8E1FC609-8D1E-46F6-892D-DCD9EBB75974}">
      <dgm:prSet/>
      <dgm:spPr/>
      <dgm:t>
        <a:bodyPr/>
        <a:lstStyle/>
        <a:p>
          <a:r>
            <a:rPr lang="en-US"/>
            <a:t>Motion</a:t>
          </a:r>
        </a:p>
      </dgm:t>
    </dgm:pt>
    <dgm:pt modelId="{4C85EF48-F2D1-4BAA-8677-095BD59EC701}" type="parTrans" cxnId="{8632DCD6-4C12-4321-AFE8-C88703AF9BEB}">
      <dgm:prSet/>
      <dgm:spPr/>
      <dgm:t>
        <a:bodyPr/>
        <a:lstStyle/>
        <a:p>
          <a:endParaRPr lang="en-US"/>
        </a:p>
      </dgm:t>
    </dgm:pt>
    <dgm:pt modelId="{5E7EFDD1-98B5-4A6A-9256-6AEB1509DBB3}" type="sibTrans" cxnId="{8632DCD6-4C12-4321-AFE8-C88703AF9BEB}">
      <dgm:prSet/>
      <dgm:spPr/>
      <dgm:t>
        <a:bodyPr/>
        <a:lstStyle/>
        <a:p>
          <a:endParaRPr lang="en-US"/>
        </a:p>
      </dgm:t>
    </dgm:pt>
    <dgm:pt modelId="{3AEA1DDE-D00E-48FA-A96E-964DF03D3ECB}">
      <dgm:prSet/>
      <dgm:spPr/>
      <dgm:t>
        <a:bodyPr/>
        <a:lstStyle/>
        <a:p>
          <a:r>
            <a:rPr lang="en-US"/>
            <a:t>Environment</a:t>
          </a:r>
        </a:p>
      </dgm:t>
    </dgm:pt>
    <dgm:pt modelId="{B23EF1BC-25B5-4D99-82D2-B71B5403F722}" type="parTrans" cxnId="{80734BC8-C940-4BA8-AB09-522264A3CB3B}">
      <dgm:prSet/>
      <dgm:spPr/>
      <dgm:t>
        <a:bodyPr/>
        <a:lstStyle/>
        <a:p>
          <a:endParaRPr lang="en-US"/>
        </a:p>
      </dgm:t>
    </dgm:pt>
    <dgm:pt modelId="{899BE8E8-83CF-4581-934B-610B477312DE}" type="sibTrans" cxnId="{80734BC8-C940-4BA8-AB09-522264A3CB3B}">
      <dgm:prSet/>
      <dgm:spPr/>
      <dgm:t>
        <a:bodyPr/>
        <a:lstStyle/>
        <a:p>
          <a:endParaRPr lang="en-US"/>
        </a:p>
      </dgm:t>
    </dgm:pt>
    <dgm:pt modelId="{0A908BA3-CD70-4521-ADF1-28F92FC1B64F}">
      <dgm:prSet/>
      <dgm:spPr/>
      <dgm:t>
        <a:bodyPr/>
        <a:lstStyle/>
        <a:p>
          <a:r>
            <a:rPr lang="en-US"/>
            <a:t>Space</a:t>
          </a:r>
        </a:p>
      </dgm:t>
    </dgm:pt>
    <dgm:pt modelId="{5B6E8B03-4A0F-47CA-BDCF-86947051D82D}" type="parTrans" cxnId="{C695BCE0-4C03-40D5-84CB-B1F344C6D517}">
      <dgm:prSet/>
      <dgm:spPr/>
      <dgm:t>
        <a:bodyPr/>
        <a:lstStyle/>
        <a:p>
          <a:endParaRPr lang="en-US"/>
        </a:p>
      </dgm:t>
    </dgm:pt>
    <dgm:pt modelId="{3B4999FF-6EF3-4922-806C-1A1C07CF8CE6}" type="sibTrans" cxnId="{C695BCE0-4C03-40D5-84CB-B1F344C6D517}">
      <dgm:prSet/>
      <dgm:spPr/>
      <dgm:t>
        <a:bodyPr/>
        <a:lstStyle/>
        <a:p>
          <a:endParaRPr lang="en-US"/>
        </a:p>
      </dgm:t>
    </dgm:pt>
    <dgm:pt modelId="{ACD316CD-61A5-427C-A122-E7DF829DD1D1}" type="pres">
      <dgm:prSet presAssocID="{0EE9A1D4-5EA3-42AC-88F0-0CF20B2AC534}" presName="root" presStyleCnt="0">
        <dgm:presLayoutVars>
          <dgm:dir/>
          <dgm:resizeHandles val="exact"/>
        </dgm:presLayoutVars>
      </dgm:prSet>
      <dgm:spPr/>
    </dgm:pt>
    <dgm:pt modelId="{D35E392F-F5E5-48BB-9B33-F781FAC9362A}" type="pres">
      <dgm:prSet presAssocID="{34119161-3ADC-44FF-9B3E-3FC159063133}" presName="compNode" presStyleCnt="0"/>
      <dgm:spPr/>
    </dgm:pt>
    <dgm:pt modelId="{E94F51DC-38B1-4EC0-96FE-13A5986AA273}" type="pres">
      <dgm:prSet presAssocID="{34119161-3ADC-44FF-9B3E-3FC159063133}" presName="bgRect" presStyleLbl="bgShp" presStyleIdx="0" presStyleCnt="4"/>
      <dgm:spPr/>
    </dgm:pt>
    <dgm:pt modelId="{BB54F704-5D2E-4396-B766-3B150A22842F}" type="pres">
      <dgm:prSet presAssocID="{34119161-3ADC-44FF-9B3E-3FC15906313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86A58B9D-A103-4AF4-B9F7-AE836C55BD4F}" type="pres">
      <dgm:prSet presAssocID="{34119161-3ADC-44FF-9B3E-3FC159063133}" presName="spaceRect" presStyleCnt="0"/>
      <dgm:spPr/>
    </dgm:pt>
    <dgm:pt modelId="{A1EC37BB-A7B8-4116-A341-1726BABFB556}" type="pres">
      <dgm:prSet presAssocID="{34119161-3ADC-44FF-9B3E-3FC159063133}" presName="parTx" presStyleLbl="revTx" presStyleIdx="0" presStyleCnt="4">
        <dgm:presLayoutVars>
          <dgm:chMax val="0"/>
          <dgm:chPref val="0"/>
        </dgm:presLayoutVars>
      </dgm:prSet>
      <dgm:spPr/>
    </dgm:pt>
    <dgm:pt modelId="{5925011A-F1CF-4D36-90CE-04B2FB60FC4B}" type="pres">
      <dgm:prSet presAssocID="{63FDB0BE-8D24-4CDF-8FF3-13E33751F043}" presName="sibTrans" presStyleCnt="0"/>
      <dgm:spPr/>
    </dgm:pt>
    <dgm:pt modelId="{170D6DD2-24CC-4795-835F-A2614BB438E8}" type="pres">
      <dgm:prSet presAssocID="{8E1FC609-8D1E-46F6-892D-DCD9EBB75974}" presName="compNode" presStyleCnt="0"/>
      <dgm:spPr/>
    </dgm:pt>
    <dgm:pt modelId="{C19BD985-2BF7-4309-93CB-A10DA579884F}" type="pres">
      <dgm:prSet presAssocID="{8E1FC609-8D1E-46F6-892D-DCD9EBB75974}" presName="bgRect" presStyleLbl="bgShp" presStyleIdx="1" presStyleCnt="4"/>
      <dgm:spPr/>
    </dgm:pt>
    <dgm:pt modelId="{714A038E-8BC5-4FBF-94DC-245A547FCC23}" type="pres">
      <dgm:prSet presAssocID="{8E1FC609-8D1E-46F6-892D-DCD9EBB7597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EEB28C26-3689-4146-BCC9-B9FA86DF371B}" type="pres">
      <dgm:prSet presAssocID="{8E1FC609-8D1E-46F6-892D-DCD9EBB75974}" presName="spaceRect" presStyleCnt="0"/>
      <dgm:spPr/>
    </dgm:pt>
    <dgm:pt modelId="{651567CD-2CBA-4CE0-99BD-DFFAB931B143}" type="pres">
      <dgm:prSet presAssocID="{8E1FC609-8D1E-46F6-892D-DCD9EBB75974}" presName="parTx" presStyleLbl="revTx" presStyleIdx="1" presStyleCnt="4">
        <dgm:presLayoutVars>
          <dgm:chMax val="0"/>
          <dgm:chPref val="0"/>
        </dgm:presLayoutVars>
      </dgm:prSet>
      <dgm:spPr/>
    </dgm:pt>
    <dgm:pt modelId="{B245715C-C198-43F6-8AD1-4999A633E6E6}" type="pres">
      <dgm:prSet presAssocID="{5E7EFDD1-98B5-4A6A-9256-6AEB1509DBB3}" presName="sibTrans" presStyleCnt="0"/>
      <dgm:spPr/>
    </dgm:pt>
    <dgm:pt modelId="{F09BB9FD-D65E-40F9-96F0-8C01E38FD85B}" type="pres">
      <dgm:prSet presAssocID="{3AEA1DDE-D00E-48FA-A96E-964DF03D3ECB}" presName="compNode" presStyleCnt="0"/>
      <dgm:spPr/>
    </dgm:pt>
    <dgm:pt modelId="{B7EB83DB-8B35-4D9B-A0B1-CB5C56483280}" type="pres">
      <dgm:prSet presAssocID="{3AEA1DDE-D00E-48FA-A96E-964DF03D3ECB}" presName="bgRect" presStyleLbl="bgShp" presStyleIdx="2" presStyleCnt="4"/>
      <dgm:spPr/>
    </dgm:pt>
    <dgm:pt modelId="{3BDBF743-38AF-4A16-97C8-4CB9C90463C2}" type="pres">
      <dgm:prSet presAssocID="{3AEA1DDE-D00E-48FA-A96E-964DF03D3EC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A0E20D25-B254-4D94-95BC-ADD071DF74BE}" type="pres">
      <dgm:prSet presAssocID="{3AEA1DDE-D00E-48FA-A96E-964DF03D3ECB}" presName="spaceRect" presStyleCnt="0"/>
      <dgm:spPr/>
    </dgm:pt>
    <dgm:pt modelId="{D9059AB5-8B5E-4BE2-88AA-A0429C8C92A1}" type="pres">
      <dgm:prSet presAssocID="{3AEA1DDE-D00E-48FA-A96E-964DF03D3ECB}" presName="parTx" presStyleLbl="revTx" presStyleIdx="2" presStyleCnt="4">
        <dgm:presLayoutVars>
          <dgm:chMax val="0"/>
          <dgm:chPref val="0"/>
        </dgm:presLayoutVars>
      </dgm:prSet>
      <dgm:spPr/>
    </dgm:pt>
    <dgm:pt modelId="{0852A48E-C8B8-44D8-9D78-46FE0F335897}" type="pres">
      <dgm:prSet presAssocID="{899BE8E8-83CF-4581-934B-610B477312DE}" presName="sibTrans" presStyleCnt="0"/>
      <dgm:spPr/>
    </dgm:pt>
    <dgm:pt modelId="{1F82DCD6-C232-4618-A0E6-950C4113C70C}" type="pres">
      <dgm:prSet presAssocID="{0A908BA3-CD70-4521-ADF1-28F92FC1B64F}" presName="compNode" presStyleCnt="0"/>
      <dgm:spPr/>
    </dgm:pt>
    <dgm:pt modelId="{251C8C0D-BC76-4432-A0DC-03D0F8F85105}" type="pres">
      <dgm:prSet presAssocID="{0A908BA3-CD70-4521-ADF1-28F92FC1B64F}" presName="bgRect" presStyleLbl="bgShp" presStyleIdx="3" presStyleCnt="4"/>
      <dgm:spPr/>
    </dgm:pt>
    <dgm:pt modelId="{9AA5D562-8798-4974-8579-FED065F73022}" type="pres">
      <dgm:prSet presAssocID="{0A908BA3-CD70-4521-ADF1-28F92FC1B64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tronaut"/>
        </a:ext>
      </dgm:extLst>
    </dgm:pt>
    <dgm:pt modelId="{7AA11CF9-9BE6-4657-9DE2-F31C67901214}" type="pres">
      <dgm:prSet presAssocID="{0A908BA3-CD70-4521-ADF1-28F92FC1B64F}" presName="spaceRect" presStyleCnt="0"/>
      <dgm:spPr/>
    </dgm:pt>
    <dgm:pt modelId="{75F2DDCB-F450-4E8A-A746-A76A54FE9DAD}" type="pres">
      <dgm:prSet presAssocID="{0A908BA3-CD70-4521-ADF1-28F92FC1B64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2AE094D-A4D8-4CEB-96C7-72F97863BCA9}" type="presOf" srcId="{34119161-3ADC-44FF-9B3E-3FC159063133}" destId="{A1EC37BB-A7B8-4116-A341-1726BABFB556}" srcOrd="0" destOrd="0" presId="urn:microsoft.com/office/officeart/2018/2/layout/IconVerticalSolidList"/>
    <dgm:cxn modelId="{B38C7F59-2966-4918-B299-8D90FA96A116}" type="presOf" srcId="{0EE9A1D4-5EA3-42AC-88F0-0CF20B2AC534}" destId="{ACD316CD-61A5-427C-A122-E7DF829DD1D1}" srcOrd="0" destOrd="0" presId="urn:microsoft.com/office/officeart/2018/2/layout/IconVerticalSolidList"/>
    <dgm:cxn modelId="{6C2BF98F-49D9-47EA-BDCE-AD13546A4D10}" type="presOf" srcId="{8E1FC609-8D1E-46F6-892D-DCD9EBB75974}" destId="{651567CD-2CBA-4CE0-99BD-DFFAB931B143}" srcOrd="0" destOrd="0" presId="urn:microsoft.com/office/officeart/2018/2/layout/IconVerticalSolidList"/>
    <dgm:cxn modelId="{6E7419B4-0396-4EC8-89AE-5C3DDBCBB0C9}" type="presOf" srcId="{0A908BA3-CD70-4521-ADF1-28F92FC1B64F}" destId="{75F2DDCB-F450-4E8A-A746-A76A54FE9DAD}" srcOrd="0" destOrd="0" presId="urn:microsoft.com/office/officeart/2018/2/layout/IconVerticalSolidList"/>
    <dgm:cxn modelId="{3FF434C1-03E2-4A95-8324-4FA772889C53}" type="presOf" srcId="{3AEA1DDE-D00E-48FA-A96E-964DF03D3ECB}" destId="{D9059AB5-8B5E-4BE2-88AA-A0429C8C92A1}" srcOrd="0" destOrd="0" presId="urn:microsoft.com/office/officeart/2018/2/layout/IconVerticalSolidList"/>
    <dgm:cxn modelId="{80734BC8-C940-4BA8-AB09-522264A3CB3B}" srcId="{0EE9A1D4-5EA3-42AC-88F0-0CF20B2AC534}" destId="{3AEA1DDE-D00E-48FA-A96E-964DF03D3ECB}" srcOrd="2" destOrd="0" parTransId="{B23EF1BC-25B5-4D99-82D2-B71B5403F722}" sibTransId="{899BE8E8-83CF-4581-934B-610B477312DE}"/>
    <dgm:cxn modelId="{7B90D5D5-18A7-4EE2-AC27-A42BAF1D30F6}" srcId="{0EE9A1D4-5EA3-42AC-88F0-0CF20B2AC534}" destId="{34119161-3ADC-44FF-9B3E-3FC159063133}" srcOrd="0" destOrd="0" parTransId="{7C950FF8-14A6-497D-AF9C-2AC09D7A17E6}" sibTransId="{63FDB0BE-8D24-4CDF-8FF3-13E33751F043}"/>
    <dgm:cxn modelId="{8632DCD6-4C12-4321-AFE8-C88703AF9BEB}" srcId="{0EE9A1D4-5EA3-42AC-88F0-0CF20B2AC534}" destId="{8E1FC609-8D1E-46F6-892D-DCD9EBB75974}" srcOrd="1" destOrd="0" parTransId="{4C85EF48-F2D1-4BAA-8677-095BD59EC701}" sibTransId="{5E7EFDD1-98B5-4A6A-9256-6AEB1509DBB3}"/>
    <dgm:cxn modelId="{C695BCE0-4C03-40D5-84CB-B1F344C6D517}" srcId="{0EE9A1D4-5EA3-42AC-88F0-0CF20B2AC534}" destId="{0A908BA3-CD70-4521-ADF1-28F92FC1B64F}" srcOrd="3" destOrd="0" parTransId="{5B6E8B03-4A0F-47CA-BDCF-86947051D82D}" sibTransId="{3B4999FF-6EF3-4922-806C-1A1C07CF8CE6}"/>
    <dgm:cxn modelId="{B557C6DC-5969-40FD-AE63-12BCC766D66A}" type="presParOf" srcId="{ACD316CD-61A5-427C-A122-E7DF829DD1D1}" destId="{D35E392F-F5E5-48BB-9B33-F781FAC9362A}" srcOrd="0" destOrd="0" presId="urn:microsoft.com/office/officeart/2018/2/layout/IconVerticalSolidList"/>
    <dgm:cxn modelId="{C9025A47-4EA3-4FE9-8648-96B746BE9786}" type="presParOf" srcId="{D35E392F-F5E5-48BB-9B33-F781FAC9362A}" destId="{E94F51DC-38B1-4EC0-96FE-13A5986AA273}" srcOrd="0" destOrd="0" presId="urn:microsoft.com/office/officeart/2018/2/layout/IconVerticalSolidList"/>
    <dgm:cxn modelId="{81B7A700-5C1A-4DC7-A48F-A2CB81B1A105}" type="presParOf" srcId="{D35E392F-F5E5-48BB-9B33-F781FAC9362A}" destId="{BB54F704-5D2E-4396-B766-3B150A22842F}" srcOrd="1" destOrd="0" presId="urn:microsoft.com/office/officeart/2018/2/layout/IconVerticalSolidList"/>
    <dgm:cxn modelId="{2DF2B906-274F-49DB-96AF-E7BC47F985D5}" type="presParOf" srcId="{D35E392F-F5E5-48BB-9B33-F781FAC9362A}" destId="{86A58B9D-A103-4AF4-B9F7-AE836C55BD4F}" srcOrd="2" destOrd="0" presId="urn:microsoft.com/office/officeart/2018/2/layout/IconVerticalSolidList"/>
    <dgm:cxn modelId="{D987A2E9-3114-4C18-95AF-8DCA9D491BEB}" type="presParOf" srcId="{D35E392F-F5E5-48BB-9B33-F781FAC9362A}" destId="{A1EC37BB-A7B8-4116-A341-1726BABFB556}" srcOrd="3" destOrd="0" presId="urn:microsoft.com/office/officeart/2018/2/layout/IconVerticalSolidList"/>
    <dgm:cxn modelId="{DC15DA63-5A71-44BC-92A7-9BEFCDF8FD19}" type="presParOf" srcId="{ACD316CD-61A5-427C-A122-E7DF829DD1D1}" destId="{5925011A-F1CF-4D36-90CE-04B2FB60FC4B}" srcOrd="1" destOrd="0" presId="urn:microsoft.com/office/officeart/2018/2/layout/IconVerticalSolidList"/>
    <dgm:cxn modelId="{F5FEA68D-B012-4FF3-8D9B-87EB879DF5F2}" type="presParOf" srcId="{ACD316CD-61A5-427C-A122-E7DF829DD1D1}" destId="{170D6DD2-24CC-4795-835F-A2614BB438E8}" srcOrd="2" destOrd="0" presId="urn:microsoft.com/office/officeart/2018/2/layout/IconVerticalSolidList"/>
    <dgm:cxn modelId="{103B4DB3-6135-44A0-B747-4C62F7E72439}" type="presParOf" srcId="{170D6DD2-24CC-4795-835F-A2614BB438E8}" destId="{C19BD985-2BF7-4309-93CB-A10DA579884F}" srcOrd="0" destOrd="0" presId="urn:microsoft.com/office/officeart/2018/2/layout/IconVerticalSolidList"/>
    <dgm:cxn modelId="{A0C039AA-F870-4F81-8033-16B589B2F98A}" type="presParOf" srcId="{170D6DD2-24CC-4795-835F-A2614BB438E8}" destId="{714A038E-8BC5-4FBF-94DC-245A547FCC23}" srcOrd="1" destOrd="0" presId="urn:microsoft.com/office/officeart/2018/2/layout/IconVerticalSolidList"/>
    <dgm:cxn modelId="{F0AF34A7-AB33-4CAB-A0DF-3A6280A4C835}" type="presParOf" srcId="{170D6DD2-24CC-4795-835F-A2614BB438E8}" destId="{EEB28C26-3689-4146-BCC9-B9FA86DF371B}" srcOrd="2" destOrd="0" presId="urn:microsoft.com/office/officeart/2018/2/layout/IconVerticalSolidList"/>
    <dgm:cxn modelId="{B14C0B44-66D4-41ED-ACDD-5FB92DBF7C24}" type="presParOf" srcId="{170D6DD2-24CC-4795-835F-A2614BB438E8}" destId="{651567CD-2CBA-4CE0-99BD-DFFAB931B143}" srcOrd="3" destOrd="0" presId="urn:microsoft.com/office/officeart/2018/2/layout/IconVerticalSolidList"/>
    <dgm:cxn modelId="{DD0378B9-7D6D-47FE-BE60-D687E7CA15C2}" type="presParOf" srcId="{ACD316CD-61A5-427C-A122-E7DF829DD1D1}" destId="{B245715C-C198-43F6-8AD1-4999A633E6E6}" srcOrd="3" destOrd="0" presId="urn:microsoft.com/office/officeart/2018/2/layout/IconVerticalSolidList"/>
    <dgm:cxn modelId="{378AB259-24E1-49FE-AAB0-21874DF088FA}" type="presParOf" srcId="{ACD316CD-61A5-427C-A122-E7DF829DD1D1}" destId="{F09BB9FD-D65E-40F9-96F0-8C01E38FD85B}" srcOrd="4" destOrd="0" presId="urn:microsoft.com/office/officeart/2018/2/layout/IconVerticalSolidList"/>
    <dgm:cxn modelId="{143E4E46-F571-4249-8111-17550FCD46BB}" type="presParOf" srcId="{F09BB9FD-D65E-40F9-96F0-8C01E38FD85B}" destId="{B7EB83DB-8B35-4D9B-A0B1-CB5C56483280}" srcOrd="0" destOrd="0" presId="urn:microsoft.com/office/officeart/2018/2/layout/IconVerticalSolidList"/>
    <dgm:cxn modelId="{979F9B4C-35BB-4FB0-9F4C-EF0843E1DD71}" type="presParOf" srcId="{F09BB9FD-D65E-40F9-96F0-8C01E38FD85B}" destId="{3BDBF743-38AF-4A16-97C8-4CB9C90463C2}" srcOrd="1" destOrd="0" presId="urn:microsoft.com/office/officeart/2018/2/layout/IconVerticalSolidList"/>
    <dgm:cxn modelId="{375FB1DD-B562-4393-9953-292DDC551C72}" type="presParOf" srcId="{F09BB9FD-D65E-40F9-96F0-8C01E38FD85B}" destId="{A0E20D25-B254-4D94-95BC-ADD071DF74BE}" srcOrd="2" destOrd="0" presId="urn:microsoft.com/office/officeart/2018/2/layout/IconVerticalSolidList"/>
    <dgm:cxn modelId="{7F531AA7-593F-486D-994B-DBC5A37C9337}" type="presParOf" srcId="{F09BB9FD-D65E-40F9-96F0-8C01E38FD85B}" destId="{D9059AB5-8B5E-4BE2-88AA-A0429C8C92A1}" srcOrd="3" destOrd="0" presId="urn:microsoft.com/office/officeart/2018/2/layout/IconVerticalSolidList"/>
    <dgm:cxn modelId="{55A935DC-9797-46A6-9EB8-04CB16113A1C}" type="presParOf" srcId="{ACD316CD-61A5-427C-A122-E7DF829DD1D1}" destId="{0852A48E-C8B8-44D8-9D78-46FE0F335897}" srcOrd="5" destOrd="0" presId="urn:microsoft.com/office/officeart/2018/2/layout/IconVerticalSolidList"/>
    <dgm:cxn modelId="{6031614C-C01D-4B59-8108-79F89E7945D8}" type="presParOf" srcId="{ACD316CD-61A5-427C-A122-E7DF829DD1D1}" destId="{1F82DCD6-C232-4618-A0E6-950C4113C70C}" srcOrd="6" destOrd="0" presId="urn:microsoft.com/office/officeart/2018/2/layout/IconVerticalSolidList"/>
    <dgm:cxn modelId="{F9043708-D62E-4008-9CC3-827E6B7AE285}" type="presParOf" srcId="{1F82DCD6-C232-4618-A0E6-950C4113C70C}" destId="{251C8C0D-BC76-4432-A0DC-03D0F8F85105}" srcOrd="0" destOrd="0" presId="urn:microsoft.com/office/officeart/2018/2/layout/IconVerticalSolidList"/>
    <dgm:cxn modelId="{C4F357FA-925D-4B4E-9548-186A5801D349}" type="presParOf" srcId="{1F82DCD6-C232-4618-A0E6-950C4113C70C}" destId="{9AA5D562-8798-4974-8579-FED065F73022}" srcOrd="1" destOrd="0" presId="urn:microsoft.com/office/officeart/2018/2/layout/IconVerticalSolidList"/>
    <dgm:cxn modelId="{A3484DFA-84E1-4D93-A2B2-B938174EB722}" type="presParOf" srcId="{1F82DCD6-C232-4618-A0E6-950C4113C70C}" destId="{7AA11CF9-9BE6-4657-9DE2-F31C67901214}" srcOrd="2" destOrd="0" presId="urn:microsoft.com/office/officeart/2018/2/layout/IconVerticalSolidList"/>
    <dgm:cxn modelId="{0C774717-E458-4BEF-B837-AE35366E1BCF}" type="presParOf" srcId="{1F82DCD6-C232-4618-A0E6-950C4113C70C}" destId="{75F2DDCB-F450-4E8A-A746-A76A54FE9D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1E35BD8-D1F2-4209-B918-B99CB6CB0E7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A7A89F9-4109-49A5-B549-079AD01163E2}">
      <dgm:prSet custT="1"/>
      <dgm:spPr/>
      <dgm:t>
        <a:bodyPr/>
        <a:lstStyle/>
        <a:p>
          <a:r>
            <a:rPr lang="en-US" sz="4700"/>
            <a:t>WA State Learning Standards </a:t>
          </a:r>
          <a:r>
            <a:rPr lang="en-US" sz="3200" i="1">
              <a:hlinkClick xmlns:r="http://schemas.openxmlformats.org/officeDocument/2006/relationships" r:id="rId1"/>
            </a:rPr>
            <a:t>Link to Standards </a:t>
          </a:r>
          <a:endParaRPr lang="en-US" sz="3200" i="1"/>
        </a:p>
      </dgm:t>
    </dgm:pt>
    <dgm:pt modelId="{7A389D28-CC89-4826-BE77-ADD216A96AA4}" type="parTrans" cxnId="{E32D2910-03B7-40A5-88EE-A17355451C45}">
      <dgm:prSet/>
      <dgm:spPr/>
      <dgm:t>
        <a:bodyPr/>
        <a:lstStyle/>
        <a:p>
          <a:endParaRPr lang="en-US"/>
        </a:p>
      </dgm:t>
    </dgm:pt>
    <dgm:pt modelId="{1E073905-0E9C-44A9-82A0-4C3293DB923E}" type="sibTrans" cxnId="{E32D2910-03B7-40A5-88EE-A17355451C45}">
      <dgm:prSet/>
      <dgm:spPr/>
      <dgm:t>
        <a:bodyPr/>
        <a:lstStyle/>
        <a:p>
          <a:endParaRPr lang="en-US"/>
        </a:p>
      </dgm:t>
    </dgm:pt>
    <dgm:pt modelId="{699B6A86-00C9-42A3-B602-FCF1E0FB7209}">
      <dgm:prSet/>
      <dgm:spPr/>
      <dgm:t>
        <a:bodyPr/>
        <a:lstStyle/>
        <a:p>
          <a:r>
            <a:rPr lang="en-US" dirty="0" err="1"/>
            <a:t>InquirED</a:t>
          </a:r>
          <a:endParaRPr lang="en-US" dirty="0"/>
        </a:p>
      </dgm:t>
    </dgm:pt>
    <dgm:pt modelId="{DEA8DC98-37AD-42C7-BE9A-27E4F416F307}" type="parTrans" cxnId="{A75C84FE-8EF1-4715-9572-F7562B768F6F}">
      <dgm:prSet/>
      <dgm:spPr/>
      <dgm:t>
        <a:bodyPr/>
        <a:lstStyle/>
        <a:p>
          <a:endParaRPr lang="en-US"/>
        </a:p>
      </dgm:t>
    </dgm:pt>
    <dgm:pt modelId="{D38436E4-3934-4266-9DA9-615ED99DE64F}" type="sibTrans" cxnId="{A75C84FE-8EF1-4715-9572-F7562B768F6F}">
      <dgm:prSet/>
      <dgm:spPr/>
      <dgm:t>
        <a:bodyPr/>
        <a:lstStyle/>
        <a:p>
          <a:endParaRPr lang="en-US"/>
        </a:p>
      </dgm:t>
    </dgm:pt>
    <dgm:pt modelId="{892097F6-5457-4126-9EED-B1301C11AEDB}">
      <dgm:prSet/>
      <dgm:spPr/>
      <dgm:t>
        <a:bodyPr/>
        <a:lstStyle/>
        <a:p>
          <a:r>
            <a:rPr lang="en-US" dirty="0"/>
            <a:t>iCivics</a:t>
          </a:r>
        </a:p>
      </dgm:t>
    </dgm:pt>
    <dgm:pt modelId="{BA07535F-7A21-444F-A015-C90A3F8A3681}" type="parTrans" cxnId="{61CD2F33-4895-48BD-9DF1-CA2BC104EB80}">
      <dgm:prSet/>
      <dgm:spPr/>
      <dgm:t>
        <a:bodyPr/>
        <a:lstStyle/>
        <a:p>
          <a:endParaRPr lang="en-US"/>
        </a:p>
      </dgm:t>
    </dgm:pt>
    <dgm:pt modelId="{40C66160-F575-48FB-9189-828F69511EE6}" type="sibTrans" cxnId="{61CD2F33-4895-48BD-9DF1-CA2BC104EB80}">
      <dgm:prSet/>
      <dgm:spPr/>
      <dgm:t>
        <a:bodyPr/>
        <a:lstStyle/>
        <a:p>
          <a:endParaRPr lang="en-US"/>
        </a:p>
      </dgm:t>
    </dgm:pt>
    <dgm:pt modelId="{0600E7CA-4C2E-42AD-A761-170ADC7BB983}" type="pres">
      <dgm:prSet presAssocID="{31E35BD8-D1F2-4209-B918-B99CB6CB0E7D}" presName="linear" presStyleCnt="0">
        <dgm:presLayoutVars>
          <dgm:animLvl val="lvl"/>
          <dgm:resizeHandles val="exact"/>
        </dgm:presLayoutVars>
      </dgm:prSet>
      <dgm:spPr/>
    </dgm:pt>
    <dgm:pt modelId="{A9D2E7E6-0F26-4C22-8A37-E1FFCD965326}" type="pres">
      <dgm:prSet presAssocID="{AA7A89F9-4109-49A5-B549-079AD01163E2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FDD7783E-0F09-4FCC-9F9D-A1ABFD17FE05}" type="pres">
      <dgm:prSet presAssocID="{AA7A89F9-4109-49A5-B549-079AD01163E2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32D2910-03B7-40A5-88EE-A17355451C45}" srcId="{31E35BD8-D1F2-4209-B918-B99CB6CB0E7D}" destId="{AA7A89F9-4109-49A5-B549-079AD01163E2}" srcOrd="0" destOrd="0" parTransId="{7A389D28-CC89-4826-BE77-ADD216A96AA4}" sibTransId="{1E073905-0E9C-44A9-82A0-4C3293DB923E}"/>
    <dgm:cxn modelId="{61CD2F33-4895-48BD-9DF1-CA2BC104EB80}" srcId="{AA7A89F9-4109-49A5-B549-079AD01163E2}" destId="{892097F6-5457-4126-9EED-B1301C11AEDB}" srcOrd="1" destOrd="0" parTransId="{BA07535F-7A21-444F-A015-C90A3F8A3681}" sibTransId="{40C66160-F575-48FB-9189-828F69511EE6}"/>
    <dgm:cxn modelId="{F4654937-5B48-41BD-9BD6-456648366EAB}" type="presOf" srcId="{AA7A89F9-4109-49A5-B549-079AD01163E2}" destId="{A9D2E7E6-0F26-4C22-8A37-E1FFCD965326}" srcOrd="0" destOrd="0" presId="urn:microsoft.com/office/officeart/2005/8/layout/vList2"/>
    <dgm:cxn modelId="{36AD4356-7A08-4B4C-A090-E9B597B9EBB1}" type="presOf" srcId="{699B6A86-00C9-42A3-B602-FCF1E0FB7209}" destId="{FDD7783E-0F09-4FCC-9F9D-A1ABFD17FE05}" srcOrd="0" destOrd="0" presId="urn:microsoft.com/office/officeart/2005/8/layout/vList2"/>
    <dgm:cxn modelId="{279C55CE-C90D-422C-ABCD-3B65D334551C}" type="presOf" srcId="{892097F6-5457-4126-9EED-B1301C11AEDB}" destId="{FDD7783E-0F09-4FCC-9F9D-A1ABFD17FE05}" srcOrd="0" destOrd="1" presId="urn:microsoft.com/office/officeart/2005/8/layout/vList2"/>
    <dgm:cxn modelId="{D32534FC-1D4E-453F-888C-15F397B89B7F}" type="presOf" srcId="{31E35BD8-D1F2-4209-B918-B99CB6CB0E7D}" destId="{0600E7CA-4C2E-42AD-A761-170ADC7BB983}" srcOrd="0" destOrd="0" presId="urn:microsoft.com/office/officeart/2005/8/layout/vList2"/>
    <dgm:cxn modelId="{A75C84FE-8EF1-4715-9572-F7562B768F6F}" srcId="{AA7A89F9-4109-49A5-B549-079AD01163E2}" destId="{699B6A86-00C9-42A3-B602-FCF1E0FB7209}" srcOrd="0" destOrd="0" parTransId="{DEA8DC98-37AD-42C7-BE9A-27E4F416F307}" sibTransId="{D38436E4-3934-4266-9DA9-615ED99DE64F}"/>
    <dgm:cxn modelId="{91DDC3AC-0816-48AF-9BEE-1B2FF262BA1C}" type="presParOf" srcId="{0600E7CA-4C2E-42AD-A761-170ADC7BB983}" destId="{A9D2E7E6-0F26-4C22-8A37-E1FFCD965326}" srcOrd="0" destOrd="0" presId="urn:microsoft.com/office/officeart/2005/8/layout/vList2"/>
    <dgm:cxn modelId="{24B4650E-9EE0-4689-AA4D-0C26A2FD66AA}" type="presParOf" srcId="{0600E7CA-4C2E-42AD-A761-170ADC7BB983}" destId="{FDD7783E-0F09-4FCC-9F9D-A1ABFD17FE0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43AF5DC-0867-408A-A2F7-A48DEACAC45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90FC7B9-865D-486C-A839-DC6106B1EAF5}">
      <dgm:prSet/>
      <dgm:spPr/>
      <dgm:t>
        <a:bodyPr/>
        <a:lstStyle/>
        <a:p>
          <a:r>
            <a:rPr lang="en-US"/>
            <a:t>Civics</a:t>
          </a:r>
        </a:p>
      </dgm:t>
    </dgm:pt>
    <dgm:pt modelId="{C25398AC-CFDD-4BB2-8AAF-FFBDDB350217}" type="parTrans" cxnId="{24464D84-B3F4-47E8-AA0A-B64BF3F2AE19}">
      <dgm:prSet/>
      <dgm:spPr/>
      <dgm:t>
        <a:bodyPr/>
        <a:lstStyle/>
        <a:p>
          <a:endParaRPr lang="en-US"/>
        </a:p>
      </dgm:t>
    </dgm:pt>
    <dgm:pt modelId="{BE22A5E9-AE72-4C17-9BF7-767D9EFCF037}" type="sibTrans" cxnId="{24464D84-B3F4-47E8-AA0A-B64BF3F2AE19}">
      <dgm:prSet/>
      <dgm:spPr/>
      <dgm:t>
        <a:bodyPr/>
        <a:lstStyle/>
        <a:p>
          <a:endParaRPr lang="en-US"/>
        </a:p>
      </dgm:t>
    </dgm:pt>
    <dgm:pt modelId="{A9B7DEED-4A6A-4977-A0C9-A9123D8D3201}">
      <dgm:prSet/>
      <dgm:spPr/>
      <dgm:t>
        <a:bodyPr/>
        <a:lstStyle/>
        <a:p>
          <a:r>
            <a:rPr lang="en-US"/>
            <a:t>History</a:t>
          </a:r>
        </a:p>
      </dgm:t>
    </dgm:pt>
    <dgm:pt modelId="{91E3D920-75EB-4033-96EC-BF0DEFE63068}" type="parTrans" cxnId="{C607F9C9-E699-4D49-A42F-41BF22A916EE}">
      <dgm:prSet/>
      <dgm:spPr/>
      <dgm:t>
        <a:bodyPr/>
        <a:lstStyle/>
        <a:p>
          <a:endParaRPr lang="en-US"/>
        </a:p>
      </dgm:t>
    </dgm:pt>
    <dgm:pt modelId="{82E12572-791F-4C90-8D34-E35BF3A0D35B}" type="sibTrans" cxnId="{C607F9C9-E699-4D49-A42F-41BF22A916EE}">
      <dgm:prSet/>
      <dgm:spPr/>
      <dgm:t>
        <a:bodyPr/>
        <a:lstStyle/>
        <a:p>
          <a:endParaRPr lang="en-US"/>
        </a:p>
      </dgm:t>
    </dgm:pt>
    <dgm:pt modelId="{873BED5A-E301-40E2-88EF-5360BF6E8D41}">
      <dgm:prSet/>
      <dgm:spPr/>
      <dgm:t>
        <a:bodyPr/>
        <a:lstStyle/>
        <a:p>
          <a:r>
            <a:rPr lang="en-US"/>
            <a:t>Geography</a:t>
          </a:r>
        </a:p>
      </dgm:t>
    </dgm:pt>
    <dgm:pt modelId="{9B6CE54F-D453-4645-A8D8-433DCA2CA6BA}" type="parTrans" cxnId="{18953B66-2914-454D-9459-6B4FB6E64A33}">
      <dgm:prSet/>
      <dgm:spPr/>
      <dgm:t>
        <a:bodyPr/>
        <a:lstStyle/>
        <a:p>
          <a:endParaRPr lang="en-US"/>
        </a:p>
      </dgm:t>
    </dgm:pt>
    <dgm:pt modelId="{6857F9B2-1060-4842-AC93-1C2E903F66E5}" type="sibTrans" cxnId="{18953B66-2914-454D-9459-6B4FB6E64A33}">
      <dgm:prSet/>
      <dgm:spPr/>
      <dgm:t>
        <a:bodyPr/>
        <a:lstStyle/>
        <a:p>
          <a:endParaRPr lang="en-US"/>
        </a:p>
      </dgm:t>
    </dgm:pt>
    <dgm:pt modelId="{D2A56A20-0B44-4817-93F8-34A85603E81B}">
      <dgm:prSet/>
      <dgm:spPr/>
      <dgm:t>
        <a:bodyPr/>
        <a:lstStyle/>
        <a:p>
          <a:r>
            <a:rPr lang="en-US"/>
            <a:t>Social Studies</a:t>
          </a:r>
        </a:p>
      </dgm:t>
    </dgm:pt>
    <dgm:pt modelId="{583E6429-71D6-4B70-859F-4ACFB83BA0B2}" type="parTrans" cxnId="{9D046892-D7E7-46A5-AE9F-C7C9350F0383}">
      <dgm:prSet/>
      <dgm:spPr/>
      <dgm:t>
        <a:bodyPr/>
        <a:lstStyle/>
        <a:p>
          <a:endParaRPr lang="en-US"/>
        </a:p>
      </dgm:t>
    </dgm:pt>
    <dgm:pt modelId="{DEB40665-574B-44AE-89FE-B45749553A6C}" type="sibTrans" cxnId="{9D046892-D7E7-46A5-AE9F-C7C9350F0383}">
      <dgm:prSet/>
      <dgm:spPr/>
      <dgm:t>
        <a:bodyPr/>
        <a:lstStyle/>
        <a:p>
          <a:endParaRPr lang="en-US"/>
        </a:p>
      </dgm:t>
    </dgm:pt>
    <dgm:pt modelId="{954F978F-F6A1-400B-9506-395FF2F6D17A}" type="pres">
      <dgm:prSet presAssocID="{043AF5DC-0867-408A-A2F7-A48DEACAC451}" presName="root" presStyleCnt="0">
        <dgm:presLayoutVars>
          <dgm:dir/>
          <dgm:resizeHandles val="exact"/>
        </dgm:presLayoutVars>
      </dgm:prSet>
      <dgm:spPr/>
    </dgm:pt>
    <dgm:pt modelId="{4396B6E6-D9EB-4508-888B-59D7E0808873}" type="pres">
      <dgm:prSet presAssocID="{F90FC7B9-865D-486C-A839-DC6106B1EAF5}" presName="compNode" presStyleCnt="0"/>
      <dgm:spPr/>
    </dgm:pt>
    <dgm:pt modelId="{4427A37C-AE1C-4EDE-8FAE-78C657CDF916}" type="pres">
      <dgm:prSet presAssocID="{F90FC7B9-865D-486C-A839-DC6106B1EAF5}" presName="bgRect" presStyleLbl="bgShp" presStyleIdx="0" presStyleCnt="4"/>
      <dgm:spPr/>
    </dgm:pt>
    <dgm:pt modelId="{2EE9B5B2-F37F-407C-8110-6342A23DF644}" type="pres">
      <dgm:prSet presAssocID="{F90FC7B9-865D-486C-A839-DC6106B1EAF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7FCB2ABF-5748-4C39-B9A4-814FCF906E6F}" type="pres">
      <dgm:prSet presAssocID="{F90FC7B9-865D-486C-A839-DC6106B1EAF5}" presName="spaceRect" presStyleCnt="0"/>
      <dgm:spPr/>
    </dgm:pt>
    <dgm:pt modelId="{8C25FB4B-2C35-43F9-8E9F-2E2BE2D0F056}" type="pres">
      <dgm:prSet presAssocID="{F90FC7B9-865D-486C-A839-DC6106B1EAF5}" presName="parTx" presStyleLbl="revTx" presStyleIdx="0" presStyleCnt="4">
        <dgm:presLayoutVars>
          <dgm:chMax val="0"/>
          <dgm:chPref val="0"/>
        </dgm:presLayoutVars>
      </dgm:prSet>
      <dgm:spPr/>
    </dgm:pt>
    <dgm:pt modelId="{ECF56444-9C46-488A-BFAA-B1A7CECD4546}" type="pres">
      <dgm:prSet presAssocID="{BE22A5E9-AE72-4C17-9BF7-767D9EFCF037}" presName="sibTrans" presStyleCnt="0"/>
      <dgm:spPr/>
    </dgm:pt>
    <dgm:pt modelId="{B2CCA009-6AB5-4E34-9B98-2CC7E768E544}" type="pres">
      <dgm:prSet presAssocID="{A9B7DEED-4A6A-4977-A0C9-A9123D8D3201}" presName="compNode" presStyleCnt="0"/>
      <dgm:spPr/>
    </dgm:pt>
    <dgm:pt modelId="{2A3C2475-C518-4276-AAD6-6934FC7111A6}" type="pres">
      <dgm:prSet presAssocID="{A9B7DEED-4A6A-4977-A0C9-A9123D8D3201}" presName="bgRect" presStyleLbl="bgShp" presStyleIdx="1" presStyleCnt="4"/>
      <dgm:spPr/>
    </dgm:pt>
    <dgm:pt modelId="{9DA598EB-A338-4BD8-A40A-445535143796}" type="pres">
      <dgm:prSet presAssocID="{A9B7DEED-4A6A-4977-A0C9-A9123D8D320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C685B88C-3D3B-4819-A73E-F0CAF316ABD9}" type="pres">
      <dgm:prSet presAssocID="{A9B7DEED-4A6A-4977-A0C9-A9123D8D3201}" presName="spaceRect" presStyleCnt="0"/>
      <dgm:spPr/>
    </dgm:pt>
    <dgm:pt modelId="{DAD1304E-3C14-4E9B-AEAA-78A6E9E6036E}" type="pres">
      <dgm:prSet presAssocID="{A9B7DEED-4A6A-4977-A0C9-A9123D8D3201}" presName="parTx" presStyleLbl="revTx" presStyleIdx="1" presStyleCnt="4">
        <dgm:presLayoutVars>
          <dgm:chMax val="0"/>
          <dgm:chPref val="0"/>
        </dgm:presLayoutVars>
      </dgm:prSet>
      <dgm:spPr/>
    </dgm:pt>
    <dgm:pt modelId="{7697BF36-7F14-4320-954B-46B7E0ABD5FD}" type="pres">
      <dgm:prSet presAssocID="{82E12572-791F-4C90-8D34-E35BF3A0D35B}" presName="sibTrans" presStyleCnt="0"/>
      <dgm:spPr/>
    </dgm:pt>
    <dgm:pt modelId="{CD007565-1043-489E-B7CC-1F8BA047E656}" type="pres">
      <dgm:prSet presAssocID="{873BED5A-E301-40E2-88EF-5360BF6E8D41}" presName="compNode" presStyleCnt="0"/>
      <dgm:spPr/>
    </dgm:pt>
    <dgm:pt modelId="{A78D17F1-928E-41AD-99B6-B6AA445CF7F3}" type="pres">
      <dgm:prSet presAssocID="{873BED5A-E301-40E2-88EF-5360BF6E8D41}" presName="bgRect" presStyleLbl="bgShp" presStyleIdx="2" presStyleCnt="4"/>
      <dgm:spPr/>
    </dgm:pt>
    <dgm:pt modelId="{2AAB5C30-DAC2-4289-A1AD-7973943FE901}" type="pres">
      <dgm:prSet presAssocID="{873BED5A-E301-40E2-88EF-5360BF6E8D4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ntains"/>
        </a:ext>
      </dgm:extLst>
    </dgm:pt>
    <dgm:pt modelId="{C56DAE65-0366-4DE3-9AA8-D6119D155BA8}" type="pres">
      <dgm:prSet presAssocID="{873BED5A-E301-40E2-88EF-5360BF6E8D41}" presName="spaceRect" presStyleCnt="0"/>
      <dgm:spPr/>
    </dgm:pt>
    <dgm:pt modelId="{B4B4D7C3-C8D0-472B-966B-B30CEBC25B78}" type="pres">
      <dgm:prSet presAssocID="{873BED5A-E301-40E2-88EF-5360BF6E8D41}" presName="parTx" presStyleLbl="revTx" presStyleIdx="2" presStyleCnt="4">
        <dgm:presLayoutVars>
          <dgm:chMax val="0"/>
          <dgm:chPref val="0"/>
        </dgm:presLayoutVars>
      </dgm:prSet>
      <dgm:spPr/>
    </dgm:pt>
    <dgm:pt modelId="{A77EEA12-2C90-402F-9FCA-8E232B8EDDD9}" type="pres">
      <dgm:prSet presAssocID="{6857F9B2-1060-4842-AC93-1C2E903F66E5}" presName="sibTrans" presStyleCnt="0"/>
      <dgm:spPr/>
    </dgm:pt>
    <dgm:pt modelId="{5CFA8AD7-873B-47B2-BDA7-126EB2E47288}" type="pres">
      <dgm:prSet presAssocID="{D2A56A20-0B44-4817-93F8-34A85603E81B}" presName="compNode" presStyleCnt="0"/>
      <dgm:spPr/>
    </dgm:pt>
    <dgm:pt modelId="{9F3B0086-CC2B-4FEF-82BF-FEE4BF8CE44D}" type="pres">
      <dgm:prSet presAssocID="{D2A56A20-0B44-4817-93F8-34A85603E81B}" presName="bgRect" presStyleLbl="bgShp" presStyleIdx="3" presStyleCnt="4"/>
      <dgm:spPr/>
    </dgm:pt>
    <dgm:pt modelId="{1C2A3999-2A75-4937-B21A-7BCE49EA71A2}" type="pres">
      <dgm:prSet presAssocID="{D2A56A20-0B44-4817-93F8-34A85603E81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9D6FE71E-B9EA-417C-AADC-52ED368B1083}" type="pres">
      <dgm:prSet presAssocID="{D2A56A20-0B44-4817-93F8-34A85603E81B}" presName="spaceRect" presStyleCnt="0"/>
      <dgm:spPr/>
    </dgm:pt>
    <dgm:pt modelId="{E02FE192-937A-443A-9A8B-E8F5920A1C17}" type="pres">
      <dgm:prSet presAssocID="{D2A56A20-0B44-4817-93F8-34A85603E81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8953B66-2914-454D-9459-6B4FB6E64A33}" srcId="{043AF5DC-0867-408A-A2F7-A48DEACAC451}" destId="{873BED5A-E301-40E2-88EF-5360BF6E8D41}" srcOrd="2" destOrd="0" parTransId="{9B6CE54F-D453-4645-A8D8-433DCA2CA6BA}" sibTransId="{6857F9B2-1060-4842-AC93-1C2E903F66E5}"/>
    <dgm:cxn modelId="{24909974-B306-4A3A-BB4E-A7E53CF2E36C}" type="presOf" srcId="{043AF5DC-0867-408A-A2F7-A48DEACAC451}" destId="{954F978F-F6A1-400B-9506-395FF2F6D17A}" srcOrd="0" destOrd="0" presId="urn:microsoft.com/office/officeart/2018/2/layout/IconVerticalSolidList"/>
    <dgm:cxn modelId="{E5094E59-EEBA-4CCD-AB85-A28DE26F9818}" type="presOf" srcId="{F90FC7B9-865D-486C-A839-DC6106B1EAF5}" destId="{8C25FB4B-2C35-43F9-8E9F-2E2BE2D0F056}" srcOrd="0" destOrd="0" presId="urn:microsoft.com/office/officeart/2018/2/layout/IconVerticalSolidList"/>
    <dgm:cxn modelId="{24464D84-B3F4-47E8-AA0A-B64BF3F2AE19}" srcId="{043AF5DC-0867-408A-A2F7-A48DEACAC451}" destId="{F90FC7B9-865D-486C-A839-DC6106B1EAF5}" srcOrd="0" destOrd="0" parTransId="{C25398AC-CFDD-4BB2-8AAF-FFBDDB350217}" sibTransId="{BE22A5E9-AE72-4C17-9BF7-767D9EFCF037}"/>
    <dgm:cxn modelId="{8AA23D89-2032-4035-BE80-998366DE03AA}" type="presOf" srcId="{D2A56A20-0B44-4817-93F8-34A85603E81B}" destId="{E02FE192-937A-443A-9A8B-E8F5920A1C17}" srcOrd="0" destOrd="0" presId="urn:microsoft.com/office/officeart/2018/2/layout/IconVerticalSolidList"/>
    <dgm:cxn modelId="{9D046892-D7E7-46A5-AE9F-C7C9350F0383}" srcId="{043AF5DC-0867-408A-A2F7-A48DEACAC451}" destId="{D2A56A20-0B44-4817-93F8-34A85603E81B}" srcOrd="3" destOrd="0" parTransId="{583E6429-71D6-4B70-859F-4ACFB83BA0B2}" sibTransId="{DEB40665-574B-44AE-89FE-B45749553A6C}"/>
    <dgm:cxn modelId="{36D667A7-C69F-424A-A5BE-52DDFB8AD3DF}" type="presOf" srcId="{873BED5A-E301-40E2-88EF-5360BF6E8D41}" destId="{B4B4D7C3-C8D0-472B-966B-B30CEBC25B78}" srcOrd="0" destOrd="0" presId="urn:microsoft.com/office/officeart/2018/2/layout/IconVerticalSolidList"/>
    <dgm:cxn modelId="{C607F9C9-E699-4D49-A42F-41BF22A916EE}" srcId="{043AF5DC-0867-408A-A2F7-A48DEACAC451}" destId="{A9B7DEED-4A6A-4977-A0C9-A9123D8D3201}" srcOrd="1" destOrd="0" parTransId="{91E3D920-75EB-4033-96EC-BF0DEFE63068}" sibTransId="{82E12572-791F-4C90-8D34-E35BF3A0D35B}"/>
    <dgm:cxn modelId="{FBACD5E6-B450-405E-86C2-9BC153B69334}" type="presOf" srcId="{A9B7DEED-4A6A-4977-A0C9-A9123D8D3201}" destId="{DAD1304E-3C14-4E9B-AEAA-78A6E9E6036E}" srcOrd="0" destOrd="0" presId="urn:microsoft.com/office/officeart/2018/2/layout/IconVerticalSolidList"/>
    <dgm:cxn modelId="{327907CC-6597-4C40-A828-BD4B01156291}" type="presParOf" srcId="{954F978F-F6A1-400B-9506-395FF2F6D17A}" destId="{4396B6E6-D9EB-4508-888B-59D7E0808873}" srcOrd="0" destOrd="0" presId="urn:microsoft.com/office/officeart/2018/2/layout/IconVerticalSolidList"/>
    <dgm:cxn modelId="{43B5C46C-80FB-43A8-A638-0B42E49D3618}" type="presParOf" srcId="{4396B6E6-D9EB-4508-888B-59D7E0808873}" destId="{4427A37C-AE1C-4EDE-8FAE-78C657CDF916}" srcOrd="0" destOrd="0" presId="urn:microsoft.com/office/officeart/2018/2/layout/IconVerticalSolidList"/>
    <dgm:cxn modelId="{50B16C34-9D38-426F-95BF-E1C373FACE97}" type="presParOf" srcId="{4396B6E6-D9EB-4508-888B-59D7E0808873}" destId="{2EE9B5B2-F37F-407C-8110-6342A23DF644}" srcOrd="1" destOrd="0" presId="urn:microsoft.com/office/officeart/2018/2/layout/IconVerticalSolidList"/>
    <dgm:cxn modelId="{34D12597-FD0D-4CB4-A5E6-C223B31C0988}" type="presParOf" srcId="{4396B6E6-D9EB-4508-888B-59D7E0808873}" destId="{7FCB2ABF-5748-4C39-B9A4-814FCF906E6F}" srcOrd="2" destOrd="0" presId="urn:microsoft.com/office/officeart/2018/2/layout/IconVerticalSolidList"/>
    <dgm:cxn modelId="{61F292E2-9FF7-45FE-8735-1D0604C8F939}" type="presParOf" srcId="{4396B6E6-D9EB-4508-888B-59D7E0808873}" destId="{8C25FB4B-2C35-43F9-8E9F-2E2BE2D0F056}" srcOrd="3" destOrd="0" presId="urn:microsoft.com/office/officeart/2018/2/layout/IconVerticalSolidList"/>
    <dgm:cxn modelId="{CAA93D10-55B7-4F74-A52A-49667EEBCBC2}" type="presParOf" srcId="{954F978F-F6A1-400B-9506-395FF2F6D17A}" destId="{ECF56444-9C46-488A-BFAA-B1A7CECD4546}" srcOrd="1" destOrd="0" presId="urn:microsoft.com/office/officeart/2018/2/layout/IconVerticalSolidList"/>
    <dgm:cxn modelId="{751A973D-B1FB-4B94-AD47-F5D4F2E7AFB4}" type="presParOf" srcId="{954F978F-F6A1-400B-9506-395FF2F6D17A}" destId="{B2CCA009-6AB5-4E34-9B98-2CC7E768E544}" srcOrd="2" destOrd="0" presId="urn:microsoft.com/office/officeart/2018/2/layout/IconVerticalSolidList"/>
    <dgm:cxn modelId="{8EAE803A-0D77-48B6-96C3-ADE531A722D8}" type="presParOf" srcId="{B2CCA009-6AB5-4E34-9B98-2CC7E768E544}" destId="{2A3C2475-C518-4276-AAD6-6934FC7111A6}" srcOrd="0" destOrd="0" presId="urn:microsoft.com/office/officeart/2018/2/layout/IconVerticalSolidList"/>
    <dgm:cxn modelId="{BF79C659-F528-4E74-A24B-41602BE028AB}" type="presParOf" srcId="{B2CCA009-6AB5-4E34-9B98-2CC7E768E544}" destId="{9DA598EB-A338-4BD8-A40A-445535143796}" srcOrd="1" destOrd="0" presId="urn:microsoft.com/office/officeart/2018/2/layout/IconVerticalSolidList"/>
    <dgm:cxn modelId="{62825D13-0816-48B2-80EA-9D6FE2D93084}" type="presParOf" srcId="{B2CCA009-6AB5-4E34-9B98-2CC7E768E544}" destId="{C685B88C-3D3B-4819-A73E-F0CAF316ABD9}" srcOrd="2" destOrd="0" presId="urn:microsoft.com/office/officeart/2018/2/layout/IconVerticalSolidList"/>
    <dgm:cxn modelId="{749E74D7-C4BF-4956-B645-70FC5C4F0E6B}" type="presParOf" srcId="{B2CCA009-6AB5-4E34-9B98-2CC7E768E544}" destId="{DAD1304E-3C14-4E9B-AEAA-78A6E9E6036E}" srcOrd="3" destOrd="0" presId="urn:microsoft.com/office/officeart/2018/2/layout/IconVerticalSolidList"/>
    <dgm:cxn modelId="{312B5F10-7EC1-4D62-8E58-D4DB06D262C7}" type="presParOf" srcId="{954F978F-F6A1-400B-9506-395FF2F6D17A}" destId="{7697BF36-7F14-4320-954B-46B7E0ABD5FD}" srcOrd="3" destOrd="0" presId="urn:microsoft.com/office/officeart/2018/2/layout/IconVerticalSolidList"/>
    <dgm:cxn modelId="{459004EB-32AA-4634-B689-5625D2184E96}" type="presParOf" srcId="{954F978F-F6A1-400B-9506-395FF2F6D17A}" destId="{CD007565-1043-489E-B7CC-1F8BA047E656}" srcOrd="4" destOrd="0" presId="urn:microsoft.com/office/officeart/2018/2/layout/IconVerticalSolidList"/>
    <dgm:cxn modelId="{5002811F-74DB-4293-AF89-A8D9912A8FDA}" type="presParOf" srcId="{CD007565-1043-489E-B7CC-1F8BA047E656}" destId="{A78D17F1-928E-41AD-99B6-B6AA445CF7F3}" srcOrd="0" destOrd="0" presId="urn:microsoft.com/office/officeart/2018/2/layout/IconVerticalSolidList"/>
    <dgm:cxn modelId="{E7130719-164F-4416-A584-EDFC4E9F432B}" type="presParOf" srcId="{CD007565-1043-489E-B7CC-1F8BA047E656}" destId="{2AAB5C30-DAC2-4289-A1AD-7973943FE901}" srcOrd="1" destOrd="0" presId="urn:microsoft.com/office/officeart/2018/2/layout/IconVerticalSolidList"/>
    <dgm:cxn modelId="{70F466C5-86C6-4FDC-8556-61B43452493B}" type="presParOf" srcId="{CD007565-1043-489E-B7CC-1F8BA047E656}" destId="{C56DAE65-0366-4DE3-9AA8-D6119D155BA8}" srcOrd="2" destOrd="0" presId="urn:microsoft.com/office/officeart/2018/2/layout/IconVerticalSolidList"/>
    <dgm:cxn modelId="{9D9C14F2-05A1-479A-8D2D-A545643CFF50}" type="presParOf" srcId="{CD007565-1043-489E-B7CC-1F8BA047E656}" destId="{B4B4D7C3-C8D0-472B-966B-B30CEBC25B78}" srcOrd="3" destOrd="0" presId="urn:microsoft.com/office/officeart/2018/2/layout/IconVerticalSolidList"/>
    <dgm:cxn modelId="{725D84BA-2F7F-475C-A44F-4250E1D55570}" type="presParOf" srcId="{954F978F-F6A1-400B-9506-395FF2F6D17A}" destId="{A77EEA12-2C90-402F-9FCA-8E232B8EDDD9}" srcOrd="5" destOrd="0" presId="urn:microsoft.com/office/officeart/2018/2/layout/IconVerticalSolidList"/>
    <dgm:cxn modelId="{B1C62CA8-2057-47BA-A1AF-BE4C372F0FEB}" type="presParOf" srcId="{954F978F-F6A1-400B-9506-395FF2F6D17A}" destId="{5CFA8AD7-873B-47B2-BDA7-126EB2E47288}" srcOrd="6" destOrd="0" presId="urn:microsoft.com/office/officeart/2018/2/layout/IconVerticalSolidList"/>
    <dgm:cxn modelId="{736FB999-3239-449E-ADEB-24AC0C6F9114}" type="presParOf" srcId="{5CFA8AD7-873B-47B2-BDA7-126EB2E47288}" destId="{9F3B0086-CC2B-4FEF-82BF-FEE4BF8CE44D}" srcOrd="0" destOrd="0" presId="urn:microsoft.com/office/officeart/2018/2/layout/IconVerticalSolidList"/>
    <dgm:cxn modelId="{F3A8F209-43A7-4744-9B9A-59DCEB710BD6}" type="presParOf" srcId="{5CFA8AD7-873B-47B2-BDA7-126EB2E47288}" destId="{1C2A3999-2A75-4937-B21A-7BCE49EA71A2}" srcOrd="1" destOrd="0" presId="urn:microsoft.com/office/officeart/2018/2/layout/IconVerticalSolidList"/>
    <dgm:cxn modelId="{106320DF-0426-44C4-9610-80CD53CD10E9}" type="presParOf" srcId="{5CFA8AD7-873B-47B2-BDA7-126EB2E47288}" destId="{9D6FE71E-B9EA-417C-AADC-52ED368B1083}" srcOrd="2" destOrd="0" presId="urn:microsoft.com/office/officeart/2018/2/layout/IconVerticalSolidList"/>
    <dgm:cxn modelId="{AA07F1EE-B1D6-4814-B19C-DA3906B528D2}" type="presParOf" srcId="{5CFA8AD7-873B-47B2-BDA7-126EB2E47288}" destId="{E02FE192-937A-443A-9A8B-E8F5920A1C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FBFAB85-E811-4149-8E8D-DA7651C005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4E5445-80A7-42CD-ABA1-4CFD19193B90}">
      <dgm:prSet custT="1"/>
      <dgm:spPr/>
      <dgm:t>
        <a:bodyPr/>
        <a:lstStyle/>
        <a:p>
          <a:r>
            <a:rPr lang="en-US" sz="4900"/>
            <a:t>WA State Technology Standards </a:t>
          </a:r>
          <a:r>
            <a:rPr lang="en-US" sz="3200" i="1">
              <a:hlinkClick xmlns:r="http://schemas.openxmlformats.org/officeDocument/2006/relationships" r:id="rId1"/>
            </a:rPr>
            <a:t>Link to Standards</a:t>
          </a:r>
          <a:endParaRPr lang="en-US"/>
        </a:p>
      </dgm:t>
    </dgm:pt>
    <dgm:pt modelId="{D0BFA014-6B71-4095-9670-56C149FCAD40}" type="parTrans" cxnId="{98674DE3-AF86-4BA9-9956-2CE4CFD8FD9F}">
      <dgm:prSet/>
      <dgm:spPr/>
      <dgm:t>
        <a:bodyPr/>
        <a:lstStyle/>
        <a:p>
          <a:endParaRPr lang="en-US"/>
        </a:p>
      </dgm:t>
    </dgm:pt>
    <dgm:pt modelId="{8EAD4541-5E50-4003-BDEE-E6FD13E0DCFA}" type="sibTrans" cxnId="{98674DE3-AF86-4BA9-9956-2CE4CFD8FD9F}">
      <dgm:prSet/>
      <dgm:spPr/>
      <dgm:t>
        <a:bodyPr/>
        <a:lstStyle/>
        <a:p>
          <a:endParaRPr lang="en-US"/>
        </a:p>
      </dgm:t>
    </dgm:pt>
    <dgm:pt modelId="{8E641B12-9D97-4A27-9A58-B12A0D17EA62}">
      <dgm:prSet/>
      <dgm:spPr/>
      <dgm:t>
        <a:bodyPr/>
        <a:lstStyle/>
        <a:p>
          <a:r>
            <a:rPr lang="en-US" b="1">
              <a:solidFill>
                <a:schemeClr val="accent2"/>
              </a:solidFill>
            </a:rPr>
            <a:t>Major intersectionality and incorporation with tasks</a:t>
          </a:r>
        </a:p>
      </dgm:t>
    </dgm:pt>
    <dgm:pt modelId="{DD11B520-47BF-4258-B0D3-8B03100AD0E2}" type="parTrans" cxnId="{4173FEAB-C6FF-47CE-A7B9-B9AF70928A20}">
      <dgm:prSet/>
      <dgm:spPr/>
      <dgm:t>
        <a:bodyPr/>
        <a:lstStyle/>
        <a:p>
          <a:endParaRPr lang="en-US"/>
        </a:p>
      </dgm:t>
    </dgm:pt>
    <dgm:pt modelId="{957D75FE-A90B-4792-B051-337843C47859}" type="sibTrans" cxnId="{4173FEAB-C6FF-47CE-A7B9-B9AF70928A20}">
      <dgm:prSet/>
      <dgm:spPr/>
      <dgm:t>
        <a:bodyPr/>
        <a:lstStyle/>
        <a:p>
          <a:endParaRPr lang="en-US"/>
        </a:p>
      </dgm:t>
    </dgm:pt>
    <dgm:pt modelId="{03FE7C4E-8651-4141-8FEC-3318400900AC}">
      <dgm:prSet/>
      <dgm:spPr/>
      <dgm:t>
        <a:bodyPr/>
        <a:lstStyle/>
        <a:p>
          <a:r>
            <a:rPr lang="en-US"/>
            <a:t>Common Sense – Digital Citizenship </a:t>
          </a:r>
        </a:p>
      </dgm:t>
    </dgm:pt>
    <dgm:pt modelId="{EBC03B28-E753-407E-BEF4-E5C05ED9AB22}" type="parTrans" cxnId="{583B4D65-69C7-49C3-A5D1-F36AB26B9D71}">
      <dgm:prSet/>
      <dgm:spPr/>
      <dgm:t>
        <a:bodyPr/>
        <a:lstStyle/>
        <a:p>
          <a:endParaRPr lang="en-US"/>
        </a:p>
      </dgm:t>
    </dgm:pt>
    <dgm:pt modelId="{D9357345-1641-454D-8679-C63DF25E69A6}" type="sibTrans" cxnId="{583B4D65-69C7-49C3-A5D1-F36AB26B9D71}">
      <dgm:prSet/>
      <dgm:spPr/>
      <dgm:t>
        <a:bodyPr/>
        <a:lstStyle/>
        <a:p>
          <a:endParaRPr lang="en-US"/>
        </a:p>
      </dgm:t>
    </dgm:pt>
    <dgm:pt modelId="{F9FAC4E6-190D-4242-882C-FE53A967E654}">
      <dgm:prSet/>
      <dgm:spPr/>
      <dgm:t>
        <a:bodyPr/>
        <a:lstStyle/>
        <a:p>
          <a:r>
            <a:rPr lang="en-US"/>
            <a:t>Microsoft Suite</a:t>
          </a:r>
        </a:p>
      </dgm:t>
    </dgm:pt>
    <dgm:pt modelId="{92F40E2A-7603-4811-800F-9EE39670EF0F}" type="parTrans" cxnId="{ADE3F373-14C3-4263-929D-086390DAC86A}">
      <dgm:prSet/>
      <dgm:spPr/>
      <dgm:t>
        <a:bodyPr/>
        <a:lstStyle/>
        <a:p>
          <a:endParaRPr lang="en-US"/>
        </a:p>
      </dgm:t>
    </dgm:pt>
    <dgm:pt modelId="{5A8A2D4B-5AB4-4B51-ADC6-BB632DD3F42F}" type="sibTrans" cxnId="{ADE3F373-14C3-4263-929D-086390DAC86A}">
      <dgm:prSet/>
      <dgm:spPr/>
      <dgm:t>
        <a:bodyPr/>
        <a:lstStyle/>
        <a:p>
          <a:endParaRPr lang="en-US"/>
        </a:p>
      </dgm:t>
    </dgm:pt>
    <dgm:pt modelId="{A1B446AD-524F-4831-A02B-00CA1C01152C}">
      <dgm:prSet phldr="0"/>
      <dgm:spPr/>
      <dgm:t>
        <a:bodyPr/>
        <a:lstStyle/>
        <a:p>
          <a:r>
            <a:rPr lang="en-US">
              <a:latin typeface="Corbel" panose="020B0503020204020204"/>
            </a:rPr>
            <a:t>Code.org</a:t>
          </a:r>
        </a:p>
      </dgm:t>
    </dgm:pt>
    <dgm:pt modelId="{E2BB382D-4002-47F8-81F9-70E6C155C66B}" type="parTrans" cxnId="{86466ADF-D25E-4C7A-A45A-E3F1B5E628ED}">
      <dgm:prSet/>
      <dgm:spPr/>
      <dgm:t>
        <a:bodyPr/>
        <a:lstStyle/>
        <a:p>
          <a:endParaRPr lang="en-US"/>
        </a:p>
      </dgm:t>
    </dgm:pt>
    <dgm:pt modelId="{835155F8-1E52-4D8A-BC1C-39AF7DCE9042}" type="sibTrans" cxnId="{86466ADF-D25E-4C7A-A45A-E3F1B5E628ED}">
      <dgm:prSet/>
      <dgm:spPr/>
      <dgm:t>
        <a:bodyPr/>
        <a:lstStyle/>
        <a:p>
          <a:endParaRPr lang="en-US"/>
        </a:p>
      </dgm:t>
    </dgm:pt>
    <dgm:pt modelId="{FA95DDC5-57D6-41A5-A917-D7E56136D7D4}" type="pres">
      <dgm:prSet presAssocID="{9FBFAB85-E811-4149-8E8D-DA7651C00554}" presName="linear" presStyleCnt="0">
        <dgm:presLayoutVars>
          <dgm:animLvl val="lvl"/>
          <dgm:resizeHandles val="exact"/>
        </dgm:presLayoutVars>
      </dgm:prSet>
      <dgm:spPr/>
    </dgm:pt>
    <dgm:pt modelId="{4C31315D-DA1E-437C-A655-5E6E0A233089}" type="pres">
      <dgm:prSet presAssocID="{584E5445-80A7-42CD-ABA1-4CFD19193B90}" presName="parentText" presStyleLbl="node1" presStyleIdx="0" presStyleCnt="1" custLinFactNeighborX="-515" custLinFactNeighborY="171">
        <dgm:presLayoutVars>
          <dgm:chMax val="0"/>
          <dgm:bulletEnabled val="1"/>
        </dgm:presLayoutVars>
      </dgm:prSet>
      <dgm:spPr/>
    </dgm:pt>
    <dgm:pt modelId="{90D010B0-1AB7-40C1-9CB0-4D27190CCE89}" type="pres">
      <dgm:prSet presAssocID="{584E5445-80A7-42CD-ABA1-4CFD19193B90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1BDFD05-17CE-4071-AEDF-7144700A238B}" type="presOf" srcId="{03FE7C4E-8651-4141-8FEC-3318400900AC}" destId="{90D010B0-1AB7-40C1-9CB0-4D27190CCE89}" srcOrd="0" destOrd="1" presId="urn:microsoft.com/office/officeart/2005/8/layout/vList2"/>
    <dgm:cxn modelId="{31BBA45C-6B7D-44F2-9FCA-D6D64EF10681}" type="presOf" srcId="{9FBFAB85-E811-4149-8E8D-DA7651C00554}" destId="{FA95DDC5-57D6-41A5-A917-D7E56136D7D4}" srcOrd="0" destOrd="0" presId="urn:microsoft.com/office/officeart/2005/8/layout/vList2"/>
    <dgm:cxn modelId="{583B4D65-69C7-49C3-A5D1-F36AB26B9D71}" srcId="{584E5445-80A7-42CD-ABA1-4CFD19193B90}" destId="{03FE7C4E-8651-4141-8FEC-3318400900AC}" srcOrd="1" destOrd="0" parTransId="{EBC03B28-E753-407E-BEF4-E5C05ED9AB22}" sibTransId="{D9357345-1641-454D-8679-C63DF25E69A6}"/>
    <dgm:cxn modelId="{ADE3F373-14C3-4263-929D-086390DAC86A}" srcId="{584E5445-80A7-42CD-ABA1-4CFD19193B90}" destId="{F9FAC4E6-190D-4242-882C-FE53A967E654}" srcOrd="2" destOrd="0" parTransId="{92F40E2A-7603-4811-800F-9EE39670EF0F}" sibTransId="{5A8A2D4B-5AB4-4B51-ADC6-BB632DD3F42F}"/>
    <dgm:cxn modelId="{4173FEAB-C6FF-47CE-A7B9-B9AF70928A20}" srcId="{584E5445-80A7-42CD-ABA1-4CFD19193B90}" destId="{8E641B12-9D97-4A27-9A58-B12A0D17EA62}" srcOrd="0" destOrd="0" parTransId="{DD11B520-47BF-4258-B0D3-8B03100AD0E2}" sibTransId="{957D75FE-A90B-4792-B051-337843C47859}"/>
    <dgm:cxn modelId="{E2A82BB2-B862-42B3-B671-C1DECA448931}" type="presOf" srcId="{584E5445-80A7-42CD-ABA1-4CFD19193B90}" destId="{4C31315D-DA1E-437C-A655-5E6E0A233089}" srcOrd="0" destOrd="0" presId="urn:microsoft.com/office/officeart/2005/8/layout/vList2"/>
    <dgm:cxn modelId="{5DED5BC8-851C-4162-8486-4F7DD6B643FA}" type="presOf" srcId="{F9FAC4E6-190D-4242-882C-FE53A967E654}" destId="{90D010B0-1AB7-40C1-9CB0-4D27190CCE89}" srcOrd="0" destOrd="2" presId="urn:microsoft.com/office/officeart/2005/8/layout/vList2"/>
    <dgm:cxn modelId="{D5B4CBD8-DC6B-4E23-B57A-C9E671A174D8}" type="presOf" srcId="{A1B446AD-524F-4831-A02B-00CA1C01152C}" destId="{90D010B0-1AB7-40C1-9CB0-4D27190CCE89}" srcOrd="0" destOrd="3" presId="urn:microsoft.com/office/officeart/2005/8/layout/vList2"/>
    <dgm:cxn modelId="{5EBE54DA-8B44-414A-84E8-28CD8BB07FCF}" type="presOf" srcId="{8E641B12-9D97-4A27-9A58-B12A0D17EA62}" destId="{90D010B0-1AB7-40C1-9CB0-4D27190CCE89}" srcOrd="0" destOrd="0" presId="urn:microsoft.com/office/officeart/2005/8/layout/vList2"/>
    <dgm:cxn modelId="{86466ADF-D25E-4C7A-A45A-E3F1B5E628ED}" srcId="{584E5445-80A7-42CD-ABA1-4CFD19193B90}" destId="{A1B446AD-524F-4831-A02B-00CA1C01152C}" srcOrd="3" destOrd="0" parTransId="{E2BB382D-4002-47F8-81F9-70E6C155C66B}" sibTransId="{835155F8-1E52-4D8A-BC1C-39AF7DCE9042}"/>
    <dgm:cxn modelId="{98674DE3-AF86-4BA9-9956-2CE4CFD8FD9F}" srcId="{9FBFAB85-E811-4149-8E8D-DA7651C00554}" destId="{584E5445-80A7-42CD-ABA1-4CFD19193B90}" srcOrd="0" destOrd="0" parTransId="{D0BFA014-6B71-4095-9670-56C149FCAD40}" sibTransId="{8EAD4541-5E50-4003-BDEE-E6FD13E0DCFA}"/>
    <dgm:cxn modelId="{409CAEB4-B172-45C4-8D7B-78B4ECD97225}" type="presParOf" srcId="{FA95DDC5-57D6-41A5-A917-D7E56136D7D4}" destId="{4C31315D-DA1E-437C-A655-5E6E0A233089}" srcOrd="0" destOrd="0" presId="urn:microsoft.com/office/officeart/2005/8/layout/vList2"/>
    <dgm:cxn modelId="{569D8624-3392-468E-8A19-0B403EFDD113}" type="presParOf" srcId="{FA95DDC5-57D6-41A5-A917-D7E56136D7D4}" destId="{90D010B0-1AB7-40C1-9CB0-4D27190CCE8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6321D58-FCB3-48BF-A6BB-3987A18269D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8AC87C-25AD-4EB6-ADEB-B3D4CA56B6DE}">
      <dgm:prSet custT="1"/>
      <dgm:spPr/>
      <dgm:t>
        <a:bodyPr/>
        <a:lstStyle/>
        <a:p>
          <a:r>
            <a:rPr lang="en-US" sz="4300"/>
            <a:t>Washinton State Art Standards </a:t>
          </a:r>
          <a:r>
            <a:rPr lang="en-US" sz="3200" i="1">
              <a:hlinkClick xmlns:r="http://schemas.openxmlformats.org/officeDocument/2006/relationships" r:id="rId1"/>
            </a:rPr>
            <a:t>Link to Standards</a:t>
          </a:r>
          <a:endParaRPr lang="en-US" sz="3200" i="1"/>
        </a:p>
      </dgm:t>
    </dgm:pt>
    <dgm:pt modelId="{32BFDDB8-FBE2-4649-93D0-F8ABE573CF44}" type="parTrans" cxnId="{B9D1CB52-3B21-474E-B184-A1284CE092BF}">
      <dgm:prSet/>
      <dgm:spPr/>
      <dgm:t>
        <a:bodyPr/>
        <a:lstStyle/>
        <a:p>
          <a:endParaRPr lang="en-US"/>
        </a:p>
      </dgm:t>
    </dgm:pt>
    <dgm:pt modelId="{34AF000C-02DD-4679-BE81-14C63C9AAD1D}" type="sibTrans" cxnId="{B9D1CB52-3B21-474E-B184-A1284CE092BF}">
      <dgm:prSet/>
      <dgm:spPr/>
      <dgm:t>
        <a:bodyPr/>
        <a:lstStyle/>
        <a:p>
          <a:endParaRPr lang="en-US"/>
        </a:p>
      </dgm:t>
    </dgm:pt>
    <dgm:pt modelId="{EA228C48-3E26-4D7B-9B29-C06D1AB29350}">
      <dgm:prSet/>
      <dgm:spPr/>
      <dgm:t>
        <a:bodyPr/>
        <a:lstStyle/>
        <a:p>
          <a:r>
            <a:rPr lang="en-US"/>
            <a:t>Deep Space Sparkle</a:t>
          </a:r>
        </a:p>
      </dgm:t>
    </dgm:pt>
    <dgm:pt modelId="{B9C2817B-4898-4A0F-84F9-9BA9E2A5CBA2}" type="parTrans" cxnId="{9AEF53D5-B33D-410F-908A-F6BC04322F2D}">
      <dgm:prSet/>
      <dgm:spPr/>
      <dgm:t>
        <a:bodyPr/>
        <a:lstStyle/>
        <a:p>
          <a:endParaRPr lang="en-US"/>
        </a:p>
      </dgm:t>
    </dgm:pt>
    <dgm:pt modelId="{72AAED94-C2A8-4C79-B09D-9FAEC8F72460}" type="sibTrans" cxnId="{9AEF53D5-B33D-410F-908A-F6BC04322F2D}">
      <dgm:prSet/>
      <dgm:spPr/>
      <dgm:t>
        <a:bodyPr/>
        <a:lstStyle/>
        <a:p>
          <a:endParaRPr lang="en-US"/>
        </a:p>
      </dgm:t>
    </dgm:pt>
    <dgm:pt modelId="{77B1F5D6-18C9-44A4-9D40-9E4073896C3D}">
      <dgm:prSet/>
      <dgm:spPr/>
      <dgm:t>
        <a:bodyPr/>
        <a:lstStyle/>
        <a:p>
          <a:r>
            <a:rPr lang="en-US"/>
            <a:t>Art Docent</a:t>
          </a:r>
        </a:p>
      </dgm:t>
    </dgm:pt>
    <dgm:pt modelId="{E590AB42-44F8-4185-8CFA-9AB290F3B62C}" type="parTrans" cxnId="{642D2FD1-2AB6-4788-BF69-A259EDA4C8CA}">
      <dgm:prSet/>
      <dgm:spPr/>
      <dgm:t>
        <a:bodyPr/>
        <a:lstStyle/>
        <a:p>
          <a:endParaRPr lang="en-US"/>
        </a:p>
      </dgm:t>
    </dgm:pt>
    <dgm:pt modelId="{7448CBEF-61D2-47EE-8F81-651F6E341AA3}" type="sibTrans" cxnId="{642D2FD1-2AB6-4788-BF69-A259EDA4C8CA}">
      <dgm:prSet/>
      <dgm:spPr/>
      <dgm:t>
        <a:bodyPr/>
        <a:lstStyle/>
        <a:p>
          <a:endParaRPr lang="en-US"/>
        </a:p>
      </dgm:t>
    </dgm:pt>
    <dgm:pt modelId="{A7AA1FE7-AD85-4892-9E80-26BEDE489E6F}">
      <dgm:prSet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 panose="020B0503020204020204"/>
            </a:rPr>
            <a:t>JME National Heritage</a:t>
          </a:r>
          <a:r>
            <a:rPr lang="en-US" b="0" dirty="0">
              <a:solidFill>
                <a:schemeClr val="tx1"/>
              </a:solidFill>
            </a:rPr>
            <a:t> Month Alignment</a:t>
          </a:r>
        </a:p>
      </dgm:t>
    </dgm:pt>
    <dgm:pt modelId="{7DDEF71A-E544-43EF-B5ED-DC25465A5082}" type="parTrans" cxnId="{602A86CB-7A73-47BF-A7B8-4B8562AB99D9}">
      <dgm:prSet/>
      <dgm:spPr/>
      <dgm:t>
        <a:bodyPr/>
        <a:lstStyle/>
        <a:p>
          <a:endParaRPr lang="en-US"/>
        </a:p>
      </dgm:t>
    </dgm:pt>
    <dgm:pt modelId="{5D6E5DE3-69F5-44FF-8CB3-DBAE9DB92F26}" type="sibTrans" cxnId="{602A86CB-7A73-47BF-A7B8-4B8562AB99D9}">
      <dgm:prSet/>
      <dgm:spPr/>
      <dgm:t>
        <a:bodyPr/>
        <a:lstStyle/>
        <a:p>
          <a:endParaRPr lang="en-US"/>
        </a:p>
      </dgm:t>
    </dgm:pt>
    <dgm:pt modelId="{1B320C46-EEBC-4C70-A358-F6C097DC720E}" type="pres">
      <dgm:prSet presAssocID="{96321D58-FCB3-48BF-A6BB-3987A18269DD}" presName="linear" presStyleCnt="0">
        <dgm:presLayoutVars>
          <dgm:animLvl val="lvl"/>
          <dgm:resizeHandles val="exact"/>
        </dgm:presLayoutVars>
      </dgm:prSet>
      <dgm:spPr/>
    </dgm:pt>
    <dgm:pt modelId="{0CA83300-E94C-4356-B4A6-8BCE4599C771}" type="pres">
      <dgm:prSet presAssocID="{DA8AC87C-25AD-4EB6-ADEB-B3D4CA56B6D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34EC8EC-750F-4B89-96A8-70960DA5544A}" type="pres">
      <dgm:prSet presAssocID="{DA8AC87C-25AD-4EB6-ADEB-B3D4CA56B6D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A6E6C5F-DF44-4D87-A7BC-0F63C59B3B50}" type="presOf" srcId="{77B1F5D6-18C9-44A4-9D40-9E4073896C3D}" destId="{834EC8EC-750F-4B89-96A8-70960DA5544A}" srcOrd="0" destOrd="1" presId="urn:microsoft.com/office/officeart/2005/8/layout/vList2"/>
    <dgm:cxn modelId="{BDFE2C4A-5C8D-4CB9-BC75-2B3FA1310320}" type="presOf" srcId="{96321D58-FCB3-48BF-A6BB-3987A18269DD}" destId="{1B320C46-EEBC-4C70-A358-F6C097DC720E}" srcOrd="0" destOrd="0" presId="urn:microsoft.com/office/officeart/2005/8/layout/vList2"/>
    <dgm:cxn modelId="{6FA78551-F7FC-46DA-AC2B-2EA036D36823}" type="presOf" srcId="{EA228C48-3E26-4D7B-9B29-C06D1AB29350}" destId="{834EC8EC-750F-4B89-96A8-70960DA5544A}" srcOrd="0" destOrd="0" presId="urn:microsoft.com/office/officeart/2005/8/layout/vList2"/>
    <dgm:cxn modelId="{B9D1CB52-3B21-474E-B184-A1284CE092BF}" srcId="{96321D58-FCB3-48BF-A6BB-3987A18269DD}" destId="{DA8AC87C-25AD-4EB6-ADEB-B3D4CA56B6DE}" srcOrd="0" destOrd="0" parTransId="{32BFDDB8-FBE2-4649-93D0-F8ABE573CF44}" sibTransId="{34AF000C-02DD-4679-BE81-14C63C9AAD1D}"/>
    <dgm:cxn modelId="{F238F0B0-5998-4AB9-BC26-0C6C1A091633}" type="presOf" srcId="{DA8AC87C-25AD-4EB6-ADEB-B3D4CA56B6DE}" destId="{0CA83300-E94C-4356-B4A6-8BCE4599C771}" srcOrd="0" destOrd="0" presId="urn:microsoft.com/office/officeart/2005/8/layout/vList2"/>
    <dgm:cxn modelId="{602A86CB-7A73-47BF-A7B8-4B8562AB99D9}" srcId="{DA8AC87C-25AD-4EB6-ADEB-B3D4CA56B6DE}" destId="{A7AA1FE7-AD85-4892-9E80-26BEDE489E6F}" srcOrd="2" destOrd="0" parTransId="{7DDEF71A-E544-43EF-B5ED-DC25465A5082}" sibTransId="{5D6E5DE3-69F5-44FF-8CB3-DBAE9DB92F26}"/>
    <dgm:cxn modelId="{642D2FD1-2AB6-4788-BF69-A259EDA4C8CA}" srcId="{DA8AC87C-25AD-4EB6-ADEB-B3D4CA56B6DE}" destId="{77B1F5D6-18C9-44A4-9D40-9E4073896C3D}" srcOrd="1" destOrd="0" parTransId="{E590AB42-44F8-4185-8CFA-9AB290F3B62C}" sibTransId="{7448CBEF-61D2-47EE-8F81-651F6E341AA3}"/>
    <dgm:cxn modelId="{9AEF53D5-B33D-410F-908A-F6BC04322F2D}" srcId="{DA8AC87C-25AD-4EB6-ADEB-B3D4CA56B6DE}" destId="{EA228C48-3E26-4D7B-9B29-C06D1AB29350}" srcOrd="0" destOrd="0" parTransId="{B9C2817B-4898-4A0F-84F9-9BA9E2A5CBA2}" sibTransId="{72AAED94-C2A8-4C79-B09D-9FAEC8F72460}"/>
    <dgm:cxn modelId="{BC9CA2E8-4F54-42F7-A25A-B4DF25299203}" type="presOf" srcId="{A7AA1FE7-AD85-4892-9E80-26BEDE489E6F}" destId="{834EC8EC-750F-4B89-96A8-70960DA5544A}" srcOrd="0" destOrd="2" presId="urn:microsoft.com/office/officeart/2005/8/layout/vList2"/>
    <dgm:cxn modelId="{DFC7A47C-8296-4DAD-BF77-2C0A1235A0A8}" type="presParOf" srcId="{1B320C46-EEBC-4C70-A358-F6C097DC720E}" destId="{0CA83300-E94C-4356-B4A6-8BCE4599C771}" srcOrd="0" destOrd="0" presId="urn:microsoft.com/office/officeart/2005/8/layout/vList2"/>
    <dgm:cxn modelId="{0BF75D06-E434-41A0-BB56-226878BC87D8}" type="presParOf" srcId="{1B320C46-EEBC-4C70-A358-F6C097DC720E}" destId="{834EC8EC-750F-4B89-96A8-70960DA5544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74B7DA4-5229-40A8-B4A7-C690C6EB4BC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9851318-DB4A-427C-82DC-8068C1CA50FE}">
      <dgm:prSet custT="1"/>
      <dgm:spPr/>
      <dgm:t>
        <a:bodyPr/>
        <a:lstStyle/>
        <a:p>
          <a:r>
            <a:rPr lang="en-US" sz="4800"/>
            <a:t>WA State Health Education Standards </a:t>
          </a:r>
          <a:r>
            <a:rPr lang="en-US" sz="3200" i="1">
              <a:hlinkClick xmlns:r="http://schemas.openxmlformats.org/officeDocument/2006/relationships" r:id="rId1"/>
            </a:rPr>
            <a:t>Link to Standards </a:t>
          </a:r>
          <a:endParaRPr lang="en-US" sz="3200" i="1"/>
        </a:p>
      </dgm:t>
    </dgm:pt>
    <dgm:pt modelId="{970B17D3-3228-45DE-B4CF-BC0AFDA04FF2}" type="parTrans" cxnId="{D23EBF9A-317F-43E1-8E48-B234C4F1EC2B}">
      <dgm:prSet/>
      <dgm:spPr/>
      <dgm:t>
        <a:bodyPr/>
        <a:lstStyle/>
        <a:p>
          <a:endParaRPr lang="en-US"/>
        </a:p>
      </dgm:t>
    </dgm:pt>
    <dgm:pt modelId="{9F9E2C03-05CC-4E07-B81F-88494B971CBF}" type="sibTrans" cxnId="{D23EBF9A-317F-43E1-8E48-B234C4F1EC2B}">
      <dgm:prSet/>
      <dgm:spPr/>
      <dgm:t>
        <a:bodyPr/>
        <a:lstStyle/>
        <a:p>
          <a:endParaRPr lang="en-US"/>
        </a:p>
      </dgm:t>
    </dgm:pt>
    <dgm:pt modelId="{70BA48CC-705B-494D-82BA-76850CB0DEAC}">
      <dgm:prSet/>
      <dgm:spPr/>
      <dgm:t>
        <a:bodyPr/>
        <a:lstStyle/>
        <a:p>
          <a:r>
            <a:rPr lang="en-US"/>
            <a:t>KNOW Curriculum</a:t>
          </a:r>
        </a:p>
      </dgm:t>
    </dgm:pt>
    <dgm:pt modelId="{9CB46D94-A9E0-48B2-8C20-22BBAB9554A1}" type="parTrans" cxnId="{46E94627-EE79-4CA9-B674-BF16DA8C939B}">
      <dgm:prSet/>
      <dgm:spPr/>
      <dgm:t>
        <a:bodyPr/>
        <a:lstStyle/>
        <a:p>
          <a:endParaRPr lang="en-US"/>
        </a:p>
      </dgm:t>
    </dgm:pt>
    <dgm:pt modelId="{3BD0BA69-9FFF-480D-BC03-D084C4403950}" type="sibTrans" cxnId="{46E94627-EE79-4CA9-B674-BF16DA8C939B}">
      <dgm:prSet/>
      <dgm:spPr/>
      <dgm:t>
        <a:bodyPr/>
        <a:lstStyle/>
        <a:p>
          <a:endParaRPr lang="en-US"/>
        </a:p>
      </dgm:t>
    </dgm:pt>
    <dgm:pt modelId="{57494B87-1184-43B1-B093-524E87DE5518}">
      <dgm:prSet/>
      <dgm:spPr/>
      <dgm:t>
        <a:bodyPr/>
        <a:lstStyle/>
        <a:p>
          <a:r>
            <a:rPr lang="en-US"/>
            <a:t>H.I.V./A.I.D.S Prevention </a:t>
          </a:r>
        </a:p>
      </dgm:t>
    </dgm:pt>
    <dgm:pt modelId="{AD4A2E07-4DEC-41DE-A846-BFC4D9B90FAF}" type="parTrans" cxnId="{5607FF5E-7B36-450A-8FDD-12222AF1C7E3}">
      <dgm:prSet/>
      <dgm:spPr/>
      <dgm:t>
        <a:bodyPr/>
        <a:lstStyle/>
        <a:p>
          <a:endParaRPr lang="en-US"/>
        </a:p>
      </dgm:t>
    </dgm:pt>
    <dgm:pt modelId="{DEBF83D3-6F99-46BB-A4DC-7B931D541A3B}" type="sibTrans" cxnId="{5607FF5E-7B36-450A-8FDD-12222AF1C7E3}">
      <dgm:prSet/>
      <dgm:spPr/>
      <dgm:t>
        <a:bodyPr/>
        <a:lstStyle/>
        <a:p>
          <a:endParaRPr lang="en-US"/>
        </a:p>
      </dgm:t>
    </dgm:pt>
    <dgm:pt modelId="{CCAFD414-21FF-41E4-968E-01CBE05557D1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Letter will be sent home with more information in May</a:t>
          </a:r>
        </a:p>
      </dgm:t>
    </dgm:pt>
    <dgm:pt modelId="{39534E1F-4367-436B-9638-F021A27C3B21}" type="parTrans" cxnId="{A0FB8EAC-70C2-4364-8E0D-0C8980A06E58}">
      <dgm:prSet/>
      <dgm:spPr/>
      <dgm:t>
        <a:bodyPr/>
        <a:lstStyle/>
        <a:p>
          <a:endParaRPr lang="en-US"/>
        </a:p>
      </dgm:t>
    </dgm:pt>
    <dgm:pt modelId="{579AEBF4-BEC8-4F6C-A39B-BED3D2FA067A}" type="sibTrans" cxnId="{A0FB8EAC-70C2-4364-8E0D-0C8980A06E58}">
      <dgm:prSet/>
      <dgm:spPr/>
      <dgm:t>
        <a:bodyPr/>
        <a:lstStyle/>
        <a:p>
          <a:endParaRPr lang="en-US"/>
        </a:p>
      </dgm:t>
    </dgm:pt>
    <dgm:pt modelId="{3A675A38-32C6-4BF8-86B4-98C71B24CD70}" type="pres">
      <dgm:prSet presAssocID="{F74B7DA4-5229-40A8-B4A7-C690C6EB4BC6}" presName="linear" presStyleCnt="0">
        <dgm:presLayoutVars>
          <dgm:animLvl val="lvl"/>
          <dgm:resizeHandles val="exact"/>
        </dgm:presLayoutVars>
      </dgm:prSet>
      <dgm:spPr/>
    </dgm:pt>
    <dgm:pt modelId="{BB4ED211-6368-4F5A-88DB-0B8ED589D031}" type="pres">
      <dgm:prSet presAssocID="{39851318-DB4A-427C-82DC-8068C1CA50F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7457A93-2418-4E72-AF07-FE0B3D849A4E}" type="pres">
      <dgm:prSet presAssocID="{39851318-DB4A-427C-82DC-8068C1CA50F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46E94627-EE79-4CA9-B674-BF16DA8C939B}" srcId="{39851318-DB4A-427C-82DC-8068C1CA50FE}" destId="{70BA48CC-705B-494D-82BA-76850CB0DEAC}" srcOrd="0" destOrd="0" parTransId="{9CB46D94-A9E0-48B2-8C20-22BBAB9554A1}" sibTransId="{3BD0BA69-9FFF-480D-BC03-D084C4403950}"/>
    <dgm:cxn modelId="{3BFB6E30-CC31-4B28-8926-690E2D7309C6}" type="presOf" srcId="{CCAFD414-21FF-41E4-968E-01CBE05557D1}" destId="{17457A93-2418-4E72-AF07-FE0B3D849A4E}" srcOrd="0" destOrd="1" presId="urn:microsoft.com/office/officeart/2005/8/layout/vList2"/>
    <dgm:cxn modelId="{5607FF5E-7B36-450A-8FDD-12222AF1C7E3}" srcId="{39851318-DB4A-427C-82DC-8068C1CA50FE}" destId="{57494B87-1184-43B1-B093-524E87DE5518}" srcOrd="1" destOrd="0" parTransId="{AD4A2E07-4DEC-41DE-A846-BFC4D9B90FAF}" sibTransId="{DEBF83D3-6F99-46BB-A4DC-7B931D541A3B}"/>
    <dgm:cxn modelId="{F7F2A74C-5FF8-452A-8C1F-F32533E5326E}" type="presOf" srcId="{39851318-DB4A-427C-82DC-8068C1CA50FE}" destId="{BB4ED211-6368-4F5A-88DB-0B8ED589D031}" srcOrd="0" destOrd="0" presId="urn:microsoft.com/office/officeart/2005/8/layout/vList2"/>
    <dgm:cxn modelId="{FBD4EF6E-90AE-4317-9CE4-C9480F7E5DF9}" type="presOf" srcId="{F74B7DA4-5229-40A8-B4A7-C690C6EB4BC6}" destId="{3A675A38-32C6-4BF8-86B4-98C71B24CD70}" srcOrd="0" destOrd="0" presId="urn:microsoft.com/office/officeart/2005/8/layout/vList2"/>
    <dgm:cxn modelId="{79666058-8573-4853-AF22-0542F0A25ACC}" type="presOf" srcId="{70BA48CC-705B-494D-82BA-76850CB0DEAC}" destId="{17457A93-2418-4E72-AF07-FE0B3D849A4E}" srcOrd="0" destOrd="0" presId="urn:microsoft.com/office/officeart/2005/8/layout/vList2"/>
    <dgm:cxn modelId="{D23EBF9A-317F-43E1-8E48-B234C4F1EC2B}" srcId="{F74B7DA4-5229-40A8-B4A7-C690C6EB4BC6}" destId="{39851318-DB4A-427C-82DC-8068C1CA50FE}" srcOrd="0" destOrd="0" parTransId="{970B17D3-3228-45DE-B4CF-BC0AFDA04FF2}" sibTransId="{9F9E2C03-05CC-4E07-B81F-88494B971CBF}"/>
    <dgm:cxn modelId="{A0FB8EAC-70C2-4364-8E0D-0C8980A06E58}" srcId="{70BA48CC-705B-494D-82BA-76850CB0DEAC}" destId="{CCAFD414-21FF-41E4-968E-01CBE05557D1}" srcOrd="0" destOrd="0" parTransId="{39534E1F-4367-436B-9638-F021A27C3B21}" sibTransId="{579AEBF4-BEC8-4F6C-A39B-BED3D2FA067A}"/>
    <dgm:cxn modelId="{6923E6E2-117F-43A9-8E19-7599BE20088F}" type="presOf" srcId="{57494B87-1184-43B1-B093-524E87DE5518}" destId="{17457A93-2418-4E72-AF07-FE0B3D849A4E}" srcOrd="0" destOrd="2" presId="urn:microsoft.com/office/officeart/2005/8/layout/vList2"/>
    <dgm:cxn modelId="{C243A59E-3233-4F60-A4A1-ABB3A52A3554}" type="presParOf" srcId="{3A675A38-32C6-4BF8-86B4-98C71B24CD70}" destId="{BB4ED211-6368-4F5A-88DB-0B8ED589D031}" srcOrd="0" destOrd="0" presId="urn:microsoft.com/office/officeart/2005/8/layout/vList2"/>
    <dgm:cxn modelId="{8BC24B7B-64E4-4584-A72D-ED925882C656}" type="presParOf" srcId="{3A675A38-32C6-4BF8-86B4-98C71B24CD70}" destId="{17457A93-2418-4E72-AF07-FE0B3D849A4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C98BDE2-3BA6-409C-9A1D-5B4DF818ADE4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26FD1F38-52A8-4DB7-8A64-20786183E49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Weekly Report</a:t>
          </a:r>
        </a:p>
        <a:p>
          <a:pPr>
            <a:lnSpc>
              <a:spcPct val="100000"/>
            </a:lnSpc>
            <a:defRPr cap="all"/>
          </a:pPr>
          <a:r>
            <a:rPr lang="en-US" i="1"/>
            <a:t>Each Friday</a:t>
          </a:r>
          <a:endParaRPr lang="en-US"/>
        </a:p>
      </dgm:t>
    </dgm:pt>
    <dgm:pt modelId="{0C5A4116-C296-4704-B6C2-F06B09701B56}" type="parTrans" cxnId="{8CB41BE1-6AB0-4BDB-AE0E-24D8FB8C0A6B}">
      <dgm:prSet/>
      <dgm:spPr/>
      <dgm:t>
        <a:bodyPr/>
        <a:lstStyle/>
        <a:p>
          <a:endParaRPr lang="en-US"/>
        </a:p>
      </dgm:t>
    </dgm:pt>
    <dgm:pt modelId="{175A4C01-F689-4541-9591-F30A603DEE43}" type="sibTrans" cxnId="{8CB41BE1-6AB0-4BDB-AE0E-24D8FB8C0A6B}">
      <dgm:prSet/>
      <dgm:spPr/>
      <dgm:t>
        <a:bodyPr/>
        <a:lstStyle/>
        <a:p>
          <a:endParaRPr lang="en-US"/>
        </a:p>
      </dgm:t>
    </dgm:pt>
    <dgm:pt modelId="{9DD4C9C4-D5B6-428D-986C-130AE53182A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Dreambox &amp; Lexia</a:t>
          </a:r>
        </a:p>
        <a:p>
          <a:pPr>
            <a:lnSpc>
              <a:spcPct val="100000"/>
            </a:lnSpc>
            <a:defRPr cap="all"/>
          </a:pPr>
          <a:r>
            <a:rPr lang="en-US" i="1"/>
            <a:t>Goal of 30-60 minutes a WEek</a:t>
          </a:r>
          <a:endParaRPr lang="en-US"/>
        </a:p>
      </dgm:t>
    </dgm:pt>
    <dgm:pt modelId="{AB6B1D60-F04A-4D62-A2F0-4807409B1A81}" type="parTrans" cxnId="{1B5654B2-9EE5-4AB6-B34D-2A19FE69D6CA}">
      <dgm:prSet/>
      <dgm:spPr/>
      <dgm:t>
        <a:bodyPr/>
        <a:lstStyle/>
        <a:p>
          <a:endParaRPr lang="en-US"/>
        </a:p>
      </dgm:t>
    </dgm:pt>
    <dgm:pt modelId="{769D30DE-5B9F-44A4-809E-35861B4824C6}" type="sibTrans" cxnId="{1B5654B2-9EE5-4AB6-B34D-2A19FE69D6CA}">
      <dgm:prSet/>
      <dgm:spPr/>
      <dgm:t>
        <a:bodyPr/>
        <a:lstStyle/>
        <a:p>
          <a:endParaRPr lang="en-US"/>
        </a:p>
      </dgm:t>
    </dgm:pt>
    <dgm:pt modelId="{C5B9C1FC-2C4B-4E3D-8586-54656A486263}" type="pres">
      <dgm:prSet presAssocID="{8C98BDE2-3BA6-409C-9A1D-5B4DF818ADE4}" presName="root" presStyleCnt="0">
        <dgm:presLayoutVars>
          <dgm:dir/>
          <dgm:resizeHandles val="exact"/>
        </dgm:presLayoutVars>
      </dgm:prSet>
      <dgm:spPr/>
    </dgm:pt>
    <dgm:pt modelId="{397F4D09-79ED-46F4-9817-33916A2DD1BD}" type="pres">
      <dgm:prSet presAssocID="{26FD1F38-52A8-4DB7-8A64-20786183E49C}" presName="compNode" presStyleCnt="0"/>
      <dgm:spPr/>
    </dgm:pt>
    <dgm:pt modelId="{ED9550D9-1053-4ECA-8FEC-1EFA6A4A8B97}" type="pres">
      <dgm:prSet presAssocID="{26FD1F38-52A8-4DB7-8A64-20786183E49C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B80A83EC-EB80-43D5-AC7B-99A2DABBEFA0}" type="pres">
      <dgm:prSet presAssocID="{26FD1F38-52A8-4DB7-8A64-20786183E49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4F8E2DB8-45C9-445A-BD00-5814F162973C}" type="pres">
      <dgm:prSet presAssocID="{26FD1F38-52A8-4DB7-8A64-20786183E49C}" presName="spaceRect" presStyleCnt="0"/>
      <dgm:spPr/>
    </dgm:pt>
    <dgm:pt modelId="{08F3617D-2DBF-41CE-BFA7-929B6FA5E639}" type="pres">
      <dgm:prSet presAssocID="{26FD1F38-52A8-4DB7-8A64-20786183E49C}" presName="textRect" presStyleLbl="revTx" presStyleIdx="0" presStyleCnt="2" custScaleY="212422" custLinFactNeighborX="716" custLinFactNeighborY="79375">
        <dgm:presLayoutVars>
          <dgm:chMax val="1"/>
          <dgm:chPref val="1"/>
        </dgm:presLayoutVars>
      </dgm:prSet>
      <dgm:spPr/>
    </dgm:pt>
    <dgm:pt modelId="{60D45F58-AFCD-4266-91F4-5F0F71937D86}" type="pres">
      <dgm:prSet presAssocID="{175A4C01-F689-4541-9591-F30A603DEE43}" presName="sibTrans" presStyleCnt="0"/>
      <dgm:spPr/>
    </dgm:pt>
    <dgm:pt modelId="{26630BF3-78AE-4564-9133-67AEDCEEBD9D}" type="pres">
      <dgm:prSet presAssocID="{9DD4C9C4-D5B6-428D-986C-130AE53182A3}" presName="compNode" presStyleCnt="0"/>
      <dgm:spPr/>
    </dgm:pt>
    <dgm:pt modelId="{C863C598-DD3B-4882-A94C-17DF182F0492}" type="pres">
      <dgm:prSet presAssocID="{9DD4C9C4-D5B6-428D-986C-130AE53182A3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24B48A01-51DB-4169-B723-0117B6DE7799}" type="pres">
      <dgm:prSet presAssocID="{9DD4C9C4-D5B6-428D-986C-130AE53182A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E92FC1B-BAAD-4D1B-88B8-634E8FDCF14F}" type="pres">
      <dgm:prSet presAssocID="{9DD4C9C4-D5B6-428D-986C-130AE53182A3}" presName="spaceRect" presStyleCnt="0"/>
      <dgm:spPr/>
    </dgm:pt>
    <dgm:pt modelId="{67D6DCD4-2D60-41E7-8D8F-4C6713B623F7}" type="pres">
      <dgm:prSet presAssocID="{9DD4C9C4-D5B6-428D-986C-130AE53182A3}" presName="textRect" presStyleLbl="revTx" presStyleIdx="1" presStyleCnt="2" custScaleY="212422" custLinFactNeighborX="716" custLinFactNeighborY="80756">
        <dgm:presLayoutVars>
          <dgm:chMax val="1"/>
          <dgm:chPref val="1"/>
        </dgm:presLayoutVars>
      </dgm:prSet>
      <dgm:spPr/>
    </dgm:pt>
  </dgm:ptLst>
  <dgm:cxnLst>
    <dgm:cxn modelId="{33024E2E-58B1-4608-BBCE-BC1F310C7775}" type="presOf" srcId="{9DD4C9C4-D5B6-428D-986C-130AE53182A3}" destId="{67D6DCD4-2D60-41E7-8D8F-4C6713B623F7}" srcOrd="0" destOrd="0" presId="urn:microsoft.com/office/officeart/2018/5/layout/IconLeafLabelList"/>
    <dgm:cxn modelId="{8CB2E87F-B9BE-4FFA-ABCD-73ADF00925E5}" type="presOf" srcId="{8C98BDE2-3BA6-409C-9A1D-5B4DF818ADE4}" destId="{C5B9C1FC-2C4B-4E3D-8586-54656A486263}" srcOrd="0" destOrd="0" presId="urn:microsoft.com/office/officeart/2018/5/layout/IconLeafLabelList"/>
    <dgm:cxn modelId="{08076FA5-E866-460B-B235-3658F0A5B1D7}" type="presOf" srcId="{26FD1F38-52A8-4DB7-8A64-20786183E49C}" destId="{08F3617D-2DBF-41CE-BFA7-929B6FA5E639}" srcOrd="0" destOrd="0" presId="urn:microsoft.com/office/officeart/2018/5/layout/IconLeafLabelList"/>
    <dgm:cxn modelId="{1B5654B2-9EE5-4AB6-B34D-2A19FE69D6CA}" srcId="{8C98BDE2-3BA6-409C-9A1D-5B4DF818ADE4}" destId="{9DD4C9C4-D5B6-428D-986C-130AE53182A3}" srcOrd="1" destOrd="0" parTransId="{AB6B1D60-F04A-4D62-A2F0-4807409B1A81}" sibTransId="{769D30DE-5B9F-44A4-809E-35861B4824C6}"/>
    <dgm:cxn modelId="{8CB41BE1-6AB0-4BDB-AE0E-24D8FB8C0A6B}" srcId="{8C98BDE2-3BA6-409C-9A1D-5B4DF818ADE4}" destId="{26FD1F38-52A8-4DB7-8A64-20786183E49C}" srcOrd="0" destOrd="0" parTransId="{0C5A4116-C296-4704-B6C2-F06B09701B56}" sibTransId="{175A4C01-F689-4541-9591-F30A603DEE43}"/>
    <dgm:cxn modelId="{550B5898-AE19-4A16-AF79-433F396DA631}" type="presParOf" srcId="{C5B9C1FC-2C4B-4E3D-8586-54656A486263}" destId="{397F4D09-79ED-46F4-9817-33916A2DD1BD}" srcOrd="0" destOrd="0" presId="urn:microsoft.com/office/officeart/2018/5/layout/IconLeafLabelList"/>
    <dgm:cxn modelId="{58B76CC9-1ECC-48EC-B31D-B25F492AFA49}" type="presParOf" srcId="{397F4D09-79ED-46F4-9817-33916A2DD1BD}" destId="{ED9550D9-1053-4ECA-8FEC-1EFA6A4A8B97}" srcOrd="0" destOrd="0" presId="urn:microsoft.com/office/officeart/2018/5/layout/IconLeafLabelList"/>
    <dgm:cxn modelId="{3183461F-0EE9-4413-869F-A4C321818C30}" type="presParOf" srcId="{397F4D09-79ED-46F4-9817-33916A2DD1BD}" destId="{B80A83EC-EB80-43D5-AC7B-99A2DABBEFA0}" srcOrd="1" destOrd="0" presId="urn:microsoft.com/office/officeart/2018/5/layout/IconLeafLabelList"/>
    <dgm:cxn modelId="{CB8B7E8C-5DD1-40EF-BC60-7C3AD0DE1E58}" type="presParOf" srcId="{397F4D09-79ED-46F4-9817-33916A2DD1BD}" destId="{4F8E2DB8-45C9-445A-BD00-5814F162973C}" srcOrd="2" destOrd="0" presId="urn:microsoft.com/office/officeart/2018/5/layout/IconLeafLabelList"/>
    <dgm:cxn modelId="{BCDF2909-557C-4EB0-B32F-A5CB2E1C9121}" type="presParOf" srcId="{397F4D09-79ED-46F4-9817-33916A2DD1BD}" destId="{08F3617D-2DBF-41CE-BFA7-929B6FA5E639}" srcOrd="3" destOrd="0" presId="urn:microsoft.com/office/officeart/2018/5/layout/IconLeafLabelList"/>
    <dgm:cxn modelId="{6E479D29-D139-439F-8D81-8321F8A6ABC8}" type="presParOf" srcId="{C5B9C1FC-2C4B-4E3D-8586-54656A486263}" destId="{60D45F58-AFCD-4266-91F4-5F0F71937D86}" srcOrd="1" destOrd="0" presId="urn:microsoft.com/office/officeart/2018/5/layout/IconLeafLabelList"/>
    <dgm:cxn modelId="{1ADD1F2E-9888-4428-A709-E0BE6E8BA9C0}" type="presParOf" srcId="{C5B9C1FC-2C4B-4E3D-8586-54656A486263}" destId="{26630BF3-78AE-4564-9133-67AEDCEEBD9D}" srcOrd="2" destOrd="0" presId="urn:microsoft.com/office/officeart/2018/5/layout/IconLeafLabelList"/>
    <dgm:cxn modelId="{57725F63-EE54-4CED-8692-AE4DA230DF2B}" type="presParOf" srcId="{26630BF3-78AE-4564-9133-67AEDCEEBD9D}" destId="{C863C598-DD3B-4882-A94C-17DF182F0492}" srcOrd="0" destOrd="0" presId="urn:microsoft.com/office/officeart/2018/5/layout/IconLeafLabelList"/>
    <dgm:cxn modelId="{3D2CF477-954D-4678-B4CF-A763BC7B599C}" type="presParOf" srcId="{26630BF3-78AE-4564-9133-67AEDCEEBD9D}" destId="{24B48A01-51DB-4169-B723-0117B6DE7799}" srcOrd="1" destOrd="0" presId="urn:microsoft.com/office/officeart/2018/5/layout/IconLeafLabelList"/>
    <dgm:cxn modelId="{75C6AE14-685C-4B2C-B7BC-A6DD950656A1}" type="presParOf" srcId="{26630BF3-78AE-4564-9133-67AEDCEEBD9D}" destId="{3E92FC1B-BAAD-4D1B-88B8-634E8FDCF14F}" srcOrd="2" destOrd="0" presId="urn:microsoft.com/office/officeart/2018/5/layout/IconLeafLabelList"/>
    <dgm:cxn modelId="{77DEDBFE-E783-43AE-B833-734A994B72F1}" type="presParOf" srcId="{26630BF3-78AE-4564-9133-67AEDCEEBD9D}" destId="{67D6DCD4-2D60-41E7-8D8F-4C6713B623F7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3C87750-03BB-4C25-92C0-BBF3D8617937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9ACB8E16-2A88-41ED-9BA7-1C97B102B00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Weekly Newsletter on Fridays</a:t>
          </a:r>
        </a:p>
      </dgm:t>
    </dgm:pt>
    <dgm:pt modelId="{82C415F6-FEE8-42F1-A880-A2CE3E9C5015}" type="parTrans" cxnId="{C0966403-B55F-42E9-BAA0-F5640826E7A1}">
      <dgm:prSet/>
      <dgm:spPr/>
      <dgm:t>
        <a:bodyPr/>
        <a:lstStyle/>
        <a:p>
          <a:endParaRPr lang="en-US"/>
        </a:p>
      </dgm:t>
    </dgm:pt>
    <dgm:pt modelId="{37E233D8-3BFE-46F7-862D-49F6C3EB254F}" type="sibTrans" cxnId="{C0966403-B55F-42E9-BAA0-F5640826E7A1}">
      <dgm:prSet/>
      <dgm:spPr/>
      <dgm:t>
        <a:bodyPr/>
        <a:lstStyle/>
        <a:p>
          <a:endParaRPr lang="en-US"/>
        </a:p>
      </dgm:t>
    </dgm:pt>
    <dgm:pt modelId="{323FA7AB-DCE9-4F86-B2CC-3445E7C0F2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Past week learning, Upcoming events</a:t>
          </a:r>
        </a:p>
      </dgm:t>
    </dgm:pt>
    <dgm:pt modelId="{338F4C63-34DF-466A-B349-13D5C74F0EA7}" type="parTrans" cxnId="{07049B22-E5F4-49C2-AB56-B44816D686C1}">
      <dgm:prSet/>
      <dgm:spPr/>
      <dgm:t>
        <a:bodyPr/>
        <a:lstStyle/>
        <a:p>
          <a:endParaRPr lang="en-US"/>
        </a:p>
      </dgm:t>
    </dgm:pt>
    <dgm:pt modelId="{A31A5728-CFC6-41F1-9603-D40EA429B305}" type="sibTrans" cxnId="{07049B22-E5F4-49C2-AB56-B44816D686C1}">
      <dgm:prSet/>
      <dgm:spPr/>
      <dgm:t>
        <a:bodyPr/>
        <a:lstStyle/>
        <a:p>
          <a:endParaRPr lang="en-US"/>
        </a:p>
      </dgm:t>
    </dgm:pt>
    <dgm:pt modelId="{41536FFA-4290-46F2-A80E-2AAE796244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Important announcements</a:t>
          </a:r>
        </a:p>
      </dgm:t>
    </dgm:pt>
    <dgm:pt modelId="{124B62B0-EA7F-47BC-8BA6-4573876FE9E8}" type="parTrans" cxnId="{594839A9-BCC4-4C21-A3F3-48EB543922C0}">
      <dgm:prSet/>
      <dgm:spPr/>
      <dgm:t>
        <a:bodyPr/>
        <a:lstStyle/>
        <a:p>
          <a:endParaRPr lang="en-US"/>
        </a:p>
      </dgm:t>
    </dgm:pt>
    <dgm:pt modelId="{0CC1DF2E-0DB3-4B44-A4C5-928368DD4861}" type="sibTrans" cxnId="{594839A9-BCC4-4C21-A3F3-48EB543922C0}">
      <dgm:prSet/>
      <dgm:spPr/>
      <dgm:t>
        <a:bodyPr/>
        <a:lstStyle/>
        <a:p>
          <a:endParaRPr lang="en-US"/>
        </a:p>
      </dgm:t>
    </dgm:pt>
    <dgm:pt modelId="{F60784B7-4995-43C0-9775-8624CBA0DF3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Occasional phone calls –Parent Square</a:t>
          </a:r>
        </a:p>
      </dgm:t>
    </dgm:pt>
    <dgm:pt modelId="{63433BA7-5A83-4CF1-9978-9BD2844B3791}" type="parTrans" cxnId="{9F14D19A-46E4-4B94-B729-DD6B8E53A6D5}">
      <dgm:prSet/>
      <dgm:spPr/>
      <dgm:t>
        <a:bodyPr/>
        <a:lstStyle/>
        <a:p>
          <a:endParaRPr lang="en-US"/>
        </a:p>
      </dgm:t>
    </dgm:pt>
    <dgm:pt modelId="{2C47B9E9-EBD8-4E0D-AF19-A8CDF3DB9B5E}" type="sibTrans" cxnId="{9F14D19A-46E4-4B94-B729-DD6B8E53A6D5}">
      <dgm:prSet/>
      <dgm:spPr/>
      <dgm:t>
        <a:bodyPr/>
        <a:lstStyle/>
        <a:p>
          <a:endParaRPr lang="en-US"/>
        </a:p>
      </dgm:t>
    </dgm:pt>
    <dgm:pt modelId="{643A7D20-6134-4222-827C-6E420ABD73B2}" type="pres">
      <dgm:prSet presAssocID="{13C87750-03BB-4C25-92C0-BBF3D8617937}" presName="root" presStyleCnt="0">
        <dgm:presLayoutVars>
          <dgm:dir/>
          <dgm:resizeHandles val="exact"/>
        </dgm:presLayoutVars>
      </dgm:prSet>
      <dgm:spPr/>
    </dgm:pt>
    <dgm:pt modelId="{6F00FF33-9865-4CE0-8530-902E5FC962CF}" type="pres">
      <dgm:prSet presAssocID="{9ACB8E16-2A88-41ED-9BA7-1C97B102B004}" presName="compNode" presStyleCnt="0"/>
      <dgm:spPr/>
    </dgm:pt>
    <dgm:pt modelId="{C0F6E2A2-EF3A-44A8-AF7A-0C1FF5988BC1}" type="pres">
      <dgm:prSet presAssocID="{9ACB8E16-2A88-41ED-9BA7-1C97B102B00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" b="-1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1 with solid fill"/>
        </a:ext>
      </dgm:extLst>
    </dgm:pt>
    <dgm:pt modelId="{844F1E69-8BB0-483F-98FE-1E81C023F0D2}" type="pres">
      <dgm:prSet presAssocID="{9ACB8E16-2A88-41ED-9BA7-1C97B102B004}" presName="iconSpace" presStyleCnt="0"/>
      <dgm:spPr/>
    </dgm:pt>
    <dgm:pt modelId="{CA047854-5F3E-485F-AC8A-3E2B05911530}" type="pres">
      <dgm:prSet presAssocID="{9ACB8E16-2A88-41ED-9BA7-1C97B102B004}" presName="parTx" presStyleLbl="revTx" presStyleIdx="0" presStyleCnt="4">
        <dgm:presLayoutVars>
          <dgm:chMax val="0"/>
          <dgm:chPref val="0"/>
        </dgm:presLayoutVars>
      </dgm:prSet>
      <dgm:spPr/>
    </dgm:pt>
    <dgm:pt modelId="{CF86EBE9-E6ED-41A6-84A8-C0A57E06D4F9}" type="pres">
      <dgm:prSet presAssocID="{9ACB8E16-2A88-41ED-9BA7-1C97B102B004}" presName="txSpace" presStyleCnt="0"/>
      <dgm:spPr/>
    </dgm:pt>
    <dgm:pt modelId="{7D7F66F1-9751-4FA3-A76D-7460255490A3}" type="pres">
      <dgm:prSet presAssocID="{9ACB8E16-2A88-41ED-9BA7-1C97B102B004}" presName="desTx" presStyleLbl="revTx" presStyleIdx="1" presStyleCnt="4">
        <dgm:presLayoutVars/>
      </dgm:prSet>
      <dgm:spPr/>
    </dgm:pt>
    <dgm:pt modelId="{04977C39-F005-472B-A51F-2CF46138C647}" type="pres">
      <dgm:prSet presAssocID="{37E233D8-3BFE-46F7-862D-49F6C3EB254F}" presName="sibTrans" presStyleCnt="0"/>
      <dgm:spPr/>
    </dgm:pt>
    <dgm:pt modelId="{10EFFA29-F809-44AB-AC39-AF020B633296}" type="pres">
      <dgm:prSet presAssocID="{F60784B7-4995-43C0-9775-8624CBA0DF38}" presName="compNode" presStyleCnt="0"/>
      <dgm:spPr/>
    </dgm:pt>
    <dgm:pt modelId="{E65968E6-3520-45F0-ACBE-EC5C129158F3}" type="pres">
      <dgm:prSet presAssocID="{F60784B7-4995-43C0-9775-8624CBA0DF3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CF2140B0-C331-49AA-B16D-16C60A470D18}" type="pres">
      <dgm:prSet presAssocID="{F60784B7-4995-43C0-9775-8624CBA0DF38}" presName="iconSpace" presStyleCnt="0"/>
      <dgm:spPr/>
    </dgm:pt>
    <dgm:pt modelId="{D5F6CC80-98AD-48F2-BBEB-4D7D450317A2}" type="pres">
      <dgm:prSet presAssocID="{F60784B7-4995-43C0-9775-8624CBA0DF38}" presName="parTx" presStyleLbl="revTx" presStyleIdx="2" presStyleCnt="4">
        <dgm:presLayoutVars>
          <dgm:chMax val="0"/>
          <dgm:chPref val="0"/>
        </dgm:presLayoutVars>
      </dgm:prSet>
      <dgm:spPr/>
    </dgm:pt>
    <dgm:pt modelId="{59933A0D-EF6B-4466-9623-95295993C940}" type="pres">
      <dgm:prSet presAssocID="{F60784B7-4995-43C0-9775-8624CBA0DF38}" presName="txSpace" presStyleCnt="0"/>
      <dgm:spPr/>
    </dgm:pt>
    <dgm:pt modelId="{BD2E1D79-F469-44F2-800C-BC604FB8DEF7}" type="pres">
      <dgm:prSet presAssocID="{F60784B7-4995-43C0-9775-8624CBA0DF38}" presName="desTx" presStyleLbl="revTx" presStyleIdx="3" presStyleCnt="4">
        <dgm:presLayoutVars/>
      </dgm:prSet>
      <dgm:spPr/>
    </dgm:pt>
  </dgm:ptLst>
  <dgm:cxnLst>
    <dgm:cxn modelId="{C0966403-B55F-42E9-BAA0-F5640826E7A1}" srcId="{13C87750-03BB-4C25-92C0-BBF3D8617937}" destId="{9ACB8E16-2A88-41ED-9BA7-1C97B102B004}" srcOrd="0" destOrd="0" parTransId="{82C415F6-FEE8-42F1-A880-A2CE3E9C5015}" sibTransId="{37E233D8-3BFE-46F7-862D-49F6C3EB254F}"/>
    <dgm:cxn modelId="{07049B22-E5F4-49C2-AB56-B44816D686C1}" srcId="{9ACB8E16-2A88-41ED-9BA7-1C97B102B004}" destId="{323FA7AB-DCE9-4F86-B2CC-3445E7C0F2DE}" srcOrd="0" destOrd="0" parTransId="{338F4C63-34DF-466A-B349-13D5C74F0EA7}" sibTransId="{A31A5728-CFC6-41F1-9603-D40EA429B305}"/>
    <dgm:cxn modelId="{F75C0A2C-C649-4F41-92F6-FE9E0AA75982}" type="presOf" srcId="{41536FFA-4290-46F2-A80E-2AAE7962447C}" destId="{7D7F66F1-9751-4FA3-A76D-7460255490A3}" srcOrd="0" destOrd="1" presId="urn:microsoft.com/office/officeart/2018/5/layout/CenteredIconLabelDescriptionList"/>
    <dgm:cxn modelId="{A4D9A838-FFF4-4A5E-BB2D-3D3817788B9F}" type="presOf" srcId="{F60784B7-4995-43C0-9775-8624CBA0DF38}" destId="{D5F6CC80-98AD-48F2-BBEB-4D7D450317A2}" srcOrd="0" destOrd="0" presId="urn:microsoft.com/office/officeart/2018/5/layout/CenteredIconLabelDescriptionList"/>
    <dgm:cxn modelId="{CB92568A-08D3-476C-92CF-EF39A4803DC3}" type="presOf" srcId="{323FA7AB-DCE9-4F86-B2CC-3445E7C0F2DE}" destId="{7D7F66F1-9751-4FA3-A76D-7460255490A3}" srcOrd="0" destOrd="0" presId="urn:microsoft.com/office/officeart/2018/5/layout/CenteredIconLabelDescriptionList"/>
    <dgm:cxn modelId="{9F14D19A-46E4-4B94-B729-DD6B8E53A6D5}" srcId="{13C87750-03BB-4C25-92C0-BBF3D8617937}" destId="{F60784B7-4995-43C0-9775-8624CBA0DF38}" srcOrd="1" destOrd="0" parTransId="{63433BA7-5A83-4CF1-9978-9BD2844B3791}" sibTransId="{2C47B9E9-EBD8-4E0D-AF19-A8CDF3DB9B5E}"/>
    <dgm:cxn modelId="{594839A9-BCC4-4C21-A3F3-48EB543922C0}" srcId="{9ACB8E16-2A88-41ED-9BA7-1C97B102B004}" destId="{41536FFA-4290-46F2-A80E-2AAE7962447C}" srcOrd="1" destOrd="0" parTransId="{124B62B0-EA7F-47BC-8BA6-4573876FE9E8}" sibTransId="{0CC1DF2E-0DB3-4B44-A4C5-928368DD4861}"/>
    <dgm:cxn modelId="{577BF7BB-1816-4951-8C26-996065AB5834}" type="presOf" srcId="{9ACB8E16-2A88-41ED-9BA7-1C97B102B004}" destId="{CA047854-5F3E-485F-AC8A-3E2B05911530}" srcOrd="0" destOrd="0" presId="urn:microsoft.com/office/officeart/2018/5/layout/CenteredIconLabelDescriptionList"/>
    <dgm:cxn modelId="{0F2E16D8-2938-4894-9FE9-2C4B74DE14EA}" type="presOf" srcId="{13C87750-03BB-4C25-92C0-BBF3D8617937}" destId="{643A7D20-6134-4222-827C-6E420ABD73B2}" srcOrd="0" destOrd="0" presId="urn:microsoft.com/office/officeart/2018/5/layout/CenteredIconLabelDescriptionList"/>
    <dgm:cxn modelId="{0403F151-16CB-4C4C-8326-7EA6B9967092}" type="presParOf" srcId="{643A7D20-6134-4222-827C-6E420ABD73B2}" destId="{6F00FF33-9865-4CE0-8530-902E5FC962CF}" srcOrd="0" destOrd="0" presId="urn:microsoft.com/office/officeart/2018/5/layout/CenteredIconLabelDescriptionList"/>
    <dgm:cxn modelId="{ED90FC02-D88E-4544-91E4-6B4EAD9409F6}" type="presParOf" srcId="{6F00FF33-9865-4CE0-8530-902E5FC962CF}" destId="{C0F6E2A2-EF3A-44A8-AF7A-0C1FF5988BC1}" srcOrd="0" destOrd="0" presId="urn:microsoft.com/office/officeart/2018/5/layout/CenteredIconLabelDescriptionList"/>
    <dgm:cxn modelId="{47D41CEE-7C4F-43C0-AB78-4EF34C7A316F}" type="presParOf" srcId="{6F00FF33-9865-4CE0-8530-902E5FC962CF}" destId="{844F1E69-8BB0-483F-98FE-1E81C023F0D2}" srcOrd="1" destOrd="0" presId="urn:microsoft.com/office/officeart/2018/5/layout/CenteredIconLabelDescriptionList"/>
    <dgm:cxn modelId="{3EA814FF-BDDE-406E-B5E7-C28F42F15326}" type="presParOf" srcId="{6F00FF33-9865-4CE0-8530-902E5FC962CF}" destId="{CA047854-5F3E-485F-AC8A-3E2B05911530}" srcOrd="2" destOrd="0" presId="urn:microsoft.com/office/officeart/2018/5/layout/CenteredIconLabelDescriptionList"/>
    <dgm:cxn modelId="{1FAA87E8-5968-438C-ABCE-AB3566EC3844}" type="presParOf" srcId="{6F00FF33-9865-4CE0-8530-902E5FC962CF}" destId="{CF86EBE9-E6ED-41A6-84A8-C0A57E06D4F9}" srcOrd="3" destOrd="0" presId="urn:microsoft.com/office/officeart/2018/5/layout/CenteredIconLabelDescriptionList"/>
    <dgm:cxn modelId="{42215529-6062-45A0-847A-B65407D1FF35}" type="presParOf" srcId="{6F00FF33-9865-4CE0-8530-902E5FC962CF}" destId="{7D7F66F1-9751-4FA3-A76D-7460255490A3}" srcOrd="4" destOrd="0" presId="urn:microsoft.com/office/officeart/2018/5/layout/CenteredIconLabelDescriptionList"/>
    <dgm:cxn modelId="{691360DB-0444-4BBE-AFD6-29026E755D4E}" type="presParOf" srcId="{643A7D20-6134-4222-827C-6E420ABD73B2}" destId="{04977C39-F005-472B-A51F-2CF46138C647}" srcOrd="1" destOrd="0" presId="urn:microsoft.com/office/officeart/2018/5/layout/CenteredIconLabelDescriptionList"/>
    <dgm:cxn modelId="{059489ED-7266-4D83-BF0D-D171E499F023}" type="presParOf" srcId="{643A7D20-6134-4222-827C-6E420ABD73B2}" destId="{10EFFA29-F809-44AB-AC39-AF020B633296}" srcOrd="2" destOrd="0" presId="urn:microsoft.com/office/officeart/2018/5/layout/CenteredIconLabelDescriptionList"/>
    <dgm:cxn modelId="{4B61E4C2-9E7E-4E9E-96EF-78C2CA5EFED4}" type="presParOf" srcId="{10EFFA29-F809-44AB-AC39-AF020B633296}" destId="{E65968E6-3520-45F0-ACBE-EC5C129158F3}" srcOrd="0" destOrd="0" presId="urn:microsoft.com/office/officeart/2018/5/layout/CenteredIconLabelDescriptionList"/>
    <dgm:cxn modelId="{0266CF2F-47E0-428A-9B22-654CE9988AB3}" type="presParOf" srcId="{10EFFA29-F809-44AB-AC39-AF020B633296}" destId="{CF2140B0-C331-49AA-B16D-16C60A470D18}" srcOrd="1" destOrd="0" presId="urn:microsoft.com/office/officeart/2018/5/layout/CenteredIconLabelDescriptionList"/>
    <dgm:cxn modelId="{0CBEDBAA-2F3D-4066-AD39-CE4A2520D100}" type="presParOf" srcId="{10EFFA29-F809-44AB-AC39-AF020B633296}" destId="{D5F6CC80-98AD-48F2-BBEB-4D7D450317A2}" srcOrd="2" destOrd="0" presId="urn:microsoft.com/office/officeart/2018/5/layout/CenteredIconLabelDescriptionList"/>
    <dgm:cxn modelId="{6074B9AE-8B70-45E0-B9CF-9250E675FCB8}" type="presParOf" srcId="{10EFFA29-F809-44AB-AC39-AF020B633296}" destId="{59933A0D-EF6B-4466-9623-95295993C940}" srcOrd="3" destOrd="0" presId="urn:microsoft.com/office/officeart/2018/5/layout/CenteredIconLabelDescriptionList"/>
    <dgm:cxn modelId="{D4221FD1-D63E-40E3-8B12-F9559CE74A1A}" type="presParOf" srcId="{10EFFA29-F809-44AB-AC39-AF020B633296}" destId="{BD2E1D79-F469-44F2-800C-BC604FB8DEF7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24284A2-7078-4CBB-ACFB-FA3B6E528CA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513781A-C832-4CB4-84EF-24F54762184B}">
      <dgm:prSet/>
      <dgm:spPr/>
      <dgm:t>
        <a:bodyPr/>
        <a:lstStyle/>
        <a:p>
          <a:r>
            <a:rPr lang="en-US"/>
            <a:t>Donations needed – individually packaged</a:t>
          </a:r>
        </a:p>
      </dgm:t>
    </dgm:pt>
    <dgm:pt modelId="{C768543E-149B-4D79-B859-AA2C1E912BB1}" type="parTrans" cxnId="{F6EFEFEA-8756-4B2A-A875-D08BCC62CDD6}">
      <dgm:prSet/>
      <dgm:spPr/>
      <dgm:t>
        <a:bodyPr/>
        <a:lstStyle/>
        <a:p>
          <a:endParaRPr lang="en-US"/>
        </a:p>
      </dgm:t>
    </dgm:pt>
    <dgm:pt modelId="{88059B27-78A0-4917-A699-1A36BEF5C073}" type="sibTrans" cxnId="{F6EFEFEA-8756-4B2A-A875-D08BCC62CDD6}">
      <dgm:prSet/>
      <dgm:spPr/>
      <dgm:t>
        <a:bodyPr/>
        <a:lstStyle/>
        <a:p>
          <a:endParaRPr lang="en-US"/>
        </a:p>
      </dgm:t>
    </dgm:pt>
    <dgm:pt modelId="{5A2C07A0-9B49-4C54-9BC1-BA3A0EE4123D}">
      <dgm:prSet/>
      <dgm:spPr/>
      <dgm:t>
        <a:bodyPr/>
        <a:lstStyle/>
        <a:p>
          <a:r>
            <a:rPr lang="en-US" dirty="0"/>
            <a:t>Healthy snacks encouraged. We drink water in the classroom.</a:t>
          </a:r>
        </a:p>
      </dgm:t>
    </dgm:pt>
    <dgm:pt modelId="{10861AC2-60F0-4543-902D-824E2D10254C}" type="parTrans" cxnId="{EF164184-2775-40DC-A462-D95FF0A4254D}">
      <dgm:prSet/>
      <dgm:spPr/>
      <dgm:t>
        <a:bodyPr/>
        <a:lstStyle/>
        <a:p>
          <a:endParaRPr lang="en-US"/>
        </a:p>
      </dgm:t>
    </dgm:pt>
    <dgm:pt modelId="{78E3EF9A-D781-4C90-909D-FA122C048417}" type="sibTrans" cxnId="{EF164184-2775-40DC-A462-D95FF0A4254D}">
      <dgm:prSet/>
      <dgm:spPr/>
      <dgm:t>
        <a:bodyPr/>
        <a:lstStyle/>
        <a:p>
          <a:endParaRPr lang="en-US"/>
        </a:p>
      </dgm:t>
    </dgm:pt>
    <dgm:pt modelId="{25F46211-0FAF-4E19-979C-A862BC7757C0}">
      <dgm:prSet/>
      <dgm:spPr/>
      <dgm:t>
        <a:bodyPr/>
        <a:lstStyle/>
        <a:p>
          <a:r>
            <a:rPr lang="en-US" dirty="0"/>
            <a:t>Mon/Tues/Wed/Thurs/Fri @ 10:30 am</a:t>
          </a:r>
        </a:p>
      </dgm:t>
    </dgm:pt>
    <dgm:pt modelId="{F15694CB-B365-4B2C-8495-6F707324FC65}" type="parTrans" cxnId="{B21F0AD1-AB5D-4696-B864-68F9935CC48F}">
      <dgm:prSet/>
      <dgm:spPr/>
      <dgm:t>
        <a:bodyPr/>
        <a:lstStyle/>
        <a:p>
          <a:endParaRPr lang="en-US"/>
        </a:p>
      </dgm:t>
    </dgm:pt>
    <dgm:pt modelId="{61A85CD3-194B-490B-AF0B-BBF95209D2E6}" type="sibTrans" cxnId="{B21F0AD1-AB5D-4696-B864-68F9935CC48F}">
      <dgm:prSet/>
      <dgm:spPr/>
      <dgm:t>
        <a:bodyPr/>
        <a:lstStyle/>
        <a:p>
          <a:endParaRPr lang="en-US"/>
        </a:p>
      </dgm:t>
    </dgm:pt>
    <dgm:pt modelId="{D6C54774-DFB5-4D0A-B9F8-5B5F92D6BE75}" type="pres">
      <dgm:prSet presAssocID="{A24284A2-7078-4CBB-ACFB-FA3B6E528CA6}" presName="root" presStyleCnt="0">
        <dgm:presLayoutVars>
          <dgm:dir/>
          <dgm:resizeHandles val="exact"/>
        </dgm:presLayoutVars>
      </dgm:prSet>
      <dgm:spPr/>
    </dgm:pt>
    <dgm:pt modelId="{5F5FC683-665D-48F5-BA23-E00D66B1873D}" type="pres">
      <dgm:prSet presAssocID="{D513781A-C832-4CB4-84EF-24F54762184B}" presName="compNode" presStyleCnt="0"/>
      <dgm:spPr/>
    </dgm:pt>
    <dgm:pt modelId="{CC547CA3-2DF5-4715-8979-D722F74EA7FE}" type="pres">
      <dgm:prSet presAssocID="{D513781A-C832-4CB4-84EF-24F54762184B}" presName="bgRect" presStyleLbl="bgShp" presStyleIdx="0" presStyleCnt="3"/>
      <dgm:spPr/>
    </dgm:pt>
    <dgm:pt modelId="{143D0A8B-0210-4E0E-9118-B4AE996A0C0D}" type="pres">
      <dgm:prSet presAssocID="{D513781A-C832-4CB4-84EF-24F54762184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B5280645-FB34-4914-9A95-59BF0DC4C852}" type="pres">
      <dgm:prSet presAssocID="{D513781A-C832-4CB4-84EF-24F54762184B}" presName="spaceRect" presStyleCnt="0"/>
      <dgm:spPr/>
    </dgm:pt>
    <dgm:pt modelId="{6C595944-2ED6-432F-A33E-816091710BFD}" type="pres">
      <dgm:prSet presAssocID="{D513781A-C832-4CB4-84EF-24F54762184B}" presName="parTx" presStyleLbl="revTx" presStyleIdx="0" presStyleCnt="3">
        <dgm:presLayoutVars>
          <dgm:chMax val="0"/>
          <dgm:chPref val="0"/>
        </dgm:presLayoutVars>
      </dgm:prSet>
      <dgm:spPr/>
    </dgm:pt>
    <dgm:pt modelId="{B148DDBC-5664-4389-A69F-134F830FEACE}" type="pres">
      <dgm:prSet presAssocID="{88059B27-78A0-4917-A699-1A36BEF5C073}" presName="sibTrans" presStyleCnt="0"/>
      <dgm:spPr/>
    </dgm:pt>
    <dgm:pt modelId="{CF2C0704-2C18-4FAF-896C-0EFED38CAAB8}" type="pres">
      <dgm:prSet presAssocID="{5A2C07A0-9B49-4C54-9BC1-BA3A0EE4123D}" presName="compNode" presStyleCnt="0"/>
      <dgm:spPr/>
    </dgm:pt>
    <dgm:pt modelId="{964CCB24-DCBF-4205-A7C0-3D92E0658283}" type="pres">
      <dgm:prSet presAssocID="{5A2C07A0-9B49-4C54-9BC1-BA3A0EE4123D}" presName="bgRect" presStyleLbl="bgShp" presStyleIdx="1" presStyleCnt="3"/>
      <dgm:spPr/>
    </dgm:pt>
    <dgm:pt modelId="{EBC600B2-E469-46C3-9407-76377BCDFAFB}" type="pres">
      <dgm:prSet presAssocID="{5A2C07A0-9B49-4C54-9BC1-BA3A0EE4123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32D003F9-883C-4255-BE8F-D6F1186F715D}" type="pres">
      <dgm:prSet presAssocID="{5A2C07A0-9B49-4C54-9BC1-BA3A0EE4123D}" presName="spaceRect" presStyleCnt="0"/>
      <dgm:spPr/>
    </dgm:pt>
    <dgm:pt modelId="{C0D7660B-6897-4393-8D73-E24F4DA3FA13}" type="pres">
      <dgm:prSet presAssocID="{5A2C07A0-9B49-4C54-9BC1-BA3A0EE4123D}" presName="parTx" presStyleLbl="revTx" presStyleIdx="1" presStyleCnt="3">
        <dgm:presLayoutVars>
          <dgm:chMax val="0"/>
          <dgm:chPref val="0"/>
        </dgm:presLayoutVars>
      </dgm:prSet>
      <dgm:spPr/>
    </dgm:pt>
    <dgm:pt modelId="{FA90C951-782F-4B7D-8C85-4FF7BF66A60F}" type="pres">
      <dgm:prSet presAssocID="{78E3EF9A-D781-4C90-909D-FA122C048417}" presName="sibTrans" presStyleCnt="0"/>
      <dgm:spPr/>
    </dgm:pt>
    <dgm:pt modelId="{58ED6C2A-4AA3-4507-869C-4B36D59EA4AC}" type="pres">
      <dgm:prSet presAssocID="{25F46211-0FAF-4E19-979C-A862BC7757C0}" presName="compNode" presStyleCnt="0"/>
      <dgm:spPr/>
    </dgm:pt>
    <dgm:pt modelId="{783EBD49-D9A9-4E89-B094-B5109024FE8C}" type="pres">
      <dgm:prSet presAssocID="{25F46211-0FAF-4E19-979C-A862BC7757C0}" presName="bgRect" presStyleLbl="bgShp" presStyleIdx="2" presStyleCnt="3"/>
      <dgm:spPr/>
    </dgm:pt>
    <dgm:pt modelId="{F380FE5B-1A41-4753-972C-D265091E8730}" type="pres">
      <dgm:prSet presAssocID="{25F46211-0FAF-4E19-979C-A862BC7757C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ange outline"/>
        </a:ext>
      </dgm:extLst>
    </dgm:pt>
    <dgm:pt modelId="{9C5C86B9-1D1A-4B4A-A5FD-AB48CBE88E7B}" type="pres">
      <dgm:prSet presAssocID="{25F46211-0FAF-4E19-979C-A862BC7757C0}" presName="spaceRect" presStyleCnt="0"/>
      <dgm:spPr/>
    </dgm:pt>
    <dgm:pt modelId="{7284042B-D4B8-4454-8F07-E9E130AD1FC1}" type="pres">
      <dgm:prSet presAssocID="{25F46211-0FAF-4E19-979C-A862BC7757C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FD01C22-92AF-4246-BBDC-DA8F692F12BB}" type="presOf" srcId="{A24284A2-7078-4CBB-ACFB-FA3B6E528CA6}" destId="{D6C54774-DFB5-4D0A-B9F8-5B5F92D6BE75}" srcOrd="0" destOrd="0" presId="urn:microsoft.com/office/officeart/2018/2/layout/IconVerticalSolidList"/>
    <dgm:cxn modelId="{9C07D835-E929-4BCB-9875-C238B7EF7F4B}" type="presOf" srcId="{25F46211-0FAF-4E19-979C-A862BC7757C0}" destId="{7284042B-D4B8-4454-8F07-E9E130AD1FC1}" srcOrd="0" destOrd="0" presId="urn:microsoft.com/office/officeart/2018/2/layout/IconVerticalSolidList"/>
    <dgm:cxn modelId="{CEFC0D48-E835-4566-BCE5-C833F6E80E43}" type="presOf" srcId="{5A2C07A0-9B49-4C54-9BC1-BA3A0EE4123D}" destId="{C0D7660B-6897-4393-8D73-E24F4DA3FA13}" srcOrd="0" destOrd="0" presId="urn:microsoft.com/office/officeart/2018/2/layout/IconVerticalSolidList"/>
    <dgm:cxn modelId="{EF164184-2775-40DC-A462-D95FF0A4254D}" srcId="{A24284A2-7078-4CBB-ACFB-FA3B6E528CA6}" destId="{5A2C07A0-9B49-4C54-9BC1-BA3A0EE4123D}" srcOrd="1" destOrd="0" parTransId="{10861AC2-60F0-4543-902D-824E2D10254C}" sibTransId="{78E3EF9A-D781-4C90-909D-FA122C048417}"/>
    <dgm:cxn modelId="{6AA043A9-6A42-4175-A1E5-6BA184F4A2D8}" type="presOf" srcId="{D513781A-C832-4CB4-84EF-24F54762184B}" destId="{6C595944-2ED6-432F-A33E-816091710BFD}" srcOrd="0" destOrd="0" presId="urn:microsoft.com/office/officeart/2018/2/layout/IconVerticalSolidList"/>
    <dgm:cxn modelId="{B21F0AD1-AB5D-4696-B864-68F9935CC48F}" srcId="{A24284A2-7078-4CBB-ACFB-FA3B6E528CA6}" destId="{25F46211-0FAF-4E19-979C-A862BC7757C0}" srcOrd="2" destOrd="0" parTransId="{F15694CB-B365-4B2C-8495-6F707324FC65}" sibTransId="{61A85CD3-194B-490B-AF0B-BBF95209D2E6}"/>
    <dgm:cxn modelId="{F6EFEFEA-8756-4B2A-A875-D08BCC62CDD6}" srcId="{A24284A2-7078-4CBB-ACFB-FA3B6E528CA6}" destId="{D513781A-C832-4CB4-84EF-24F54762184B}" srcOrd="0" destOrd="0" parTransId="{C768543E-149B-4D79-B859-AA2C1E912BB1}" sibTransId="{88059B27-78A0-4917-A699-1A36BEF5C073}"/>
    <dgm:cxn modelId="{FD8C4CF4-0FC8-4405-B0FE-E2BD3CA0F81D}" type="presParOf" srcId="{D6C54774-DFB5-4D0A-B9F8-5B5F92D6BE75}" destId="{5F5FC683-665D-48F5-BA23-E00D66B1873D}" srcOrd="0" destOrd="0" presId="urn:microsoft.com/office/officeart/2018/2/layout/IconVerticalSolidList"/>
    <dgm:cxn modelId="{B41893A7-7132-4E99-BE2E-B81FF8A14EA1}" type="presParOf" srcId="{5F5FC683-665D-48F5-BA23-E00D66B1873D}" destId="{CC547CA3-2DF5-4715-8979-D722F74EA7FE}" srcOrd="0" destOrd="0" presId="urn:microsoft.com/office/officeart/2018/2/layout/IconVerticalSolidList"/>
    <dgm:cxn modelId="{33A4DF98-4FDA-4407-8D8A-51C56EF45528}" type="presParOf" srcId="{5F5FC683-665D-48F5-BA23-E00D66B1873D}" destId="{143D0A8B-0210-4E0E-9118-B4AE996A0C0D}" srcOrd="1" destOrd="0" presId="urn:microsoft.com/office/officeart/2018/2/layout/IconVerticalSolidList"/>
    <dgm:cxn modelId="{29AAE75E-333B-4D0E-8970-9E6613C074B4}" type="presParOf" srcId="{5F5FC683-665D-48F5-BA23-E00D66B1873D}" destId="{B5280645-FB34-4914-9A95-59BF0DC4C852}" srcOrd="2" destOrd="0" presId="urn:microsoft.com/office/officeart/2018/2/layout/IconVerticalSolidList"/>
    <dgm:cxn modelId="{CF710FCE-DE6B-464E-8A21-41B3D7563137}" type="presParOf" srcId="{5F5FC683-665D-48F5-BA23-E00D66B1873D}" destId="{6C595944-2ED6-432F-A33E-816091710BFD}" srcOrd="3" destOrd="0" presId="urn:microsoft.com/office/officeart/2018/2/layout/IconVerticalSolidList"/>
    <dgm:cxn modelId="{8A358039-A5B2-428C-9643-EF6E41BF18F7}" type="presParOf" srcId="{D6C54774-DFB5-4D0A-B9F8-5B5F92D6BE75}" destId="{B148DDBC-5664-4389-A69F-134F830FEACE}" srcOrd="1" destOrd="0" presId="urn:microsoft.com/office/officeart/2018/2/layout/IconVerticalSolidList"/>
    <dgm:cxn modelId="{34702475-7239-444E-B053-C60A957EA623}" type="presParOf" srcId="{D6C54774-DFB5-4D0A-B9F8-5B5F92D6BE75}" destId="{CF2C0704-2C18-4FAF-896C-0EFED38CAAB8}" srcOrd="2" destOrd="0" presId="urn:microsoft.com/office/officeart/2018/2/layout/IconVerticalSolidList"/>
    <dgm:cxn modelId="{ADFF1F3B-998B-44FE-A0C5-CBEB444DC590}" type="presParOf" srcId="{CF2C0704-2C18-4FAF-896C-0EFED38CAAB8}" destId="{964CCB24-DCBF-4205-A7C0-3D92E0658283}" srcOrd="0" destOrd="0" presId="urn:microsoft.com/office/officeart/2018/2/layout/IconVerticalSolidList"/>
    <dgm:cxn modelId="{E4AEB9A0-B808-4282-B98D-74640F9E2673}" type="presParOf" srcId="{CF2C0704-2C18-4FAF-896C-0EFED38CAAB8}" destId="{EBC600B2-E469-46C3-9407-76377BCDFAFB}" srcOrd="1" destOrd="0" presId="urn:microsoft.com/office/officeart/2018/2/layout/IconVerticalSolidList"/>
    <dgm:cxn modelId="{3CEA3E35-669A-40FD-895F-B41BA81E7DC2}" type="presParOf" srcId="{CF2C0704-2C18-4FAF-896C-0EFED38CAAB8}" destId="{32D003F9-883C-4255-BE8F-D6F1186F715D}" srcOrd="2" destOrd="0" presId="urn:microsoft.com/office/officeart/2018/2/layout/IconVerticalSolidList"/>
    <dgm:cxn modelId="{75ADE564-F9F7-4EE3-912E-2091AC84FF9C}" type="presParOf" srcId="{CF2C0704-2C18-4FAF-896C-0EFED38CAAB8}" destId="{C0D7660B-6897-4393-8D73-E24F4DA3FA13}" srcOrd="3" destOrd="0" presId="urn:microsoft.com/office/officeart/2018/2/layout/IconVerticalSolidList"/>
    <dgm:cxn modelId="{84BF199C-9EE4-4090-8F4C-87AEE3837E65}" type="presParOf" srcId="{D6C54774-DFB5-4D0A-B9F8-5B5F92D6BE75}" destId="{FA90C951-782F-4B7D-8C85-4FF7BF66A60F}" srcOrd="3" destOrd="0" presId="urn:microsoft.com/office/officeart/2018/2/layout/IconVerticalSolidList"/>
    <dgm:cxn modelId="{F1984BCC-E90E-48DD-863B-F775F66D8E27}" type="presParOf" srcId="{D6C54774-DFB5-4D0A-B9F8-5B5F92D6BE75}" destId="{58ED6C2A-4AA3-4507-869C-4B36D59EA4AC}" srcOrd="4" destOrd="0" presId="urn:microsoft.com/office/officeart/2018/2/layout/IconVerticalSolidList"/>
    <dgm:cxn modelId="{A861775C-E1D9-4B6D-94F0-718F47C5CE71}" type="presParOf" srcId="{58ED6C2A-4AA3-4507-869C-4B36D59EA4AC}" destId="{783EBD49-D9A9-4E89-B094-B5109024FE8C}" srcOrd="0" destOrd="0" presId="urn:microsoft.com/office/officeart/2018/2/layout/IconVerticalSolidList"/>
    <dgm:cxn modelId="{A7C7945B-D0CD-4819-9CBA-7AE63704B6F0}" type="presParOf" srcId="{58ED6C2A-4AA3-4507-869C-4B36D59EA4AC}" destId="{F380FE5B-1A41-4753-972C-D265091E8730}" srcOrd="1" destOrd="0" presId="urn:microsoft.com/office/officeart/2018/2/layout/IconVerticalSolidList"/>
    <dgm:cxn modelId="{F5F61E5C-E370-4F14-8C7B-EC4BE8C581CA}" type="presParOf" srcId="{58ED6C2A-4AA3-4507-869C-4B36D59EA4AC}" destId="{9C5C86B9-1D1A-4B4A-A5FD-AB48CBE88E7B}" srcOrd="2" destOrd="0" presId="urn:microsoft.com/office/officeart/2018/2/layout/IconVerticalSolidList"/>
    <dgm:cxn modelId="{1A094BC3-27BC-4576-A8F8-389BE495CF47}" type="presParOf" srcId="{58ED6C2A-4AA3-4507-869C-4B36D59EA4AC}" destId="{7284042B-D4B8-4454-8F07-E9E130AD1FC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A43047C-A979-44D6-8576-ECBCA5C0C4B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7C772F0-597B-47ED-9EE6-6221D7405810}">
      <dgm:prSet/>
      <dgm:spPr/>
      <dgm:t>
        <a:bodyPr/>
        <a:lstStyle/>
        <a:p>
          <a:pPr>
            <a:defRPr cap="all"/>
          </a:pPr>
          <a:r>
            <a:rPr lang="en-US"/>
            <a:t>Orcas Island</a:t>
          </a:r>
        </a:p>
      </dgm:t>
    </dgm:pt>
    <dgm:pt modelId="{CB0C6EA1-D7D7-4ACA-B63C-A1DC7AA82D41}" type="parTrans" cxnId="{5029BE8B-6BD6-4FFB-82E9-5B88A675E5E8}">
      <dgm:prSet/>
      <dgm:spPr/>
      <dgm:t>
        <a:bodyPr/>
        <a:lstStyle/>
        <a:p>
          <a:endParaRPr lang="en-US"/>
        </a:p>
      </dgm:t>
    </dgm:pt>
    <dgm:pt modelId="{62EEAD83-11C3-4585-82C8-00202CE1DB41}" type="sibTrans" cxnId="{5029BE8B-6BD6-4FFB-82E9-5B88A675E5E8}">
      <dgm:prSet/>
      <dgm:spPr/>
      <dgm:t>
        <a:bodyPr/>
        <a:lstStyle/>
        <a:p>
          <a:endParaRPr lang="en-US"/>
        </a:p>
      </dgm:t>
    </dgm:pt>
    <dgm:pt modelId="{99877B75-643D-4F9A-B455-247394F38736}">
      <dgm:prSet/>
      <dgm:spPr/>
      <dgm:t>
        <a:bodyPr/>
        <a:lstStyle/>
        <a:p>
          <a:pPr>
            <a:defRPr cap="all"/>
          </a:pPr>
          <a:r>
            <a:rPr lang="en-US" dirty="0"/>
            <a:t>May 7-9</a:t>
          </a:r>
        </a:p>
      </dgm:t>
    </dgm:pt>
    <dgm:pt modelId="{5B17D212-06AB-4697-B0B8-BDE7544EB084}" type="parTrans" cxnId="{45F501C7-880F-47B7-8751-DEAC9A293847}">
      <dgm:prSet/>
      <dgm:spPr/>
      <dgm:t>
        <a:bodyPr/>
        <a:lstStyle/>
        <a:p>
          <a:endParaRPr lang="en-US"/>
        </a:p>
      </dgm:t>
    </dgm:pt>
    <dgm:pt modelId="{A54C7331-31E8-46D2-ADCC-EEE28E9DE8E1}" type="sibTrans" cxnId="{45F501C7-880F-47B7-8751-DEAC9A293847}">
      <dgm:prSet/>
      <dgm:spPr/>
      <dgm:t>
        <a:bodyPr/>
        <a:lstStyle/>
        <a:p>
          <a:endParaRPr lang="en-US"/>
        </a:p>
      </dgm:t>
    </dgm:pt>
    <dgm:pt modelId="{C1D1FF46-E8B8-4CAE-8964-6FB2F8DB8100}" type="pres">
      <dgm:prSet presAssocID="{EA43047C-A979-44D6-8576-ECBCA5C0C4B5}" presName="root" presStyleCnt="0">
        <dgm:presLayoutVars>
          <dgm:dir/>
          <dgm:resizeHandles val="exact"/>
        </dgm:presLayoutVars>
      </dgm:prSet>
      <dgm:spPr/>
    </dgm:pt>
    <dgm:pt modelId="{B37A2E59-D1FA-4CAE-9489-DD80A7851498}" type="pres">
      <dgm:prSet presAssocID="{37C772F0-597B-47ED-9EE6-6221D7405810}" presName="compNode" presStyleCnt="0"/>
      <dgm:spPr/>
    </dgm:pt>
    <dgm:pt modelId="{80A28E10-02D5-4795-8C9D-C222FEB131E7}" type="pres">
      <dgm:prSet presAssocID="{37C772F0-597B-47ED-9EE6-6221D7405810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730206F3-DDCB-4053-A467-13D9B8D5B55D}" type="pres">
      <dgm:prSet presAssocID="{37C772F0-597B-47ED-9EE6-6221D740581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186F9228-A015-4078-B522-29F03683E7F2}" type="pres">
      <dgm:prSet presAssocID="{37C772F0-597B-47ED-9EE6-6221D7405810}" presName="spaceRect" presStyleCnt="0"/>
      <dgm:spPr/>
    </dgm:pt>
    <dgm:pt modelId="{2D7B2EDC-B298-442C-84DC-3890090CB080}" type="pres">
      <dgm:prSet presAssocID="{37C772F0-597B-47ED-9EE6-6221D7405810}" presName="textRect" presStyleLbl="revTx" presStyleIdx="0" presStyleCnt="2">
        <dgm:presLayoutVars>
          <dgm:chMax val="1"/>
          <dgm:chPref val="1"/>
        </dgm:presLayoutVars>
      </dgm:prSet>
      <dgm:spPr/>
    </dgm:pt>
    <dgm:pt modelId="{4D943A49-D96D-4E13-A9BA-5A18ACAFE458}" type="pres">
      <dgm:prSet presAssocID="{62EEAD83-11C3-4585-82C8-00202CE1DB41}" presName="sibTrans" presStyleCnt="0"/>
      <dgm:spPr/>
    </dgm:pt>
    <dgm:pt modelId="{A06D298C-ECFB-434C-8023-F8EF14AD0CFB}" type="pres">
      <dgm:prSet presAssocID="{99877B75-643D-4F9A-B455-247394F38736}" presName="compNode" presStyleCnt="0"/>
      <dgm:spPr/>
    </dgm:pt>
    <dgm:pt modelId="{23F2F763-A9DF-4945-A39F-2C863CDCF843}" type="pres">
      <dgm:prSet presAssocID="{99877B75-643D-4F9A-B455-247394F38736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BB33569D-25AC-486B-93DC-1591F4345395}" type="pres">
      <dgm:prSet presAssocID="{99877B75-643D-4F9A-B455-247394F3873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DE23677E-A41F-4FC4-9B64-CD557B534BAB}" type="pres">
      <dgm:prSet presAssocID="{99877B75-643D-4F9A-B455-247394F38736}" presName="spaceRect" presStyleCnt="0"/>
      <dgm:spPr/>
    </dgm:pt>
    <dgm:pt modelId="{6E29D916-D2E0-4F62-A28A-62BB5D3C94BE}" type="pres">
      <dgm:prSet presAssocID="{99877B75-643D-4F9A-B455-247394F38736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5CDE9D87-9DEC-478E-88C6-074558D8C123}" type="presOf" srcId="{37C772F0-597B-47ED-9EE6-6221D7405810}" destId="{2D7B2EDC-B298-442C-84DC-3890090CB080}" srcOrd="0" destOrd="0" presId="urn:microsoft.com/office/officeart/2018/5/layout/IconLeafLabelList"/>
    <dgm:cxn modelId="{5029BE8B-6BD6-4FFB-82E9-5B88A675E5E8}" srcId="{EA43047C-A979-44D6-8576-ECBCA5C0C4B5}" destId="{37C772F0-597B-47ED-9EE6-6221D7405810}" srcOrd="0" destOrd="0" parTransId="{CB0C6EA1-D7D7-4ACA-B63C-A1DC7AA82D41}" sibTransId="{62EEAD83-11C3-4585-82C8-00202CE1DB41}"/>
    <dgm:cxn modelId="{45F501C7-880F-47B7-8751-DEAC9A293847}" srcId="{EA43047C-A979-44D6-8576-ECBCA5C0C4B5}" destId="{99877B75-643D-4F9A-B455-247394F38736}" srcOrd="1" destOrd="0" parTransId="{5B17D212-06AB-4697-B0B8-BDE7544EB084}" sibTransId="{A54C7331-31E8-46D2-ADCC-EEE28E9DE8E1}"/>
    <dgm:cxn modelId="{A82381CA-9400-4869-8AB0-104FB0F145AB}" type="presOf" srcId="{EA43047C-A979-44D6-8576-ECBCA5C0C4B5}" destId="{C1D1FF46-E8B8-4CAE-8964-6FB2F8DB8100}" srcOrd="0" destOrd="0" presId="urn:microsoft.com/office/officeart/2018/5/layout/IconLeafLabelList"/>
    <dgm:cxn modelId="{D02AAFDF-2373-4C01-88FD-941A32FC3944}" type="presOf" srcId="{99877B75-643D-4F9A-B455-247394F38736}" destId="{6E29D916-D2E0-4F62-A28A-62BB5D3C94BE}" srcOrd="0" destOrd="0" presId="urn:microsoft.com/office/officeart/2018/5/layout/IconLeafLabelList"/>
    <dgm:cxn modelId="{5421A2DA-95B5-404F-900B-04E1CA073412}" type="presParOf" srcId="{C1D1FF46-E8B8-4CAE-8964-6FB2F8DB8100}" destId="{B37A2E59-D1FA-4CAE-9489-DD80A7851498}" srcOrd="0" destOrd="0" presId="urn:microsoft.com/office/officeart/2018/5/layout/IconLeafLabelList"/>
    <dgm:cxn modelId="{2A32BE55-5DA8-4975-BB44-88A070462012}" type="presParOf" srcId="{B37A2E59-D1FA-4CAE-9489-DD80A7851498}" destId="{80A28E10-02D5-4795-8C9D-C222FEB131E7}" srcOrd="0" destOrd="0" presId="urn:microsoft.com/office/officeart/2018/5/layout/IconLeafLabelList"/>
    <dgm:cxn modelId="{E8DFCF39-9EE7-4F92-86D8-EBF776C56AD9}" type="presParOf" srcId="{B37A2E59-D1FA-4CAE-9489-DD80A7851498}" destId="{730206F3-DDCB-4053-A467-13D9B8D5B55D}" srcOrd="1" destOrd="0" presId="urn:microsoft.com/office/officeart/2018/5/layout/IconLeafLabelList"/>
    <dgm:cxn modelId="{1E13E461-F7ED-4B1F-B858-DF3F59BA827A}" type="presParOf" srcId="{B37A2E59-D1FA-4CAE-9489-DD80A7851498}" destId="{186F9228-A015-4078-B522-29F03683E7F2}" srcOrd="2" destOrd="0" presId="urn:microsoft.com/office/officeart/2018/5/layout/IconLeafLabelList"/>
    <dgm:cxn modelId="{8FC410EB-434A-4570-B1BF-7867F39300E4}" type="presParOf" srcId="{B37A2E59-D1FA-4CAE-9489-DD80A7851498}" destId="{2D7B2EDC-B298-442C-84DC-3890090CB080}" srcOrd="3" destOrd="0" presId="urn:microsoft.com/office/officeart/2018/5/layout/IconLeafLabelList"/>
    <dgm:cxn modelId="{0FAC71C5-533F-4680-9093-31388A85B4A4}" type="presParOf" srcId="{C1D1FF46-E8B8-4CAE-8964-6FB2F8DB8100}" destId="{4D943A49-D96D-4E13-A9BA-5A18ACAFE458}" srcOrd="1" destOrd="0" presId="urn:microsoft.com/office/officeart/2018/5/layout/IconLeafLabelList"/>
    <dgm:cxn modelId="{10156117-99EB-43A2-BEDD-76ABB3FD4296}" type="presParOf" srcId="{C1D1FF46-E8B8-4CAE-8964-6FB2F8DB8100}" destId="{A06D298C-ECFB-434C-8023-F8EF14AD0CFB}" srcOrd="2" destOrd="0" presId="urn:microsoft.com/office/officeart/2018/5/layout/IconLeafLabelList"/>
    <dgm:cxn modelId="{236639EB-C453-4402-95D2-880CB8604708}" type="presParOf" srcId="{A06D298C-ECFB-434C-8023-F8EF14AD0CFB}" destId="{23F2F763-A9DF-4945-A39F-2C863CDCF843}" srcOrd="0" destOrd="0" presId="urn:microsoft.com/office/officeart/2018/5/layout/IconLeafLabelList"/>
    <dgm:cxn modelId="{172FE5F9-6039-4D6F-8A6E-8B7700925D07}" type="presParOf" srcId="{A06D298C-ECFB-434C-8023-F8EF14AD0CFB}" destId="{BB33569D-25AC-486B-93DC-1591F4345395}" srcOrd="1" destOrd="0" presId="urn:microsoft.com/office/officeart/2018/5/layout/IconLeafLabelList"/>
    <dgm:cxn modelId="{C89AE4AA-E744-4AA7-B2C5-55AC368E4A93}" type="presParOf" srcId="{A06D298C-ECFB-434C-8023-F8EF14AD0CFB}" destId="{DE23677E-A41F-4FC4-9B64-CD557B534BAB}" srcOrd="2" destOrd="0" presId="urn:microsoft.com/office/officeart/2018/5/layout/IconLeafLabelList"/>
    <dgm:cxn modelId="{6384040E-CFC3-48A4-BC6D-B47573C33B4F}" type="presParOf" srcId="{A06D298C-ECFB-434C-8023-F8EF14AD0CFB}" destId="{6E29D916-D2E0-4F62-A28A-62BB5D3C94BE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1E67386-0F61-4703-B9C7-97741DE921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7265B2-ED74-41F0-85EA-C7E83AFE1664}" type="pres">
      <dgm:prSet presAssocID="{F1E67386-0F61-4703-B9C7-97741DE9218B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EC7969AF-06B9-49FC-A218-4B79082C22CD}" type="presOf" srcId="{F1E67386-0F61-4703-B9C7-97741DE9218B}" destId="{D67265B2-ED74-41F0-85EA-C7E83AFE16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5F23536-47AB-4186-9484-2DD36222FB0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9D10C6F-1D7E-4B40-99D9-A6D046347EBC}">
      <dgm:prSet/>
      <dgm:spPr/>
      <dgm:t>
        <a:bodyPr/>
        <a:lstStyle/>
        <a:p>
          <a:r>
            <a:rPr lang="en-US"/>
            <a:t>We serve students who are not meeting district and state academic standards in reading.</a:t>
          </a:r>
        </a:p>
      </dgm:t>
    </dgm:pt>
    <dgm:pt modelId="{1BBC3158-AAAB-423B-BC7A-29467D9846F0}" type="parTrans" cxnId="{2FB02CFD-1543-4E01-A2F1-E203014F6209}">
      <dgm:prSet/>
      <dgm:spPr/>
      <dgm:t>
        <a:bodyPr/>
        <a:lstStyle/>
        <a:p>
          <a:endParaRPr lang="en-US"/>
        </a:p>
      </dgm:t>
    </dgm:pt>
    <dgm:pt modelId="{D5E3B335-062B-4676-8984-3F1803DB4DFD}" type="sibTrans" cxnId="{2FB02CFD-1543-4E01-A2F1-E203014F6209}">
      <dgm:prSet/>
      <dgm:spPr/>
      <dgm:t>
        <a:bodyPr/>
        <a:lstStyle/>
        <a:p>
          <a:endParaRPr lang="en-US"/>
        </a:p>
      </dgm:t>
    </dgm:pt>
    <dgm:pt modelId="{E56C2835-86C1-4DD8-B26F-C0B4C284FDD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Our Reading testing will be through </a:t>
          </a:r>
          <a:r>
            <a:rPr lang="en-US" err="1"/>
            <a:t>FastBridge</a:t>
          </a:r>
          <a:r>
            <a:rPr lang="en-US"/>
            <a:t>, which replaced DIBELS</a:t>
          </a:r>
        </a:p>
      </dgm:t>
    </dgm:pt>
    <dgm:pt modelId="{61DD626B-7F19-478C-BD39-E8B3B627243F}" type="parTrans" cxnId="{BCB36DB3-EBE8-4F09-BFA3-C7BFB17D2A90}">
      <dgm:prSet/>
      <dgm:spPr/>
      <dgm:t>
        <a:bodyPr/>
        <a:lstStyle/>
        <a:p>
          <a:endParaRPr lang="en-US"/>
        </a:p>
      </dgm:t>
    </dgm:pt>
    <dgm:pt modelId="{F446E341-0DF6-46DB-80EF-D4F1B4A5FBF9}" type="sibTrans" cxnId="{BCB36DB3-EBE8-4F09-BFA3-C7BFB17D2A90}">
      <dgm:prSet/>
      <dgm:spPr/>
      <dgm:t>
        <a:bodyPr/>
        <a:lstStyle/>
        <a:p>
          <a:endParaRPr lang="en-US"/>
        </a:p>
      </dgm:t>
    </dgm:pt>
    <dgm:pt modelId="{96FFF909-E56E-4E7F-88C6-C26F9EE1E4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Safety Net groups will begin when testing has been completed by their classroom teacher.</a:t>
          </a:r>
        </a:p>
      </dgm:t>
    </dgm:pt>
    <dgm:pt modelId="{D1DD83BA-D100-4519-B86F-CC7F5A2D0738}" type="parTrans" cxnId="{DCAD50CD-16FB-4D6B-9AA5-A1F3A7322065}">
      <dgm:prSet/>
      <dgm:spPr/>
      <dgm:t>
        <a:bodyPr/>
        <a:lstStyle/>
        <a:p>
          <a:endParaRPr lang="en-US"/>
        </a:p>
      </dgm:t>
    </dgm:pt>
    <dgm:pt modelId="{FA76276A-8A6A-401D-9008-D360EFE0B253}" type="sibTrans" cxnId="{DCAD50CD-16FB-4D6B-9AA5-A1F3A7322065}">
      <dgm:prSet/>
      <dgm:spPr/>
      <dgm:t>
        <a:bodyPr/>
        <a:lstStyle/>
        <a:p>
          <a:endParaRPr lang="en-US"/>
        </a:p>
      </dgm:t>
    </dgm:pt>
    <dgm:pt modelId="{5E28CB19-C6CB-4F8E-B207-57EBB38BB2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Parents will be contacted if testing data indicates that their student will benefit from receiving </a:t>
          </a:r>
          <a:r>
            <a:rPr lang="en-US" u="sng"/>
            <a:t>extra support</a:t>
          </a:r>
          <a:r>
            <a:rPr lang="en-US"/>
            <a:t> in Safety Net groups.</a:t>
          </a:r>
        </a:p>
      </dgm:t>
    </dgm:pt>
    <dgm:pt modelId="{C42FDFF1-B243-4C6E-88EC-96E12AD8E06B}" type="parTrans" cxnId="{E5CEDA24-D10F-45CB-B111-BA539F945D9C}">
      <dgm:prSet/>
      <dgm:spPr/>
      <dgm:t>
        <a:bodyPr/>
        <a:lstStyle/>
        <a:p>
          <a:endParaRPr lang="en-US"/>
        </a:p>
      </dgm:t>
    </dgm:pt>
    <dgm:pt modelId="{E6786F33-C49A-498B-ABDA-93B76A68262E}" type="sibTrans" cxnId="{E5CEDA24-D10F-45CB-B111-BA539F945D9C}">
      <dgm:prSet/>
      <dgm:spPr/>
      <dgm:t>
        <a:bodyPr/>
        <a:lstStyle/>
        <a:p>
          <a:endParaRPr lang="en-US"/>
        </a:p>
      </dgm:t>
    </dgm:pt>
    <dgm:pt modelId="{201CEBFC-5333-41F1-B177-027E76C8E7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Safety Net groups will not interrupt or replace classroom instruction, they act as an extra support in addition to core curriculum</a:t>
          </a:r>
        </a:p>
      </dgm:t>
    </dgm:pt>
    <dgm:pt modelId="{709ADC5B-9E47-4FF3-B095-4F4FF3981B93}" type="parTrans" cxnId="{63D32A45-A0A6-4F20-B3E4-7F764E711B9D}">
      <dgm:prSet/>
      <dgm:spPr/>
      <dgm:t>
        <a:bodyPr/>
        <a:lstStyle/>
        <a:p>
          <a:endParaRPr lang="en-US"/>
        </a:p>
      </dgm:t>
    </dgm:pt>
    <dgm:pt modelId="{735D20BD-7E66-41EC-8680-C60586236D29}" type="sibTrans" cxnId="{63D32A45-A0A6-4F20-B3E4-7F764E711B9D}">
      <dgm:prSet/>
      <dgm:spPr/>
      <dgm:t>
        <a:bodyPr/>
        <a:lstStyle/>
        <a:p>
          <a:endParaRPr lang="en-US"/>
        </a:p>
      </dgm:t>
    </dgm:pt>
    <dgm:pt modelId="{75933E6E-F307-4B60-929A-19CFB13A41A7}" type="pres">
      <dgm:prSet presAssocID="{B5F23536-47AB-4186-9484-2DD36222FB06}" presName="linear" presStyleCnt="0">
        <dgm:presLayoutVars>
          <dgm:animLvl val="lvl"/>
          <dgm:resizeHandles val="exact"/>
        </dgm:presLayoutVars>
      </dgm:prSet>
      <dgm:spPr/>
    </dgm:pt>
    <dgm:pt modelId="{51A24AFA-F359-4FC0-93C1-0C8E80D68C07}" type="pres">
      <dgm:prSet presAssocID="{A9D10C6F-1D7E-4B40-99D9-A6D046347EB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0923600-549B-4B2E-A709-BD406448FCD9}" type="pres">
      <dgm:prSet presAssocID="{D5E3B335-062B-4676-8984-3F1803DB4DFD}" presName="spacer" presStyleCnt="0"/>
      <dgm:spPr/>
    </dgm:pt>
    <dgm:pt modelId="{C075B625-FCC6-457A-B382-E7396E75B983}" type="pres">
      <dgm:prSet presAssocID="{E56C2835-86C1-4DD8-B26F-C0B4C284FDD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B89DD81-3A82-4152-AE9E-9BF0B2080151}" type="pres">
      <dgm:prSet presAssocID="{F446E341-0DF6-46DB-80EF-D4F1B4A5FBF9}" presName="spacer" presStyleCnt="0"/>
      <dgm:spPr/>
    </dgm:pt>
    <dgm:pt modelId="{5E427ED3-BCD6-425C-9C40-885DE617FF8E}" type="pres">
      <dgm:prSet presAssocID="{96FFF909-E56E-4E7F-88C6-C26F9EE1E41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0994201-18D0-41C0-9EAE-87E89945C881}" type="pres">
      <dgm:prSet presAssocID="{FA76276A-8A6A-401D-9008-D360EFE0B253}" presName="spacer" presStyleCnt="0"/>
      <dgm:spPr/>
    </dgm:pt>
    <dgm:pt modelId="{BB2FA099-8012-4C1B-B54D-61568F3F75AB}" type="pres">
      <dgm:prSet presAssocID="{5E28CB19-C6CB-4F8E-B207-57EBB38BB2F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F90B394-5293-44B9-9BA9-4B05370ABE63}" type="pres">
      <dgm:prSet presAssocID="{E6786F33-C49A-498B-ABDA-93B76A68262E}" presName="spacer" presStyleCnt="0"/>
      <dgm:spPr/>
    </dgm:pt>
    <dgm:pt modelId="{BFF9A1D0-5CF1-4833-8D2B-D1F4B06B0117}" type="pres">
      <dgm:prSet presAssocID="{201CEBFC-5333-41F1-B177-027E76C8E73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4914E0F-DBF1-4B08-BD07-30C4EAC6923F}" type="presOf" srcId="{96FFF909-E56E-4E7F-88C6-C26F9EE1E419}" destId="{5E427ED3-BCD6-425C-9C40-885DE617FF8E}" srcOrd="0" destOrd="0" presId="urn:microsoft.com/office/officeart/2005/8/layout/vList2"/>
    <dgm:cxn modelId="{5F49FF18-1358-4162-A7A1-CB5AE8F71C9C}" type="presOf" srcId="{5E28CB19-C6CB-4F8E-B207-57EBB38BB2F9}" destId="{BB2FA099-8012-4C1B-B54D-61568F3F75AB}" srcOrd="0" destOrd="0" presId="urn:microsoft.com/office/officeart/2005/8/layout/vList2"/>
    <dgm:cxn modelId="{E5CEDA24-D10F-45CB-B111-BA539F945D9C}" srcId="{B5F23536-47AB-4186-9484-2DD36222FB06}" destId="{5E28CB19-C6CB-4F8E-B207-57EBB38BB2F9}" srcOrd="3" destOrd="0" parTransId="{C42FDFF1-B243-4C6E-88EC-96E12AD8E06B}" sibTransId="{E6786F33-C49A-498B-ABDA-93B76A68262E}"/>
    <dgm:cxn modelId="{63D32A45-A0A6-4F20-B3E4-7F764E711B9D}" srcId="{B5F23536-47AB-4186-9484-2DD36222FB06}" destId="{201CEBFC-5333-41F1-B177-027E76C8E737}" srcOrd="4" destOrd="0" parTransId="{709ADC5B-9E47-4FF3-B095-4F4FF3981B93}" sibTransId="{735D20BD-7E66-41EC-8680-C60586236D29}"/>
    <dgm:cxn modelId="{9389EA48-5C6D-4D83-BE8C-8543A6AF3749}" type="presOf" srcId="{E56C2835-86C1-4DD8-B26F-C0B4C284FDD5}" destId="{C075B625-FCC6-457A-B382-E7396E75B983}" srcOrd="0" destOrd="0" presId="urn:microsoft.com/office/officeart/2005/8/layout/vList2"/>
    <dgm:cxn modelId="{D7E5F14B-2F52-4E62-B742-63EBF26F5337}" type="presOf" srcId="{201CEBFC-5333-41F1-B177-027E76C8E737}" destId="{BFF9A1D0-5CF1-4833-8D2B-D1F4B06B0117}" srcOrd="0" destOrd="0" presId="urn:microsoft.com/office/officeart/2005/8/layout/vList2"/>
    <dgm:cxn modelId="{3E107D73-ECEA-47D5-9AB2-60879B000C69}" type="presOf" srcId="{B5F23536-47AB-4186-9484-2DD36222FB06}" destId="{75933E6E-F307-4B60-929A-19CFB13A41A7}" srcOrd="0" destOrd="0" presId="urn:microsoft.com/office/officeart/2005/8/layout/vList2"/>
    <dgm:cxn modelId="{BCB36DB3-EBE8-4F09-BFA3-C7BFB17D2A90}" srcId="{B5F23536-47AB-4186-9484-2DD36222FB06}" destId="{E56C2835-86C1-4DD8-B26F-C0B4C284FDD5}" srcOrd="1" destOrd="0" parTransId="{61DD626B-7F19-478C-BD39-E8B3B627243F}" sibTransId="{F446E341-0DF6-46DB-80EF-D4F1B4A5FBF9}"/>
    <dgm:cxn modelId="{96D3B9B8-7185-4478-8C32-D9EE76AA8BEC}" type="presOf" srcId="{A9D10C6F-1D7E-4B40-99D9-A6D046347EBC}" destId="{51A24AFA-F359-4FC0-93C1-0C8E80D68C07}" srcOrd="0" destOrd="0" presId="urn:microsoft.com/office/officeart/2005/8/layout/vList2"/>
    <dgm:cxn modelId="{DCAD50CD-16FB-4D6B-9AA5-A1F3A7322065}" srcId="{B5F23536-47AB-4186-9484-2DD36222FB06}" destId="{96FFF909-E56E-4E7F-88C6-C26F9EE1E419}" srcOrd="2" destOrd="0" parTransId="{D1DD83BA-D100-4519-B86F-CC7F5A2D0738}" sibTransId="{FA76276A-8A6A-401D-9008-D360EFE0B253}"/>
    <dgm:cxn modelId="{2FB02CFD-1543-4E01-A2F1-E203014F6209}" srcId="{B5F23536-47AB-4186-9484-2DD36222FB06}" destId="{A9D10C6F-1D7E-4B40-99D9-A6D046347EBC}" srcOrd="0" destOrd="0" parTransId="{1BBC3158-AAAB-423B-BC7A-29467D9846F0}" sibTransId="{D5E3B335-062B-4676-8984-3F1803DB4DFD}"/>
    <dgm:cxn modelId="{748E3AE5-E381-49B9-BFBC-39B5DF101591}" type="presParOf" srcId="{75933E6E-F307-4B60-929A-19CFB13A41A7}" destId="{51A24AFA-F359-4FC0-93C1-0C8E80D68C07}" srcOrd="0" destOrd="0" presId="urn:microsoft.com/office/officeart/2005/8/layout/vList2"/>
    <dgm:cxn modelId="{C4B943B3-46B2-4966-A9F9-71D11EB9673E}" type="presParOf" srcId="{75933E6E-F307-4B60-929A-19CFB13A41A7}" destId="{30923600-549B-4B2E-A709-BD406448FCD9}" srcOrd="1" destOrd="0" presId="urn:microsoft.com/office/officeart/2005/8/layout/vList2"/>
    <dgm:cxn modelId="{C36DDEE2-1D9D-4A29-B0F2-54D6FB356E99}" type="presParOf" srcId="{75933E6E-F307-4B60-929A-19CFB13A41A7}" destId="{C075B625-FCC6-457A-B382-E7396E75B983}" srcOrd="2" destOrd="0" presId="urn:microsoft.com/office/officeart/2005/8/layout/vList2"/>
    <dgm:cxn modelId="{2C989BD6-B3CE-4E9D-BE52-E922EACF8CF5}" type="presParOf" srcId="{75933E6E-F307-4B60-929A-19CFB13A41A7}" destId="{8B89DD81-3A82-4152-AE9E-9BF0B2080151}" srcOrd="3" destOrd="0" presId="urn:microsoft.com/office/officeart/2005/8/layout/vList2"/>
    <dgm:cxn modelId="{188C70E5-A067-4399-A31E-D4F0B84858A6}" type="presParOf" srcId="{75933E6E-F307-4B60-929A-19CFB13A41A7}" destId="{5E427ED3-BCD6-425C-9C40-885DE617FF8E}" srcOrd="4" destOrd="0" presId="urn:microsoft.com/office/officeart/2005/8/layout/vList2"/>
    <dgm:cxn modelId="{CF0F52C2-18BB-47BD-94B3-6ABBA3571A91}" type="presParOf" srcId="{75933E6E-F307-4B60-929A-19CFB13A41A7}" destId="{80994201-18D0-41C0-9EAE-87E89945C881}" srcOrd="5" destOrd="0" presId="urn:microsoft.com/office/officeart/2005/8/layout/vList2"/>
    <dgm:cxn modelId="{81A1B693-B849-457F-A4E5-7DA06E7E3E2B}" type="presParOf" srcId="{75933E6E-F307-4B60-929A-19CFB13A41A7}" destId="{BB2FA099-8012-4C1B-B54D-61568F3F75AB}" srcOrd="6" destOrd="0" presId="urn:microsoft.com/office/officeart/2005/8/layout/vList2"/>
    <dgm:cxn modelId="{5FEC7B25-AEA8-442B-BC2A-29CB5F330F48}" type="presParOf" srcId="{75933E6E-F307-4B60-929A-19CFB13A41A7}" destId="{8F90B394-5293-44B9-9BA9-4B05370ABE63}" srcOrd="7" destOrd="0" presId="urn:microsoft.com/office/officeart/2005/8/layout/vList2"/>
    <dgm:cxn modelId="{4B23441E-52FD-44A8-AABC-9CECC721C0DE}" type="presParOf" srcId="{75933E6E-F307-4B60-929A-19CFB13A41A7}" destId="{BFF9A1D0-5CF1-4833-8D2B-D1F4B06B011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988F7CA-E5D9-4B55-9D73-F84752F5CCC0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B7C8944-5082-4FDB-AB26-C52FED265BB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Baskerville Old Face" panose="02020602080505020303" pitchFamily="18" charset="0"/>
            </a:rPr>
            <a:t>Sing!</a:t>
          </a:r>
        </a:p>
      </dgm:t>
    </dgm:pt>
    <dgm:pt modelId="{8102BD6F-8A24-4318-B4ED-358D12F17809}" type="parTrans" cxnId="{805991FF-16E6-4FDF-9E3E-454AACB96AD2}">
      <dgm:prSet/>
      <dgm:spPr/>
      <dgm:t>
        <a:bodyPr/>
        <a:lstStyle/>
        <a:p>
          <a:endParaRPr lang="en-US"/>
        </a:p>
      </dgm:t>
    </dgm:pt>
    <dgm:pt modelId="{F80D95CF-825C-4334-8B5B-A485BB1CAFBF}" type="sibTrans" cxnId="{805991FF-16E6-4FDF-9E3E-454AACB96AD2}">
      <dgm:prSet/>
      <dgm:spPr/>
      <dgm:t>
        <a:bodyPr/>
        <a:lstStyle/>
        <a:p>
          <a:endParaRPr lang="en-US"/>
        </a:p>
      </dgm:t>
    </dgm:pt>
    <dgm:pt modelId="{D42DF04B-B61D-4FF3-9403-CDE5527BA19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Baskerville Old Face" panose="02020602080505020303" pitchFamily="18" charset="0"/>
            </a:rPr>
            <a:t>Play instruments!</a:t>
          </a:r>
        </a:p>
      </dgm:t>
    </dgm:pt>
    <dgm:pt modelId="{A79F2A51-EDBD-4F3C-9C78-72F89233A30B}" type="parTrans" cxnId="{29A32B13-7F4E-4D0A-AD75-B9E3DADEBC30}">
      <dgm:prSet/>
      <dgm:spPr/>
      <dgm:t>
        <a:bodyPr/>
        <a:lstStyle/>
        <a:p>
          <a:endParaRPr lang="en-US"/>
        </a:p>
      </dgm:t>
    </dgm:pt>
    <dgm:pt modelId="{A25E0DFB-A089-44BE-B731-929C534FFB10}" type="sibTrans" cxnId="{29A32B13-7F4E-4D0A-AD75-B9E3DADEBC30}">
      <dgm:prSet/>
      <dgm:spPr/>
      <dgm:t>
        <a:bodyPr/>
        <a:lstStyle/>
        <a:p>
          <a:endParaRPr lang="en-US"/>
        </a:p>
      </dgm:t>
    </dgm:pt>
    <dgm:pt modelId="{60E2A290-8F51-4381-BDA7-24AB91A56DF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Baskerville Old Face" panose="02020602080505020303" pitchFamily="18" charset="0"/>
            </a:rPr>
            <a:t>Read rhythms!</a:t>
          </a:r>
        </a:p>
      </dgm:t>
    </dgm:pt>
    <dgm:pt modelId="{C1162AC4-F922-4537-BBAE-6E2C11A15FC4}" type="parTrans" cxnId="{182BB985-7473-45B1-B3C3-E6EAD9A0A246}">
      <dgm:prSet/>
      <dgm:spPr/>
      <dgm:t>
        <a:bodyPr/>
        <a:lstStyle/>
        <a:p>
          <a:endParaRPr lang="en-US"/>
        </a:p>
      </dgm:t>
    </dgm:pt>
    <dgm:pt modelId="{3C6D9267-6341-4E0D-9D78-AD03FAF6B3D6}" type="sibTrans" cxnId="{182BB985-7473-45B1-B3C3-E6EAD9A0A246}">
      <dgm:prSet/>
      <dgm:spPr/>
      <dgm:t>
        <a:bodyPr/>
        <a:lstStyle/>
        <a:p>
          <a:endParaRPr lang="en-US"/>
        </a:p>
      </dgm:t>
    </dgm:pt>
    <dgm:pt modelId="{8ACC33F2-35DD-4193-8409-620488E4F04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Baskerville Old Face" panose="02020602080505020303" pitchFamily="18" charset="0"/>
            </a:rPr>
            <a:t>Read music!</a:t>
          </a:r>
        </a:p>
      </dgm:t>
    </dgm:pt>
    <dgm:pt modelId="{40BC6F84-9249-422A-8899-4B931DB08C28}" type="parTrans" cxnId="{DA20D60A-5D6E-4DEE-97B4-78FD6985F7E3}">
      <dgm:prSet/>
      <dgm:spPr/>
      <dgm:t>
        <a:bodyPr/>
        <a:lstStyle/>
        <a:p>
          <a:endParaRPr lang="en-US"/>
        </a:p>
      </dgm:t>
    </dgm:pt>
    <dgm:pt modelId="{CEC317FB-146B-4581-9CDD-39D098DBD8A1}" type="sibTrans" cxnId="{DA20D60A-5D6E-4DEE-97B4-78FD6985F7E3}">
      <dgm:prSet/>
      <dgm:spPr/>
      <dgm:t>
        <a:bodyPr/>
        <a:lstStyle/>
        <a:p>
          <a:endParaRPr lang="en-US"/>
        </a:p>
      </dgm:t>
    </dgm:pt>
    <dgm:pt modelId="{4D7F1DA7-D94B-4D4A-981A-40C9A055F89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Baskerville Old Face" panose="02020602080505020303" pitchFamily="18" charset="0"/>
            </a:rPr>
            <a:t>And…DANCE!!!</a:t>
          </a:r>
        </a:p>
      </dgm:t>
    </dgm:pt>
    <dgm:pt modelId="{E942C4D3-EF28-408F-8DB7-E3DBA1DAE407}" type="parTrans" cxnId="{B4B17EB1-086A-408B-9BF6-82811309073C}">
      <dgm:prSet/>
      <dgm:spPr/>
      <dgm:t>
        <a:bodyPr/>
        <a:lstStyle/>
        <a:p>
          <a:endParaRPr lang="en-US"/>
        </a:p>
      </dgm:t>
    </dgm:pt>
    <dgm:pt modelId="{65F671BC-A48B-4E75-9702-F7560231F572}" type="sibTrans" cxnId="{B4B17EB1-086A-408B-9BF6-82811309073C}">
      <dgm:prSet/>
      <dgm:spPr/>
      <dgm:t>
        <a:bodyPr/>
        <a:lstStyle/>
        <a:p>
          <a:endParaRPr lang="en-US"/>
        </a:p>
      </dgm:t>
    </dgm:pt>
    <dgm:pt modelId="{BBC594D8-D09E-4EFD-B916-94180D4F2340}" type="pres">
      <dgm:prSet presAssocID="{4988F7CA-E5D9-4B55-9D73-F84752F5CCC0}" presName="root" presStyleCnt="0">
        <dgm:presLayoutVars>
          <dgm:dir/>
          <dgm:resizeHandles val="exact"/>
        </dgm:presLayoutVars>
      </dgm:prSet>
      <dgm:spPr/>
    </dgm:pt>
    <dgm:pt modelId="{CCBA54B7-E235-4052-A311-0676855EFD2A}" type="pres">
      <dgm:prSet presAssocID="{AB7C8944-5082-4FDB-AB26-C52FED265BB5}" presName="compNode" presStyleCnt="0"/>
      <dgm:spPr/>
    </dgm:pt>
    <dgm:pt modelId="{76B3EC31-FE4D-4F2C-93DF-5A78437E5DB8}" type="pres">
      <dgm:prSet presAssocID="{AB7C8944-5082-4FDB-AB26-C52FED265BB5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86E84BA1-6CC1-447C-9D37-AF893E569CC4}" type="pres">
      <dgm:prSet presAssocID="{AB7C8944-5082-4FDB-AB26-C52FED265BB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 Note"/>
        </a:ext>
      </dgm:extLst>
    </dgm:pt>
    <dgm:pt modelId="{6AC1F185-6E2F-45F5-8BEC-3A9D0F6C28A3}" type="pres">
      <dgm:prSet presAssocID="{AB7C8944-5082-4FDB-AB26-C52FED265BB5}" presName="spaceRect" presStyleCnt="0"/>
      <dgm:spPr/>
    </dgm:pt>
    <dgm:pt modelId="{AB01D57C-2356-4A65-B8DA-D4BF73C52FCA}" type="pres">
      <dgm:prSet presAssocID="{AB7C8944-5082-4FDB-AB26-C52FED265BB5}" presName="textRect" presStyleLbl="revTx" presStyleIdx="0" presStyleCnt="5">
        <dgm:presLayoutVars>
          <dgm:chMax val="1"/>
          <dgm:chPref val="1"/>
        </dgm:presLayoutVars>
      </dgm:prSet>
      <dgm:spPr/>
    </dgm:pt>
    <dgm:pt modelId="{AFCDEBF3-ADE4-47F9-881E-8ABE9438ABB9}" type="pres">
      <dgm:prSet presAssocID="{F80D95CF-825C-4334-8B5B-A485BB1CAFBF}" presName="sibTrans" presStyleCnt="0"/>
      <dgm:spPr/>
    </dgm:pt>
    <dgm:pt modelId="{D6973BD4-8C9E-4D7C-ACAA-EAE6256B4EF8}" type="pres">
      <dgm:prSet presAssocID="{D42DF04B-B61D-4FF3-9403-CDE5527BA198}" presName="compNode" presStyleCnt="0"/>
      <dgm:spPr/>
    </dgm:pt>
    <dgm:pt modelId="{DE5AA68C-7D6E-46DB-AC54-4FDF8C36BF54}" type="pres">
      <dgm:prSet presAssocID="{D42DF04B-B61D-4FF3-9403-CDE5527BA198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83714DF-07F2-4A57-81A1-CAC406009AE9}" type="pres">
      <dgm:prSet presAssocID="{D42DF04B-B61D-4FF3-9403-CDE5527BA19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olin"/>
        </a:ext>
      </dgm:extLst>
    </dgm:pt>
    <dgm:pt modelId="{51E3721B-1AA2-428D-9CD3-FDF94DA3B601}" type="pres">
      <dgm:prSet presAssocID="{D42DF04B-B61D-4FF3-9403-CDE5527BA198}" presName="spaceRect" presStyleCnt="0"/>
      <dgm:spPr/>
    </dgm:pt>
    <dgm:pt modelId="{E1C1C83E-FC82-4052-91CD-8990661F6BFE}" type="pres">
      <dgm:prSet presAssocID="{D42DF04B-B61D-4FF3-9403-CDE5527BA198}" presName="textRect" presStyleLbl="revTx" presStyleIdx="1" presStyleCnt="5">
        <dgm:presLayoutVars>
          <dgm:chMax val="1"/>
          <dgm:chPref val="1"/>
        </dgm:presLayoutVars>
      </dgm:prSet>
      <dgm:spPr/>
    </dgm:pt>
    <dgm:pt modelId="{A5D1C27D-ED24-453F-8BC4-1557E8615EC7}" type="pres">
      <dgm:prSet presAssocID="{A25E0DFB-A089-44BE-B731-929C534FFB10}" presName="sibTrans" presStyleCnt="0"/>
      <dgm:spPr/>
    </dgm:pt>
    <dgm:pt modelId="{2A6F9270-4037-4EEC-B9D9-047D06094BBF}" type="pres">
      <dgm:prSet presAssocID="{60E2A290-8F51-4381-BDA7-24AB91A56DF9}" presName="compNode" presStyleCnt="0"/>
      <dgm:spPr/>
    </dgm:pt>
    <dgm:pt modelId="{BD54E639-2AB1-421E-9981-8BE71C3F6AEF}" type="pres">
      <dgm:prSet presAssocID="{60E2A290-8F51-4381-BDA7-24AB91A56DF9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C506F275-5DD3-44AF-A0AA-C0CB1ADE1C08}" type="pres">
      <dgm:prSet presAssocID="{60E2A290-8F51-4381-BDA7-24AB91A56DF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C1C7DBDB-8B75-4697-A447-4EB9486EF054}" type="pres">
      <dgm:prSet presAssocID="{60E2A290-8F51-4381-BDA7-24AB91A56DF9}" presName="spaceRect" presStyleCnt="0"/>
      <dgm:spPr/>
    </dgm:pt>
    <dgm:pt modelId="{E08E0F9B-9877-4609-9BE3-7A566535C100}" type="pres">
      <dgm:prSet presAssocID="{60E2A290-8F51-4381-BDA7-24AB91A56DF9}" presName="textRect" presStyleLbl="revTx" presStyleIdx="2" presStyleCnt="5">
        <dgm:presLayoutVars>
          <dgm:chMax val="1"/>
          <dgm:chPref val="1"/>
        </dgm:presLayoutVars>
      </dgm:prSet>
      <dgm:spPr/>
    </dgm:pt>
    <dgm:pt modelId="{A3DFF407-C46D-4D73-ACDA-84FC90E3473C}" type="pres">
      <dgm:prSet presAssocID="{3C6D9267-6341-4E0D-9D78-AD03FAF6B3D6}" presName="sibTrans" presStyleCnt="0"/>
      <dgm:spPr/>
    </dgm:pt>
    <dgm:pt modelId="{CDDB4A95-0B3D-4809-80F7-1577864107C4}" type="pres">
      <dgm:prSet presAssocID="{8ACC33F2-35DD-4193-8409-620488E4F041}" presName="compNode" presStyleCnt="0"/>
      <dgm:spPr/>
    </dgm:pt>
    <dgm:pt modelId="{970F9656-35AC-4DA1-AA42-7237DFDD8D00}" type="pres">
      <dgm:prSet presAssocID="{8ACC33F2-35DD-4193-8409-620488E4F041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C1783AAF-D889-4827-B2BC-FF32DE70D59F}" type="pres">
      <dgm:prSet presAssocID="{8ACC33F2-35DD-4193-8409-620488E4F04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 Notes"/>
        </a:ext>
      </dgm:extLst>
    </dgm:pt>
    <dgm:pt modelId="{6F4DC64A-75D9-467A-9985-AA04D30DBAE7}" type="pres">
      <dgm:prSet presAssocID="{8ACC33F2-35DD-4193-8409-620488E4F041}" presName="spaceRect" presStyleCnt="0"/>
      <dgm:spPr/>
    </dgm:pt>
    <dgm:pt modelId="{6ACEE119-2DC9-420E-9264-28E8659A28C0}" type="pres">
      <dgm:prSet presAssocID="{8ACC33F2-35DD-4193-8409-620488E4F041}" presName="textRect" presStyleLbl="revTx" presStyleIdx="3" presStyleCnt="5">
        <dgm:presLayoutVars>
          <dgm:chMax val="1"/>
          <dgm:chPref val="1"/>
        </dgm:presLayoutVars>
      </dgm:prSet>
      <dgm:spPr/>
    </dgm:pt>
    <dgm:pt modelId="{66C0ADB2-F6D8-4261-8D25-CD76F0FE22C4}" type="pres">
      <dgm:prSet presAssocID="{CEC317FB-146B-4581-9CDD-39D098DBD8A1}" presName="sibTrans" presStyleCnt="0"/>
      <dgm:spPr/>
    </dgm:pt>
    <dgm:pt modelId="{50A48F23-65F6-4444-A860-1CE74EA989C9}" type="pres">
      <dgm:prSet presAssocID="{4D7F1DA7-D94B-4D4A-981A-40C9A055F893}" presName="compNode" presStyleCnt="0"/>
      <dgm:spPr/>
    </dgm:pt>
    <dgm:pt modelId="{DE9F4B0F-520F-49F1-A1EF-90CB96BDC902}" type="pres">
      <dgm:prSet presAssocID="{4D7F1DA7-D94B-4D4A-981A-40C9A055F893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67264836-3A3A-4D03-AFC6-FB2D1FF68219}" type="pres">
      <dgm:prSet presAssocID="{4D7F1DA7-D94B-4D4A-981A-40C9A055F89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D19CB163-E2C4-4C6D-960F-D911BBD98CE5}" type="pres">
      <dgm:prSet presAssocID="{4D7F1DA7-D94B-4D4A-981A-40C9A055F893}" presName="spaceRect" presStyleCnt="0"/>
      <dgm:spPr/>
    </dgm:pt>
    <dgm:pt modelId="{A3AEB44D-79D7-413C-920B-3D59E4AA602A}" type="pres">
      <dgm:prSet presAssocID="{4D7F1DA7-D94B-4D4A-981A-40C9A055F89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4785204-4497-4FF1-81E4-CE1C68E477C8}" type="presOf" srcId="{D42DF04B-B61D-4FF3-9403-CDE5527BA198}" destId="{E1C1C83E-FC82-4052-91CD-8990661F6BFE}" srcOrd="0" destOrd="0" presId="urn:microsoft.com/office/officeart/2018/5/layout/IconLeafLabelList"/>
    <dgm:cxn modelId="{DA20D60A-5D6E-4DEE-97B4-78FD6985F7E3}" srcId="{4988F7CA-E5D9-4B55-9D73-F84752F5CCC0}" destId="{8ACC33F2-35DD-4193-8409-620488E4F041}" srcOrd="3" destOrd="0" parTransId="{40BC6F84-9249-422A-8899-4B931DB08C28}" sibTransId="{CEC317FB-146B-4581-9CDD-39D098DBD8A1}"/>
    <dgm:cxn modelId="{29A32B13-7F4E-4D0A-AD75-B9E3DADEBC30}" srcId="{4988F7CA-E5D9-4B55-9D73-F84752F5CCC0}" destId="{D42DF04B-B61D-4FF3-9403-CDE5527BA198}" srcOrd="1" destOrd="0" parTransId="{A79F2A51-EDBD-4F3C-9C78-72F89233A30B}" sibTransId="{A25E0DFB-A089-44BE-B731-929C534FFB10}"/>
    <dgm:cxn modelId="{BDFA7313-B0C1-4D77-9B34-B058B95458C8}" type="presOf" srcId="{AB7C8944-5082-4FDB-AB26-C52FED265BB5}" destId="{AB01D57C-2356-4A65-B8DA-D4BF73C52FCA}" srcOrd="0" destOrd="0" presId="urn:microsoft.com/office/officeart/2018/5/layout/IconLeafLabelList"/>
    <dgm:cxn modelId="{388A9E4E-865A-42CC-B308-573E3B2AEE85}" type="presOf" srcId="{4D7F1DA7-D94B-4D4A-981A-40C9A055F893}" destId="{A3AEB44D-79D7-413C-920B-3D59E4AA602A}" srcOrd="0" destOrd="0" presId="urn:microsoft.com/office/officeart/2018/5/layout/IconLeafLabelList"/>
    <dgm:cxn modelId="{6232714F-59A6-4EE5-ACFC-2BC621036D9D}" type="presOf" srcId="{8ACC33F2-35DD-4193-8409-620488E4F041}" destId="{6ACEE119-2DC9-420E-9264-28E8659A28C0}" srcOrd="0" destOrd="0" presId="urn:microsoft.com/office/officeart/2018/5/layout/IconLeafLabelList"/>
    <dgm:cxn modelId="{61088E77-4319-404A-99B8-6C865CCFCAC6}" type="presOf" srcId="{60E2A290-8F51-4381-BDA7-24AB91A56DF9}" destId="{E08E0F9B-9877-4609-9BE3-7A566535C100}" srcOrd="0" destOrd="0" presId="urn:microsoft.com/office/officeart/2018/5/layout/IconLeafLabelList"/>
    <dgm:cxn modelId="{182BB985-7473-45B1-B3C3-E6EAD9A0A246}" srcId="{4988F7CA-E5D9-4B55-9D73-F84752F5CCC0}" destId="{60E2A290-8F51-4381-BDA7-24AB91A56DF9}" srcOrd="2" destOrd="0" parTransId="{C1162AC4-F922-4537-BBAE-6E2C11A15FC4}" sibTransId="{3C6D9267-6341-4E0D-9D78-AD03FAF6B3D6}"/>
    <dgm:cxn modelId="{F37926AB-9BF9-42B8-92F3-B6B6E9152535}" type="presOf" srcId="{4988F7CA-E5D9-4B55-9D73-F84752F5CCC0}" destId="{BBC594D8-D09E-4EFD-B916-94180D4F2340}" srcOrd="0" destOrd="0" presId="urn:microsoft.com/office/officeart/2018/5/layout/IconLeafLabelList"/>
    <dgm:cxn modelId="{B4B17EB1-086A-408B-9BF6-82811309073C}" srcId="{4988F7CA-E5D9-4B55-9D73-F84752F5CCC0}" destId="{4D7F1DA7-D94B-4D4A-981A-40C9A055F893}" srcOrd="4" destOrd="0" parTransId="{E942C4D3-EF28-408F-8DB7-E3DBA1DAE407}" sibTransId="{65F671BC-A48B-4E75-9702-F7560231F572}"/>
    <dgm:cxn modelId="{805991FF-16E6-4FDF-9E3E-454AACB96AD2}" srcId="{4988F7CA-E5D9-4B55-9D73-F84752F5CCC0}" destId="{AB7C8944-5082-4FDB-AB26-C52FED265BB5}" srcOrd="0" destOrd="0" parTransId="{8102BD6F-8A24-4318-B4ED-358D12F17809}" sibTransId="{F80D95CF-825C-4334-8B5B-A485BB1CAFBF}"/>
    <dgm:cxn modelId="{243841EA-0565-4B56-B63C-84BB86A91E10}" type="presParOf" srcId="{BBC594D8-D09E-4EFD-B916-94180D4F2340}" destId="{CCBA54B7-E235-4052-A311-0676855EFD2A}" srcOrd="0" destOrd="0" presId="urn:microsoft.com/office/officeart/2018/5/layout/IconLeafLabelList"/>
    <dgm:cxn modelId="{305F6E65-1F76-4D36-80E6-53B32156CED1}" type="presParOf" srcId="{CCBA54B7-E235-4052-A311-0676855EFD2A}" destId="{76B3EC31-FE4D-4F2C-93DF-5A78437E5DB8}" srcOrd="0" destOrd="0" presId="urn:microsoft.com/office/officeart/2018/5/layout/IconLeafLabelList"/>
    <dgm:cxn modelId="{060486A9-D5D2-4FED-BFB7-CEA17DC6F184}" type="presParOf" srcId="{CCBA54B7-E235-4052-A311-0676855EFD2A}" destId="{86E84BA1-6CC1-447C-9D37-AF893E569CC4}" srcOrd="1" destOrd="0" presId="urn:microsoft.com/office/officeart/2018/5/layout/IconLeafLabelList"/>
    <dgm:cxn modelId="{BF8CF673-ADD2-4183-B0BE-87636222A921}" type="presParOf" srcId="{CCBA54B7-E235-4052-A311-0676855EFD2A}" destId="{6AC1F185-6E2F-45F5-8BEC-3A9D0F6C28A3}" srcOrd="2" destOrd="0" presId="urn:microsoft.com/office/officeart/2018/5/layout/IconLeafLabelList"/>
    <dgm:cxn modelId="{08C1D976-F11D-419C-B614-DF74076A05C4}" type="presParOf" srcId="{CCBA54B7-E235-4052-A311-0676855EFD2A}" destId="{AB01D57C-2356-4A65-B8DA-D4BF73C52FCA}" srcOrd="3" destOrd="0" presId="urn:microsoft.com/office/officeart/2018/5/layout/IconLeafLabelList"/>
    <dgm:cxn modelId="{5A6CEAA0-5D1A-4033-99CF-58D0B3A71DA1}" type="presParOf" srcId="{BBC594D8-D09E-4EFD-B916-94180D4F2340}" destId="{AFCDEBF3-ADE4-47F9-881E-8ABE9438ABB9}" srcOrd="1" destOrd="0" presId="urn:microsoft.com/office/officeart/2018/5/layout/IconLeafLabelList"/>
    <dgm:cxn modelId="{BF53BE3C-7010-4D60-AA8C-EB06150AFC13}" type="presParOf" srcId="{BBC594D8-D09E-4EFD-B916-94180D4F2340}" destId="{D6973BD4-8C9E-4D7C-ACAA-EAE6256B4EF8}" srcOrd="2" destOrd="0" presId="urn:microsoft.com/office/officeart/2018/5/layout/IconLeafLabelList"/>
    <dgm:cxn modelId="{CEF8CC9C-AC94-4E09-9286-A060D48A8BB5}" type="presParOf" srcId="{D6973BD4-8C9E-4D7C-ACAA-EAE6256B4EF8}" destId="{DE5AA68C-7D6E-46DB-AC54-4FDF8C36BF54}" srcOrd="0" destOrd="0" presId="urn:microsoft.com/office/officeart/2018/5/layout/IconLeafLabelList"/>
    <dgm:cxn modelId="{E215035B-C563-464C-88FE-07AB68FEFB36}" type="presParOf" srcId="{D6973BD4-8C9E-4D7C-ACAA-EAE6256B4EF8}" destId="{783714DF-07F2-4A57-81A1-CAC406009AE9}" srcOrd="1" destOrd="0" presId="urn:microsoft.com/office/officeart/2018/5/layout/IconLeafLabelList"/>
    <dgm:cxn modelId="{F9C8130B-396A-45BC-8853-3E0AD473D1BD}" type="presParOf" srcId="{D6973BD4-8C9E-4D7C-ACAA-EAE6256B4EF8}" destId="{51E3721B-1AA2-428D-9CD3-FDF94DA3B601}" srcOrd="2" destOrd="0" presId="urn:microsoft.com/office/officeart/2018/5/layout/IconLeafLabelList"/>
    <dgm:cxn modelId="{4DA395E1-7EDD-4DDC-A787-BB7D13C8999E}" type="presParOf" srcId="{D6973BD4-8C9E-4D7C-ACAA-EAE6256B4EF8}" destId="{E1C1C83E-FC82-4052-91CD-8990661F6BFE}" srcOrd="3" destOrd="0" presId="urn:microsoft.com/office/officeart/2018/5/layout/IconLeafLabelList"/>
    <dgm:cxn modelId="{6B795D41-FACD-47DF-BEC6-B776E818B92A}" type="presParOf" srcId="{BBC594D8-D09E-4EFD-B916-94180D4F2340}" destId="{A5D1C27D-ED24-453F-8BC4-1557E8615EC7}" srcOrd="3" destOrd="0" presId="urn:microsoft.com/office/officeart/2018/5/layout/IconLeafLabelList"/>
    <dgm:cxn modelId="{DB0CB4C2-B7C4-494C-AFE4-D30051DDABFE}" type="presParOf" srcId="{BBC594D8-D09E-4EFD-B916-94180D4F2340}" destId="{2A6F9270-4037-4EEC-B9D9-047D06094BBF}" srcOrd="4" destOrd="0" presId="urn:microsoft.com/office/officeart/2018/5/layout/IconLeafLabelList"/>
    <dgm:cxn modelId="{7F92E2B9-9688-4CC3-9B96-B12D429B74A2}" type="presParOf" srcId="{2A6F9270-4037-4EEC-B9D9-047D06094BBF}" destId="{BD54E639-2AB1-421E-9981-8BE71C3F6AEF}" srcOrd="0" destOrd="0" presId="urn:microsoft.com/office/officeart/2018/5/layout/IconLeafLabelList"/>
    <dgm:cxn modelId="{66BCBF6C-8D9D-46A0-8EDF-C272E860E085}" type="presParOf" srcId="{2A6F9270-4037-4EEC-B9D9-047D06094BBF}" destId="{C506F275-5DD3-44AF-A0AA-C0CB1ADE1C08}" srcOrd="1" destOrd="0" presId="urn:microsoft.com/office/officeart/2018/5/layout/IconLeafLabelList"/>
    <dgm:cxn modelId="{B81128A0-CD0C-4212-B594-DE9642A7346D}" type="presParOf" srcId="{2A6F9270-4037-4EEC-B9D9-047D06094BBF}" destId="{C1C7DBDB-8B75-4697-A447-4EB9486EF054}" srcOrd="2" destOrd="0" presId="urn:microsoft.com/office/officeart/2018/5/layout/IconLeafLabelList"/>
    <dgm:cxn modelId="{0E4DAE2A-3731-4098-83CC-17D3E3F2F0F6}" type="presParOf" srcId="{2A6F9270-4037-4EEC-B9D9-047D06094BBF}" destId="{E08E0F9B-9877-4609-9BE3-7A566535C100}" srcOrd="3" destOrd="0" presId="urn:microsoft.com/office/officeart/2018/5/layout/IconLeafLabelList"/>
    <dgm:cxn modelId="{C6DDBADE-69B4-48E8-B65D-0170ED661926}" type="presParOf" srcId="{BBC594D8-D09E-4EFD-B916-94180D4F2340}" destId="{A3DFF407-C46D-4D73-ACDA-84FC90E3473C}" srcOrd="5" destOrd="0" presId="urn:microsoft.com/office/officeart/2018/5/layout/IconLeafLabelList"/>
    <dgm:cxn modelId="{A5944BE5-F130-44EE-9B38-62C923018256}" type="presParOf" srcId="{BBC594D8-D09E-4EFD-B916-94180D4F2340}" destId="{CDDB4A95-0B3D-4809-80F7-1577864107C4}" srcOrd="6" destOrd="0" presId="urn:microsoft.com/office/officeart/2018/5/layout/IconLeafLabelList"/>
    <dgm:cxn modelId="{A38D8AC3-8695-473D-8FF3-DD5D9D93EF7B}" type="presParOf" srcId="{CDDB4A95-0B3D-4809-80F7-1577864107C4}" destId="{970F9656-35AC-4DA1-AA42-7237DFDD8D00}" srcOrd="0" destOrd="0" presId="urn:microsoft.com/office/officeart/2018/5/layout/IconLeafLabelList"/>
    <dgm:cxn modelId="{D6BFC875-CA76-41D4-922F-25B2D090CDFF}" type="presParOf" srcId="{CDDB4A95-0B3D-4809-80F7-1577864107C4}" destId="{C1783AAF-D889-4827-B2BC-FF32DE70D59F}" srcOrd="1" destOrd="0" presId="urn:microsoft.com/office/officeart/2018/5/layout/IconLeafLabelList"/>
    <dgm:cxn modelId="{ABA29D8B-6CC4-4ABF-B596-29AABF6B49E7}" type="presParOf" srcId="{CDDB4A95-0B3D-4809-80F7-1577864107C4}" destId="{6F4DC64A-75D9-467A-9985-AA04D30DBAE7}" srcOrd="2" destOrd="0" presId="urn:microsoft.com/office/officeart/2018/5/layout/IconLeafLabelList"/>
    <dgm:cxn modelId="{AE11D099-AFB4-47A9-AABF-511B5B64A47E}" type="presParOf" srcId="{CDDB4A95-0B3D-4809-80F7-1577864107C4}" destId="{6ACEE119-2DC9-420E-9264-28E8659A28C0}" srcOrd="3" destOrd="0" presId="urn:microsoft.com/office/officeart/2018/5/layout/IconLeafLabelList"/>
    <dgm:cxn modelId="{A1868F44-7226-4EB9-A29B-83E76134461F}" type="presParOf" srcId="{BBC594D8-D09E-4EFD-B916-94180D4F2340}" destId="{66C0ADB2-F6D8-4261-8D25-CD76F0FE22C4}" srcOrd="7" destOrd="0" presId="urn:microsoft.com/office/officeart/2018/5/layout/IconLeafLabelList"/>
    <dgm:cxn modelId="{2A26EC82-02EB-4BD1-BC35-0753C68BA0B4}" type="presParOf" srcId="{BBC594D8-D09E-4EFD-B916-94180D4F2340}" destId="{50A48F23-65F6-4444-A860-1CE74EA989C9}" srcOrd="8" destOrd="0" presId="urn:microsoft.com/office/officeart/2018/5/layout/IconLeafLabelList"/>
    <dgm:cxn modelId="{8EFED7C8-8A0E-422D-8BA9-63C59A526E62}" type="presParOf" srcId="{50A48F23-65F6-4444-A860-1CE74EA989C9}" destId="{DE9F4B0F-520F-49F1-A1EF-90CB96BDC902}" srcOrd="0" destOrd="0" presId="urn:microsoft.com/office/officeart/2018/5/layout/IconLeafLabelList"/>
    <dgm:cxn modelId="{A2316085-CB9B-4712-8019-A1B32B2FF4FE}" type="presParOf" srcId="{50A48F23-65F6-4444-A860-1CE74EA989C9}" destId="{67264836-3A3A-4D03-AFC6-FB2D1FF68219}" srcOrd="1" destOrd="0" presId="urn:microsoft.com/office/officeart/2018/5/layout/IconLeafLabelList"/>
    <dgm:cxn modelId="{70127C04-2F3F-4087-BA5D-67296E24890A}" type="presParOf" srcId="{50A48F23-65F6-4444-A860-1CE74EA989C9}" destId="{D19CB163-E2C4-4C6D-960F-D911BBD98CE5}" srcOrd="2" destOrd="0" presId="urn:microsoft.com/office/officeart/2018/5/layout/IconLeafLabelList"/>
    <dgm:cxn modelId="{E3E03707-C4B2-4173-98B9-AB31032F2210}" type="presParOf" srcId="{50A48F23-65F6-4444-A860-1CE74EA989C9}" destId="{A3AEB44D-79D7-413C-920B-3D59E4AA602A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40597-3CAC-4A02-8C22-99425C5D153B}">
      <dsp:nvSpPr>
        <dsp:cNvPr id="0" name=""/>
        <dsp:cNvSpPr/>
      </dsp:nvSpPr>
      <dsp:spPr>
        <a:xfrm rot="5400000">
          <a:off x="3747826" y="-1265654"/>
          <a:ext cx="1277856" cy="412870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10th year teaching 5th grade at Muir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Loves cooking, reading, long walks, traveling and my dogs Logan &amp; Maverick</a:t>
          </a:r>
        </a:p>
      </dsp:txBody>
      <dsp:txXfrm rot="-5400000">
        <a:off x="2322400" y="222152"/>
        <a:ext cx="4066329" cy="1153096"/>
      </dsp:txXfrm>
    </dsp:sp>
    <dsp:sp modelId="{C54792AF-C97E-4B3D-BB99-E89593347E64}">
      <dsp:nvSpPr>
        <dsp:cNvPr id="0" name=""/>
        <dsp:cNvSpPr/>
      </dsp:nvSpPr>
      <dsp:spPr>
        <a:xfrm>
          <a:off x="0" y="39"/>
          <a:ext cx="2322399" cy="1597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Ms. Murk</a:t>
          </a:r>
        </a:p>
      </dsp:txBody>
      <dsp:txXfrm>
        <a:off x="77975" y="78014"/>
        <a:ext cx="2166449" cy="1441370"/>
      </dsp:txXfrm>
    </dsp:sp>
    <dsp:sp modelId="{6532969F-E057-4D9E-AE93-A6DBB180897E}">
      <dsp:nvSpPr>
        <dsp:cNvPr id="0" name=""/>
        <dsp:cNvSpPr/>
      </dsp:nvSpPr>
      <dsp:spPr>
        <a:xfrm rot="5400000">
          <a:off x="3747826" y="411531"/>
          <a:ext cx="1277856" cy="4128709"/>
        </a:xfrm>
        <a:prstGeom prst="round2SameRect">
          <a:avLst/>
        </a:prstGeom>
        <a:solidFill>
          <a:schemeClr val="accent2">
            <a:tint val="40000"/>
            <a:alpha val="90000"/>
            <a:hueOff val="3208860"/>
            <a:satOff val="-57041"/>
            <a:lumOff val="-4127"/>
            <a:alphaOff val="0"/>
          </a:schemeClr>
        </a:solidFill>
        <a:ln w="10795" cap="flat" cmpd="sng" algn="ctr">
          <a:solidFill>
            <a:schemeClr val="accent2">
              <a:tint val="40000"/>
              <a:alpha val="90000"/>
              <a:hueOff val="3208860"/>
              <a:satOff val="-57041"/>
              <a:lumOff val="-4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19th year teaching 5th grade at Muir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Loves woodworking, grilling, Seattle sports, and spending time with family</a:t>
          </a:r>
        </a:p>
      </dsp:txBody>
      <dsp:txXfrm rot="-5400000">
        <a:off x="2322400" y="1899337"/>
        <a:ext cx="4066329" cy="1153096"/>
      </dsp:txXfrm>
    </dsp:sp>
    <dsp:sp modelId="{315FD8A6-5690-4215-895D-0567A68B3B48}">
      <dsp:nvSpPr>
        <dsp:cNvPr id="0" name=""/>
        <dsp:cNvSpPr/>
      </dsp:nvSpPr>
      <dsp:spPr>
        <a:xfrm>
          <a:off x="0" y="1677226"/>
          <a:ext cx="2322399" cy="1597320"/>
        </a:xfrm>
        <a:prstGeom prst="roundRect">
          <a:avLst/>
        </a:prstGeom>
        <a:solidFill>
          <a:schemeClr val="accent2">
            <a:hueOff val="1954454"/>
            <a:satOff val="-31534"/>
            <a:lumOff val="-549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Mr. Kanehen</a:t>
          </a:r>
        </a:p>
      </dsp:txBody>
      <dsp:txXfrm>
        <a:off x="77975" y="1755201"/>
        <a:ext cx="2166449" cy="1441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1AC4E-8510-44F8-B803-89BE81085C0B}">
      <dsp:nvSpPr>
        <dsp:cNvPr id="0" name=""/>
        <dsp:cNvSpPr/>
      </dsp:nvSpPr>
      <dsp:spPr>
        <a:xfrm>
          <a:off x="0" y="41301"/>
          <a:ext cx="7728267" cy="1179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P.B.I.S.  </a:t>
          </a:r>
          <a:r>
            <a:rPr lang="en-US" sz="3600" i="1" kern="1200">
              <a:hlinkClick xmlns:r="http://schemas.openxmlformats.org/officeDocument/2006/relationships" r:id="rId1"/>
            </a:rPr>
            <a:t>Link to Framework</a:t>
          </a:r>
          <a:endParaRPr lang="en-US" sz="4800" kern="1200"/>
        </a:p>
      </dsp:txBody>
      <dsp:txXfrm>
        <a:off x="57572" y="98873"/>
        <a:ext cx="7613123" cy="1064216"/>
      </dsp:txXfrm>
    </dsp:sp>
    <dsp:sp modelId="{CF8723A6-6A68-47CF-B6BB-03F9FB2A1688}">
      <dsp:nvSpPr>
        <dsp:cNvPr id="0" name=""/>
        <dsp:cNvSpPr/>
      </dsp:nvSpPr>
      <dsp:spPr>
        <a:xfrm>
          <a:off x="0" y="1220661"/>
          <a:ext cx="7728267" cy="382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Positive and based on continual growth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The power of  YET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Error vs. Mistake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Trying again for more success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JME - R.O.A.R.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>
              <a:solidFill>
                <a:schemeClr val="accent1"/>
              </a:solidFill>
              <a:latin typeface="Corbel" panose="020B0503020204020204"/>
            </a:rPr>
            <a:t>Respectuful</a:t>
          </a:r>
        </a:p>
        <a:p>
          <a:pPr marL="457200" lvl="2" indent="-228600" algn="l" defTabSz="9779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>
              <a:solidFill>
                <a:schemeClr val="accent1"/>
              </a:solidFill>
              <a:latin typeface="Corbel" panose="020B0503020204020204"/>
            </a:rPr>
            <a:t>On task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>
              <a:solidFill>
                <a:schemeClr val="accent1"/>
              </a:solidFill>
              <a:latin typeface="Corbel" panose="020B0503020204020204"/>
            </a:rPr>
            <a:t>Appropriate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i="1" kern="1200">
              <a:solidFill>
                <a:schemeClr val="accent1"/>
              </a:solidFill>
              <a:latin typeface="Corbel" panose="020B0503020204020204"/>
            </a:rPr>
            <a:t>Responsible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Gotcha Tix</a:t>
          </a:r>
        </a:p>
      </dsp:txBody>
      <dsp:txXfrm>
        <a:off x="0" y="1220661"/>
        <a:ext cx="7728267" cy="3825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08180-48C4-49D5-AB84-CCCA81CC82F5}">
      <dsp:nvSpPr>
        <dsp:cNvPr id="0" name=""/>
        <dsp:cNvSpPr/>
      </dsp:nvSpPr>
      <dsp:spPr>
        <a:xfrm>
          <a:off x="0" y="866279"/>
          <a:ext cx="7104549" cy="159928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2A41CC-79C6-412B-B0E3-A3EF002C9156}">
      <dsp:nvSpPr>
        <dsp:cNvPr id="0" name=""/>
        <dsp:cNvSpPr/>
      </dsp:nvSpPr>
      <dsp:spPr>
        <a:xfrm>
          <a:off x="483783" y="1226118"/>
          <a:ext cx="879607" cy="8796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0E6883-529B-49C1-9DD9-76FBBD8D5D8D}">
      <dsp:nvSpPr>
        <dsp:cNvPr id="0" name=""/>
        <dsp:cNvSpPr/>
      </dsp:nvSpPr>
      <dsp:spPr>
        <a:xfrm>
          <a:off x="1847174" y="866279"/>
          <a:ext cx="5257374" cy="1599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258" tIns="169258" rIns="169258" bIns="1692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Weekly</a:t>
          </a:r>
        </a:p>
      </dsp:txBody>
      <dsp:txXfrm>
        <a:off x="1847174" y="866279"/>
        <a:ext cx="5257374" cy="1599285"/>
      </dsp:txXfrm>
    </dsp:sp>
    <dsp:sp modelId="{F822CADE-2B8D-445E-83B1-DCCE7617BB71}">
      <dsp:nvSpPr>
        <dsp:cNvPr id="0" name=""/>
        <dsp:cNvSpPr/>
      </dsp:nvSpPr>
      <dsp:spPr>
        <a:xfrm>
          <a:off x="0" y="2865386"/>
          <a:ext cx="7104549" cy="159928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8DDBBB-028C-4221-8C0B-71BF9FD43C6F}">
      <dsp:nvSpPr>
        <dsp:cNvPr id="0" name=""/>
        <dsp:cNvSpPr/>
      </dsp:nvSpPr>
      <dsp:spPr>
        <a:xfrm>
          <a:off x="483783" y="3225225"/>
          <a:ext cx="879607" cy="8796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2D048-4472-41C8-9CAC-F1EF6B7CAD6D}">
      <dsp:nvSpPr>
        <dsp:cNvPr id="0" name=""/>
        <dsp:cNvSpPr/>
      </dsp:nvSpPr>
      <dsp:spPr>
        <a:xfrm>
          <a:off x="1847174" y="2865386"/>
          <a:ext cx="5257374" cy="1599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258" tIns="169258" rIns="169258" bIns="1692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Annual</a:t>
          </a:r>
        </a:p>
      </dsp:txBody>
      <dsp:txXfrm>
        <a:off x="1847174" y="2865386"/>
        <a:ext cx="5257374" cy="15992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82E7BD-4684-48A0-BB4B-35D7CF33EDB1}">
      <dsp:nvSpPr>
        <dsp:cNvPr id="0" name=""/>
        <dsp:cNvSpPr/>
      </dsp:nvSpPr>
      <dsp:spPr>
        <a:xfrm>
          <a:off x="0" y="2287"/>
          <a:ext cx="7728267" cy="1667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CASEL Framework </a:t>
          </a:r>
          <a:br>
            <a:rPr lang="en-US" sz="4800" kern="1200"/>
          </a:br>
          <a:r>
            <a:rPr lang="en-US" sz="3200" i="1" kern="1200">
              <a:hlinkClick xmlns:r="http://schemas.openxmlformats.org/officeDocument/2006/relationships" r:id="rId1"/>
            </a:rPr>
            <a:t>Link to Framework</a:t>
          </a:r>
          <a:endParaRPr lang="en-US" kern="1200"/>
        </a:p>
      </dsp:txBody>
      <dsp:txXfrm>
        <a:off x="81388" y="83675"/>
        <a:ext cx="7565491" cy="1504474"/>
      </dsp:txXfrm>
    </dsp:sp>
    <dsp:sp modelId="{F7EF8EE3-8CFC-4ACD-81FB-2EC0A1E1677C}">
      <dsp:nvSpPr>
        <dsp:cNvPr id="0" name=""/>
        <dsp:cNvSpPr/>
      </dsp:nvSpPr>
      <dsp:spPr>
        <a:xfrm>
          <a:off x="0" y="1669537"/>
          <a:ext cx="7728267" cy="3415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900" u="sng" kern="1200">
              <a:solidFill>
                <a:schemeClr val="accent1"/>
              </a:solidFill>
            </a:rPr>
            <a:t>Purposeful People</a:t>
          </a:r>
        </a:p>
        <a:p>
          <a:pPr marL="571500" lvl="2" indent="-285750" algn="l" defTabSz="1733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900" kern="1200">
              <a:latin typeface="Corbel" panose="020B0503020204020204"/>
            </a:rPr>
            <a:t>Daily with classroom teacher</a:t>
          </a:r>
        </a:p>
        <a:p>
          <a:pPr marL="571500" lvl="2" indent="-285750" algn="l" defTabSz="1733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900" kern="1200">
              <a:latin typeface="Corbel" panose="020B0503020204020204"/>
            </a:rPr>
            <a:t>Connecting character with SEL</a:t>
          </a:r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900" u="sng" kern="1200">
              <a:solidFill>
                <a:schemeClr val="accent1"/>
              </a:solidFill>
            </a:rPr>
            <a:t>Second Step</a:t>
          </a:r>
        </a:p>
        <a:p>
          <a:pPr marL="571500" lvl="2" indent="-285750" algn="l" defTabSz="1733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900" kern="1200" dirty="0">
              <a:latin typeface="Corbel" panose="020B0503020204020204"/>
            </a:rPr>
            <a:t>With school counselors</a:t>
          </a:r>
        </a:p>
      </dsp:txBody>
      <dsp:txXfrm>
        <a:off x="0" y="1669537"/>
        <a:ext cx="7728267" cy="34155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6C810-456D-4227-B120-1B26D5CAD9E8}">
      <dsp:nvSpPr>
        <dsp:cNvPr id="0" name=""/>
        <dsp:cNvSpPr/>
      </dsp:nvSpPr>
      <dsp:spPr>
        <a:xfrm>
          <a:off x="0" y="205124"/>
          <a:ext cx="7728267" cy="20533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Reading C.C.S.S. </a:t>
          </a:r>
        </a:p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>
              <a:hlinkClick xmlns:r="http://schemas.openxmlformats.org/officeDocument/2006/relationships" r:id="rId1"/>
            </a:rPr>
            <a:t>Link to Standards</a:t>
          </a:r>
          <a:endParaRPr lang="en-US" sz="3200" kern="1200"/>
        </a:p>
      </dsp:txBody>
      <dsp:txXfrm>
        <a:off x="100236" y="305360"/>
        <a:ext cx="7527795" cy="1852878"/>
      </dsp:txXfrm>
    </dsp:sp>
    <dsp:sp modelId="{D013FD20-BBDC-419C-92F9-BE1CE12C1F77}">
      <dsp:nvSpPr>
        <dsp:cNvPr id="0" name=""/>
        <dsp:cNvSpPr/>
      </dsp:nvSpPr>
      <dsp:spPr>
        <a:xfrm>
          <a:off x="0" y="2258474"/>
          <a:ext cx="7728267" cy="262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/>
            <a:t>Wonders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/>
            <a:t>Read Aloud Book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/>
            <a:t>Lexia</a:t>
          </a:r>
        </a:p>
      </dsp:txBody>
      <dsp:txXfrm>
        <a:off x="0" y="2258474"/>
        <a:ext cx="7728267" cy="26237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94FF50-6812-42E7-9F1A-93BB764A9151}">
      <dsp:nvSpPr>
        <dsp:cNvPr id="0" name=""/>
        <dsp:cNvSpPr/>
      </dsp:nvSpPr>
      <dsp:spPr>
        <a:xfrm>
          <a:off x="0" y="32841"/>
          <a:ext cx="7728267" cy="19000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/>
            <a:t>Writing C.C.S.S. </a:t>
          </a:r>
          <a:br>
            <a:rPr lang="en-US" sz="5800" kern="1200"/>
          </a:br>
          <a:r>
            <a:rPr lang="en-US" sz="3200" i="1" kern="1200">
              <a:hlinkClick xmlns:r="http://schemas.openxmlformats.org/officeDocument/2006/relationships" r:id="rId1"/>
            </a:rPr>
            <a:t>Link to Standards</a:t>
          </a:r>
          <a:endParaRPr lang="en-US" sz="5800" i="1" kern="1200"/>
        </a:p>
      </dsp:txBody>
      <dsp:txXfrm>
        <a:off x="92754" y="125595"/>
        <a:ext cx="7542759" cy="1714572"/>
      </dsp:txXfrm>
    </dsp:sp>
    <dsp:sp modelId="{0B1E9226-DE2B-48A0-8EF8-28A38EAFC7C3}">
      <dsp:nvSpPr>
        <dsp:cNvPr id="0" name=""/>
        <dsp:cNvSpPr/>
      </dsp:nvSpPr>
      <dsp:spPr>
        <a:xfrm>
          <a:off x="0" y="1932922"/>
          <a:ext cx="7728267" cy="3121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73660" rIns="412496" bIns="73660" numCol="1" spcCol="1270" anchor="t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500" kern="1200"/>
            <a:t>LWSD Curriculum</a:t>
          </a:r>
        </a:p>
        <a:p>
          <a:pPr marL="285750" lvl="1" indent="-285750" algn="l" defTabSz="2000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500" kern="1200" dirty="0"/>
            <a:t>Step Up To Writing</a:t>
          </a:r>
          <a:r>
            <a:rPr lang="en-US" sz="4500" kern="1200" dirty="0">
              <a:latin typeface="Corbel" panose="020B0503020204020204"/>
            </a:rPr>
            <a:t> Supports</a:t>
          </a:r>
          <a:endParaRPr lang="en-US" sz="4500" kern="1200" dirty="0"/>
        </a:p>
        <a:p>
          <a:pPr marL="285750" lvl="1" indent="-285750" algn="l" defTabSz="2000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500" kern="1200" dirty="0"/>
            <a:t>Integration with Content</a:t>
          </a:r>
        </a:p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500" kern="1200" dirty="0"/>
            <a:t>Typing Club</a:t>
          </a:r>
        </a:p>
      </dsp:txBody>
      <dsp:txXfrm>
        <a:off x="0" y="1932922"/>
        <a:ext cx="7728267" cy="31215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2DF56-257D-4FE1-B5F9-EB301BF7D2FB}">
      <dsp:nvSpPr>
        <dsp:cNvPr id="0" name=""/>
        <dsp:cNvSpPr/>
      </dsp:nvSpPr>
      <dsp:spPr>
        <a:xfrm>
          <a:off x="0" y="650"/>
          <a:ext cx="7104549" cy="15227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B069F-A9CC-485E-AB82-0C29190E21A6}">
      <dsp:nvSpPr>
        <dsp:cNvPr id="0" name=""/>
        <dsp:cNvSpPr/>
      </dsp:nvSpPr>
      <dsp:spPr>
        <a:xfrm>
          <a:off x="460634" y="343271"/>
          <a:ext cx="837516" cy="8375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0F973-B578-42C4-AC80-F7719E2E2F4C}">
      <dsp:nvSpPr>
        <dsp:cNvPr id="0" name=""/>
        <dsp:cNvSpPr/>
      </dsp:nvSpPr>
      <dsp:spPr>
        <a:xfrm>
          <a:off x="1758784" y="650"/>
          <a:ext cx="5345764" cy="1522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158" tIns="161158" rIns="161158" bIns="161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Informational/Explanatory</a:t>
          </a:r>
        </a:p>
      </dsp:txBody>
      <dsp:txXfrm>
        <a:off x="1758784" y="650"/>
        <a:ext cx="5345764" cy="1522757"/>
      </dsp:txXfrm>
    </dsp:sp>
    <dsp:sp modelId="{1024088A-488A-4138-8B1E-26F264792693}">
      <dsp:nvSpPr>
        <dsp:cNvPr id="0" name=""/>
        <dsp:cNvSpPr/>
      </dsp:nvSpPr>
      <dsp:spPr>
        <a:xfrm>
          <a:off x="0" y="1904097"/>
          <a:ext cx="7104549" cy="15227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070530-8538-4CD8-B09F-888FFDBC7B98}">
      <dsp:nvSpPr>
        <dsp:cNvPr id="0" name=""/>
        <dsp:cNvSpPr/>
      </dsp:nvSpPr>
      <dsp:spPr>
        <a:xfrm>
          <a:off x="460634" y="2246717"/>
          <a:ext cx="837516" cy="8375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9F8AB-72B5-40F4-980E-4AE2435D8B04}">
      <dsp:nvSpPr>
        <dsp:cNvPr id="0" name=""/>
        <dsp:cNvSpPr/>
      </dsp:nvSpPr>
      <dsp:spPr>
        <a:xfrm>
          <a:off x="1758784" y="1904097"/>
          <a:ext cx="5345764" cy="1522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158" tIns="161158" rIns="161158" bIns="161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Persuasive/Opinion</a:t>
          </a:r>
        </a:p>
      </dsp:txBody>
      <dsp:txXfrm>
        <a:off x="1758784" y="1904097"/>
        <a:ext cx="5345764" cy="1522757"/>
      </dsp:txXfrm>
    </dsp:sp>
    <dsp:sp modelId="{3AC9B5A6-6B8B-47EA-B9C3-07D774FDFD14}">
      <dsp:nvSpPr>
        <dsp:cNvPr id="0" name=""/>
        <dsp:cNvSpPr/>
      </dsp:nvSpPr>
      <dsp:spPr>
        <a:xfrm>
          <a:off x="0" y="3807543"/>
          <a:ext cx="7104549" cy="15227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FEE62-9B4F-410D-AF22-A46A0C610D3E}">
      <dsp:nvSpPr>
        <dsp:cNvPr id="0" name=""/>
        <dsp:cNvSpPr/>
      </dsp:nvSpPr>
      <dsp:spPr>
        <a:xfrm>
          <a:off x="460634" y="4150164"/>
          <a:ext cx="837516" cy="8375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19268-A20C-4C1B-A9C9-659E1EFDAF06}">
      <dsp:nvSpPr>
        <dsp:cNvPr id="0" name=""/>
        <dsp:cNvSpPr/>
      </dsp:nvSpPr>
      <dsp:spPr>
        <a:xfrm>
          <a:off x="1758784" y="3807543"/>
          <a:ext cx="5345764" cy="1522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158" tIns="161158" rIns="161158" bIns="161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Narrative/Creative</a:t>
          </a:r>
        </a:p>
      </dsp:txBody>
      <dsp:txXfrm>
        <a:off x="1758784" y="3807543"/>
        <a:ext cx="5345764" cy="15227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13515C-B80A-43E7-B3D6-65763D1CD0D3}">
      <dsp:nvSpPr>
        <dsp:cNvPr id="0" name=""/>
        <dsp:cNvSpPr/>
      </dsp:nvSpPr>
      <dsp:spPr>
        <a:xfrm>
          <a:off x="0" y="224136"/>
          <a:ext cx="7728267" cy="20153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/>
            <a:t>Math C.C.S.S. </a:t>
          </a:r>
          <a:br>
            <a:rPr lang="en-US" sz="6300" kern="1200"/>
          </a:br>
          <a:r>
            <a:rPr lang="en-US" sz="3200" i="1" kern="1200">
              <a:hlinkClick xmlns:r="http://schemas.openxmlformats.org/officeDocument/2006/relationships" r:id="rId1"/>
            </a:rPr>
            <a:t>Link to Standards</a:t>
          </a:r>
          <a:endParaRPr lang="en-US" kern="1200"/>
        </a:p>
      </dsp:txBody>
      <dsp:txXfrm>
        <a:off x="98380" y="322516"/>
        <a:ext cx="7531507" cy="1818565"/>
      </dsp:txXfrm>
    </dsp:sp>
    <dsp:sp modelId="{D54526C4-2ADF-4B83-8110-8C086E92C5CF}">
      <dsp:nvSpPr>
        <dsp:cNvPr id="0" name=""/>
        <dsp:cNvSpPr/>
      </dsp:nvSpPr>
      <dsp:spPr>
        <a:xfrm>
          <a:off x="0" y="2239462"/>
          <a:ext cx="7728267" cy="262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 dirty="0"/>
            <a:t>Illustrative Mathematics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/>
            <a:t>Dreambox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/>
            <a:t>Math for Today</a:t>
          </a:r>
        </a:p>
      </dsp:txBody>
      <dsp:txXfrm>
        <a:off x="0" y="2239462"/>
        <a:ext cx="7728267" cy="262372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31A57-75E0-4DCD-BAA1-725AC30451B2}">
      <dsp:nvSpPr>
        <dsp:cNvPr id="0" name=""/>
        <dsp:cNvSpPr/>
      </dsp:nvSpPr>
      <dsp:spPr>
        <a:xfrm>
          <a:off x="0" y="4164"/>
          <a:ext cx="7104549" cy="8871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190AA-A86A-4427-A401-5BBE0F96F683}">
      <dsp:nvSpPr>
        <dsp:cNvPr id="0" name=""/>
        <dsp:cNvSpPr/>
      </dsp:nvSpPr>
      <dsp:spPr>
        <a:xfrm>
          <a:off x="268348" y="203763"/>
          <a:ext cx="487907" cy="4879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E589B-E285-4727-9A98-65BFED1FEB95}">
      <dsp:nvSpPr>
        <dsp:cNvPr id="0" name=""/>
        <dsp:cNvSpPr/>
      </dsp:nvSpPr>
      <dsp:spPr>
        <a:xfrm>
          <a:off x="1024604" y="4164"/>
          <a:ext cx="6079944" cy="88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5" tIns="93885" rIns="93885" bIns="9388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Volume</a:t>
          </a:r>
        </a:p>
      </dsp:txBody>
      <dsp:txXfrm>
        <a:off x="1024604" y="4164"/>
        <a:ext cx="6079944" cy="887103"/>
      </dsp:txXfrm>
    </dsp:sp>
    <dsp:sp modelId="{9794FD90-B642-4B1B-82C7-016227C97B64}">
      <dsp:nvSpPr>
        <dsp:cNvPr id="0" name=""/>
        <dsp:cNvSpPr/>
      </dsp:nvSpPr>
      <dsp:spPr>
        <a:xfrm>
          <a:off x="0" y="1113044"/>
          <a:ext cx="7104549" cy="8871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5541AE-7CE8-40A5-B81F-699DEF59CE15}">
      <dsp:nvSpPr>
        <dsp:cNvPr id="0" name=""/>
        <dsp:cNvSpPr/>
      </dsp:nvSpPr>
      <dsp:spPr>
        <a:xfrm>
          <a:off x="268348" y="1312642"/>
          <a:ext cx="487907" cy="4879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E9F7F-F9A2-4341-B6C1-CA0BB1F25421}">
      <dsp:nvSpPr>
        <dsp:cNvPr id="0" name=""/>
        <dsp:cNvSpPr/>
      </dsp:nvSpPr>
      <dsp:spPr>
        <a:xfrm>
          <a:off x="1024604" y="1113044"/>
          <a:ext cx="6079944" cy="88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5" tIns="93885" rIns="93885" bIns="9388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Fractions </a:t>
          </a:r>
        </a:p>
      </dsp:txBody>
      <dsp:txXfrm>
        <a:off x="1024604" y="1113044"/>
        <a:ext cx="6079944" cy="887103"/>
      </dsp:txXfrm>
    </dsp:sp>
    <dsp:sp modelId="{5F3E6B9F-D297-4305-B407-72A1EF7BBF81}">
      <dsp:nvSpPr>
        <dsp:cNvPr id="0" name=""/>
        <dsp:cNvSpPr/>
      </dsp:nvSpPr>
      <dsp:spPr>
        <a:xfrm>
          <a:off x="0" y="2221924"/>
          <a:ext cx="7104549" cy="8871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D57F2-8232-49C2-8057-C8A3741D87C6}">
      <dsp:nvSpPr>
        <dsp:cNvPr id="0" name=""/>
        <dsp:cNvSpPr/>
      </dsp:nvSpPr>
      <dsp:spPr>
        <a:xfrm>
          <a:off x="268348" y="2421522"/>
          <a:ext cx="487907" cy="48790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D2FF6-9CE6-4526-8B92-3FD114023DAD}">
      <dsp:nvSpPr>
        <dsp:cNvPr id="0" name=""/>
        <dsp:cNvSpPr/>
      </dsp:nvSpPr>
      <dsp:spPr>
        <a:xfrm>
          <a:off x="1024604" y="2221924"/>
          <a:ext cx="6079944" cy="88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5" tIns="93885" rIns="93885" bIns="9388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Place Value &amp; Decimal Operations</a:t>
          </a:r>
        </a:p>
      </dsp:txBody>
      <dsp:txXfrm>
        <a:off x="1024604" y="2221924"/>
        <a:ext cx="6079944" cy="887103"/>
      </dsp:txXfrm>
    </dsp:sp>
    <dsp:sp modelId="{92690797-50AF-46EE-A675-D3F94D3C5C0C}">
      <dsp:nvSpPr>
        <dsp:cNvPr id="0" name=""/>
        <dsp:cNvSpPr/>
      </dsp:nvSpPr>
      <dsp:spPr>
        <a:xfrm>
          <a:off x="0" y="3330803"/>
          <a:ext cx="7104549" cy="8871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3D5EE6-0A2A-432D-97D8-D3418DA7F808}">
      <dsp:nvSpPr>
        <dsp:cNvPr id="0" name=""/>
        <dsp:cNvSpPr/>
      </dsp:nvSpPr>
      <dsp:spPr>
        <a:xfrm>
          <a:off x="268348" y="3530402"/>
          <a:ext cx="487907" cy="48790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41258F-E9C4-42D6-A8F5-8BAA940F50B9}">
      <dsp:nvSpPr>
        <dsp:cNvPr id="0" name=""/>
        <dsp:cNvSpPr/>
      </dsp:nvSpPr>
      <dsp:spPr>
        <a:xfrm>
          <a:off x="1024604" y="3330803"/>
          <a:ext cx="6079944" cy="88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5" tIns="93885" rIns="93885" bIns="9388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Multiplication &amp; Division </a:t>
          </a:r>
        </a:p>
      </dsp:txBody>
      <dsp:txXfrm>
        <a:off x="1024604" y="3330803"/>
        <a:ext cx="6079944" cy="887103"/>
      </dsp:txXfrm>
    </dsp:sp>
    <dsp:sp modelId="{A9797463-6AEC-4942-9B62-DF60FCC6E396}">
      <dsp:nvSpPr>
        <dsp:cNvPr id="0" name=""/>
        <dsp:cNvSpPr/>
      </dsp:nvSpPr>
      <dsp:spPr>
        <a:xfrm>
          <a:off x="0" y="4439683"/>
          <a:ext cx="7104549" cy="88710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1329A-2F84-4992-8C1C-E3807FAF610A}">
      <dsp:nvSpPr>
        <dsp:cNvPr id="0" name=""/>
        <dsp:cNvSpPr/>
      </dsp:nvSpPr>
      <dsp:spPr>
        <a:xfrm>
          <a:off x="268348" y="4639281"/>
          <a:ext cx="487907" cy="48790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5141B-645C-4F22-89C7-63B4228E40CB}">
      <dsp:nvSpPr>
        <dsp:cNvPr id="0" name=""/>
        <dsp:cNvSpPr/>
      </dsp:nvSpPr>
      <dsp:spPr>
        <a:xfrm>
          <a:off x="1024604" y="4439683"/>
          <a:ext cx="6079944" cy="88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885" tIns="93885" rIns="93885" bIns="9388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Shapes &amp; Coordinate </a:t>
          </a:r>
        </a:p>
      </dsp:txBody>
      <dsp:txXfrm>
        <a:off x="1024604" y="4439683"/>
        <a:ext cx="6079944" cy="8871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FE8152-67F3-4F8B-8396-8837B1C93A98}">
      <dsp:nvSpPr>
        <dsp:cNvPr id="0" name=""/>
        <dsp:cNvSpPr/>
      </dsp:nvSpPr>
      <dsp:spPr>
        <a:xfrm>
          <a:off x="0" y="543693"/>
          <a:ext cx="7728267" cy="20153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300" kern="1200"/>
            <a:t>N.G.S.S. </a:t>
          </a:r>
          <a:br>
            <a:rPr lang="en-US" sz="6300" kern="1200"/>
          </a:br>
          <a:r>
            <a:rPr lang="en-US" sz="3200" i="1" kern="1200">
              <a:hlinkClick xmlns:r="http://schemas.openxmlformats.org/officeDocument/2006/relationships" r:id="rId1"/>
            </a:rPr>
            <a:t>Link to Standards </a:t>
          </a:r>
          <a:endParaRPr lang="en-US" kern="1200"/>
        </a:p>
      </dsp:txBody>
      <dsp:txXfrm>
        <a:off x="98380" y="642073"/>
        <a:ext cx="7531507" cy="1818565"/>
      </dsp:txXfrm>
    </dsp:sp>
    <dsp:sp modelId="{47C6F28F-DE9C-40E1-A0F6-1FB7D011BA88}">
      <dsp:nvSpPr>
        <dsp:cNvPr id="0" name=""/>
        <dsp:cNvSpPr/>
      </dsp:nvSpPr>
      <dsp:spPr>
        <a:xfrm>
          <a:off x="0" y="2559018"/>
          <a:ext cx="7728267" cy="1984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33020" rIns="184912" bIns="3302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/>
            <a:t>Amplify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STEAM (STEM)</a:t>
          </a:r>
        </a:p>
        <a:p>
          <a:pPr marL="457200" lvl="2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b="1" kern="1200"/>
            <a:t>S</a:t>
          </a:r>
          <a:r>
            <a:rPr lang="en-US" sz="2600" kern="1200"/>
            <a:t>cience </a:t>
          </a:r>
          <a:r>
            <a:rPr lang="en-US" sz="2600" b="1" kern="1200"/>
            <a:t>T</a:t>
          </a:r>
          <a:r>
            <a:rPr lang="en-US" sz="2600" kern="1200"/>
            <a:t>echnology </a:t>
          </a:r>
          <a:r>
            <a:rPr lang="en-US" sz="2600" b="1" kern="1200"/>
            <a:t>E</a:t>
          </a:r>
          <a:r>
            <a:rPr lang="en-US" sz="2600" kern="1200"/>
            <a:t>ngineering </a:t>
          </a:r>
          <a:r>
            <a:rPr lang="en-US" sz="2600" b="1" kern="1200"/>
            <a:t>A</a:t>
          </a:r>
          <a:r>
            <a:rPr lang="en-US" sz="2600" kern="1200"/>
            <a:t>rt </a:t>
          </a:r>
          <a:r>
            <a:rPr lang="en-US" sz="2600" b="1" kern="1200"/>
            <a:t>M</a:t>
          </a:r>
          <a:r>
            <a:rPr lang="en-US" sz="2600" kern="1200"/>
            <a:t>ath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NewsELA</a:t>
          </a:r>
        </a:p>
      </dsp:txBody>
      <dsp:txXfrm>
        <a:off x="0" y="2559018"/>
        <a:ext cx="7728267" cy="19846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F51DC-38B1-4EC0-96FE-13A5986AA273}">
      <dsp:nvSpPr>
        <dsp:cNvPr id="0" name=""/>
        <dsp:cNvSpPr/>
      </dsp:nvSpPr>
      <dsp:spPr>
        <a:xfrm>
          <a:off x="0" y="2212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4F704-5D2E-4396-B766-3B150A22842F}">
      <dsp:nvSpPr>
        <dsp:cNvPr id="0" name=""/>
        <dsp:cNvSpPr/>
      </dsp:nvSpPr>
      <dsp:spPr>
        <a:xfrm>
          <a:off x="339215" y="254521"/>
          <a:ext cx="616755" cy="6167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EC37BB-A7B8-4116-A341-1726BABFB556}">
      <dsp:nvSpPr>
        <dsp:cNvPr id="0" name=""/>
        <dsp:cNvSpPr/>
      </dsp:nvSpPr>
      <dsp:spPr>
        <a:xfrm>
          <a:off x="1295187" y="2212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Matter</a:t>
          </a:r>
        </a:p>
      </dsp:txBody>
      <dsp:txXfrm>
        <a:off x="1295187" y="2212"/>
        <a:ext cx="5809361" cy="1121374"/>
      </dsp:txXfrm>
    </dsp:sp>
    <dsp:sp modelId="{C19BD985-2BF7-4309-93CB-A10DA579884F}">
      <dsp:nvSpPr>
        <dsp:cNvPr id="0" name=""/>
        <dsp:cNvSpPr/>
      </dsp:nvSpPr>
      <dsp:spPr>
        <a:xfrm>
          <a:off x="0" y="1403930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4A038E-8BC5-4FBF-94DC-245A547FCC23}">
      <dsp:nvSpPr>
        <dsp:cNvPr id="0" name=""/>
        <dsp:cNvSpPr/>
      </dsp:nvSpPr>
      <dsp:spPr>
        <a:xfrm>
          <a:off x="339215" y="1656239"/>
          <a:ext cx="616755" cy="61675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1567CD-2CBA-4CE0-99BD-DFFAB931B143}">
      <dsp:nvSpPr>
        <dsp:cNvPr id="0" name=""/>
        <dsp:cNvSpPr/>
      </dsp:nvSpPr>
      <dsp:spPr>
        <a:xfrm>
          <a:off x="1295187" y="1403930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Motion</a:t>
          </a:r>
        </a:p>
      </dsp:txBody>
      <dsp:txXfrm>
        <a:off x="1295187" y="1403930"/>
        <a:ext cx="5809361" cy="1121374"/>
      </dsp:txXfrm>
    </dsp:sp>
    <dsp:sp modelId="{B7EB83DB-8B35-4D9B-A0B1-CB5C56483280}">
      <dsp:nvSpPr>
        <dsp:cNvPr id="0" name=""/>
        <dsp:cNvSpPr/>
      </dsp:nvSpPr>
      <dsp:spPr>
        <a:xfrm>
          <a:off x="0" y="2805647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DBF743-38AF-4A16-97C8-4CB9C90463C2}">
      <dsp:nvSpPr>
        <dsp:cNvPr id="0" name=""/>
        <dsp:cNvSpPr/>
      </dsp:nvSpPr>
      <dsp:spPr>
        <a:xfrm>
          <a:off x="339215" y="3057956"/>
          <a:ext cx="616755" cy="61675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059AB5-8B5E-4BE2-88AA-A0429C8C92A1}">
      <dsp:nvSpPr>
        <dsp:cNvPr id="0" name=""/>
        <dsp:cNvSpPr/>
      </dsp:nvSpPr>
      <dsp:spPr>
        <a:xfrm>
          <a:off x="1295187" y="2805647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Environment</a:t>
          </a:r>
        </a:p>
      </dsp:txBody>
      <dsp:txXfrm>
        <a:off x="1295187" y="2805647"/>
        <a:ext cx="5809361" cy="1121374"/>
      </dsp:txXfrm>
    </dsp:sp>
    <dsp:sp modelId="{251C8C0D-BC76-4432-A0DC-03D0F8F85105}">
      <dsp:nvSpPr>
        <dsp:cNvPr id="0" name=""/>
        <dsp:cNvSpPr/>
      </dsp:nvSpPr>
      <dsp:spPr>
        <a:xfrm>
          <a:off x="0" y="4207365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5D562-8798-4974-8579-FED065F73022}">
      <dsp:nvSpPr>
        <dsp:cNvPr id="0" name=""/>
        <dsp:cNvSpPr/>
      </dsp:nvSpPr>
      <dsp:spPr>
        <a:xfrm>
          <a:off x="339215" y="4459674"/>
          <a:ext cx="616755" cy="61675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F2DDCB-F450-4E8A-A746-A76A54FE9DAD}">
      <dsp:nvSpPr>
        <dsp:cNvPr id="0" name=""/>
        <dsp:cNvSpPr/>
      </dsp:nvSpPr>
      <dsp:spPr>
        <a:xfrm>
          <a:off x="1295187" y="4207365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Space</a:t>
          </a:r>
        </a:p>
      </dsp:txBody>
      <dsp:txXfrm>
        <a:off x="1295187" y="4207365"/>
        <a:ext cx="5809361" cy="112137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2E7E6-0F26-4C22-8A37-E1FFCD965326}">
      <dsp:nvSpPr>
        <dsp:cNvPr id="0" name=""/>
        <dsp:cNvSpPr/>
      </dsp:nvSpPr>
      <dsp:spPr>
        <a:xfrm>
          <a:off x="0" y="754132"/>
          <a:ext cx="7315200" cy="18632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WA State Learning Standards </a:t>
          </a:r>
          <a:r>
            <a:rPr lang="en-US" sz="3200" i="1" kern="1200">
              <a:hlinkClick xmlns:r="http://schemas.openxmlformats.org/officeDocument/2006/relationships" r:id="rId1"/>
            </a:rPr>
            <a:t>Link to Standards </a:t>
          </a:r>
          <a:endParaRPr lang="en-US" sz="3200" i="1" kern="1200"/>
        </a:p>
      </dsp:txBody>
      <dsp:txXfrm>
        <a:off x="90955" y="845087"/>
        <a:ext cx="7133290" cy="1681315"/>
      </dsp:txXfrm>
    </dsp:sp>
    <dsp:sp modelId="{FDD7783E-0F09-4FCC-9F9D-A1ABFD17FE05}">
      <dsp:nvSpPr>
        <dsp:cNvPr id="0" name=""/>
        <dsp:cNvSpPr/>
      </dsp:nvSpPr>
      <dsp:spPr>
        <a:xfrm>
          <a:off x="0" y="2617357"/>
          <a:ext cx="7315200" cy="174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 dirty="0" err="1"/>
            <a:t>InquirED</a:t>
          </a:r>
          <a:endParaRPr lang="en-US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 dirty="0"/>
            <a:t>iCivics</a:t>
          </a:r>
        </a:p>
      </dsp:txBody>
      <dsp:txXfrm>
        <a:off x="0" y="2617357"/>
        <a:ext cx="7315200" cy="174915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7A37C-AE1C-4EDE-8FAE-78C657CDF916}">
      <dsp:nvSpPr>
        <dsp:cNvPr id="0" name=""/>
        <dsp:cNvSpPr/>
      </dsp:nvSpPr>
      <dsp:spPr>
        <a:xfrm>
          <a:off x="0" y="2212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9B5B2-F37F-407C-8110-6342A23DF644}">
      <dsp:nvSpPr>
        <dsp:cNvPr id="0" name=""/>
        <dsp:cNvSpPr/>
      </dsp:nvSpPr>
      <dsp:spPr>
        <a:xfrm>
          <a:off x="339215" y="254521"/>
          <a:ext cx="616755" cy="6167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5FB4B-2C35-43F9-8E9F-2E2BE2D0F056}">
      <dsp:nvSpPr>
        <dsp:cNvPr id="0" name=""/>
        <dsp:cNvSpPr/>
      </dsp:nvSpPr>
      <dsp:spPr>
        <a:xfrm>
          <a:off x="1295187" y="2212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Civics</a:t>
          </a:r>
        </a:p>
      </dsp:txBody>
      <dsp:txXfrm>
        <a:off x="1295187" y="2212"/>
        <a:ext cx="5809361" cy="1121374"/>
      </dsp:txXfrm>
    </dsp:sp>
    <dsp:sp modelId="{2A3C2475-C518-4276-AAD6-6934FC7111A6}">
      <dsp:nvSpPr>
        <dsp:cNvPr id="0" name=""/>
        <dsp:cNvSpPr/>
      </dsp:nvSpPr>
      <dsp:spPr>
        <a:xfrm>
          <a:off x="0" y="1403930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A598EB-A338-4BD8-A40A-445535143796}">
      <dsp:nvSpPr>
        <dsp:cNvPr id="0" name=""/>
        <dsp:cNvSpPr/>
      </dsp:nvSpPr>
      <dsp:spPr>
        <a:xfrm>
          <a:off x="339215" y="1656239"/>
          <a:ext cx="616755" cy="61675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D1304E-3C14-4E9B-AEAA-78A6E9E6036E}">
      <dsp:nvSpPr>
        <dsp:cNvPr id="0" name=""/>
        <dsp:cNvSpPr/>
      </dsp:nvSpPr>
      <dsp:spPr>
        <a:xfrm>
          <a:off x="1295187" y="1403930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History</a:t>
          </a:r>
        </a:p>
      </dsp:txBody>
      <dsp:txXfrm>
        <a:off x="1295187" y="1403930"/>
        <a:ext cx="5809361" cy="1121374"/>
      </dsp:txXfrm>
    </dsp:sp>
    <dsp:sp modelId="{A78D17F1-928E-41AD-99B6-B6AA445CF7F3}">
      <dsp:nvSpPr>
        <dsp:cNvPr id="0" name=""/>
        <dsp:cNvSpPr/>
      </dsp:nvSpPr>
      <dsp:spPr>
        <a:xfrm>
          <a:off x="0" y="2805647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AB5C30-DAC2-4289-A1AD-7973943FE901}">
      <dsp:nvSpPr>
        <dsp:cNvPr id="0" name=""/>
        <dsp:cNvSpPr/>
      </dsp:nvSpPr>
      <dsp:spPr>
        <a:xfrm>
          <a:off x="339215" y="3057956"/>
          <a:ext cx="616755" cy="61675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4D7C3-C8D0-472B-966B-B30CEBC25B78}">
      <dsp:nvSpPr>
        <dsp:cNvPr id="0" name=""/>
        <dsp:cNvSpPr/>
      </dsp:nvSpPr>
      <dsp:spPr>
        <a:xfrm>
          <a:off x="1295187" y="2805647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Geography</a:t>
          </a:r>
        </a:p>
      </dsp:txBody>
      <dsp:txXfrm>
        <a:off x="1295187" y="2805647"/>
        <a:ext cx="5809361" cy="1121374"/>
      </dsp:txXfrm>
    </dsp:sp>
    <dsp:sp modelId="{9F3B0086-CC2B-4FEF-82BF-FEE4BF8CE44D}">
      <dsp:nvSpPr>
        <dsp:cNvPr id="0" name=""/>
        <dsp:cNvSpPr/>
      </dsp:nvSpPr>
      <dsp:spPr>
        <a:xfrm>
          <a:off x="0" y="4207365"/>
          <a:ext cx="7104549" cy="11213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2A3999-2A75-4937-B21A-7BCE49EA71A2}">
      <dsp:nvSpPr>
        <dsp:cNvPr id="0" name=""/>
        <dsp:cNvSpPr/>
      </dsp:nvSpPr>
      <dsp:spPr>
        <a:xfrm>
          <a:off x="339215" y="4459674"/>
          <a:ext cx="616755" cy="61675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2FE192-937A-443A-9A8B-E8F5920A1C17}">
      <dsp:nvSpPr>
        <dsp:cNvPr id="0" name=""/>
        <dsp:cNvSpPr/>
      </dsp:nvSpPr>
      <dsp:spPr>
        <a:xfrm>
          <a:off x="1295187" y="4207365"/>
          <a:ext cx="5809361" cy="1121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79" tIns="118679" rIns="118679" bIns="11867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Social Studies</a:t>
          </a:r>
        </a:p>
      </dsp:txBody>
      <dsp:txXfrm>
        <a:off x="1295187" y="4207365"/>
        <a:ext cx="5809361" cy="112137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1315D-DA1E-437C-A655-5E6E0A233089}">
      <dsp:nvSpPr>
        <dsp:cNvPr id="0" name=""/>
        <dsp:cNvSpPr/>
      </dsp:nvSpPr>
      <dsp:spPr>
        <a:xfrm>
          <a:off x="0" y="212898"/>
          <a:ext cx="7315200" cy="1965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/>
            <a:t>WA State Technology Standards </a:t>
          </a:r>
          <a:r>
            <a:rPr lang="en-US" sz="3200" i="1" kern="1200">
              <a:hlinkClick xmlns:r="http://schemas.openxmlformats.org/officeDocument/2006/relationships" r:id="rId1"/>
            </a:rPr>
            <a:t>Link to Standards</a:t>
          </a:r>
          <a:endParaRPr lang="en-US" kern="1200"/>
        </a:p>
      </dsp:txBody>
      <dsp:txXfrm>
        <a:off x="95953" y="308851"/>
        <a:ext cx="7123294" cy="1773693"/>
      </dsp:txXfrm>
    </dsp:sp>
    <dsp:sp modelId="{90D010B0-1AB7-40C1-9CB0-4D27190CCE89}">
      <dsp:nvSpPr>
        <dsp:cNvPr id="0" name=""/>
        <dsp:cNvSpPr/>
      </dsp:nvSpPr>
      <dsp:spPr>
        <a:xfrm>
          <a:off x="0" y="2173814"/>
          <a:ext cx="7315200" cy="273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b="1" kern="1200">
              <a:solidFill>
                <a:schemeClr val="accent2"/>
              </a:solidFill>
            </a:rPr>
            <a:t>Major intersectionality and incorporation with tasks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kern="1200"/>
            <a:t>Common Sense – Digital Citizenship 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kern="1200"/>
            <a:t>Microsoft Suite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300" kern="1200">
              <a:latin typeface="Corbel" panose="020B0503020204020204"/>
            </a:rPr>
            <a:t>Code.org</a:t>
          </a:r>
        </a:p>
      </dsp:txBody>
      <dsp:txXfrm>
        <a:off x="0" y="2173814"/>
        <a:ext cx="7315200" cy="273861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83300-E94C-4356-B4A6-8BCE4599C771}">
      <dsp:nvSpPr>
        <dsp:cNvPr id="0" name=""/>
        <dsp:cNvSpPr/>
      </dsp:nvSpPr>
      <dsp:spPr>
        <a:xfrm>
          <a:off x="0" y="22882"/>
          <a:ext cx="7315200" cy="1711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Washinton State Art Standards </a:t>
          </a:r>
          <a:r>
            <a:rPr lang="en-US" sz="3200" i="1" kern="1200">
              <a:hlinkClick xmlns:r="http://schemas.openxmlformats.org/officeDocument/2006/relationships" r:id="rId1"/>
            </a:rPr>
            <a:t>Link to Standards</a:t>
          </a:r>
          <a:endParaRPr lang="en-US" sz="3200" i="1" kern="1200"/>
        </a:p>
      </dsp:txBody>
      <dsp:txXfrm>
        <a:off x="83530" y="106412"/>
        <a:ext cx="7148140" cy="1544065"/>
      </dsp:txXfrm>
    </dsp:sp>
    <dsp:sp modelId="{834EC8EC-750F-4B89-96A8-70960DA5544A}">
      <dsp:nvSpPr>
        <dsp:cNvPr id="0" name=""/>
        <dsp:cNvSpPr/>
      </dsp:nvSpPr>
      <dsp:spPr>
        <a:xfrm>
          <a:off x="0" y="1734007"/>
          <a:ext cx="7315200" cy="336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/>
            <a:t>Deep Space Sparkle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kern="1200"/>
            <a:t>Art Docent</a:t>
          </a:r>
        </a:p>
        <a:p>
          <a:pPr marL="285750" lvl="1" indent="-285750" algn="l" defTabSz="2266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5100" b="0" kern="1200" dirty="0">
              <a:solidFill>
                <a:schemeClr val="tx1"/>
              </a:solidFill>
              <a:latin typeface="Corbel" panose="020B0503020204020204"/>
            </a:rPr>
            <a:t>JME National Heritage</a:t>
          </a:r>
          <a:r>
            <a:rPr lang="en-US" sz="5100" b="0" kern="1200" dirty="0">
              <a:solidFill>
                <a:schemeClr val="tx1"/>
              </a:solidFill>
            </a:rPr>
            <a:t> Month Alignment</a:t>
          </a:r>
        </a:p>
      </dsp:txBody>
      <dsp:txXfrm>
        <a:off x="0" y="1734007"/>
        <a:ext cx="7315200" cy="336375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ED211-6368-4F5A-88DB-0B8ED589D031}">
      <dsp:nvSpPr>
        <dsp:cNvPr id="0" name=""/>
        <dsp:cNvSpPr/>
      </dsp:nvSpPr>
      <dsp:spPr>
        <a:xfrm>
          <a:off x="0" y="198711"/>
          <a:ext cx="7728267" cy="1895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WA State Health Education Standards </a:t>
          </a:r>
          <a:r>
            <a:rPr lang="en-US" sz="3200" i="1" kern="1200">
              <a:hlinkClick xmlns:r="http://schemas.openxmlformats.org/officeDocument/2006/relationships" r:id="rId1"/>
            </a:rPr>
            <a:t>Link to Standards </a:t>
          </a:r>
          <a:endParaRPr lang="en-US" sz="3200" i="1" kern="1200"/>
        </a:p>
      </dsp:txBody>
      <dsp:txXfrm>
        <a:off x="92526" y="291237"/>
        <a:ext cx="7543215" cy="1710348"/>
      </dsp:txXfrm>
    </dsp:sp>
    <dsp:sp modelId="{17457A93-2418-4E72-AF07-FE0B3D849A4E}">
      <dsp:nvSpPr>
        <dsp:cNvPr id="0" name=""/>
        <dsp:cNvSpPr/>
      </dsp:nvSpPr>
      <dsp:spPr>
        <a:xfrm>
          <a:off x="0" y="2094112"/>
          <a:ext cx="7728267" cy="2794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72" tIns="68580" rIns="384048" bIns="68580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200" kern="1200"/>
            <a:t>KNOW Curriculum</a:t>
          </a:r>
        </a:p>
        <a:p>
          <a:pPr marL="571500" lvl="2" indent="-285750" algn="l" defTabSz="18669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200" kern="1200" dirty="0">
              <a:latin typeface="Corbel" panose="020B0503020204020204"/>
            </a:rPr>
            <a:t>Letter will be sent home with more information in May</a:t>
          </a:r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200" kern="1200"/>
            <a:t>H.I.V./A.I.D.S Prevention </a:t>
          </a:r>
        </a:p>
      </dsp:txBody>
      <dsp:txXfrm>
        <a:off x="0" y="2094112"/>
        <a:ext cx="7728267" cy="27945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550D9-1053-4ECA-8FEC-1EFA6A4A8B97}">
      <dsp:nvSpPr>
        <dsp:cNvPr id="0" name=""/>
        <dsp:cNvSpPr/>
      </dsp:nvSpPr>
      <dsp:spPr>
        <a:xfrm>
          <a:off x="684820" y="631054"/>
          <a:ext cx="2024437" cy="2024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0A83EC-EB80-43D5-AC7B-99A2DABBEFA0}">
      <dsp:nvSpPr>
        <dsp:cNvPr id="0" name=""/>
        <dsp:cNvSpPr/>
      </dsp:nvSpPr>
      <dsp:spPr>
        <a:xfrm>
          <a:off x="1116258" y="1062492"/>
          <a:ext cx="1161562" cy="1161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3617D-2DBF-41CE-BFA7-929B6FA5E639}">
      <dsp:nvSpPr>
        <dsp:cNvPr id="0" name=""/>
        <dsp:cNvSpPr/>
      </dsp:nvSpPr>
      <dsp:spPr>
        <a:xfrm>
          <a:off x="61426" y="3452835"/>
          <a:ext cx="3318750" cy="152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b="1" kern="1200"/>
            <a:t>Weekly Report</a:t>
          </a:r>
        </a:p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i="1" kern="1200"/>
            <a:t>Each Friday</a:t>
          </a:r>
          <a:endParaRPr lang="en-US" sz="2300" kern="1200"/>
        </a:p>
      </dsp:txBody>
      <dsp:txXfrm>
        <a:off x="61426" y="3452835"/>
        <a:ext cx="3318750" cy="1529438"/>
      </dsp:txXfrm>
    </dsp:sp>
    <dsp:sp modelId="{C863C598-DD3B-4882-A94C-17DF182F0492}">
      <dsp:nvSpPr>
        <dsp:cNvPr id="0" name=""/>
        <dsp:cNvSpPr/>
      </dsp:nvSpPr>
      <dsp:spPr>
        <a:xfrm>
          <a:off x="4584351" y="631054"/>
          <a:ext cx="2024437" cy="2024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1954454"/>
            <a:satOff val="-31534"/>
            <a:lumOff val="-5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B48A01-51DB-4169-B723-0117B6DE7799}">
      <dsp:nvSpPr>
        <dsp:cNvPr id="0" name=""/>
        <dsp:cNvSpPr/>
      </dsp:nvSpPr>
      <dsp:spPr>
        <a:xfrm>
          <a:off x="5015789" y="1062492"/>
          <a:ext cx="1161562" cy="1161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6DCD4-2D60-41E7-8D8F-4C6713B623F7}">
      <dsp:nvSpPr>
        <dsp:cNvPr id="0" name=""/>
        <dsp:cNvSpPr/>
      </dsp:nvSpPr>
      <dsp:spPr>
        <a:xfrm>
          <a:off x="3960957" y="3462778"/>
          <a:ext cx="3318750" cy="152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b="1" kern="1200"/>
            <a:t>Dreambox &amp; Lexia</a:t>
          </a:r>
        </a:p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i="1" kern="1200"/>
            <a:t>Goal of 30-60 minutes a WEek</a:t>
          </a:r>
          <a:endParaRPr lang="en-US" sz="2200" kern="1200"/>
        </a:p>
      </dsp:txBody>
      <dsp:txXfrm>
        <a:off x="3960957" y="3462778"/>
        <a:ext cx="3318750" cy="152943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6E2A2-EF3A-44A8-AF7A-0C1FF5988BC1}">
      <dsp:nvSpPr>
        <dsp:cNvPr id="0" name=""/>
        <dsp:cNvSpPr/>
      </dsp:nvSpPr>
      <dsp:spPr>
        <a:xfrm>
          <a:off x="1841879" y="316718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" b="-1000"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47854-5F3E-485F-AC8A-3E2B05911530}">
      <dsp:nvSpPr>
        <dsp:cNvPr id="0" name=""/>
        <dsp:cNvSpPr/>
      </dsp:nvSpPr>
      <dsp:spPr>
        <a:xfrm>
          <a:off x="437879" y="1956994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Weekly Newsletter on Fridays</a:t>
          </a:r>
        </a:p>
      </dsp:txBody>
      <dsp:txXfrm>
        <a:off x="437879" y="1956994"/>
        <a:ext cx="4320000" cy="648000"/>
      </dsp:txXfrm>
    </dsp:sp>
    <dsp:sp modelId="{7D7F66F1-9751-4FA3-A76D-7460255490A3}">
      <dsp:nvSpPr>
        <dsp:cNvPr id="0" name=""/>
        <dsp:cNvSpPr/>
      </dsp:nvSpPr>
      <dsp:spPr>
        <a:xfrm>
          <a:off x="437879" y="2664658"/>
          <a:ext cx="4320000" cy="635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Past week learning, Upcoming events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Important announcements</a:t>
          </a:r>
        </a:p>
      </dsp:txBody>
      <dsp:txXfrm>
        <a:off x="437879" y="2664658"/>
        <a:ext cx="4320000" cy="635233"/>
      </dsp:txXfrm>
    </dsp:sp>
    <dsp:sp modelId="{E65968E6-3520-45F0-ACBE-EC5C129158F3}">
      <dsp:nvSpPr>
        <dsp:cNvPr id="0" name=""/>
        <dsp:cNvSpPr/>
      </dsp:nvSpPr>
      <dsp:spPr>
        <a:xfrm>
          <a:off x="6917880" y="316718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6CC80-98AD-48F2-BBEB-4D7D450317A2}">
      <dsp:nvSpPr>
        <dsp:cNvPr id="0" name=""/>
        <dsp:cNvSpPr/>
      </dsp:nvSpPr>
      <dsp:spPr>
        <a:xfrm>
          <a:off x="5513880" y="1956994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Occasional phone calls –Parent Square</a:t>
          </a:r>
        </a:p>
      </dsp:txBody>
      <dsp:txXfrm>
        <a:off x="5513880" y="1956994"/>
        <a:ext cx="4320000" cy="648000"/>
      </dsp:txXfrm>
    </dsp:sp>
    <dsp:sp modelId="{BD2E1D79-F469-44F2-800C-BC604FB8DEF7}">
      <dsp:nvSpPr>
        <dsp:cNvPr id="0" name=""/>
        <dsp:cNvSpPr/>
      </dsp:nvSpPr>
      <dsp:spPr>
        <a:xfrm>
          <a:off x="5513880" y="2664658"/>
          <a:ext cx="4320000" cy="635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47CA3-2DF5-4715-8979-D722F74EA7FE}">
      <dsp:nvSpPr>
        <dsp:cNvPr id="0" name=""/>
        <dsp:cNvSpPr/>
      </dsp:nvSpPr>
      <dsp:spPr>
        <a:xfrm>
          <a:off x="0" y="650"/>
          <a:ext cx="7104549" cy="15227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3D0A8B-0210-4E0E-9118-B4AE996A0C0D}">
      <dsp:nvSpPr>
        <dsp:cNvPr id="0" name=""/>
        <dsp:cNvSpPr/>
      </dsp:nvSpPr>
      <dsp:spPr>
        <a:xfrm>
          <a:off x="460634" y="343271"/>
          <a:ext cx="837516" cy="8375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95944-2ED6-432F-A33E-816091710BFD}">
      <dsp:nvSpPr>
        <dsp:cNvPr id="0" name=""/>
        <dsp:cNvSpPr/>
      </dsp:nvSpPr>
      <dsp:spPr>
        <a:xfrm>
          <a:off x="1758784" y="650"/>
          <a:ext cx="5345764" cy="1522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158" tIns="161158" rIns="161158" bIns="161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Donations needed – individually packaged</a:t>
          </a:r>
        </a:p>
      </dsp:txBody>
      <dsp:txXfrm>
        <a:off x="1758784" y="650"/>
        <a:ext cx="5345764" cy="1522757"/>
      </dsp:txXfrm>
    </dsp:sp>
    <dsp:sp modelId="{964CCB24-DCBF-4205-A7C0-3D92E0658283}">
      <dsp:nvSpPr>
        <dsp:cNvPr id="0" name=""/>
        <dsp:cNvSpPr/>
      </dsp:nvSpPr>
      <dsp:spPr>
        <a:xfrm>
          <a:off x="0" y="1904097"/>
          <a:ext cx="7104549" cy="15227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600B2-E469-46C3-9407-76377BCDFAFB}">
      <dsp:nvSpPr>
        <dsp:cNvPr id="0" name=""/>
        <dsp:cNvSpPr/>
      </dsp:nvSpPr>
      <dsp:spPr>
        <a:xfrm>
          <a:off x="460634" y="2246717"/>
          <a:ext cx="837516" cy="8375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D7660B-6897-4393-8D73-E24F4DA3FA13}">
      <dsp:nvSpPr>
        <dsp:cNvPr id="0" name=""/>
        <dsp:cNvSpPr/>
      </dsp:nvSpPr>
      <dsp:spPr>
        <a:xfrm>
          <a:off x="1758784" y="1904097"/>
          <a:ext cx="5345764" cy="1522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158" tIns="161158" rIns="161158" bIns="161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Healthy snacks encouraged. We drink water in the classroom.</a:t>
          </a:r>
        </a:p>
      </dsp:txBody>
      <dsp:txXfrm>
        <a:off x="1758784" y="1904097"/>
        <a:ext cx="5345764" cy="1522757"/>
      </dsp:txXfrm>
    </dsp:sp>
    <dsp:sp modelId="{783EBD49-D9A9-4E89-B094-B5109024FE8C}">
      <dsp:nvSpPr>
        <dsp:cNvPr id="0" name=""/>
        <dsp:cNvSpPr/>
      </dsp:nvSpPr>
      <dsp:spPr>
        <a:xfrm>
          <a:off x="0" y="3807543"/>
          <a:ext cx="7104549" cy="15227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80FE5B-1A41-4753-972C-D265091E8730}">
      <dsp:nvSpPr>
        <dsp:cNvPr id="0" name=""/>
        <dsp:cNvSpPr/>
      </dsp:nvSpPr>
      <dsp:spPr>
        <a:xfrm>
          <a:off x="460634" y="4150164"/>
          <a:ext cx="837516" cy="8375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4042B-D4B8-4454-8F07-E9E130AD1FC1}">
      <dsp:nvSpPr>
        <dsp:cNvPr id="0" name=""/>
        <dsp:cNvSpPr/>
      </dsp:nvSpPr>
      <dsp:spPr>
        <a:xfrm>
          <a:off x="1758784" y="3807543"/>
          <a:ext cx="5345764" cy="1522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158" tIns="161158" rIns="161158" bIns="161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Mon/Tues/Wed/Thurs/Fri @ 10:30 am</a:t>
          </a:r>
        </a:p>
      </dsp:txBody>
      <dsp:txXfrm>
        <a:off x="1758784" y="3807543"/>
        <a:ext cx="5345764" cy="152275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A28E10-02D5-4795-8C9D-C222FEB131E7}">
      <dsp:nvSpPr>
        <dsp:cNvPr id="0" name=""/>
        <dsp:cNvSpPr/>
      </dsp:nvSpPr>
      <dsp:spPr>
        <a:xfrm>
          <a:off x="640493" y="1000475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0206F3-DDCB-4053-A467-13D9B8D5B55D}">
      <dsp:nvSpPr>
        <dsp:cNvPr id="0" name=""/>
        <dsp:cNvSpPr/>
      </dsp:nvSpPr>
      <dsp:spPr>
        <a:xfrm>
          <a:off x="1064618" y="1424600"/>
          <a:ext cx="1141875" cy="114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B2EDC-B298-442C-84DC-3890090CB080}">
      <dsp:nvSpPr>
        <dsp:cNvPr id="0" name=""/>
        <dsp:cNvSpPr/>
      </dsp:nvSpPr>
      <dsp:spPr>
        <a:xfrm>
          <a:off x="4305" y="3610476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800" kern="1200"/>
            <a:t>Orcas Island</a:t>
          </a:r>
        </a:p>
      </dsp:txBody>
      <dsp:txXfrm>
        <a:off x="4305" y="3610476"/>
        <a:ext cx="3262500" cy="720000"/>
      </dsp:txXfrm>
    </dsp:sp>
    <dsp:sp modelId="{23F2F763-A9DF-4945-A39F-2C863CDCF843}">
      <dsp:nvSpPr>
        <dsp:cNvPr id="0" name=""/>
        <dsp:cNvSpPr/>
      </dsp:nvSpPr>
      <dsp:spPr>
        <a:xfrm>
          <a:off x="4473930" y="1000475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3569D-25AC-486B-93DC-1591F4345395}">
      <dsp:nvSpPr>
        <dsp:cNvPr id="0" name=""/>
        <dsp:cNvSpPr/>
      </dsp:nvSpPr>
      <dsp:spPr>
        <a:xfrm>
          <a:off x="4898055" y="1424600"/>
          <a:ext cx="1141875" cy="114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9D916-D2E0-4F62-A28A-62BB5D3C94BE}">
      <dsp:nvSpPr>
        <dsp:cNvPr id="0" name=""/>
        <dsp:cNvSpPr/>
      </dsp:nvSpPr>
      <dsp:spPr>
        <a:xfrm>
          <a:off x="3837743" y="3610476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800" kern="1200" dirty="0"/>
            <a:t>May 7-9</a:t>
          </a:r>
        </a:p>
      </dsp:txBody>
      <dsp:txXfrm>
        <a:off x="3837743" y="3610476"/>
        <a:ext cx="3262500" cy="72000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24AFA-F359-4FC0-93C1-0C8E80D68C07}">
      <dsp:nvSpPr>
        <dsp:cNvPr id="0" name=""/>
        <dsp:cNvSpPr/>
      </dsp:nvSpPr>
      <dsp:spPr>
        <a:xfrm>
          <a:off x="0" y="68900"/>
          <a:ext cx="4952036" cy="11670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We serve students who are not meeting district and state academic standards in reading.</a:t>
          </a:r>
        </a:p>
      </dsp:txBody>
      <dsp:txXfrm>
        <a:off x="56972" y="125872"/>
        <a:ext cx="4838092" cy="1053131"/>
      </dsp:txXfrm>
    </dsp:sp>
    <dsp:sp modelId="{C075B625-FCC6-457A-B382-E7396E75B983}">
      <dsp:nvSpPr>
        <dsp:cNvPr id="0" name=""/>
        <dsp:cNvSpPr/>
      </dsp:nvSpPr>
      <dsp:spPr>
        <a:xfrm>
          <a:off x="0" y="1290695"/>
          <a:ext cx="4952036" cy="1167075"/>
        </a:xfrm>
        <a:prstGeom prst="roundRect">
          <a:avLst/>
        </a:prstGeom>
        <a:solidFill>
          <a:schemeClr val="accent5">
            <a:hueOff val="2794580"/>
            <a:satOff val="-2409"/>
            <a:lumOff val="3187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Our Reading testing will be through </a:t>
          </a:r>
          <a:r>
            <a:rPr lang="en-US" sz="1900" kern="1200" err="1"/>
            <a:t>FastBridge</a:t>
          </a:r>
          <a:r>
            <a:rPr lang="en-US" sz="1900" kern="1200"/>
            <a:t>, which replaced DIBELS</a:t>
          </a:r>
        </a:p>
      </dsp:txBody>
      <dsp:txXfrm>
        <a:off x="56972" y="1347667"/>
        <a:ext cx="4838092" cy="1053131"/>
      </dsp:txXfrm>
    </dsp:sp>
    <dsp:sp modelId="{5E427ED3-BCD6-425C-9C40-885DE617FF8E}">
      <dsp:nvSpPr>
        <dsp:cNvPr id="0" name=""/>
        <dsp:cNvSpPr/>
      </dsp:nvSpPr>
      <dsp:spPr>
        <a:xfrm>
          <a:off x="0" y="2512490"/>
          <a:ext cx="4952036" cy="1167075"/>
        </a:xfrm>
        <a:prstGeom prst="roundRect">
          <a:avLst/>
        </a:prstGeom>
        <a:solidFill>
          <a:schemeClr val="accent5">
            <a:hueOff val="5589159"/>
            <a:satOff val="-4817"/>
            <a:lumOff val="6373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Safety Net groups will begin when testing has been completed by their classroom teacher.</a:t>
          </a:r>
        </a:p>
      </dsp:txBody>
      <dsp:txXfrm>
        <a:off x="56972" y="2569462"/>
        <a:ext cx="4838092" cy="1053131"/>
      </dsp:txXfrm>
    </dsp:sp>
    <dsp:sp modelId="{BB2FA099-8012-4C1B-B54D-61568F3F75AB}">
      <dsp:nvSpPr>
        <dsp:cNvPr id="0" name=""/>
        <dsp:cNvSpPr/>
      </dsp:nvSpPr>
      <dsp:spPr>
        <a:xfrm>
          <a:off x="0" y="3734285"/>
          <a:ext cx="4952036" cy="1167075"/>
        </a:xfrm>
        <a:prstGeom prst="roundRect">
          <a:avLst/>
        </a:prstGeom>
        <a:solidFill>
          <a:schemeClr val="accent5">
            <a:hueOff val="8383739"/>
            <a:satOff val="-7226"/>
            <a:lumOff val="956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Parents will be contacted if testing data indicates that their student will benefit from receiving </a:t>
          </a:r>
          <a:r>
            <a:rPr lang="en-US" sz="1900" u="sng" kern="1200"/>
            <a:t>extra support</a:t>
          </a:r>
          <a:r>
            <a:rPr lang="en-US" sz="1900" kern="1200"/>
            <a:t> in Safety Net groups.</a:t>
          </a:r>
        </a:p>
      </dsp:txBody>
      <dsp:txXfrm>
        <a:off x="56972" y="3791257"/>
        <a:ext cx="4838092" cy="1053131"/>
      </dsp:txXfrm>
    </dsp:sp>
    <dsp:sp modelId="{BFF9A1D0-5CF1-4833-8D2B-D1F4B06B0117}">
      <dsp:nvSpPr>
        <dsp:cNvPr id="0" name=""/>
        <dsp:cNvSpPr/>
      </dsp:nvSpPr>
      <dsp:spPr>
        <a:xfrm>
          <a:off x="0" y="4956080"/>
          <a:ext cx="4952036" cy="1167075"/>
        </a:xfrm>
        <a:prstGeom prst="roundRect">
          <a:avLst/>
        </a:prstGeom>
        <a:solidFill>
          <a:schemeClr val="accent5">
            <a:hueOff val="11178319"/>
            <a:satOff val="-9634"/>
            <a:lumOff val="1274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Safety Net groups will not interrupt or replace classroom instruction, they act as an extra support in addition to core curriculum</a:t>
          </a:r>
        </a:p>
      </dsp:txBody>
      <dsp:txXfrm>
        <a:off x="56972" y="5013052"/>
        <a:ext cx="4838092" cy="105313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3EC31-FE4D-4F2C-93DF-5A78437E5DB8}">
      <dsp:nvSpPr>
        <dsp:cNvPr id="0" name=""/>
        <dsp:cNvSpPr/>
      </dsp:nvSpPr>
      <dsp:spPr>
        <a:xfrm>
          <a:off x="614272" y="64205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E84BA1-6CC1-447C-9D37-AF893E569CC4}">
      <dsp:nvSpPr>
        <dsp:cNvPr id="0" name=""/>
        <dsp:cNvSpPr/>
      </dsp:nvSpPr>
      <dsp:spPr>
        <a:xfrm>
          <a:off x="848273" y="87605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1D57C-2356-4A65-B8DA-D4BF73C52FCA}">
      <dsp:nvSpPr>
        <dsp:cNvPr id="0" name=""/>
        <dsp:cNvSpPr/>
      </dsp:nvSpPr>
      <dsp:spPr>
        <a:xfrm>
          <a:off x="263272" y="208205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>
              <a:latin typeface="Baskerville Old Face" panose="02020602080505020303" pitchFamily="18" charset="0"/>
            </a:rPr>
            <a:t>Sing!</a:t>
          </a:r>
        </a:p>
      </dsp:txBody>
      <dsp:txXfrm>
        <a:off x="263272" y="2082052"/>
        <a:ext cx="1800000" cy="720000"/>
      </dsp:txXfrm>
    </dsp:sp>
    <dsp:sp modelId="{DE5AA68C-7D6E-46DB-AC54-4FDF8C36BF54}">
      <dsp:nvSpPr>
        <dsp:cNvPr id="0" name=""/>
        <dsp:cNvSpPr/>
      </dsp:nvSpPr>
      <dsp:spPr>
        <a:xfrm>
          <a:off x="2729273" y="64205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3714DF-07F2-4A57-81A1-CAC406009AE9}">
      <dsp:nvSpPr>
        <dsp:cNvPr id="0" name=""/>
        <dsp:cNvSpPr/>
      </dsp:nvSpPr>
      <dsp:spPr>
        <a:xfrm>
          <a:off x="2963273" y="87605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C1C83E-FC82-4052-91CD-8990661F6BFE}">
      <dsp:nvSpPr>
        <dsp:cNvPr id="0" name=""/>
        <dsp:cNvSpPr/>
      </dsp:nvSpPr>
      <dsp:spPr>
        <a:xfrm>
          <a:off x="2378273" y="208205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>
              <a:latin typeface="Baskerville Old Face" panose="02020602080505020303" pitchFamily="18" charset="0"/>
            </a:rPr>
            <a:t>Play instruments!</a:t>
          </a:r>
        </a:p>
      </dsp:txBody>
      <dsp:txXfrm>
        <a:off x="2378273" y="2082052"/>
        <a:ext cx="1800000" cy="720000"/>
      </dsp:txXfrm>
    </dsp:sp>
    <dsp:sp modelId="{BD54E639-2AB1-421E-9981-8BE71C3F6AEF}">
      <dsp:nvSpPr>
        <dsp:cNvPr id="0" name=""/>
        <dsp:cNvSpPr/>
      </dsp:nvSpPr>
      <dsp:spPr>
        <a:xfrm>
          <a:off x="4844273" y="64205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6F275-5DD3-44AF-A0AA-C0CB1ADE1C08}">
      <dsp:nvSpPr>
        <dsp:cNvPr id="0" name=""/>
        <dsp:cNvSpPr/>
      </dsp:nvSpPr>
      <dsp:spPr>
        <a:xfrm>
          <a:off x="5078273" y="87605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E0F9B-9877-4609-9BE3-7A566535C100}">
      <dsp:nvSpPr>
        <dsp:cNvPr id="0" name=""/>
        <dsp:cNvSpPr/>
      </dsp:nvSpPr>
      <dsp:spPr>
        <a:xfrm>
          <a:off x="4493273" y="208205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>
              <a:latin typeface="Baskerville Old Face" panose="02020602080505020303" pitchFamily="18" charset="0"/>
            </a:rPr>
            <a:t>Read rhythms!</a:t>
          </a:r>
        </a:p>
      </dsp:txBody>
      <dsp:txXfrm>
        <a:off x="4493273" y="2082052"/>
        <a:ext cx="1800000" cy="720000"/>
      </dsp:txXfrm>
    </dsp:sp>
    <dsp:sp modelId="{970F9656-35AC-4DA1-AA42-7237DFDD8D00}">
      <dsp:nvSpPr>
        <dsp:cNvPr id="0" name=""/>
        <dsp:cNvSpPr/>
      </dsp:nvSpPr>
      <dsp:spPr>
        <a:xfrm>
          <a:off x="6959273" y="64205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783AAF-D889-4827-B2BC-FF32DE70D59F}">
      <dsp:nvSpPr>
        <dsp:cNvPr id="0" name=""/>
        <dsp:cNvSpPr/>
      </dsp:nvSpPr>
      <dsp:spPr>
        <a:xfrm>
          <a:off x="7193273" y="87605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CEE119-2DC9-420E-9264-28E8659A28C0}">
      <dsp:nvSpPr>
        <dsp:cNvPr id="0" name=""/>
        <dsp:cNvSpPr/>
      </dsp:nvSpPr>
      <dsp:spPr>
        <a:xfrm>
          <a:off x="6608273" y="208205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>
              <a:latin typeface="Baskerville Old Face" panose="02020602080505020303" pitchFamily="18" charset="0"/>
            </a:rPr>
            <a:t>Read music!</a:t>
          </a:r>
        </a:p>
      </dsp:txBody>
      <dsp:txXfrm>
        <a:off x="6608273" y="2082052"/>
        <a:ext cx="1800000" cy="720000"/>
      </dsp:txXfrm>
    </dsp:sp>
    <dsp:sp modelId="{DE9F4B0F-520F-49F1-A1EF-90CB96BDC902}">
      <dsp:nvSpPr>
        <dsp:cNvPr id="0" name=""/>
        <dsp:cNvSpPr/>
      </dsp:nvSpPr>
      <dsp:spPr>
        <a:xfrm>
          <a:off x="9074273" y="64205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264836-3A3A-4D03-AFC6-FB2D1FF68219}">
      <dsp:nvSpPr>
        <dsp:cNvPr id="0" name=""/>
        <dsp:cNvSpPr/>
      </dsp:nvSpPr>
      <dsp:spPr>
        <a:xfrm>
          <a:off x="9308273" y="876052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AEB44D-79D7-413C-920B-3D59E4AA602A}">
      <dsp:nvSpPr>
        <dsp:cNvPr id="0" name=""/>
        <dsp:cNvSpPr/>
      </dsp:nvSpPr>
      <dsp:spPr>
        <a:xfrm>
          <a:off x="8723273" y="208205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>
              <a:latin typeface="Baskerville Old Face" panose="02020602080505020303" pitchFamily="18" charset="0"/>
            </a:rPr>
            <a:t>And…DANCE!!!</a:t>
          </a:r>
        </a:p>
      </dsp:txBody>
      <dsp:txXfrm>
        <a:off x="8723273" y="208205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9DDD0A-8D2A-438F-8EBB-941A24227C1A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D6AC44-7045-40DB-A0D0-04A78032C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51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4FB30-5A41-4AA1-9FE5-A70810793D0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26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important to remind guardians that ALL students MUST apply if they want to be assessed. </a:t>
            </a:r>
            <a:br>
              <a:rPr lang="en-US" dirty="0"/>
            </a:br>
            <a:r>
              <a:rPr lang="en-US" dirty="0"/>
              <a:t>The application MUST be completed by October 20</a:t>
            </a:r>
            <a:r>
              <a:rPr lang="en-US" baseline="30000" dirty="0"/>
              <a:t>th</a:t>
            </a:r>
            <a:r>
              <a:rPr lang="en-US" dirty="0"/>
              <a:t> at 11:59 PM. </a:t>
            </a:r>
          </a:p>
          <a:p>
            <a:r>
              <a:rPr lang="en-US" dirty="0">
                <a:cs typeface="Calibri"/>
              </a:rPr>
              <a:t>No student will be tested without an application.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If they have any further questions beyond the information on this slide, have them contact the Accelerate Program Website or call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A995D-A645-49FA-B5CE-B011DD55FEB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6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08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5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0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97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1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6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7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8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65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51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ADDF-D82C-4780-9143-87E5F529D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8648" y="813816"/>
            <a:ext cx="64008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B550A-AB53-4D15-A89E-6EEBB5151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1448" y="1655064"/>
            <a:ext cx="7315200" cy="1143000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DE1EB1-91FE-4CB8-81BD-5BBBFC22C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8648" y="3027707"/>
            <a:ext cx="68580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809030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11DAB-71A2-44C9-B830-25E19DC58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9B5FD0-EA88-4EA1-89FF-A0346C36D9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203704"/>
            <a:ext cx="6400800" cy="4206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0017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E35BBCA-FB90-42AF-995A-AA6CE87BD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3643"/>
          <a:stretch>
            <a:fillRect/>
          </a:stretch>
        </p:blipFill>
        <p:spPr>
          <a:xfrm>
            <a:off x="914400" y="466647"/>
            <a:ext cx="10563726" cy="6391353"/>
          </a:xfrm>
          <a:custGeom>
            <a:avLst/>
            <a:gdLst>
              <a:gd name="connsiteX0" fmla="*/ 0 w 10563726"/>
              <a:gd name="connsiteY0" fmla="*/ 0 h 6391353"/>
              <a:gd name="connsiteX1" fmla="*/ 10563726 w 10563726"/>
              <a:gd name="connsiteY1" fmla="*/ 0 h 6391353"/>
              <a:gd name="connsiteX2" fmla="*/ 10563726 w 10563726"/>
              <a:gd name="connsiteY2" fmla="*/ 6391353 h 6391353"/>
              <a:gd name="connsiteX3" fmla="*/ 0 w 10563726"/>
              <a:gd name="connsiteY3" fmla="*/ 6391353 h 63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726" h="6391353">
                <a:moveTo>
                  <a:pt x="0" y="0"/>
                </a:moveTo>
                <a:lnTo>
                  <a:pt x="10563726" y="0"/>
                </a:lnTo>
                <a:lnTo>
                  <a:pt x="10563726" y="6391353"/>
                </a:lnTo>
                <a:lnTo>
                  <a:pt x="0" y="639135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F399BE-6A96-4D58-AF62-861F9AE20C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E12991-70DA-442D-98F3-673914646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724912"/>
            <a:ext cx="7772401" cy="36576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F778D16-894A-4379-8B5B-DC2423451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52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9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resources.finalsite.net/images/v1624636082/lwsdorg/isvdkhp5jjhigt906iag/2021-22LWSD-one-page-calenda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ccampus.ca/2017/06/13/learning-teaching-courses-to-help-facilitate-learning-online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diagramLayout" Target="../diagrams/layout5.xml"/><Relationship Id="rId7" Type="http://schemas.openxmlformats.org/officeDocument/2006/relationships/image" Target="../media/image1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diagramLayout" Target="../diagrams/layout6.xml"/><Relationship Id="rId7" Type="http://schemas.openxmlformats.org/officeDocument/2006/relationships/image" Target="../media/image2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diagramLayout" Target="../diagrams/layout8.xml"/><Relationship Id="rId7" Type="http://schemas.openxmlformats.org/officeDocument/2006/relationships/image" Target="../media/image3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diagramLayout" Target="../diagrams/layout10.xml"/><Relationship Id="rId7" Type="http://schemas.openxmlformats.org/officeDocument/2006/relationships/image" Target="../media/image4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diagramLayout" Target="../diagrams/layout12.xml"/><Relationship Id="rId7" Type="http://schemas.openxmlformats.org/officeDocument/2006/relationships/image" Target="../media/image53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diagramLayout" Target="../diagrams/layout14.xml"/><Relationship Id="rId7" Type="http://schemas.openxmlformats.org/officeDocument/2006/relationships/image" Target="../media/image63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wsd.org/services/student-services/student-rights-and-responsibilities" TargetMode="Externa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diagramLayout" Target="../diagrams/layout15.xml"/><Relationship Id="rId7" Type="http://schemas.openxmlformats.org/officeDocument/2006/relationships/image" Target="../media/image69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diagramLayout" Target="../diagrams/layout16.xml"/><Relationship Id="rId7" Type="http://schemas.openxmlformats.org/officeDocument/2006/relationships/image" Target="../media/image7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hyperlink" Target="https://www.lwsd.org/students-families/parentsquar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diagramLayout" Target="../diagrams/layout20.xml"/><Relationship Id="rId7" Type="http://schemas.openxmlformats.org/officeDocument/2006/relationships/image" Target="../media/image96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svg"/><Relationship Id="rId4" Type="http://schemas.openxmlformats.org/officeDocument/2006/relationships/image" Target="../media/image10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13" Type="http://schemas.openxmlformats.org/officeDocument/2006/relationships/image" Target="../media/image111.png"/><Relationship Id="rId3" Type="http://schemas.openxmlformats.org/officeDocument/2006/relationships/diagramLayout" Target="../diagrams/layout21.xml"/><Relationship Id="rId7" Type="http://schemas.openxmlformats.org/officeDocument/2006/relationships/image" Target="../media/image105.png"/><Relationship Id="rId12" Type="http://schemas.openxmlformats.org/officeDocument/2006/relationships/image" Target="../media/image110.sv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1.xml"/><Relationship Id="rId11" Type="http://schemas.openxmlformats.org/officeDocument/2006/relationships/image" Target="../media/image109.png"/><Relationship Id="rId5" Type="http://schemas.openxmlformats.org/officeDocument/2006/relationships/diagramColors" Target="../diagrams/colors21.xml"/><Relationship Id="rId15" Type="http://schemas.openxmlformats.org/officeDocument/2006/relationships/image" Target="../media/image113.png"/><Relationship Id="rId10" Type="http://schemas.openxmlformats.org/officeDocument/2006/relationships/image" Target="../media/image108.svg"/><Relationship Id="rId4" Type="http://schemas.openxmlformats.org/officeDocument/2006/relationships/diagramQuickStyle" Target="../diagrams/quickStyle21.xml"/><Relationship Id="rId9" Type="http://schemas.openxmlformats.org/officeDocument/2006/relationships/image" Target="../media/image107.png"/><Relationship Id="rId14" Type="http://schemas.openxmlformats.org/officeDocument/2006/relationships/image" Target="../media/image11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hyperlink" Target="mailto:jpalmer@lwsd.org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Relationship Id="rId9" Type="http://schemas.openxmlformats.org/officeDocument/2006/relationships/image" Target="../media/image10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wsd.org/programs-and-services/accelerated-program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g"/><Relationship Id="rId3" Type="http://schemas.openxmlformats.org/officeDocument/2006/relationships/image" Target="../media/image119.pn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jpeg"/><Relationship Id="rId5" Type="http://schemas.openxmlformats.org/officeDocument/2006/relationships/image" Target="../media/image121.png"/><Relationship Id="rId4" Type="http://schemas.openxmlformats.org/officeDocument/2006/relationships/image" Target="../media/image12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stkehrli@lwsd.org" TargetMode="External"/><Relationship Id="rId2" Type="http://schemas.openxmlformats.org/officeDocument/2006/relationships/hyperlink" Target="mailto:jrothenberg@lwsd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kmetz@lwsd.org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B8AA617-0537-4ED7-91B6-66511A647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E8BF1F-CE61-45C5-92AC-552D23176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>
                <a:cs typeface="Calibri Light"/>
              </a:rPr>
              <a:t>5th Grade </a:t>
            </a:r>
            <a:br>
              <a:rPr lang="en-US" sz="3200">
                <a:ln w="15875">
                  <a:solidFill>
                    <a:srgbClr val="FFFFFF"/>
                  </a:solidFill>
                </a:ln>
                <a:cs typeface="Calibri Light"/>
              </a:rPr>
            </a:br>
            <a:r>
              <a:rPr lang="en-US" sz="3200">
                <a:cs typeface="Calibri Light"/>
              </a:rPr>
              <a:t>Curriculum Night</a:t>
            </a:r>
            <a:endParaRPr lang="en-US" sz="32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4" y="5666792"/>
            <a:ext cx="10180696" cy="5425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cs typeface="Calibri"/>
              </a:rPr>
              <a:t>2024-2025</a:t>
            </a:r>
            <a:endParaRPr lang="en-US" dirty="0"/>
          </a:p>
        </p:txBody>
      </p:sp>
      <p:pic>
        <p:nvPicPr>
          <p:cNvPr id="4" name="Picture 3" descr="Abstract blurred public library with bookshelves">
            <a:extLst>
              <a:ext uri="{FF2B5EF4-FFF2-40B4-BE49-F238E27FC236}">
                <a16:creationId xmlns:a16="http://schemas.microsoft.com/office/drawing/2014/main" id="{0CF0ADA2-E2AF-432F-8DB8-17B0FCBF7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48" r="1" b="31761"/>
          <a:stretch/>
        </p:blipFill>
        <p:spPr>
          <a:xfrm>
            <a:off x="1069847" y="484632"/>
            <a:ext cx="10637520" cy="355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3577A01-3DD8-4E33-BEE1-3065F7E6F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9599"/>
            <a:ext cx="7052486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CE1EE7-C184-4633-A10A-D43535E1B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</p:spPr>
        <p:txBody>
          <a:bodyPr>
            <a:normAutofit/>
          </a:bodyPr>
          <a:lstStyle/>
          <a:p>
            <a:r>
              <a:rPr lang="en-US" dirty="0"/>
              <a:t>Team 5th Grade</a:t>
            </a:r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9212D925-E25E-4EC0-DF3E-C6BED99696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408610"/>
              </p:ext>
            </p:extLst>
          </p:nvPr>
        </p:nvGraphicFramePr>
        <p:xfrm>
          <a:off x="289248" y="2510395"/>
          <a:ext cx="6451109" cy="3274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A person and person taking a selfie&#10;&#10;Description automatically generated">
            <a:extLst>
              <a:ext uri="{FF2B5EF4-FFF2-40B4-BE49-F238E27FC236}">
                <a16:creationId xmlns:a16="http://schemas.microsoft.com/office/drawing/2014/main" id="{A07FA465-FFAB-2181-5D93-94D4C75F0E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065" y="466404"/>
            <a:ext cx="4153027" cy="5537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16BC82-1212-D253-1FA5-B0D5C91BAC89}"/>
              </a:ext>
            </a:extLst>
          </p:cNvPr>
          <p:cNvSpPr txBox="1"/>
          <p:nvPr/>
        </p:nvSpPr>
        <p:spPr>
          <a:xfrm>
            <a:off x="7497119" y="5634441"/>
            <a:ext cx="425891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The team at Camp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Orkila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609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9B6FE-7E72-4ECD-9D19-3F974BB9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PBIS &amp; Class Philosophy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4702FF-AF90-4C3F-A1D6-511C28BDC4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27532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5257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A57AA5-B754-424C-AB97-656CE138E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Schedules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5CB463FC-3CC7-48D8-8D4A-C62ECF4B16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563232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048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30">
            <a:extLst>
              <a:ext uri="{FF2B5EF4-FFF2-40B4-BE49-F238E27FC236}">
                <a16:creationId xmlns:a16="http://schemas.microsoft.com/office/drawing/2014/main" id="{64C9EE1D-12BB-43F7-9A2A-893578DCA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Rectangle 32">
            <a:extLst>
              <a:ext uri="{FF2B5EF4-FFF2-40B4-BE49-F238E27FC236}">
                <a16:creationId xmlns:a16="http://schemas.microsoft.com/office/drawing/2014/main" id="{43962A31-C54E-4762-B155-59777FED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62" name="Rectangle 34">
            <a:extLst>
              <a:ext uri="{FF2B5EF4-FFF2-40B4-BE49-F238E27FC236}">
                <a16:creationId xmlns:a16="http://schemas.microsoft.com/office/drawing/2014/main" id="{4B392D36-B685-45E0-B197-6EE5D7480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36">
            <a:extLst>
              <a:ext uri="{FF2B5EF4-FFF2-40B4-BE49-F238E27FC236}">
                <a16:creationId xmlns:a16="http://schemas.microsoft.com/office/drawing/2014/main" id="{9DCA8533-CC5E-4754-9A04-047EDE49E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F1AA8-AB7E-4B8E-A7FD-79E011D3E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/>
              <a:t>Weekly Schedules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3484FA-10DE-7189-CE81-5CB21FF439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279" y="1981"/>
            <a:ext cx="3791067" cy="426795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5173258-4C72-0E9A-1471-168AD910B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67" y="101297"/>
            <a:ext cx="3707385" cy="41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91435F-E7D7-3739-6D6C-ED9F2312F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219" y="1374366"/>
            <a:ext cx="711882" cy="61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5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4">
            <a:extLst>
              <a:ext uri="{FF2B5EF4-FFF2-40B4-BE49-F238E27FC236}">
                <a16:creationId xmlns:a16="http://schemas.microsoft.com/office/drawing/2014/main" id="{64C9EE1D-12BB-43F7-9A2A-893578DCA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43962A31-C54E-4762-B155-59777FED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Rectangle 28">
            <a:extLst>
              <a:ext uri="{FF2B5EF4-FFF2-40B4-BE49-F238E27FC236}">
                <a16:creationId xmlns:a16="http://schemas.microsoft.com/office/drawing/2014/main" id="{6B086509-1281-468A-AAAC-1BBEDAE75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30">
            <a:extLst>
              <a:ext uri="{FF2B5EF4-FFF2-40B4-BE49-F238E27FC236}">
                <a16:creationId xmlns:a16="http://schemas.microsoft.com/office/drawing/2014/main" id="{EEA73850-2107-4E65-85FE-EDD3F45FC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904F0-4C54-40D4-B18E-616857591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54" y="1551668"/>
            <a:ext cx="3361953" cy="24704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spc="-100"/>
              <a:t>Annual LWSD Calendar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4DC7A0-07E5-4E6C-9B0D-800447C42FBE}"/>
              </a:ext>
            </a:extLst>
          </p:cNvPr>
          <p:cNvSpPr txBox="1"/>
          <p:nvPr/>
        </p:nvSpPr>
        <p:spPr>
          <a:xfrm>
            <a:off x="856375" y="5887920"/>
            <a:ext cx="2799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2"/>
              </a:rPr>
              <a:t>District Calendar</a:t>
            </a:r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C806BC-5D43-911B-21E9-72E8CBD35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170" y="159560"/>
            <a:ext cx="5884223" cy="55900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042204-C8A2-2CBC-DC2D-710B325C4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938" y="4765662"/>
            <a:ext cx="4594502" cy="186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78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589E016-1EE1-484C-8423-012B4B780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Text, whiteboard&#10;&#10;Description automatically generated">
            <a:extLst>
              <a:ext uri="{FF2B5EF4-FFF2-40B4-BE49-F238E27FC236}">
                <a16:creationId xmlns:a16="http://schemas.microsoft.com/office/drawing/2014/main" id="{CA52E6F2-192A-4450-8FA7-B37F8A985A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578"/>
          <a:stretch/>
        </p:blipFill>
        <p:spPr>
          <a:xfrm>
            <a:off x="1864198" y="551088"/>
            <a:ext cx="10229504" cy="575582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6100866-3689-418C-84D9-07C7E2435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C3C72A-620C-4DBE-BE68-F09AFF082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57" y="1653703"/>
            <a:ext cx="3361953" cy="24704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spc="-100">
                <a:solidFill>
                  <a:schemeClr val="tx1"/>
                </a:solidFill>
              </a:rPr>
              <a:t>C.C.S.S., N.G.S.S, WA Learning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279CE-D790-4B63-A291-2C145C776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724" y="4260714"/>
            <a:ext cx="3331786" cy="1032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Core curriculum, teaching and learning aligned with WA OSPI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F09E8F-1069-466E-832C-44259040FEF1}"/>
              </a:ext>
            </a:extLst>
          </p:cNvPr>
          <p:cNvSpPr txBox="1"/>
          <p:nvPr/>
        </p:nvSpPr>
        <p:spPr>
          <a:xfrm>
            <a:off x="9949236" y="6657944"/>
            <a:ext cx="2239716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1586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68E56-1E71-4902-A7F2-D538DE5B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Social &amp; Emotional Learning</a:t>
            </a:r>
            <a:br>
              <a:rPr lang="en-US"/>
            </a:b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C7DF2A-C1ED-42B8-B037-D77897B637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0974086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Graphic 17" descr="Heart lock outline">
            <a:extLst>
              <a:ext uri="{FF2B5EF4-FFF2-40B4-BE49-F238E27FC236}">
                <a16:creationId xmlns:a16="http://schemas.microsoft.com/office/drawing/2014/main" id="{B75ABFAA-361A-4D8D-BC57-C83F018ABA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7703" y="840192"/>
            <a:ext cx="1213223" cy="121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4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83E23-B82D-42B0-8226-E8A808B55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sz="3300"/>
              <a:t>Reading – </a:t>
            </a:r>
            <a:br>
              <a:rPr lang="en-US" sz="3300"/>
            </a:br>
            <a:r>
              <a:rPr lang="en-US" sz="2000"/>
              <a:t>Primary Focus: Comprehension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047C6F-AE73-4F94-B17E-BBE3B0132D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036974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c 11" descr="Storytelling outline">
            <a:extLst>
              <a:ext uri="{FF2B5EF4-FFF2-40B4-BE49-F238E27FC236}">
                <a16:creationId xmlns:a16="http://schemas.microsoft.com/office/drawing/2014/main" id="{3067C9B1-F057-419E-B401-4732F5ED5D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546" y="4495801"/>
            <a:ext cx="1482164" cy="14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49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131C2-2B4F-4EEE-AEF0-991D4FE83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Wonders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5426E-D959-4F4C-AAEB-D9D2F4AD6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4073969" cy="512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/>
              <a:t>Weekly Routines</a:t>
            </a:r>
            <a:r>
              <a:rPr lang="en-US" sz="3600"/>
              <a:t>:</a:t>
            </a:r>
          </a:p>
          <a:p>
            <a:pPr marL="629920" lvl="1" indent="-305435"/>
            <a:r>
              <a:rPr lang="en-US" sz="3200"/>
              <a:t>Spelling</a:t>
            </a:r>
          </a:p>
          <a:p>
            <a:pPr marL="629920" lvl="1" indent="-305435"/>
            <a:r>
              <a:rPr lang="en-US" sz="3200"/>
              <a:t>Vocabulary </a:t>
            </a:r>
          </a:p>
          <a:p>
            <a:pPr marL="629920" lvl="1" indent="-305435"/>
            <a:r>
              <a:rPr lang="en-US" sz="3200"/>
              <a:t>Phonics / Word Work</a:t>
            </a:r>
          </a:p>
          <a:p>
            <a:pPr marL="629920" lvl="1" indent="-305435"/>
            <a:r>
              <a:rPr lang="en-US" sz="3200" b="1">
                <a:solidFill>
                  <a:schemeClr val="accent1"/>
                </a:solidFill>
              </a:rPr>
              <a:t>Comprehension Skills</a:t>
            </a:r>
          </a:p>
          <a:p>
            <a:pPr marL="629920" lvl="1" indent="-305435"/>
            <a:r>
              <a:rPr lang="en-US" sz="3200"/>
              <a:t>Comprehension Strategies</a:t>
            </a:r>
          </a:p>
          <a:p>
            <a:pPr marL="629920" lvl="1" indent="-305435"/>
            <a:r>
              <a:rPr lang="en-US" sz="3200"/>
              <a:t>Small Group Instruction</a:t>
            </a:r>
          </a:p>
        </p:txBody>
      </p:sp>
      <p:pic>
        <p:nvPicPr>
          <p:cNvPr id="16" name="Graphic 15" descr="Books">
            <a:extLst>
              <a:ext uri="{FF2B5EF4-FFF2-40B4-BE49-F238E27FC236}">
                <a16:creationId xmlns:a16="http://schemas.microsoft.com/office/drawing/2014/main" id="{C7D1BCD2-6F9F-4126-A219-249CDFA8D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8120" y="1691640"/>
            <a:ext cx="347472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99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BB931-6459-4E49-8B81-D56D595B5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Writing – </a:t>
            </a:r>
            <a:br>
              <a:rPr lang="en-US"/>
            </a:br>
            <a:r>
              <a:rPr lang="en-US" sz="2000"/>
              <a:t>Primary Focus: </a:t>
            </a:r>
            <a:br>
              <a:rPr lang="en-US" sz="2000"/>
            </a:br>
            <a:r>
              <a:rPr lang="en-US" sz="2000"/>
              <a:t>Organization of Thinking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A10CE4-98CD-4EE1-A405-FAB341134F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274938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c 11" descr="Pencil with solid fill">
            <a:extLst>
              <a:ext uri="{FF2B5EF4-FFF2-40B4-BE49-F238E27FC236}">
                <a16:creationId xmlns:a16="http://schemas.microsoft.com/office/drawing/2014/main" id="{75C90BA8-4305-49CC-B2E9-F7B5CCFE29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4996" y="999565"/>
            <a:ext cx="1223184" cy="122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23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9FEED6-B2A8-42F5-8030-634EFBAB0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Writing Units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9787706-D2A0-4244-A38A-0D8E3D89EB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682832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3508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B5CCB-E30A-46B2-B128-32C1B4CE7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Math- </a:t>
            </a:r>
            <a:br>
              <a:rPr lang="en-US"/>
            </a:br>
            <a:r>
              <a:rPr lang="en-US" sz="2000"/>
              <a:t>Primary Focus: </a:t>
            </a:r>
            <a:br>
              <a:rPr lang="en-US" sz="2000"/>
            </a:br>
            <a:r>
              <a:rPr lang="en-US" sz="2000"/>
              <a:t>Operations &amp; Practices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81414F-A845-4948-A208-E16F171182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07921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c 11" descr="Mathematics with solid fill">
            <a:extLst>
              <a:ext uri="{FF2B5EF4-FFF2-40B4-BE49-F238E27FC236}">
                <a16:creationId xmlns:a16="http://schemas.microsoft.com/office/drawing/2014/main" id="{3FD953E5-B034-4FB9-B696-EEC157645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73624" y="4455957"/>
            <a:ext cx="1412439" cy="142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55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D684DA-2ACB-4708-B7CD-5D07E22D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Illustrative Math Units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54F026B-5229-411B-AEA6-F1F1AE8A3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3246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0796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7208-42D6-4B5C-8F73-911789051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Science- </a:t>
            </a:r>
            <a:br>
              <a:rPr lang="en-US"/>
            </a:br>
            <a:r>
              <a:rPr lang="en-US" sz="2400"/>
              <a:t>Primary Focus: Processes &amp; Design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E96EFB-DB0C-4658-80D7-19E93C70C2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0861911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c 11" descr="Atom with solid fill">
            <a:extLst>
              <a:ext uri="{FF2B5EF4-FFF2-40B4-BE49-F238E27FC236}">
                <a16:creationId xmlns:a16="http://schemas.microsoft.com/office/drawing/2014/main" id="{65758244-C3BC-494F-BDCA-812D3F2161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61" y="830231"/>
            <a:ext cx="1581772" cy="157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5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EE5545-7075-4A58-B309-07C615DC8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Science Units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389EB2-F240-4C0F-9FA9-4BDAB42FF8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705858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7723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86D4068-D045-48B0-9A00-198F2FE4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664C4B-AAE2-4AA0-8918-134E8086F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035C4D-6373-4998-B3CD-85A1E4590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067011" cy="46011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Social Studies – </a:t>
            </a:r>
            <a:r>
              <a:rPr lang="en-US" sz="2400"/>
              <a:t>Primary Focus: Civics &amp; early U.S. History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6F9FD8-4CFE-4C77-8F29-5D801C57E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8F7F3D-9BF0-4159-9222-0E4745D388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777669"/>
              </p:ext>
            </p:extLst>
          </p:nvPr>
        </p:nvGraphicFramePr>
        <p:xfrm>
          <a:off x="3572848" y="969264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Graphic 25" descr="Connections with solid fill">
            <a:extLst>
              <a:ext uri="{FF2B5EF4-FFF2-40B4-BE49-F238E27FC236}">
                <a16:creationId xmlns:a16="http://schemas.microsoft.com/office/drawing/2014/main" id="{3FC9E28A-D517-45B8-AAB0-21CB5FD14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09662" y="4316506"/>
            <a:ext cx="1571811" cy="157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88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1128C8-2A35-4E0C-B113-F9CC44C5C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Social Studies Units of Study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2962E5C-E655-4368-A912-0FD538E404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901466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5530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94E7-106E-4009-A49B-AF3AAB91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Technology-</a:t>
            </a:r>
            <a:br>
              <a:rPr lang="en-US"/>
            </a:br>
            <a:r>
              <a:rPr lang="en-US" sz="2400"/>
              <a:t>Primary Focus:</a:t>
            </a:r>
            <a:r>
              <a:rPr lang="en-US"/>
              <a:t> </a:t>
            </a:r>
            <a:r>
              <a:rPr lang="en-US" sz="2400"/>
              <a:t>Word processing and digital citizenship</a:t>
            </a:r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302F5F79-ED12-40E0-AB3C-6E30125461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570639"/>
              </p:ext>
            </p:extLst>
          </p:nvPr>
        </p:nvGraphicFramePr>
        <p:xfrm>
          <a:off x="3869268" y="864108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" name="Graphic 26" descr="Internet with solid fill">
            <a:extLst>
              <a:ext uri="{FF2B5EF4-FFF2-40B4-BE49-F238E27FC236}">
                <a16:creationId xmlns:a16="http://schemas.microsoft.com/office/drawing/2014/main" id="{962045D5-11A5-40D1-B710-C5A477AC33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604" y="800349"/>
            <a:ext cx="1691341" cy="168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98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3875682-0790-427D-9A23-4B7265F0F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E4AAE-4785-4EA7-95DB-45200F5B8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5094E01-B7CB-4534-B804-A9D99780E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101010 data lines to infinity">
            <a:extLst>
              <a:ext uri="{FF2B5EF4-FFF2-40B4-BE49-F238E27FC236}">
                <a16:creationId xmlns:a16="http://schemas.microsoft.com/office/drawing/2014/main" id="{C2042A78-DDFD-113B-F7D3-9194F91C99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3248" r="-1" b="-1"/>
          <a:stretch/>
        </p:blipFill>
        <p:spPr>
          <a:xfrm>
            <a:off x="-8469" y="10"/>
            <a:ext cx="1220893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47EBCE-9C74-A5CE-B481-DEADB2DA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74612"/>
            <a:ext cx="3348566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spc="-100">
                <a:solidFill>
                  <a:schemeClr val="tx1"/>
                </a:solidFill>
              </a:rPr>
              <a:t>LWSD Technology Code of Conduct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10E93-E669-2B8A-AD02-6D9586549135}"/>
              </a:ext>
            </a:extLst>
          </p:cNvPr>
          <p:cNvSpPr txBox="1"/>
          <p:nvPr/>
        </p:nvSpPr>
        <p:spPr>
          <a:xfrm>
            <a:off x="643468" y="4246410"/>
            <a:ext cx="3348565" cy="9939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</a:pPr>
            <a:r>
              <a:rPr lang="en-US" sz="2000">
                <a:hlinkClick r:id="rId3"/>
              </a:rPr>
              <a:t>https://www.lwsd.org/services/student-services/student-rights-and-responsibilities</a:t>
            </a:r>
            <a:r>
              <a:rPr lang="en-US" sz="2000"/>
              <a:t> </a:t>
            </a:r>
          </a:p>
        </p:txBody>
      </p:sp>
      <p:pic>
        <p:nvPicPr>
          <p:cNvPr id="8" name="Picture 7" descr="A paper with text and a cartoon animal&#10;&#10;Description automatically generated">
            <a:extLst>
              <a:ext uri="{FF2B5EF4-FFF2-40B4-BE49-F238E27FC236}">
                <a16:creationId xmlns:a16="http://schemas.microsoft.com/office/drawing/2014/main" id="{EE040B24-0B6D-3256-C8FB-AF899A7C8E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030"/>
          <a:stretch/>
        </p:blipFill>
        <p:spPr>
          <a:xfrm>
            <a:off x="4651250" y="758952"/>
            <a:ext cx="6911923" cy="533095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835DEAF-9681-476E-9DC0-A544A6D0E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42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C1D4A39-A122-41DA-BF9B-2313FB6B7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D120F8-C0F1-4CC6-B340-0B8F67C40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628A4-F0AC-4C50-992A-79FE1DAAB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</p:spPr>
        <p:txBody>
          <a:bodyPr>
            <a:normAutofit/>
          </a:bodyPr>
          <a:lstStyle/>
          <a:p>
            <a:r>
              <a:rPr lang="en-US" sz="5400" b="1"/>
              <a:t>Class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FAF04-AE34-4ED7-B30E-473DDF61D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8" y="2510395"/>
            <a:ext cx="6451109" cy="3274586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b="1">
                <a:solidFill>
                  <a:srgbClr val="FFFFFF"/>
                </a:solidFill>
              </a:rPr>
              <a:t>-Single Sign On Tool</a:t>
            </a:r>
            <a:endParaRPr lang="en-US">
              <a:solidFill>
                <a:srgbClr val="FFFFFF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b="1">
                <a:solidFill>
                  <a:srgbClr val="FFFFFF"/>
                </a:solidFill>
              </a:rPr>
              <a:t>-Access using district log-in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b="0" i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-From the </a:t>
            </a:r>
            <a:r>
              <a:rPr lang="en-US" b="0" i="0" err="1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ClassLink</a:t>
            </a:r>
            <a:r>
              <a:rPr lang="en-US" b="0" i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b="0" i="0" err="1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LaunchPad</a:t>
            </a:r>
            <a:r>
              <a:rPr lang="en-US" b="0" i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, students are automatically logged into a number of district-provided digital tools so they no longer need to remember multiple usernames and passwords.</a:t>
            </a:r>
            <a:endParaRPr lang="en-US">
              <a:solidFill>
                <a:srgbClr val="FFFFFF"/>
              </a:solidFill>
            </a:endParaRPr>
          </a:p>
          <a:p>
            <a:pPr lvl="2"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  <a:p>
            <a:pPr lvl="1" indent="-305435"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BF0D89-3D45-00F5-9588-11DF47453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32"/>
          <a:stretch/>
        </p:blipFill>
        <p:spPr>
          <a:xfrm>
            <a:off x="8450529" y="759599"/>
            <a:ext cx="2295773" cy="221312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F6EFCA-56DD-442E-9948-D162BEBBF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971A4-31DE-FC25-F9A0-A9E2D3016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486" y="3296703"/>
            <a:ext cx="5158222" cy="303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09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0DC43-184C-4BB2-A7EC-1F409AE6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Art-</a:t>
            </a:r>
            <a:br>
              <a:rPr lang="en-US"/>
            </a:br>
            <a:r>
              <a:rPr lang="en-US" sz="2400"/>
              <a:t>Primary Focus: Visual Arts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35CBAD-0BE8-454E-B6E2-01E3B0DEE3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61576"/>
              </p:ext>
            </p:extLst>
          </p:nvPr>
        </p:nvGraphicFramePr>
        <p:xfrm>
          <a:off x="3869268" y="864108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c 11" descr="Artist female with solid fill">
            <a:extLst>
              <a:ext uri="{FF2B5EF4-FFF2-40B4-BE49-F238E27FC236}">
                <a16:creationId xmlns:a16="http://schemas.microsoft.com/office/drawing/2014/main" id="{E7939E28-B8D0-4D6B-A962-5B3835328F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14643" y="4465918"/>
            <a:ext cx="1591733" cy="159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61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92A9-B6E9-4795-B3EC-1950CBF82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Health-</a:t>
            </a:r>
            <a:br>
              <a:rPr lang="en-US"/>
            </a:br>
            <a:r>
              <a:rPr lang="en-US" sz="2400"/>
              <a:t>Primary Focus: Puberty and HIV/AIDS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BB228FB-7761-4822-B729-17855C8FF3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829343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c 11" descr="Medical with solid fill">
            <a:extLst>
              <a:ext uri="{FF2B5EF4-FFF2-40B4-BE49-F238E27FC236}">
                <a16:creationId xmlns:a16="http://schemas.microsoft.com/office/drawing/2014/main" id="{7B1C5317-3BB6-4B36-9A4B-3E43821E6A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2840" y="4655174"/>
            <a:ext cx="1203262" cy="120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53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A423EE-AEC3-414E-B889-7D08C1246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/>
              <a:t>Additional Practices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CAEFFD-D7BE-4934-81D7-35B6E8727D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836557"/>
              </p:ext>
            </p:extLst>
          </p:nvPr>
        </p:nvGraphicFramePr>
        <p:xfrm>
          <a:off x="866647" y="933854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9691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C82FA-AC1D-4FCD-8A05-712308D3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Report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E896AC-B3C8-9AAD-546B-115A33E4A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451" y="-98191"/>
            <a:ext cx="503650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E85F15-D6D5-3DFE-7604-34DB0384B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19" y="5351482"/>
            <a:ext cx="4740458" cy="75611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FA6804E-383D-F1FB-FCAE-8A883C6F13F5}"/>
              </a:ext>
            </a:extLst>
          </p:cNvPr>
          <p:cNvSpPr/>
          <p:nvPr/>
        </p:nvSpPr>
        <p:spPr>
          <a:xfrm>
            <a:off x="5249822" y="5426315"/>
            <a:ext cx="1828677" cy="681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0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A652E5D6-E378-4614-BCBD-8663DD15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287AC3-AACF-4ADB-9F73-125E714D9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3" y="4367639"/>
            <a:ext cx="11430014" cy="1852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4CF097-2615-4665-A3BB-FAFF14E23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77" y="4599160"/>
            <a:ext cx="11079804" cy="1358020"/>
          </a:xfrm>
        </p:spPr>
        <p:txBody>
          <a:bodyPr anchor="ctr">
            <a:norm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Communication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F7214B8-B238-4EEE-915C-327009680A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39236"/>
              </p:ext>
            </p:extLst>
          </p:nvPr>
        </p:nvGraphicFramePr>
        <p:xfrm>
          <a:off x="960120" y="640080"/>
          <a:ext cx="10271760" cy="3616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6036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73A00-708F-6C6D-3713-83A6C3E0C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Parent Square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52384-C268-5827-37AA-2597992AB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495057"/>
                </a:solidFill>
                <a:effectLst/>
                <a:latin typeface="franklin-gothic-urw"/>
              </a:rPr>
              <a:t>Lake Washington School District uses the </a:t>
            </a:r>
            <a:r>
              <a:rPr lang="en-US" b="0" i="0" dirty="0" err="1">
                <a:solidFill>
                  <a:srgbClr val="495057"/>
                </a:solidFill>
                <a:effectLst/>
                <a:latin typeface="franklin-gothic-urw"/>
              </a:rPr>
              <a:t>ParentSquare</a:t>
            </a:r>
            <a:r>
              <a:rPr lang="en-US" b="0" i="0" dirty="0">
                <a:solidFill>
                  <a:srgbClr val="495057"/>
                </a:solidFill>
                <a:effectLst/>
                <a:latin typeface="franklin-gothic-urw"/>
              </a:rPr>
              <a:t> platform to simplify school communications and provide options for families for how they want to receive information (email, text and/or app notifications).</a:t>
            </a: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r>
              <a:rPr lang="en-US" dirty="0" err="1">
                <a:hlinkClick r:id="rId2"/>
              </a:rPr>
              <a:t>ParentSquare</a:t>
            </a:r>
            <a:r>
              <a:rPr lang="en-US" dirty="0">
                <a:hlinkClick r:id="rId2"/>
              </a:rPr>
              <a:t> - Lake Washington School District (lwsd.org)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4D09B4-9830-39ED-530C-DE0BE6795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432" y="606894"/>
            <a:ext cx="6558044" cy="139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65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10C43-97D8-048E-5D14-D41AF6B0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Snack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C6B3827-823F-197D-292F-674869C516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08288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7946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864E5C9-52C9-4572-AC75-548B9B9C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CC6500-4DBD-4C34-BC14-2387FB48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88A96-7763-9D3A-488F-FE500B134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1298448"/>
            <a:ext cx="3258688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/>
              <a:t>Birthdays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520CD-B33F-18E8-8807-56BFE6388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35" y="4670246"/>
            <a:ext cx="4040301" cy="91440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Community Circle Celebrations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School-wide policy of no birthday treats in classroom</a:t>
            </a:r>
          </a:p>
        </p:txBody>
      </p:sp>
      <p:pic>
        <p:nvPicPr>
          <p:cNvPr id="7" name="Graphic 6" descr="Balloons">
            <a:extLst>
              <a:ext uri="{FF2B5EF4-FFF2-40B4-BE49-F238E27FC236}">
                <a16:creationId xmlns:a16="http://schemas.microsoft.com/office/drawing/2014/main" id="{E05A4595-6E11-D114-127A-C1BC08B11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950" y="759599"/>
            <a:ext cx="5330650" cy="53306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E34A3B6-BAD2-4156-BDC6-4736248BF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44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AA476-EE0C-4150-BE58-EEC629734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5th Grade Outdoor Education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B3D214-C087-4BFA-94EB-CE210BFFB5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323509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" name="Graphic 20" descr="Tent with solid fill">
            <a:extLst>
              <a:ext uri="{FF2B5EF4-FFF2-40B4-BE49-F238E27FC236}">
                <a16:creationId xmlns:a16="http://schemas.microsoft.com/office/drawing/2014/main" id="{1420BC50-97C7-4B29-BADD-2AB3B833B8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20409" y="4266703"/>
            <a:ext cx="1940359" cy="193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05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08830" y="3274308"/>
            <a:ext cx="3504818" cy="3450104"/>
            <a:chOff x="0" y="0"/>
            <a:chExt cx="7009636" cy="69002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009636" cy="6900208"/>
              <a:chOff x="0" y="0"/>
              <a:chExt cx="1618179" cy="159291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618179" cy="1592918"/>
              </a:xfrm>
              <a:custGeom>
                <a:avLst/>
                <a:gdLst/>
                <a:ahLst/>
                <a:cxnLst/>
                <a:rect l="l" t="t" r="r" b="b"/>
                <a:pathLst>
                  <a:path w="1618179" h="1592918">
                    <a:moveTo>
                      <a:pt x="809090" y="0"/>
                    </a:moveTo>
                    <a:cubicBezTo>
                      <a:pt x="362242" y="0"/>
                      <a:pt x="0" y="356587"/>
                      <a:pt x="0" y="796459"/>
                    </a:cubicBezTo>
                    <a:cubicBezTo>
                      <a:pt x="0" y="1236331"/>
                      <a:pt x="362242" y="1592918"/>
                      <a:pt x="809090" y="1592918"/>
                    </a:cubicBezTo>
                    <a:cubicBezTo>
                      <a:pt x="1255937" y="1592918"/>
                      <a:pt x="1618179" y="1236331"/>
                      <a:pt x="1618179" y="796459"/>
                    </a:cubicBezTo>
                    <a:cubicBezTo>
                      <a:pt x="1618179" y="356587"/>
                      <a:pt x="1255937" y="0"/>
                      <a:pt x="809090" y="0"/>
                    </a:cubicBezTo>
                    <a:close/>
                  </a:path>
                </a:pathLst>
              </a:custGeom>
              <a:solidFill>
                <a:srgbClr val="EFF0F2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51704" y="111236"/>
                <a:ext cx="1314771" cy="1332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9030" y="314329"/>
              <a:ext cx="6271576" cy="6271550"/>
              <a:chOff x="0" y="0"/>
              <a:chExt cx="6350000" cy="63499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7704" r="-7704"/>
                </a:stretch>
              </a:blipFill>
            </p:spPr>
            <p:txBody>
              <a:bodyPr/>
              <a:lstStyle/>
              <a:p>
                <a:endParaRPr lang="en-US" sz="1200"/>
              </a:p>
            </p:txBody>
          </p:sp>
        </p:grpSp>
      </p:grpSp>
      <p:grpSp>
        <p:nvGrpSpPr>
          <p:cNvPr id="8" name="Group 8"/>
          <p:cNvGrpSpPr/>
          <p:nvPr/>
        </p:nvGrpSpPr>
        <p:grpSpPr>
          <a:xfrm>
            <a:off x="195874" y="956733"/>
            <a:ext cx="3504818" cy="3450104"/>
            <a:chOff x="0" y="0"/>
            <a:chExt cx="7009636" cy="6900208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009636" cy="6900208"/>
              <a:chOff x="0" y="0"/>
              <a:chExt cx="1618179" cy="159291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618179" cy="1592918"/>
              </a:xfrm>
              <a:custGeom>
                <a:avLst/>
                <a:gdLst/>
                <a:ahLst/>
                <a:cxnLst/>
                <a:rect l="l" t="t" r="r" b="b"/>
                <a:pathLst>
                  <a:path w="1618179" h="1592918">
                    <a:moveTo>
                      <a:pt x="809090" y="0"/>
                    </a:moveTo>
                    <a:cubicBezTo>
                      <a:pt x="362242" y="0"/>
                      <a:pt x="0" y="356587"/>
                      <a:pt x="0" y="796459"/>
                    </a:cubicBezTo>
                    <a:cubicBezTo>
                      <a:pt x="0" y="1236331"/>
                      <a:pt x="362242" y="1592918"/>
                      <a:pt x="809090" y="1592918"/>
                    </a:cubicBezTo>
                    <a:cubicBezTo>
                      <a:pt x="1255937" y="1592918"/>
                      <a:pt x="1618179" y="1236331"/>
                      <a:pt x="1618179" y="796459"/>
                    </a:cubicBezTo>
                    <a:cubicBezTo>
                      <a:pt x="1618179" y="356587"/>
                      <a:pt x="1255937" y="0"/>
                      <a:pt x="809090" y="0"/>
                    </a:cubicBezTo>
                    <a:close/>
                  </a:path>
                </a:pathLst>
              </a:custGeom>
              <a:solidFill>
                <a:srgbClr val="EFF0F2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51704" y="111236"/>
                <a:ext cx="1314771" cy="1332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69030" y="314329"/>
              <a:ext cx="6271576" cy="6271550"/>
              <a:chOff x="0" y="0"/>
              <a:chExt cx="6350000" cy="634997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6666" r="-16666"/>
                </a:stretch>
              </a:blipFill>
            </p:spPr>
            <p:txBody>
              <a:bodyPr/>
              <a:lstStyle/>
              <a:p>
                <a:endParaRPr lang="en-US" sz="1200"/>
              </a:p>
            </p:txBody>
          </p:sp>
        </p:grpSp>
      </p:grpSp>
      <p:sp>
        <p:nvSpPr>
          <p:cNvPr id="14" name="TextBox 14"/>
          <p:cNvSpPr txBox="1"/>
          <p:nvPr/>
        </p:nvSpPr>
        <p:spPr>
          <a:xfrm>
            <a:off x="685800" y="25401"/>
            <a:ext cx="10820400" cy="183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 spc="443">
                <a:solidFill>
                  <a:srgbClr val="F49F95"/>
                </a:solidFill>
                <a:latin typeface="Bobby Jones"/>
                <a:ea typeface="Bobby Jones"/>
                <a:cs typeface="Bobby Jones"/>
                <a:sym typeface="Bobby Jones"/>
              </a:rPr>
              <a:t>MEET THE SCHOOL COUNSELORS!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00691" y="1683768"/>
            <a:ext cx="8123888" cy="1304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</a:pPr>
            <a:r>
              <a:rPr lang="en-US" sz="1866" b="1" dirty="0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Ms. Schroeder. Full-time School counselor at JME. In my spare time I love going to hockey and baseball games with my family, and I love musical theatre especially at 5th Ave and the Paramount. I live at home with my husband, two sons, and two crazy cats.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5874" y="4724510"/>
            <a:ext cx="8123888" cy="1638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</a:pPr>
            <a:r>
              <a:rPr lang="en-US" sz="1866" b="1" dirty="0"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Ms. Powers! Bonus School Counselor at JME. I work with Ms. Schroeder to help ALL students at JME. You will see me on Monday’s! I love reading, going to the beach, crafting and spending time with my family. I live at home with my husband Jordan, daughter Lucy and cat ROY!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65817" y="2520650"/>
            <a:ext cx="2965815" cy="3816094"/>
            <a:chOff x="0" y="0"/>
            <a:chExt cx="1171680" cy="15075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1680" cy="1507593"/>
            </a:xfrm>
            <a:custGeom>
              <a:avLst/>
              <a:gdLst/>
              <a:ahLst/>
              <a:cxnLst/>
              <a:rect l="l" t="t" r="r" b="b"/>
              <a:pathLst>
                <a:path w="1171680" h="1507593">
                  <a:moveTo>
                    <a:pt x="3481" y="0"/>
                  </a:moveTo>
                  <a:lnTo>
                    <a:pt x="1168200" y="0"/>
                  </a:lnTo>
                  <a:cubicBezTo>
                    <a:pt x="1169123" y="0"/>
                    <a:pt x="1170008" y="367"/>
                    <a:pt x="1170661" y="1019"/>
                  </a:cubicBezTo>
                  <a:cubicBezTo>
                    <a:pt x="1171313" y="1672"/>
                    <a:pt x="1171680" y="2557"/>
                    <a:pt x="1171680" y="3481"/>
                  </a:cubicBezTo>
                  <a:lnTo>
                    <a:pt x="1171680" y="1504112"/>
                  </a:lnTo>
                  <a:cubicBezTo>
                    <a:pt x="1171680" y="1505035"/>
                    <a:pt x="1171313" y="1505920"/>
                    <a:pt x="1170661" y="1506573"/>
                  </a:cubicBezTo>
                  <a:cubicBezTo>
                    <a:pt x="1170008" y="1507226"/>
                    <a:pt x="1169123" y="1507593"/>
                    <a:pt x="1168200" y="1507593"/>
                  </a:cubicBezTo>
                  <a:lnTo>
                    <a:pt x="3481" y="1507593"/>
                  </a:lnTo>
                  <a:cubicBezTo>
                    <a:pt x="2557" y="1507593"/>
                    <a:pt x="1672" y="1507226"/>
                    <a:pt x="1019" y="1506573"/>
                  </a:cubicBezTo>
                  <a:cubicBezTo>
                    <a:pt x="367" y="1505920"/>
                    <a:pt x="0" y="1505035"/>
                    <a:pt x="0" y="1504112"/>
                  </a:cubicBezTo>
                  <a:lnTo>
                    <a:pt x="0" y="3481"/>
                  </a:lnTo>
                  <a:cubicBezTo>
                    <a:pt x="0" y="2557"/>
                    <a:pt x="367" y="1672"/>
                    <a:pt x="1019" y="1019"/>
                  </a:cubicBezTo>
                  <a:cubicBezTo>
                    <a:pt x="1672" y="367"/>
                    <a:pt x="2557" y="0"/>
                    <a:pt x="348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71680" cy="154569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 rot="-1841840">
            <a:off x="8205529" y="2586628"/>
            <a:ext cx="1201791" cy="394609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9470547" y="2726606"/>
            <a:ext cx="1156355" cy="994466"/>
          </a:xfrm>
          <a:custGeom>
            <a:avLst/>
            <a:gdLst/>
            <a:ahLst/>
            <a:cxnLst/>
            <a:rect l="l" t="t" r="r" b="b"/>
            <a:pathLst>
              <a:path w="1734533" h="1491699">
                <a:moveTo>
                  <a:pt x="0" y="0"/>
                </a:moveTo>
                <a:lnTo>
                  <a:pt x="1734533" y="0"/>
                </a:lnTo>
                <a:lnTo>
                  <a:pt x="1734533" y="1491699"/>
                </a:lnTo>
                <a:lnTo>
                  <a:pt x="0" y="1491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1402288">
            <a:off x="10655869" y="2529301"/>
            <a:ext cx="1201791" cy="394609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8" name="Group 8"/>
          <p:cNvGrpSpPr/>
          <p:nvPr/>
        </p:nvGrpSpPr>
        <p:grpSpPr>
          <a:xfrm>
            <a:off x="685079" y="2521048"/>
            <a:ext cx="2965815" cy="3816094"/>
            <a:chOff x="0" y="0"/>
            <a:chExt cx="1171680" cy="15075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71680" cy="1507593"/>
            </a:xfrm>
            <a:custGeom>
              <a:avLst/>
              <a:gdLst/>
              <a:ahLst/>
              <a:cxnLst/>
              <a:rect l="l" t="t" r="r" b="b"/>
              <a:pathLst>
                <a:path w="1171680" h="1507593">
                  <a:moveTo>
                    <a:pt x="3481" y="0"/>
                  </a:moveTo>
                  <a:lnTo>
                    <a:pt x="1168200" y="0"/>
                  </a:lnTo>
                  <a:cubicBezTo>
                    <a:pt x="1169123" y="0"/>
                    <a:pt x="1170008" y="367"/>
                    <a:pt x="1170661" y="1019"/>
                  </a:cubicBezTo>
                  <a:cubicBezTo>
                    <a:pt x="1171313" y="1672"/>
                    <a:pt x="1171680" y="2557"/>
                    <a:pt x="1171680" y="3481"/>
                  </a:cubicBezTo>
                  <a:lnTo>
                    <a:pt x="1171680" y="1504112"/>
                  </a:lnTo>
                  <a:cubicBezTo>
                    <a:pt x="1171680" y="1505035"/>
                    <a:pt x="1171313" y="1505920"/>
                    <a:pt x="1170661" y="1506573"/>
                  </a:cubicBezTo>
                  <a:cubicBezTo>
                    <a:pt x="1170008" y="1507226"/>
                    <a:pt x="1169123" y="1507593"/>
                    <a:pt x="1168200" y="1507593"/>
                  </a:cubicBezTo>
                  <a:lnTo>
                    <a:pt x="3481" y="1507593"/>
                  </a:lnTo>
                  <a:cubicBezTo>
                    <a:pt x="2557" y="1507593"/>
                    <a:pt x="1672" y="1507226"/>
                    <a:pt x="1019" y="1506573"/>
                  </a:cubicBezTo>
                  <a:cubicBezTo>
                    <a:pt x="367" y="1505920"/>
                    <a:pt x="0" y="1505035"/>
                    <a:pt x="0" y="1504112"/>
                  </a:cubicBezTo>
                  <a:lnTo>
                    <a:pt x="0" y="3481"/>
                  </a:lnTo>
                  <a:cubicBezTo>
                    <a:pt x="0" y="2557"/>
                    <a:pt x="367" y="1672"/>
                    <a:pt x="1019" y="1019"/>
                  </a:cubicBezTo>
                  <a:cubicBezTo>
                    <a:pt x="1672" y="367"/>
                    <a:pt x="2557" y="0"/>
                    <a:pt x="348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71680" cy="154569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1" name="Freeform 11"/>
          <p:cNvSpPr/>
          <p:nvPr/>
        </p:nvSpPr>
        <p:spPr>
          <a:xfrm rot="-1841840">
            <a:off x="324791" y="2587026"/>
            <a:ext cx="1201791" cy="394609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3"/>
                </a:lnTo>
                <a:lnTo>
                  <a:pt x="0" y="5919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Freeform 12"/>
          <p:cNvSpPr/>
          <p:nvPr/>
        </p:nvSpPr>
        <p:spPr>
          <a:xfrm>
            <a:off x="1589809" y="2727002"/>
            <a:ext cx="1156355" cy="994466"/>
          </a:xfrm>
          <a:custGeom>
            <a:avLst/>
            <a:gdLst/>
            <a:ahLst/>
            <a:cxnLst/>
            <a:rect l="l" t="t" r="r" b="b"/>
            <a:pathLst>
              <a:path w="1734533" h="1491699">
                <a:moveTo>
                  <a:pt x="0" y="0"/>
                </a:moveTo>
                <a:lnTo>
                  <a:pt x="1734534" y="0"/>
                </a:lnTo>
                <a:lnTo>
                  <a:pt x="1734534" y="1491699"/>
                </a:lnTo>
                <a:lnTo>
                  <a:pt x="0" y="1491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 rot="1402288">
            <a:off x="2775131" y="2529698"/>
            <a:ext cx="1201791" cy="394609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3"/>
                </a:lnTo>
                <a:lnTo>
                  <a:pt x="0" y="5919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TextBox 14"/>
          <p:cNvSpPr txBox="1"/>
          <p:nvPr/>
        </p:nvSpPr>
        <p:spPr>
          <a:xfrm>
            <a:off x="2037166" y="2759270"/>
            <a:ext cx="245448" cy="819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Moonlight"/>
                <a:ea typeface="Moonlight"/>
                <a:cs typeface="Moonlight"/>
                <a:sym typeface="Moonlight"/>
              </a:rPr>
              <a:t>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4004" y="3714722"/>
            <a:ext cx="2151773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spc="195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SUPPORT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624002" y="2520650"/>
            <a:ext cx="2965815" cy="3816094"/>
            <a:chOff x="0" y="0"/>
            <a:chExt cx="1171680" cy="15075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71680" cy="1507593"/>
            </a:xfrm>
            <a:custGeom>
              <a:avLst/>
              <a:gdLst/>
              <a:ahLst/>
              <a:cxnLst/>
              <a:rect l="l" t="t" r="r" b="b"/>
              <a:pathLst>
                <a:path w="1171680" h="1507593">
                  <a:moveTo>
                    <a:pt x="3481" y="0"/>
                  </a:moveTo>
                  <a:lnTo>
                    <a:pt x="1168200" y="0"/>
                  </a:lnTo>
                  <a:cubicBezTo>
                    <a:pt x="1169123" y="0"/>
                    <a:pt x="1170008" y="367"/>
                    <a:pt x="1170661" y="1019"/>
                  </a:cubicBezTo>
                  <a:cubicBezTo>
                    <a:pt x="1171313" y="1672"/>
                    <a:pt x="1171680" y="2557"/>
                    <a:pt x="1171680" y="3481"/>
                  </a:cubicBezTo>
                  <a:lnTo>
                    <a:pt x="1171680" y="1504112"/>
                  </a:lnTo>
                  <a:cubicBezTo>
                    <a:pt x="1171680" y="1505035"/>
                    <a:pt x="1171313" y="1505920"/>
                    <a:pt x="1170661" y="1506573"/>
                  </a:cubicBezTo>
                  <a:cubicBezTo>
                    <a:pt x="1170008" y="1507226"/>
                    <a:pt x="1169123" y="1507593"/>
                    <a:pt x="1168200" y="1507593"/>
                  </a:cubicBezTo>
                  <a:lnTo>
                    <a:pt x="3481" y="1507593"/>
                  </a:lnTo>
                  <a:cubicBezTo>
                    <a:pt x="2557" y="1507593"/>
                    <a:pt x="1672" y="1507226"/>
                    <a:pt x="1019" y="1506573"/>
                  </a:cubicBezTo>
                  <a:cubicBezTo>
                    <a:pt x="367" y="1505920"/>
                    <a:pt x="0" y="1505035"/>
                    <a:pt x="0" y="1504112"/>
                  </a:cubicBezTo>
                  <a:lnTo>
                    <a:pt x="0" y="3481"/>
                  </a:lnTo>
                  <a:cubicBezTo>
                    <a:pt x="0" y="2557"/>
                    <a:pt x="367" y="1672"/>
                    <a:pt x="1019" y="1019"/>
                  </a:cubicBezTo>
                  <a:cubicBezTo>
                    <a:pt x="1672" y="367"/>
                    <a:pt x="2557" y="0"/>
                    <a:pt x="348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171680" cy="154569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9" name="Freeform 19"/>
          <p:cNvSpPr/>
          <p:nvPr/>
        </p:nvSpPr>
        <p:spPr>
          <a:xfrm rot="-1841840">
            <a:off x="4263714" y="2586628"/>
            <a:ext cx="1201791" cy="394609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0" name="Freeform 20"/>
          <p:cNvSpPr/>
          <p:nvPr/>
        </p:nvSpPr>
        <p:spPr>
          <a:xfrm>
            <a:off x="5528732" y="2726606"/>
            <a:ext cx="1156355" cy="994466"/>
          </a:xfrm>
          <a:custGeom>
            <a:avLst/>
            <a:gdLst/>
            <a:ahLst/>
            <a:cxnLst/>
            <a:rect l="l" t="t" r="r" b="b"/>
            <a:pathLst>
              <a:path w="1734533" h="1491699">
                <a:moveTo>
                  <a:pt x="0" y="0"/>
                </a:moveTo>
                <a:lnTo>
                  <a:pt x="1734533" y="0"/>
                </a:lnTo>
                <a:lnTo>
                  <a:pt x="1734533" y="1491699"/>
                </a:lnTo>
                <a:lnTo>
                  <a:pt x="0" y="1491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/>
          <p:cNvSpPr/>
          <p:nvPr/>
        </p:nvSpPr>
        <p:spPr>
          <a:xfrm rot="1402288">
            <a:off x="6714054" y="2529301"/>
            <a:ext cx="1201791" cy="394609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2" name="TextBox 22"/>
          <p:cNvSpPr txBox="1"/>
          <p:nvPr/>
        </p:nvSpPr>
        <p:spPr>
          <a:xfrm>
            <a:off x="5937517" y="2734888"/>
            <a:ext cx="285780" cy="819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Moonlight"/>
                <a:ea typeface="Moonlight"/>
                <a:cs typeface="Moonlight"/>
                <a:sym typeface="Moonlight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924840" y="3714722"/>
            <a:ext cx="212580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spc="195" dirty="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EDUCATE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76795" y="2710903"/>
            <a:ext cx="343860" cy="819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Moonlight"/>
                <a:ea typeface="Moonlight"/>
                <a:cs typeface="Moonlight"/>
                <a:sym typeface="Moonlight"/>
              </a:rPr>
              <a:t>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402624" y="3714722"/>
            <a:ext cx="297656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spc="195" dirty="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ENCOURAGE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5800" y="107950"/>
            <a:ext cx="10820400" cy="2800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 spc="443" dirty="0">
                <a:latin typeface="Bobby Jones"/>
                <a:ea typeface="Bobby Jones"/>
                <a:cs typeface="Bobby Jones"/>
                <a:sym typeface="Bobby Jones"/>
              </a:rPr>
              <a:t>WHAT DOES AN ELEMENTARY SCHOOL COUNSELOR DO?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42648" y="4254471"/>
            <a:ext cx="2636538" cy="1304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Students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Families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Teachers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JME community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790086" y="4254472"/>
            <a:ext cx="2636538" cy="1638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Classroom SEL lessons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 small groups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JME community resources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50814" y="4229072"/>
            <a:ext cx="2636538" cy="1638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Academic, social, and emotional development of all of the students here at JME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4912B3-B1C3-8662-C31C-61B1D84FC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46"/>
            <a:ext cx="12192000" cy="683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84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3245E95-FA12-4166-A539-072228F5DBF9}"/>
              </a:ext>
            </a:extLst>
          </p:cNvPr>
          <p:cNvGraphicFramePr/>
          <p:nvPr/>
        </p:nvGraphicFramePr>
        <p:xfrm>
          <a:off x="2898648" y="813816"/>
          <a:ext cx="6400800" cy="64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512D6-1B42-4E1C-AEE3-478A340AC1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8400" y="1895682"/>
            <a:ext cx="7315200" cy="2012723"/>
          </a:xfrm>
          <a:effectLst>
            <a:outerShdw blurRad="50800" dist="50800" dir="5400000" algn="ctr" rotWithShape="0">
              <a:srgbClr val="0D73A1"/>
            </a:outerShdw>
            <a:softEdge rad="12700"/>
          </a:effectLst>
        </p:spPr>
        <p:txBody>
          <a:bodyPr>
            <a:normAutofit fontScale="92500" lnSpcReduction="20000"/>
          </a:bodyPr>
          <a:lstStyle/>
          <a:p>
            <a:r>
              <a:rPr lang="en-US" b="1"/>
              <a:t>Safety Net </a:t>
            </a:r>
          </a:p>
          <a:p>
            <a:r>
              <a:rPr lang="en-US" b="1"/>
              <a:t>Information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348B4-1179-40C0-B903-717D79F0A3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7035" y="3697897"/>
            <a:ext cx="6858000" cy="6400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+mj-lt"/>
              </a:rPr>
              <a:t>September </a:t>
            </a:r>
            <a:r>
              <a:rPr lang="en-US" dirty="0"/>
              <a:t>2024</a:t>
            </a:r>
            <a:endParaRPr lang="en-US" dirty="0">
              <a:latin typeface="+mj-lt"/>
            </a:endParaRPr>
          </a:p>
          <a:p>
            <a:endParaRPr lang="en-US"/>
          </a:p>
        </p:txBody>
      </p:sp>
      <p:pic>
        <p:nvPicPr>
          <p:cNvPr id="12" name="Graphic 11" descr="Illustration of a pencil character ">
            <a:extLst>
              <a:ext uri="{FF2B5EF4-FFF2-40B4-BE49-F238E27FC236}">
                <a16:creationId xmlns:a16="http://schemas.microsoft.com/office/drawing/2014/main" id="{937FAC84-23F1-401F-A313-68AD63D601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077964">
            <a:off x="1811563" y="4144102"/>
            <a:ext cx="1155789" cy="1971643"/>
          </a:xfrm>
          <a:prstGeom prst="rect">
            <a:avLst/>
          </a:prstGeom>
        </p:spPr>
      </p:pic>
      <p:pic>
        <p:nvPicPr>
          <p:cNvPr id="8" name="Graphic 7" descr="Illustration of a blue bag of school supplies character ">
            <a:extLst>
              <a:ext uri="{FF2B5EF4-FFF2-40B4-BE49-F238E27FC236}">
                <a16:creationId xmlns:a16="http://schemas.microsoft.com/office/drawing/2014/main" id="{F3A63EAE-D921-4D74-B1C8-6D0E847DFD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38523" y="4337977"/>
            <a:ext cx="2483858" cy="1709233"/>
          </a:xfrm>
          <a:prstGeom prst="rect">
            <a:avLst/>
          </a:prstGeom>
        </p:spPr>
      </p:pic>
      <p:pic>
        <p:nvPicPr>
          <p:cNvPr id="10" name="Graphic 9" descr="Illustration of a purple book character ">
            <a:extLst>
              <a:ext uri="{FF2B5EF4-FFF2-40B4-BE49-F238E27FC236}">
                <a16:creationId xmlns:a16="http://schemas.microsoft.com/office/drawing/2014/main" id="{8A4FC9B1-AAE5-49E7-9209-B1CD7DC8CD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6277601" y="4163066"/>
            <a:ext cx="1775352" cy="2059055"/>
          </a:xfrm>
          <a:prstGeom prst="rect">
            <a:avLst/>
          </a:prstGeom>
        </p:spPr>
      </p:pic>
      <p:pic>
        <p:nvPicPr>
          <p:cNvPr id="6" name="Graphic 5" descr="Illustration of a globe character ">
            <a:extLst>
              <a:ext uri="{FF2B5EF4-FFF2-40B4-BE49-F238E27FC236}">
                <a16:creationId xmlns:a16="http://schemas.microsoft.com/office/drawing/2014/main" id="{A1CF0450-3738-4D52-BF18-A90C1F16AC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08174" y="4442978"/>
            <a:ext cx="2213723" cy="17488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C6A799-0FB9-4311-A7B8-2282CBC47BBC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311930" y="567048"/>
            <a:ext cx="3568140" cy="892035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529826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6520-2640-4559-BAB1-ADE3A738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076" y="786654"/>
            <a:ext cx="7046259" cy="1034660"/>
          </a:xfrm>
          <a:effectLst>
            <a:outerShdw blurRad="50800" dist="50800" dir="5400000" algn="ctr" rotWithShape="0">
              <a:srgbClr val="0D73A1"/>
            </a:outerShdw>
          </a:effectLst>
        </p:spPr>
        <p:txBody>
          <a:bodyPr/>
          <a:lstStyle/>
          <a:p>
            <a:pPr algn="ctr"/>
            <a:r>
              <a:rPr lang="en-US" sz="4800" b="1">
                <a:solidFill>
                  <a:schemeClr val="accent5">
                    <a:lumMod val="75000"/>
                  </a:schemeClr>
                </a:solidFill>
              </a:rPr>
              <a:t>Purpose of Safety Net!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D39638-AED5-4483-9DDA-49E033B81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138247"/>
            <a:ext cx="6400800" cy="42062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Support students in partnership with general education teachers in literacy so they can meet or exceed grade level standards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Safety Net instruction never replaces core instruction with their teacher, it serves as extra instruction for students who qualify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1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55DC304-4CC2-4AA6-99F0-241F19673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10298" y="-87406"/>
            <a:ext cx="3981702" cy="6858000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phic 9" descr="Illustration of a blue bag of school supplies character ">
            <a:extLst>
              <a:ext uri="{FF2B5EF4-FFF2-40B4-BE49-F238E27FC236}">
                <a16:creationId xmlns:a16="http://schemas.microsoft.com/office/drawing/2014/main" id="{6F5EC1ED-E527-4E5A-A0D8-3D071906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8159" y="2203704"/>
            <a:ext cx="3444298" cy="242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31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4B320A-560D-4493-AA6A-79A2C8DC387F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rgbClr val="0D73A1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en-US" sz="4400" b="1">
                <a:solidFill>
                  <a:schemeClr val="accent5">
                    <a:lumMod val="75000"/>
                  </a:schemeClr>
                </a:solidFill>
              </a:rPr>
              <a:t>Meet the Team</a:t>
            </a:r>
          </a:p>
        </p:txBody>
      </p:sp>
      <p:pic>
        <p:nvPicPr>
          <p:cNvPr id="7" name="Picture 14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FDB2B88-6217-46EE-985F-FB6105408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511" y="3618480"/>
            <a:ext cx="1244661" cy="1369879"/>
          </a:xfrm>
          <a:prstGeom prst="rect">
            <a:avLst/>
          </a:prstGeom>
        </p:spPr>
      </p:pic>
      <p:pic>
        <p:nvPicPr>
          <p:cNvPr id="8" name="Picture 7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3BAAC41-3026-44BC-9F38-754E78744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24" r="-284" b="15531"/>
          <a:stretch/>
        </p:blipFill>
        <p:spPr>
          <a:xfrm>
            <a:off x="7390083" y="3646591"/>
            <a:ext cx="1244605" cy="13506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2AFECC-112D-48D6-B2F2-E0DA888AE55A}"/>
              </a:ext>
            </a:extLst>
          </p:cNvPr>
          <p:cNvSpPr txBox="1"/>
          <p:nvPr/>
        </p:nvSpPr>
        <p:spPr>
          <a:xfrm>
            <a:off x="3063499" y="5057740"/>
            <a:ext cx="213100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cs typeface="Quire Sans"/>
              </a:rPr>
              <a:t>Julie Palmer</a:t>
            </a:r>
          </a:p>
          <a:p>
            <a:pPr algn="ctr"/>
            <a:r>
              <a:rPr lang="en-US" dirty="0">
                <a:hlinkClick r:id="rId4"/>
              </a:rPr>
              <a:t>jupalmer@lwsd.org</a:t>
            </a:r>
            <a:r>
              <a:rPr lang="en-US" dirty="0"/>
              <a:t> </a:t>
            </a:r>
            <a:endParaRPr lang="en-US" dirty="0">
              <a:cs typeface="Quire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4D296E-C32B-4DA9-B803-511E1EACF5EA}"/>
              </a:ext>
            </a:extLst>
          </p:cNvPr>
          <p:cNvSpPr txBox="1"/>
          <p:nvPr/>
        </p:nvSpPr>
        <p:spPr>
          <a:xfrm>
            <a:off x="6956455" y="5057741"/>
            <a:ext cx="233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Ellen Barber</a:t>
            </a:r>
          </a:p>
          <a:p>
            <a:pPr algn="ctr"/>
            <a:r>
              <a:rPr lang="en-US">
                <a:hlinkClick r:id="rId4"/>
              </a:rPr>
              <a:t>ebarber@lwsd.org</a:t>
            </a:r>
            <a:r>
              <a:rPr lang="en-US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5B33D8-65F6-4CC6-BECA-6E6B121A604D}"/>
              </a:ext>
            </a:extLst>
          </p:cNvPr>
          <p:cNvSpPr txBox="1"/>
          <p:nvPr/>
        </p:nvSpPr>
        <p:spPr>
          <a:xfrm>
            <a:off x="5060588" y="5057738"/>
            <a:ext cx="212027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cs typeface="Quire Sans"/>
              </a:rPr>
              <a:t>Michelle Vallene</a:t>
            </a:r>
          </a:p>
          <a:p>
            <a:pPr algn="ctr"/>
            <a:r>
              <a:rPr lang="en-US" dirty="0">
                <a:hlinkClick r:id="rId4"/>
              </a:rPr>
              <a:t>mvallene@lwsd.org</a:t>
            </a:r>
            <a:r>
              <a:rPr lang="en-US" dirty="0"/>
              <a:t> </a:t>
            </a:r>
            <a:endParaRPr lang="en-US" dirty="0">
              <a:cs typeface="Quire Sans"/>
            </a:endParaRPr>
          </a:p>
        </p:txBody>
      </p:sp>
      <p:pic>
        <p:nvPicPr>
          <p:cNvPr id="2050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F26C99AA-316F-4538-9F6B-9EB755723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842" y="1387393"/>
            <a:ext cx="832398" cy="83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E1866F-21C5-6F1D-615D-EF5213D9991A}"/>
              </a:ext>
            </a:extLst>
          </p:cNvPr>
          <p:cNvSpPr txBox="1"/>
          <p:nvPr/>
        </p:nvSpPr>
        <p:spPr>
          <a:xfrm>
            <a:off x="8809375" y="5057741"/>
            <a:ext cx="217764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dirty="0">
              <a:cs typeface="Quire San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B2A0F-B1A2-C407-DB30-0FA8E7781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4508" y="3646592"/>
            <a:ext cx="1757083" cy="135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39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E63B5-3AE5-4CD3-B6FA-2A09DCB09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736" y="1801929"/>
            <a:ext cx="2222082" cy="3254141"/>
          </a:xfrm>
          <a:noFill/>
          <a:effectLst>
            <a:outerShdw blurRad="50800" dist="50800" dir="5400000" algn="ctr" rotWithShape="0">
              <a:srgbClr val="0D73A1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Who is served in safety net?</a:t>
            </a:r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2ED5C626-BD5B-438B-881C-799CAE6D7F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62895" y="332971"/>
          <a:ext cx="4952036" cy="6192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Graphic 8" descr="Illustration of a pencil character ">
            <a:extLst>
              <a:ext uri="{FF2B5EF4-FFF2-40B4-BE49-F238E27FC236}">
                <a16:creationId xmlns:a16="http://schemas.microsoft.com/office/drawing/2014/main" id="{AB18D27A-C65B-4845-B5FC-7375FC2DA2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116335">
            <a:off x="3741216" y="4292021"/>
            <a:ext cx="1155789" cy="197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90"/>
    </mc:Choice>
    <mc:Fallback xmlns="">
      <p:transition spd="slow" advTm="3339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E2BB87B-89EE-A0E4-9EB1-B77EB02E962B}"/>
              </a:ext>
            </a:extLst>
          </p:cNvPr>
          <p:cNvSpPr/>
          <p:nvPr/>
        </p:nvSpPr>
        <p:spPr>
          <a:xfrm>
            <a:off x="1157591" y="3161097"/>
            <a:ext cx="2647288" cy="2136565"/>
          </a:xfrm>
          <a:custGeom>
            <a:avLst/>
            <a:gdLst>
              <a:gd name="connsiteX0" fmla="*/ 0 w 2609003"/>
              <a:gd name="connsiteY0" fmla="*/ 395271 h 2635143"/>
              <a:gd name="connsiteX1" fmla="*/ 1304502 w 2609003"/>
              <a:gd name="connsiteY1" fmla="*/ 395271 h 2635143"/>
              <a:gd name="connsiteX2" fmla="*/ 1304502 w 2609003"/>
              <a:gd name="connsiteY2" fmla="*/ 0 h 2635143"/>
              <a:gd name="connsiteX3" fmla="*/ 2609003 w 2609003"/>
              <a:gd name="connsiteY3" fmla="*/ 1317572 h 2635143"/>
              <a:gd name="connsiteX4" fmla="*/ 1304502 w 2609003"/>
              <a:gd name="connsiteY4" fmla="*/ 2635143 h 2635143"/>
              <a:gd name="connsiteX5" fmla="*/ 1304502 w 2609003"/>
              <a:gd name="connsiteY5" fmla="*/ 2239872 h 2635143"/>
              <a:gd name="connsiteX6" fmla="*/ 0 w 2609003"/>
              <a:gd name="connsiteY6" fmla="*/ 2239872 h 2635143"/>
              <a:gd name="connsiteX7" fmla="*/ 0 w 2609003"/>
              <a:gd name="connsiteY7" fmla="*/ 395271 h 2635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9003" h="2635143">
                <a:moveTo>
                  <a:pt x="0" y="395271"/>
                </a:moveTo>
                <a:lnTo>
                  <a:pt x="1304502" y="395271"/>
                </a:lnTo>
                <a:lnTo>
                  <a:pt x="1304502" y="0"/>
                </a:lnTo>
                <a:lnTo>
                  <a:pt x="2609003" y="1317572"/>
                </a:lnTo>
                <a:lnTo>
                  <a:pt x="1304502" y="2635143"/>
                </a:lnTo>
                <a:lnTo>
                  <a:pt x="1304502" y="2239872"/>
                </a:lnTo>
                <a:lnTo>
                  <a:pt x="0" y="2239872"/>
                </a:lnTo>
                <a:lnTo>
                  <a:pt x="0" y="395271"/>
                </a:lnTo>
                <a:close/>
              </a:path>
            </a:pathLst>
          </a:custGeom>
          <a:solidFill>
            <a:srgbClr val="FFFFCC">
              <a:alpha val="89804"/>
            </a:srgbClr>
          </a:solidFill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2731" tIns="402891" rIns="700103" bIns="402891" numCol="1" spcCol="1270" anchor="ctr" anchorCtr="0">
            <a:noAutofit/>
          </a:bodyPr>
          <a:lstStyle/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200" kern="1200" dirty="0"/>
              <a:t>Completed online by families</a:t>
            </a:r>
          </a:p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200" dirty="0">
                <a:highlight>
                  <a:srgbClr val="FFFF00"/>
                </a:highlight>
              </a:rPr>
              <a:t>Window closes on 10/20 at 11:59 PM</a:t>
            </a:r>
            <a:endParaRPr lang="en-US" sz="1200" kern="1200" dirty="0">
              <a:highlight>
                <a:srgbClr val="FFFF00"/>
              </a:highlight>
            </a:endParaRPr>
          </a:p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1200" kern="120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8C5BB5F-5C87-CD93-4614-0D0F1B8DB7EB}"/>
              </a:ext>
            </a:extLst>
          </p:cNvPr>
          <p:cNvSpPr/>
          <p:nvPr/>
        </p:nvSpPr>
        <p:spPr>
          <a:xfrm>
            <a:off x="8562946" y="5043948"/>
            <a:ext cx="2111478" cy="1787138"/>
          </a:xfrm>
          <a:custGeom>
            <a:avLst/>
            <a:gdLst>
              <a:gd name="connsiteX0" fmla="*/ 0 w 2093839"/>
              <a:gd name="connsiteY0" fmla="*/ 321663 h 2144419"/>
              <a:gd name="connsiteX1" fmla="*/ 1046920 w 2093839"/>
              <a:gd name="connsiteY1" fmla="*/ 321663 h 2144419"/>
              <a:gd name="connsiteX2" fmla="*/ 1046920 w 2093839"/>
              <a:gd name="connsiteY2" fmla="*/ 0 h 2144419"/>
              <a:gd name="connsiteX3" fmla="*/ 2093839 w 2093839"/>
              <a:gd name="connsiteY3" fmla="*/ 1072210 h 2144419"/>
              <a:gd name="connsiteX4" fmla="*/ 1046920 w 2093839"/>
              <a:gd name="connsiteY4" fmla="*/ 2144419 h 2144419"/>
              <a:gd name="connsiteX5" fmla="*/ 1046920 w 2093839"/>
              <a:gd name="connsiteY5" fmla="*/ 1822756 h 2144419"/>
              <a:gd name="connsiteX6" fmla="*/ 0 w 2093839"/>
              <a:gd name="connsiteY6" fmla="*/ 1822756 h 2144419"/>
              <a:gd name="connsiteX7" fmla="*/ 0 w 2093839"/>
              <a:gd name="connsiteY7" fmla="*/ 321663 h 2144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3839" h="2144419">
                <a:moveTo>
                  <a:pt x="0" y="321663"/>
                </a:moveTo>
                <a:lnTo>
                  <a:pt x="1046920" y="321663"/>
                </a:lnTo>
                <a:lnTo>
                  <a:pt x="1046920" y="0"/>
                </a:lnTo>
                <a:lnTo>
                  <a:pt x="2093839" y="1072210"/>
                </a:lnTo>
                <a:lnTo>
                  <a:pt x="1046920" y="2144419"/>
                </a:lnTo>
                <a:lnTo>
                  <a:pt x="1046920" y="1822756"/>
                </a:lnTo>
                <a:lnTo>
                  <a:pt x="0" y="1822756"/>
                </a:lnTo>
                <a:lnTo>
                  <a:pt x="0" y="321663"/>
                </a:lnTo>
                <a:close/>
              </a:path>
            </a:pathLst>
          </a:custGeom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6480" tIns="329918" rIns="566143" bIns="329918" numCol="1" spcCol="1270" anchor="ctr" anchorCtr="0">
            <a:noAutofit/>
          </a:bodyPr>
          <a:lstStyle/>
          <a:p>
            <a:pPr marL="114300" lvl="1" indent="-11430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300" kern="1200"/>
              <a:t>Classroom Teacher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C9B1A-67B3-0027-0899-5937A4CD9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966" y="-8738"/>
            <a:ext cx="9404723" cy="14005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Accelerated Programs Testing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A34DCB3-BDF0-301B-6285-C97518BCBBAF}"/>
              </a:ext>
            </a:extLst>
          </p:cNvPr>
          <p:cNvGrpSpPr/>
          <p:nvPr/>
        </p:nvGrpSpPr>
        <p:grpSpPr>
          <a:xfrm>
            <a:off x="3923803" y="1058140"/>
            <a:ext cx="6750622" cy="4239523"/>
            <a:chOff x="3894248" y="1358498"/>
            <a:chExt cx="5519837" cy="335332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B2E8AE3-7891-20DB-AB79-AF4DEA89C838}"/>
                </a:ext>
              </a:extLst>
            </p:cNvPr>
            <p:cNvSpPr/>
            <p:nvPr/>
          </p:nvSpPr>
          <p:spPr>
            <a:xfrm>
              <a:off x="7794610" y="1358498"/>
              <a:ext cx="1619475" cy="1538307"/>
            </a:xfrm>
            <a:custGeom>
              <a:avLst/>
              <a:gdLst>
                <a:gd name="connsiteX0" fmla="*/ 0 w 2002229"/>
                <a:gd name="connsiteY0" fmla="*/ 299631 h 1997540"/>
                <a:gd name="connsiteX1" fmla="*/ 1003459 w 2002229"/>
                <a:gd name="connsiteY1" fmla="*/ 299631 h 1997540"/>
                <a:gd name="connsiteX2" fmla="*/ 1003459 w 2002229"/>
                <a:gd name="connsiteY2" fmla="*/ 0 h 1997540"/>
                <a:gd name="connsiteX3" fmla="*/ 2002229 w 2002229"/>
                <a:gd name="connsiteY3" fmla="*/ 998770 h 1997540"/>
                <a:gd name="connsiteX4" fmla="*/ 1003459 w 2002229"/>
                <a:gd name="connsiteY4" fmla="*/ 1997540 h 1997540"/>
                <a:gd name="connsiteX5" fmla="*/ 1003459 w 2002229"/>
                <a:gd name="connsiteY5" fmla="*/ 1697909 h 1997540"/>
                <a:gd name="connsiteX6" fmla="*/ 0 w 2002229"/>
                <a:gd name="connsiteY6" fmla="*/ 1697909 h 1997540"/>
                <a:gd name="connsiteX7" fmla="*/ 0 w 2002229"/>
                <a:gd name="connsiteY7" fmla="*/ 299631 h 199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2229" h="1997540">
                  <a:moveTo>
                    <a:pt x="0" y="299631"/>
                  </a:moveTo>
                  <a:lnTo>
                    <a:pt x="1003459" y="299631"/>
                  </a:lnTo>
                  <a:lnTo>
                    <a:pt x="1003459" y="0"/>
                  </a:lnTo>
                  <a:lnTo>
                    <a:pt x="2002229" y="998770"/>
                  </a:lnTo>
                  <a:lnTo>
                    <a:pt x="1003459" y="1997540"/>
                  </a:lnTo>
                  <a:lnTo>
                    <a:pt x="1003459" y="1697909"/>
                  </a:lnTo>
                  <a:lnTo>
                    <a:pt x="0" y="1697909"/>
                  </a:lnTo>
                  <a:lnTo>
                    <a:pt x="0" y="299631"/>
                  </a:lnTo>
                  <a:close/>
                </a:path>
              </a:pathLst>
            </a:cu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577" tIns="307886" rIns="542095" bIns="307886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300" kern="1200"/>
                <a:t>K5HC Teacher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300" kern="1200"/>
                <a:t>30 minutes timed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912FA67-8892-68B1-2173-F8317F3B65C6}"/>
                </a:ext>
              </a:extLst>
            </p:cNvPr>
            <p:cNvSpPr/>
            <p:nvPr/>
          </p:nvSpPr>
          <p:spPr>
            <a:xfrm>
              <a:off x="6905773" y="1545877"/>
              <a:ext cx="1166319" cy="1145929"/>
            </a:xfrm>
            <a:custGeom>
              <a:avLst/>
              <a:gdLst>
                <a:gd name="connsiteX0" fmla="*/ 0 w 1166319"/>
                <a:gd name="connsiteY0" fmla="*/ 572965 h 1145929"/>
                <a:gd name="connsiteX1" fmla="*/ 583160 w 1166319"/>
                <a:gd name="connsiteY1" fmla="*/ 0 h 1145929"/>
                <a:gd name="connsiteX2" fmla="*/ 1166320 w 1166319"/>
                <a:gd name="connsiteY2" fmla="*/ 572965 h 1145929"/>
                <a:gd name="connsiteX3" fmla="*/ 583160 w 1166319"/>
                <a:gd name="connsiteY3" fmla="*/ 1145930 h 1145929"/>
                <a:gd name="connsiteX4" fmla="*/ 0 w 1166319"/>
                <a:gd name="connsiteY4" fmla="*/ 572965 h 114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6319" h="1145929">
                  <a:moveTo>
                    <a:pt x="0" y="572965"/>
                  </a:moveTo>
                  <a:cubicBezTo>
                    <a:pt x="0" y="256525"/>
                    <a:pt x="261090" y="0"/>
                    <a:pt x="583160" y="0"/>
                  </a:cubicBezTo>
                  <a:cubicBezTo>
                    <a:pt x="905230" y="0"/>
                    <a:pt x="1166320" y="256525"/>
                    <a:pt x="1166320" y="572965"/>
                  </a:cubicBezTo>
                  <a:cubicBezTo>
                    <a:pt x="1166320" y="889405"/>
                    <a:pt x="905230" y="1145930"/>
                    <a:pt x="583160" y="1145930"/>
                  </a:cubicBezTo>
                  <a:cubicBezTo>
                    <a:pt x="261090" y="1145930"/>
                    <a:pt x="0" y="889405"/>
                    <a:pt x="0" y="572965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788" tIns="174802" rIns="177788" bIns="174802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/>
                <a:t>Cognitive Test</a:t>
              </a:r>
            </a:p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/>
                <a:t>(NNAT)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13702D2-6084-6D02-775E-5897CC3447FC}"/>
                </a:ext>
              </a:extLst>
            </p:cNvPr>
            <p:cNvSpPr/>
            <p:nvPr/>
          </p:nvSpPr>
          <p:spPr>
            <a:xfrm>
              <a:off x="7727896" y="2931027"/>
              <a:ext cx="1608007" cy="1545983"/>
            </a:xfrm>
            <a:custGeom>
              <a:avLst/>
              <a:gdLst>
                <a:gd name="connsiteX0" fmla="*/ 0 w 2093839"/>
                <a:gd name="connsiteY0" fmla="*/ 321663 h 2144419"/>
                <a:gd name="connsiteX1" fmla="*/ 1046920 w 2093839"/>
                <a:gd name="connsiteY1" fmla="*/ 321663 h 2144419"/>
                <a:gd name="connsiteX2" fmla="*/ 1046920 w 2093839"/>
                <a:gd name="connsiteY2" fmla="*/ 0 h 2144419"/>
                <a:gd name="connsiteX3" fmla="*/ 2093839 w 2093839"/>
                <a:gd name="connsiteY3" fmla="*/ 1072210 h 2144419"/>
                <a:gd name="connsiteX4" fmla="*/ 1046920 w 2093839"/>
                <a:gd name="connsiteY4" fmla="*/ 2144419 h 2144419"/>
                <a:gd name="connsiteX5" fmla="*/ 1046920 w 2093839"/>
                <a:gd name="connsiteY5" fmla="*/ 1822756 h 2144419"/>
                <a:gd name="connsiteX6" fmla="*/ 0 w 2093839"/>
                <a:gd name="connsiteY6" fmla="*/ 1822756 h 2144419"/>
                <a:gd name="connsiteX7" fmla="*/ 0 w 2093839"/>
                <a:gd name="connsiteY7" fmla="*/ 321663 h 2144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3839" h="2144419">
                  <a:moveTo>
                    <a:pt x="0" y="321663"/>
                  </a:moveTo>
                  <a:lnTo>
                    <a:pt x="1046920" y="321663"/>
                  </a:lnTo>
                  <a:lnTo>
                    <a:pt x="1046920" y="0"/>
                  </a:lnTo>
                  <a:lnTo>
                    <a:pt x="2093839" y="1072210"/>
                  </a:lnTo>
                  <a:lnTo>
                    <a:pt x="1046920" y="2144419"/>
                  </a:lnTo>
                  <a:lnTo>
                    <a:pt x="1046920" y="1822756"/>
                  </a:lnTo>
                  <a:lnTo>
                    <a:pt x="0" y="1822756"/>
                  </a:lnTo>
                  <a:lnTo>
                    <a:pt x="0" y="321663"/>
                  </a:lnTo>
                  <a:close/>
                </a:path>
              </a:pathLst>
            </a:cu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6480" tIns="329918" rIns="566143" bIns="329918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300" kern="1200"/>
                <a:t>K5HC Teacher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300" kern="1200"/>
                <a:t>1.5 – 3.5 hours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BAD92E9-9AD0-74B4-2CA5-BDC898AE5F6E}"/>
                </a:ext>
              </a:extLst>
            </p:cNvPr>
            <p:cNvSpPr/>
            <p:nvPr/>
          </p:nvSpPr>
          <p:spPr>
            <a:xfrm>
              <a:off x="6905773" y="3145107"/>
              <a:ext cx="1206689" cy="1117822"/>
            </a:xfrm>
            <a:custGeom>
              <a:avLst/>
              <a:gdLst>
                <a:gd name="connsiteX0" fmla="*/ 0 w 1206689"/>
                <a:gd name="connsiteY0" fmla="*/ 558911 h 1117822"/>
                <a:gd name="connsiteX1" fmla="*/ 603345 w 1206689"/>
                <a:gd name="connsiteY1" fmla="*/ 0 h 1117822"/>
                <a:gd name="connsiteX2" fmla="*/ 1206690 w 1206689"/>
                <a:gd name="connsiteY2" fmla="*/ 558911 h 1117822"/>
                <a:gd name="connsiteX3" fmla="*/ 603345 w 1206689"/>
                <a:gd name="connsiteY3" fmla="*/ 1117822 h 1117822"/>
                <a:gd name="connsiteX4" fmla="*/ 0 w 1206689"/>
                <a:gd name="connsiteY4" fmla="*/ 558911 h 111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689" h="1117822">
                  <a:moveTo>
                    <a:pt x="0" y="558911"/>
                  </a:moveTo>
                  <a:cubicBezTo>
                    <a:pt x="0" y="250233"/>
                    <a:pt x="270127" y="0"/>
                    <a:pt x="603345" y="0"/>
                  </a:cubicBezTo>
                  <a:cubicBezTo>
                    <a:pt x="936563" y="0"/>
                    <a:pt x="1206690" y="250233"/>
                    <a:pt x="1206690" y="558911"/>
                  </a:cubicBezTo>
                  <a:cubicBezTo>
                    <a:pt x="1206690" y="867589"/>
                    <a:pt x="936563" y="1117822"/>
                    <a:pt x="603345" y="1117822"/>
                  </a:cubicBezTo>
                  <a:cubicBezTo>
                    <a:pt x="270127" y="1117822"/>
                    <a:pt x="0" y="867589"/>
                    <a:pt x="0" y="558911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3066" tIns="170051" rIns="183066" bIns="170051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/>
                <a:t>Academic Test</a:t>
              </a:r>
            </a:p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/>
                <a:t>(IOWA)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09887C3-47C6-2BB1-62FB-03EC731B6E68}"/>
                </a:ext>
              </a:extLst>
            </p:cNvPr>
            <p:cNvSpPr/>
            <p:nvPr/>
          </p:nvSpPr>
          <p:spPr>
            <a:xfrm>
              <a:off x="4526539" y="3021870"/>
              <a:ext cx="2164630" cy="1689954"/>
            </a:xfrm>
            <a:custGeom>
              <a:avLst/>
              <a:gdLst>
                <a:gd name="connsiteX0" fmla="*/ 0 w 2609003"/>
                <a:gd name="connsiteY0" fmla="*/ 395271 h 2635143"/>
                <a:gd name="connsiteX1" fmla="*/ 1304502 w 2609003"/>
                <a:gd name="connsiteY1" fmla="*/ 395271 h 2635143"/>
                <a:gd name="connsiteX2" fmla="*/ 1304502 w 2609003"/>
                <a:gd name="connsiteY2" fmla="*/ 0 h 2635143"/>
                <a:gd name="connsiteX3" fmla="*/ 2609003 w 2609003"/>
                <a:gd name="connsiteY3" fmla="*/ 1317572 h 2635143"/>
                <a:gd name="connsiteX4" fmla="*/ 1304502 w 2609003"/>
                <a:gd name="connsiteY4" fmla="*/ 2635143 h 2635143"/>
                <a:gd name="connsiteX5" fmla="*/ 1304502 w 2609003"/>
                <a:gd name="connsiteY5" fmla="*/ 2239872 h 2635143"/>
                <a:gd name="connsiteX6" fmla="*/ 0 w 2609003"/>
                <a:gd name="connsiteY6" fmla="*/ 2239872 h 2635143"/>
                <a:gd name="connsiteX7" fmla="*/ 0 w 2609003"/>
                <a:gd name="connsiteY7" fmla="*/ 395271 h 263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09003" h="2635143">
                  <a:moveTo>
                    <a:pt x="0" y="395271"/>
                  </a:moveTo>
                  <a:lnTo>
                    <a:pt x="1304502" y="395271"/>
                  </a:lnTo>
                  <a:lnTo>
                    <a:pt x="1304502" y="0"/>
                  </a:lnTo>
                  <a:lnTo>
                    <a:pt x="2609003" y="1317572"/>
                  </a:lnTo>
                  <a:lnTo>
                    <a:pt x="1304502" y="2635143"/>
                  </a:lnTo>
                  <a:lnTo>
                    <a:pt x="1304502" y="2239872"/>
                  </a:lnTo>
                  <a:lnTo>
                    <a:pt x="0" y="2239872"/>
                  </a:lnTo>
                  <a:lnTo>
                    <a:pt x="0" y="395271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2731" tIns="402891" rIns="700103" bIns="402891" numCol="1" spcCol="1270" anchor="ctr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 dirty="0"/>
                <a:t>K5HC Teacher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 dirty="0"/>
                <a:t>30 minutes-1hour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 dirty="0"/>
                <a:t>Students with qualifying score will move on to the NNAT and IOWA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2F42CA7-8759-433C-756E-4308B4EB26DA}"/>
                </a:ext>
              </a:extLst>
            </p:cNvPr>
            <p:cNvSpPr/>
            <p:nvPr/>
          </p:nvSpPr>
          <p:spPr>
            <a:xfrm>
              <a:off x="3894248" y="3271998"/>
              <a:ext cx="1199677" cy="1189698"/>
            </a:xfrm>
            <a:custGeom>
              <a:avLst/>
              <a:gdLst>
                <a:gd name="connsiteX0" fmla="*/ 0 w 1169134"/>
                <a:gd name="connsiteY0" fmla="*/ 598759 h 1197517"/>
                <a:gd name="connsiteX1" fmla="*/ 584567 w 1169134"/>
                <a:gd name="connsiteY1" fmla="*/ 0 h 1197517"/>
                <a:gd name="connsiteX2" fmla="*/ 1169134 w 1169134"/>
                <a:gd name="connsiteY2" fmla="*/ 598759 h 1197517"/>
                <a:gd name="connsiteX3" fmla="*/ 584567 w 1169134"/>
                <a:gd name="connsiteY3" fmla="*/ 1197518 h 1197517"/>
                <a:gd name="connsiteX4" fmla="*/ 0 w 1169134"/>
                <a:gd name="connsiteY4" fmla="*/ 598759 h 119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134" h="1197517">
                  <a:moveTo>
                    <a:pt x="0" y="598759"/>
                  </a:moveTo>
                  <a:cubicBezTo>
                    <a:pt x="0" y="268074"/>
                    <a:pt x="261720" y="0"/>
                    <a:pt x="584567" y="0"/>
                  </a:cubicBezTo>
                  <a:cubicBezTo>
                    <a:pt x="907414" y="0"/>
                    <a:pt x="1169134" y="268074"/>
                    <a:pt x="1169134" y="598759"/>
                  </a:cubicBezTo>
                  <a:cubicBezTo>
                    <a:pt x="1169134" y="929444"/>
                    <a:pt x="907414" y="1197518"/>
                    <a:pt x="584567" y="1197518"/>
                  </a:cubicBezTo>
                  <a:cubicBezTo>
                    <a:pt x="261720" y="1197518"/>
                    <a:pt x="0" y="929444"/>
                    <a:pt x="0" y="59875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566" tIns="181722" rIns="177566" bIns="181722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/>
                <a:t>Cognitive Screener</a:t>
              </a:r>
            </a:p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/>
                <a:t>(</a:t>
              </a:r>
              <a:r>
                <a:rPr lang="en-US" sz="1400" b="1" dirty="0" err="1"/>
                <a:t>CogAT</a:t>
              </a:r>
              <a:r>
                <a:rPr lang="en-US" sz="1400" b="1" kern="1200" dirty="0"/>
                <a:t>)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BA94135-6C4E-4B7B-0128-D12AE546590E}"/>
              </a:ext>
            </a:extLst>
          </p:cNvPr>
          <p:cNvSpPr txBox="1"/>
          <p:nvPr/>
        </p:nvSpPr>
        <p:spPr>
          <a:xfrm>
            <a:off x="1922031" y="902406"/>
            <a:ext cx="5470717" cy="2100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lvl="1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200" b="1" dirty="0"/>
              <a:t>Fall:</a:t>
            </a:r>
          </a:p>
          <a:p>
            <a:pPr marL="285750" lvl="1" indent="-285750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Administered by c</a:t>
            </a:r>
            <a:r>
              <a:rPr lang="en-US" sz="1800" kern="1200" dirty="0"/>
              <a:t>lassroom teacher</a:t>
            </a:r>
          </a:p>
          <a:p>
            <a:pPr marL="285750" lvl="1" indent="-285750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800" kern="1200" dirty="0"/>
              <a:t>85% or above </a:t>
            </a:r>
            <a:r>
              <a:rPr lang="en-US" sz="1800" u="sng" kern="1200" dirty="0"/>
              <a:t>invited to apply to take the </a:t>
            </a:r>
            <a:r>
              <a:rPr lang="en-US" sz="1800" u="sng" dirty="0"/>
              <a:t>screener (</a:t>
            </a:r>
            <a:r>
              <a:rPr lang="en-US" sz="1800" u="sng" dirty="0" err="1"/>
              <a:t>CogAT</a:t>
            </a:r>
            <a:r>
              <a:rPr lang="en-US" sz="1800" u="sng" dirty="0"/>
              <a:t>)</a:t>
            </a:r>
            <a:endParaRPr lang="en-US" sz="1800" u="sng" kern="1200" dirty="0"/>
          </a:p>
          <a:p>
            <a:pPr marL="285750" lvl="1" indent="-285750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highlight>
                  <a:srgbClr val="FFFF00"/>
                </a:highlight>
              </a:rPr>
              <a:t>Regardless of Fall FB score, anyone can and </a:t>
            </a:r>
            <a:r>
              <a:rPr lang="en-US" sz="1800" b="1" u="sng" dirty="0">
                <a:highlight>
                  <a:srgbClr val="FFFF00"/>
                </a:highlight>
              </a:rPr>
              <a:t>must</a:t>
            </a:r>
            <a:r>
              <a:rPr lang="en-US" sz="1800" dirty="0">
                <a:highlight>
                  <a:srgbClr val="FFFF00"/>
                </a:highlight>
              </a:rPr>
              <a:t> apply</a:t>
            </a:r>
            <a:r>
              <a:rPr lang="en-US" sz="1800" dirty="0"/>
              <a:t> – only scores at or above 85% will receive an outreach letter</a:t>
            </a:r>
          </a:p>
          <a:p>
            <a:pPr marL="0" lvl="1" algn="l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40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0A5144-9FD9-B4D3-A81F-DF967458BA88}"/>
              </a:ext>
            </a:extLst>
          </p:cNvPr>
          <p:cNvSpPr/>
          <p:nvPr/>
        </p:nvSpPr>
        <p:spPr>
          <a:xfrm>
            <a:off x="238946" y="1417700"/>
            <a:ext cx="1533308" cy="746400"/>
          </a:xfrm>
          <a:custGeom>
            <a:avLst/>
            <a:gdLst>
              <a:gd name="connsiteX0" fmla="*/ 0 w 1179676"/>
              <a:gd name="connsiteY0" fmla="*/ 561491 h 1122981"/>
              <a:gd name="connsiteX1" fmla="*/ 589838 w 1179676"/>
              <a:gd name="connsiteY1" fmla="*/ 0 h 1122981"/>
              <a:gd name="connsiteX2" fmla="*/ 1179676 w 1179676"/>
              <a:gd name="connsiteY2" fmla="*/ 561491 h 1122981"/>
              <a:gd name="connsiteX3" fmla="*/ 589838 w 1179676"/>
              <a:gd name="connsiteY3" fmla="*/ 1122982 h 1122981"/>
              <a:gd name="connsiteX4" fmla="*/ 0 w 1179676"/>
              <a:gd name="connsiteY4" fmla="*/ 561491 h 112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9676" h="1122981">
                <a:moveTo>
                  <a:pt x="0" y="561491"/>
                </a:moveTo>
                <a:cubicBezTo>
                  <a:pt x="0" y="251388"/>
                  <a:pt x="264079" y="0"/>
                  <a:pt x="589838" y="0"/>
                </a:cubicBezTo>
                <a:cubicBezTo>
                  <a:pt x="915597" y="0"/>
                  <a:pt x="1179676" y="251388"/>
                  <a:pt x="1179676" y="561491"/>
                </a:cubicBezTo>
                <a:cubicBezTo>
                  <a:pt x="1179676" y="871594"/>
                  <a:pt x="915597" y="1122982"/>
                  <a:pt x="589838" y="1122982"/>
                </a:cubicBezTo>
                <a:cubicBezTo>
                  <a:pt x="264079" y="1122982"/>
                  <a:pt x="0" y="871594"/>
                  <a:pt x="0" y="561491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745" tIns="171442" rIns="179745" bIns="171442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FastBridge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4AAEE3A-B679-1028-0377-3E8209F20F7F}"/>
              </a:ext>
            </a:extLst>
          </p:cNvPr>
          <p:cNvSpPr/>
          <p:nvPr/>
        </p:nvSpPr>
        <p:spPr>
          <a:xfrm>
            <a:off x="7739410" y="5252792"/>
            <a:ext cx="1373521" cy="1406850"/>
          </a:xfrm>
          <a:custGeom>
            <a:avLst/>
            <a:gdLst>
              <a:gd name="connsiteX0" fmla="*/ 0 w 1166319"/>
              <a:gd name="connsiteY0" fmla="*/ 572965 h 1145929"/>
              <a:gd name="connsiteX1" fmla="*/ 583160 w 1166319"/>
              <a:gd name="connsiteY1" fmla="*/ 0 h 1145929"/>
              <a:gd name="connsiteX2" fmla="*/ 1166320 w 1166319"/>
              <a:gd name="connsiteY2" fmla="*/ 572965 h 1145929"/>
              <a:gd name="connsiteX3" fmla="*/ 583160 w 1166319"/>
              <a:gd name="connsiteY3" fmla="*/ 1145930 h 1145929"/>
              <a:gd name="connsiteX4" fmla="*/ 0 w 1166319"/>
              <a:gd name="connsiteY4" fmla="*/ 572965 h 114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319" h="1145929">
                <a:moveTo>
                  <a:pt x="0" y="572965"/>
                </a:moveTo>
                <a:cubicBezTo>
                  <a:pt x="0" y="256525"/>
                  <a:pt x="261090" y="0"/>
                  <a:pt x="583160" y="0"/>
                </a:cubicBezTo>
                <a:cubicBezTo>
                  <a:pt x="905230" y="0"/>
                  <a:pt x="1166320" y="256525"/>
                  <a:pt x="1166320" y="572965"/>
                </a:cubicBezTo>
                <a:cubicBezTo>
                  <a:pt x="1166320" y="889405"/>
                  <a:pt x="905230" y="1145930"/>
                  <a:pt x="583160" y="1145930"/>
                </a:cubicBezTo>
                <a:cubicBezTo>
                  <a:pt x="261090" y="1145930"/>
                  <a:pt x="0" y="889405"/>
                  <a:pt x="0" y="572965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788" tIns="174802" rIns="177788" bIns="174802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/>
              <a:t>WINTER FastBridge</a:t>
            </a:r>
            <a:endParaRPr lang="en-US" sz="1400" b="1" kern="12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F703DEE-4ADD-C91B-6B49-45B4F2C27E37}"/>
              </a:ext>
            </a:extLst>
          </p:cNvPr>
          <p:cNvSpPr/>
          <p:nvPr/>
        </p:nvSpPr>
        <p:spPr>
          <a:xfrm>
            <a:off x="305079" y="3477328"/>
            <a:ext cx="1467175" cy="1504104"/>
          </a:xfrm>
          <a:custGeom>
            <a:avLst/>
            <a:gdLst>
              <a:gd name="connsiteX0" fmla="*/ 0 w 1169134"/>
              <a:gd name="connsiteY0" fmla="*/ 598759 h 1197517"/>
              <a:gd name="connsiteX1" fmla="*/ 584567 w 1169134"/>
              <a:gd name="connsiteY1" fmla="*/ 0 h 1197517"/>
              <a:gd name="connsiteX2" fmla="*/ 1169134 w 1169134"/>
              <a:gd name="connsiteY2" fmla="*/ 598759 h 1197517"/>
              <a:gd name="connsiteX3" fmla="*/ 584567 w 1169134"/>
              <a:gd name="connsiteY3" fmla="*/ 1197518 h 1197517"/>
              <a:gd name="connsiteX4" fmla="*/ 0 w 1169134"/>
              <a:gd name="connsiteY4" fmla="*/ 598759 h 119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9134" h="1197517">
                <a:moveTo>
                  <a:pt x="0" y="598759"/>
                </a:moveTo>
                <a:cubicBezTo>
                  <a:pt x="0" y="268074"/>
                  <a:pt x="261720" y="0"/>
                  <a:pt x="584567" y="0"/>
                </a:cubicBezTo>
                <a:cubicBezTo>
                  <a:pt x="907414" y="0"/>
                  <a:pt x="1169134" y="268074"/>
                  <a:pt x="1169134" y="598759"/>
                </a:cubicBezTo>
                <a:cubicBezTo>
                  <a:pt x="1169134" y="929444"/>
                  <a:pt x="907414" y="1197518"/>
                  <a:pt x="584567" y="1197518"/>
                </a:cubicBezTo>
                <a:cubicBezTo>
                  <a:pt x="261720" y="1197518"/>
                  <a:pt x="0" y="929444"/>
                  <a:pt x="0" y="59875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566" tIns="181722" rIns="177566" bIns="181722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/>
              <a:t>Application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B1EBA6-2B3C-8178-8929-2F3EC89255E5}"/>
              </a:ext>
            </a:extLst>
          </p:cNvPr>
          <p:cNvSpPr txBox="1"/>
          <p:nvPr/>
        </p:nvSpPr>
        <p:spPr>
          <a:xfrm>
            <a:off x="413347" y="5502165"/>
            <a:ext cx="7020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Questions? Visit the Accelerated Programs Website</a:t>
            </a:r>
            <a:br>
              <a:rPr lang="en-US" dirty="0"/>
            </a:br>
            <a:endParaRPr lang="en-US" dirty="0"/>
          </a:p>
          <a:p>
            <a:r>
              <a:rPr lang="en-US" dirty="0">
                <a:hlinkClick r:id="rId3"/>
              </a:rPr>
              <a:t>https://www.lwsd.org/programs-and-services/accelerated-programs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36507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lags of the world frame Cut Out Stock Images &amp; Pictures - Alamy">
            <a:extLst>
              <a:ext uri="{FF2B5EF4-FFF2-40B4-BE49-F238E27FC236}">
                <a16:creationId xmlns:a16="http://schemas.microsoft.com/office/drawing/2014/main" id="{86D1EAF5-1A10-EA68-D90B-D9B386AFCC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" t="5324" r="3966" b="14074"/>
          <a:stretch/>
        </p:blipFill>
        <p:spPr bwMode="auto">
          <a:xfrm>
            <a:off x="0" y="0"/>
            <a:ext cx="12192000" cy="686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3ABE3C-8C5D-B59C-47B7-34A51D20CCAD}"/>
              </a:ext>
            </a:extLst>
          </p:cNvPr>
          <p:cNvSpPr txBox="1"/>
          <p:nvPr/>
        </p:nvSpPr>
        <p:spPr>
          <a:xfrm>
            <a:off x="1283494" y="1714769"/>
            <a:ext cx="5430837" cy="424731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0" i="0" dirty="0">
                <a:solidFill>
                  <a:srgbClr val="242424"/>
                </a:solidFill>
                <a:effectLst/>
                <a:latin typeface="-apple-system"/>
              </a:rPr>
              <a:t>We provide </a:t>
            </a:r>
            <a:r>
              <a:rPr lang="en-US" sz="2400" b="1" i="0" u="sng" dirty="0">
                <a:solidFill>
                  <a:srgbClr val="242424"/>
                </a:solidFill>
                <a:effectLst/>
                <a:latin typeface="-apple-system"/>
              </a:rPr>
              <a:t>English</a:t>
            </a:r>
            <a:r>
              <a:rPr lang="en-US" sz="2400" b="0" i="0" dirty="0">
                <a:solidFill>
                  <a:srgbClr val="242424"/>
                </a:solidFill>
                <a:effectLst/>
                <a:latin typeface="-apple-system"/>
              </a:rPr>
              <a:t> instruction and support to multilingual students in all </a:t>
            </a:r>
            <a:r>
              <a:rPr lang="en-US" sz="2400" b="0" i="0">
                <a:solidFill>
                  <a:srgbClr val="242424"/>
                </a:solidFill>
                <a:effectLst/>
                <a:latin typeface="-apple-system"/>
              </a:rPr>
              <a:t>grades</a:t>
            </a:r>
            <a:r>
              <a:rPr lang="en-US" sz="2400">
                <a:solidFill>
                  <a:srgbClr val="242424"/>
                </a:solidFill>
                <a:latin typeface="-apple-system"/>
              </a:rPr>
              <a:t> focusing </a:t>
            </a:r>
            <a:r>
              <a:rPr lang="en-US" sz="2400" dirty="0">
                <a:solidFill>
                  <a:srgbClr val="242424"/>
                </a:solidFill>
                <a:latin typeface="-apple-system"/>
              </a:rPr>
              <a:t>on …</a:t>
            </a:r>
          </a:p>
          <a:p>
            <a:r>
              <a:rPr lang="en-US" sz="1000" dirty="0">
                <a:solidFill>
                  <a:srgbClr val="7030A0"/>
                </a:solidFill>
                <a:latin typeface="-apple-system"/>
              </a:rPr>
              <a:t>          </a:t>
            </a:r>
          </a:p>
          <a:p>
            <a:r>
              <a:rPr lang="en-US" sz="2400" dirty="0">
                <a:solidFill>
                  <a:srgbClr val="7030A0"/>
                </a:solidFill>
                <a:latin typeface="-apple-system"/>
              </a:rPr>
              <a:t>          </a:t>
            </a:r>
            <a:r>
              <a:rPr lang="en-US" sz="3600" dirty="0">
                <a:solidFill>
                  <a:srgbClr val="7030A0"/>
                </a:solidFill>
                <a:latin typeface="-apple-system"/>
              </a:rPr>
              <a:t>listening</a:t>
            </a:r>
            <a:r>
              <a:rPr lang="en-US" sz="2400" dirty="0">
                <a:solidFill>
                  <a:srgbClr val="7030A0"/>
                </a:solidFill>
                <a:latin typeface="-apple-system"/>
              </a:rPr>
              <a:t>                   </a:t>
            </a:r>
            <a:r>
              <a:rPr lang="en-US" sz="3600" dirty="0">
                <a:solidFill>
                  <a:srgbClr val="0070C0"/>
                </a:solidFill>
                <a:latin typeface="-apple-system"/>
              </a:rPr>
              <a:t>speaking</a:t>
            </a:r>
            <a:endParaRPr lang="en-US" sz="2400" dirty="0">
              <a:solidFill>
                <a:srgbClr val="242424"/>
              </a:solidFill>
              <a:latin typeface="-apple-system"/>
            </a:endParaRPr>
          </a:p>
          <a:p>
            <a:r>
              <a:rPr lang="en-US" sz="1000" dirty="0">
                <a:solidFill>
                  <a:srgbClr val="92D050"/>
                </a:solidFill>
                <a:latin typeface="-apple-system"/>
              </a:rPr>
              <a:t>          </a:t>
            </a:r>
          </a:p>
          <a:p>
            <a:r>
              <a:rPr lang="en-US" sz="2400" dirty="0">
                <a:solidFill>
                  <a:srgbClr val="92D050"/>
                </a:solidFill>
                <a:latin typeface="-apple-system"/>
              </a:rPr>
              <a:t>          </a:t>
            </a:r>
            <a:r>
              <a:rPr lang="en-US" sz="3600" dirty="0">
                <a:solidFill>
                  <a:srgbClr val="92D050"/>
                </a:solidFill>
                <a:latin typeface="-apple-system"/>
              </a:rPr>
              <a:t>reading              </a:t>
            </a:r>
            <a:r>
              <a:rPr lang="en-US" sz="3600" dirty="0">
                <a:solidFill>
                  <a:srgbClr val="C00000"/>
                </a:solidFill>
                <a:latin typeface="-apple-system"/>
              </a:rPr>
              <a:t>writing</a:t>
            </a:r>
            <a:endParaRPr lang="en-US" sz="3600" b="0" i="0" dirty="0">
              <a:solidFill>
                <a:srgbClr val="242424"/>
              </a:solidFill>
              <a:effectLst/>
              <a:latin typeface="-apple-system"/>
            </a:endParaRPr>
          </a:p>
          <a:p>
            <a:pPr algn="l"/>
            <a:endParaRPr lang="en-US" sz="1000" dirty="0">
              <a:solidFill>
                <a:srgbClr val="242424"/>
              </a:solidFill>
              <a:latin typeface="-apple-system"/>
            </a:endParaRPr>
          </a:p>
          <a:p>
            <a:pPr algn="l"/>
            <a:r>
              <a:rPr lang="en-US" sz="2400" b="0" i="0" dirty="0">
                <a:solidFill>
                  <a:srgbClr val="242424"/>
                </a:solidFill>
                <a:effectLst/>
                <a:latin typeface="-apple-system"/>
              </a:rPr>
              <a:t>The type and level of English support is determined by students' WIDA test scores and other assessments given by classroom and intervention teachers.</a:t>
            </a:r>
            <a:endParaRPr lang="en-US" dirty="0">
              <a:solidFill>
                <a:srgbClr val="242424"/>
              </a:solidFill>
              <a:latin typeface="-apple-syste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6A201-8E83-6945-1C9F-E9AA81F02ADD}"/>
              </a:ext>
            </a:extLst>
          </p:cNvPr>
          <p:cNvSpPr txBox="1"/>
          <p:nvPr/>
        </p:nvSpPr>
        <p:spPr>
          <a:xfrm>
            <a:off x="6429368" y="2115849"/>
            <a:ext cx="4543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242424"/>
                </a:solidFill>
                <a:effectLst/>
                <a:latin typeface="-apple-system"/>
              </a:rPr>
              <a:t>Questions about English support can be directed to the Multilingual Teachers: </a:t>
            </a:r>
            <a:endParaRPr lang="en-US" dirty="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Content Placeholder 7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79C6F9D3-D795-ABF7-ABC7-4CFC7964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681" y="2955548"/>
            <a:ext cx="1762138" cy="18954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63ACE-9348-2927-2E59-5B487223B8B5}"/>
              </a:ext>
            </a:extLst>
          </p:cNvPr>
          <p:cNvSpPr txBox="1"/>
          <p:nvPr/>
        </p:nvSpPr>
        <p:spPr>
          <a:xfrm>
            <a:off x="6972700" y="4949739"/>
            <a:ext cx="1816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Domini Dean</a:t>
            </a:r>
          </a:p>
          <a:p>
            <a:r>
              <a:rPr lang="en-US" dirty="0"/>
              <a:t>ddean@lwsd.org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0C1B42-0CBF-4A87-F0CA-D2B4672C0A90}"/>
              </a:ext>
            </a:extLst>
          </p:cNvPr>
          <p:cNvSpPr txBox="1"/>
          <p:nvPr/>
        </p:nvSpPr>
        <p:spPr>
          <a:xfrm>
            <a:off x="1423086" y="869272"/>
            <a:ext cx="93458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ook Antiqua" panose="02040602050305030304" pitchFamily="18" charset="0"/>
              </a:rPr>
              <a:t>Multilingual Learner </a:t>
            </a:r>
            <a:r>
              <a:rPr lang="en-US" sz="4400" dirty="0">
                <a:solidFill>
                  <a:srgbClr val="C00000"/>
                </a:solidFill>
                <a:latin typeface="Book Antiqua" panose="02040602050305030304" pitchFamily="18" charset="0"/>
              </a:rPr>
              <a:t>(ML) </a:t>
            </a:r>
            <a:r>
              <a:rPr lang="en-US" sz="4400" b="1" dirty="0">
                <a:latin typeface="Book Antiqua" panose="02040602050305030304" pitchFamily="18" charset="0"/>
              </a:rPr>
              <a:t>Program</a:t>
            </a:r>
          </a:p>
        </p:txBody>
      </p:sp>
      <p:pic>
        <p:nvPicPr>
          <p:cNvPr id="8" name="Picture 16" descr="77,922 Listening Illustrations &amp; Clip Art - iStock | Conversation,  Communication, Listening business">
            <a:extLst>
              <a:ext uri="{FF2B5EF4-FFF2-40B4-BE49-F238E27FC236}">
                <a16:creationId xmlns:a16="http://schemas.microsoft.com/office/drawing/2014/main" id="{B6C2056D-BD88-D364-27C1-081CE0747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14" y="3023357"/>
            <a:ext cx="584890" cy="5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English conversation | SFU Library">
            <a:extLst>
              <a:ext uri="{FF2B5EF4-FFF2-40B4-BE49-F238E27FC236}">
                <a16:creationId xmlns:a16="http://schemas.microsoft.com/office/drawing/2014/main" id="{D7A5D87A-4A4F-37F6-44F5-9B5B0D481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5" y="3002061"/>
            <a:ext cx="684855" cy="59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255,223 Book Clip Art Images, Stock Photos &amp; Vectors | Shutterstock">
            <a:extLst>
              <a:ext uri="{FF2B5EF4-FFF2-40B4-BE49-F238E27FC236}">
                <a16:creationId xmlns:a16="http://schemas.microsoft.com/office/drawing/2014/main" id="{5F396EEC-8FE9-8935-31B7-BDE471D33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 t="19311" r="1374" b="26554"/>
          <a:stretch/>
        </p:blipFill>
        <p:spPr bwMode="auto">
          <a:xfrm>
            <a:off x="1463605" y="3781337"/>
            <a:ext cx="536717" cy="45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4" descr="Free Pen Clipart Pictures - Clipartix | Hand outline, Clip art, Free pen">
            <a:extLst>
              <a:ext uri="{FF2B5EF4-FFF2-40B4-BE49-F238E27FC236}">
                <a16:creationId xmlns:a16="http://schemas.microsoft.com/office/drawing/2014/main" id="{9792A6CE-8643-48E5-AC71-EA666B5D0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6922" r="7712" b="18230"/>
          <a:stretch/>
        </p:blipFill>
        <p:spPr bwMode="auto">
          <a:xfrm>
            <a:off x="4171951" y="3672218"/>
            <a:ext cx="643580" cy="56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erson standing in front of a door&#10;&#10;Description automatically generated">
            <a:extLst>
              <a:ext uri="{FF2B5EF4-FFF2-40B4-BE49-F238E27FC236}">
                <a16:creationId xmlns:a16="http://schemas.microsoft.com/office/drawing/2014/main" id="{17009D2B-0AA1-DDF8-38B1-F578A5BA9A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1" t="6288" r="59227" b="67652"/>
          <a:stretch/>
        </p:blipFill>
        <p:spPr>
          <a:xfrm>
            <a:off x="8938507" y="2955548"/>
            <a:ext cx="1774379" cy="18954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756D82-DDD3-E7F2-7A06-FB61F11A719D}"/>
              </a:ext>
            </a:extLst>
          </p:cNvPr>
          <p:cNvSpPr txBox="1"/>
          <p:nvPr/>
        </p:nvSpPr>
        <p:spPr>
          <a:xfrm>
            <a:off x="8896786" y="4949739"/>
            <a:ext cx="1920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Bella Chavez</a:t>
            </a:r>
          </a:p>
          <a:p>
            <a:r>
              <a:rPr lang="en-US" dirty="0"/>
              <a:t>ichavez@lwsd.org</a:t>
            </a:r>
          </a:p>
        </p:txBody>
      </p:sp>
    </p:spTree>
    <p:extLst>
      <p:ext uri="{BB962C8B-B14F-4D97-AF65-F5344CB8AC3E}">
        <p14:creationId xmlns:p14="http://schemas.microsoft.com/office/powerpoint/2010/main" val="3019810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E4F6-D931-49B9-AB02-03F63F049B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JME Specialist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755E56-2F69-4FF3-A9C6-07943547AA73}"/>
              </a:ext>
            </a:extLst>
          </p:cNvPr>
          <p:cNvSpPr txBox="1"/>
          <p:nvPr/>
        </p:nvSpPr>
        <p:spPr>
          <a:xfrm>
            <a:off x="9359462" y="1498992"/>
            <a:ext cx="291964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</a:rPr>
              <a:t>Physical Education</a:t>
            </a:r>
          </a:p>
          <a:p>
            <a:r>
              <a:rPr lang="en-US" sz="2000"/>
              <a:t>Mr. Rothenberg</a:t>
            </a:r>
          </a:p>
          <a:p>
            <a:r>
              <a:rPr lang="en-US" sz="2000">
                <a:hlinkClick r:id="rId2"/>
              </a:rPr>
              <a:t>jrothenberg@lwsd.org</a:t>
            </a:r>
            <a:r>
              <a:rPr lang="en-US" sz="2000"/>
              <a:t> </a:t>
            </a:r>
          </a:p>
          <a:p>
            <a:endParaRPr lang="en-US" sz="2400"/>
          </a:p>
          <a:p>
            <a:r>
              <a:rPr lang="en-US" sz="2400" b="1">
                <a:solidFill>
                  <a:schemeClr val="accent2"/>
                </a:solidFill>
              </a:rPr>
              <a:t>Library</a:t>
            </a:r>
          </a:p>
          <a:p>
            <a:r>
              <a:rPr lang="en-US" sz="2000"/>
              <a:t>Ms. Kehrli</a:t>
            </a:r>
          </a:p>
          <a:p>
            <a:r>
              <a:rPr lang="en-US" sz="2400">
                <a:hlinkClick r:id="rId3"/>
              </a:rPr>
              <a:t>stkehrli@lwsd.org</a:t>
            </a:r>
            <a:r>
              <a:rPr lang="en-US" sz="2400"/>
              <a:t> </a:t>
            </a:r>
          </a:p>
          <a:p>
            <a:endParaRPr lang="en-US" sz="2400"/>
          </a:p>
          <a:p>
            <a:r>
              <a:rPr lang="en-US" sz="2400" b="1">
                <a:solidFill>
                  <a:schemeClr val="accent1"/>
                </a:solidFill>
              </a:rPr>
              <a:t>Music</a:t>
            </a:r>
          </a:p>
          <a:p>
            <a:r>
              <a:rPr lang="en-US" sz="2000"/>
              <a:t>Ms. Metz</a:t>
            </a:r>
          </a:p>
          <a:p>
            <a:r>
              <a:rPr lang="en-US" sz="2400">
                <a:hlinkClick r:id="rId4"/>
              </a:rPr>
              <a:t>kmetz@lwsd.org</a:t>
            </a:r>
            <a:r>
              <a:rPr lang="en-US" sz="2400"/>
              <a:t> </a:t>
            </a:r>
          </a:p>
          <a:p>
            <a:endParaRPr lang="en-US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7607507E-4B2C-4A2F-A742-4B0E46697D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29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566E947-FB18-4E34-92A1-7AE660349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1FB687-F018-4798-90C8-38F1111E1A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28428" y="272368"/>
            <a:ext cx="1741251" cy="1143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DCD22F-78BD-13E9-D9C5-94EE85F5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67" y="5257630"/>
            <a:ext cx="10908667" cy="10214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Music is 2 times a week! </a:t>
            </a:r>
            <a:br>
              <a:rPr lang="en-US" sz="3300" dirty="0">
                <a:latin typeface="Baskerville Old Face" panose="02020602080505020303" pitchFamily="18" charset="0"/>
              </a:rPr>
            </a:br>
            <a:r>
              <a:rPr lang="en-US" sz="3300" dirty="0">
                <a:latin typeface="Baskerville Old Face" panose="02020602080505020303" pitchFamily="18" charset="0"/>
              </a:rPr>
              <a:t>We will learn how to…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BAA161-AE24-467D-9AE2-A99E23CD7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7030" y="-5522982"/>
            <a:ext cx="384048" cy="1143001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9EFDDB89-660F-B8F5-F8EE-FB421222AA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792394"/>
              </p:ext>
            </p:extLst>
          </p:nvPr>
        </p:nvGraphicFramePr>
        <p:xfrm>
          <a:off x="702727" y="1029176"/>
          <a:ext cx="10786546" cy="3444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6839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47067-78D9-856B-BE4E-CF3F9062E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4" y="21659"/>
            <a:ext cx="8503108" cy="9768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PE Class 2 times each week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B7CAA6-B597-962F-A9E2-A3FBC7AB6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2899" y="910354"/>
            <a:ext cx="7063739" cy="12082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Be ready to move by wearing safe running shoes! </a:t>
            </a:r>
          </a:p>
        </p:txBody>
      </p:sp>
      <p:pic>
        <p:nvPicPr>
          <p:cNvPr id="1028" name="Picture 4" descr="Image result for gym shoes PE cartoon">
            <a:extLst>
              <a:ext uri="{FF2B5EF4-FFF2-40B4-BE49-F238E27FC236}">
                <a16:creationId xmlns:a16="http://schemas.microsoft.com/office/drawing/2014/main" id="{75BE39AA-74CB-604C-CD83-BE70C4A94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101" y="487806"/>
            <a:ext cx="1050660" cy="84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stick figure with a face and hand waving&#10;&#10;Description automatically generated">
            <a:extLst>
              <a:ext uri="{FF2B5EF4-FFF2-40B4-BE49-F238E27FC236}">
                <a16:creationId xmlns:a16="http://schemas.microsoft.com/office/drawing/2014/main" id="{95B88766-368D-C17B-52D9-94B1E4198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60" y="1332902"/>
            <a:ext cx="1759219" cy="1954688"/>
          </a:xfrm>
          <a:prstGeom prst="rect">
            <a:avLst/>
          </a:prstGeom>
        </p:spPr>
      </p:pic>
      <p:pic>
        <p:nvPicPr>
          <p:cNvPr id="10" name="Picture 9" descr="A stick figure with arrows and arms extended&#10;&#10;Description automatically generated">
            <a:extLst>
              <a:ext uri="{FF2B5EF4-FFF2-40B4-BE49-F238E27FC236}">
                <a16:creationId xmlns:a16="http://schemas.microsoft.com/office/drawing/2014/main" id="{09D11188-2757-3F46-DAF4-54CA0EF79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374" y="1908906"/>
            <a:ext cx="1759219" cy="1922764"/>
          </a:xfrm>
          <a:prstGeom prst="rect">
            <a:avLst/>
          </a:prstGeom>
        </p:spPr>
      </p:pic>
      <p:pic>
        <p:nvPicPr>
          <p:cNvPr id="29" name="Picture 28" descr="A cartoon of kids and basketball&#10;&#10;Description automatically generated with medium confidence">
            <a:extLst>
              <a:ext uri="{FF2B5EF4-FFF2-40B4-BE49-F238E27FC236}">
                <a16:creationId xmlns:a16="http://schemas.microsoft.com/office/drawing/2014/main" id="{AFE55B44-88A4-829D-833B-E01FAA65DD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488" y="2541123"/>
            <a:ext cx="1759219" cy="1985287"/>
          </a:xfrm>
          <a:prstGeom prst="rect">
            <a:avLst/>
          </a:prstGeom>
        </p:spPr>
      </p:pic>
      <p:pic>
        <p:nvPicPr>
          <p:cNvPr id="41" name="Picture 40" descr="A group of people playing basketball&#10;&#10;Description automatically generated">
            <a:extLst>
              <a:ext uri="{FF2B5EF4-FFF2-40B4-BE49-F238E27FC236}">
                <a16:creationId xmlns:a16="http://schemas.microsoft.com/office/drawing/2014/main" id="{E2CFEA79-FEC5-77F9-7075-C872EBB1E7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602" y="3227857"/>
            <a:ext cx="1825470" cy="2046224"/>
          </a:xfrm>
          <a:prstGeom prst="rect">
            <a:avLst/>
          </a:prstGeom>
        </p:spPr>
      </p:pic>
      <p:pic>
        <p:nvPicPr>
          <p:cNvPr id="43" name="Picture 42" descr="A cartoon of kids with balls and a cart&#10;&#10;Description automatically generated">
            <a:extLst>
              <a:ext uri="{FF2B5EF4-FFF2-40B4-BE49-F238E27FC236}">
                <a16:creationId xmlns:a16="http://schemas.microsoft.com/office/drawing/2014/main" id="{31B01527-E4DB-9CD3-DEF1-DA4E170E2C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967" y="3914477"/>
            <a:ext cx="1778189" cy="1983998"/>
          </a:xfrm>
          <a:prstGeom prst="rect">
            <a:avLst/>
          </a:prstGeom>
        </p:spPr>
      </p:pic>
      <p:pic>
        <p:nvPicPr>
          <p:cNvPr id="45" name="Picture 44" descr="A stick figure with a hand up&#10;&#10;Description automatically generated">
            <a:extLst>
              <a:ext uri="{FF2B5EF4-FFF2-40B4-BE49-F238E27FC236}">
                <a16:creationId xmlns:a16="http://schemas.microsoft.com/office/drawing/2014/main" id="{BDA3B89B-8AC1-9C6B-74F6-876C1F949B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051" y="4792664"/>
            <a:ext cx="1778189" cy="19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657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bjects in a shelf">
            <a:extLst>
              <a:ext uri="{FF2B5EF4-FFF2-40B4-BE49-F238E27FC236}">
                <a16:creationId xmlns:a16="http://schemas.microsoft.com/office/drawing/2014/main" id="{6AAFAE43-D239-A7AB-EFE1-F6904770BA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3339" b="12410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7E993C-E529-B240-6BC2-BECE4C26F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2211978"/>
            <a:ext cx="3535679" cy="142572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dirty="0"/>
              <a:t>JME</a:t>
            </a:r>
            <a:br>
              <a:rPr lang="en-US" dirty="0"/>
            </a:br>
            <a:r>
              <a:rPr lang="en-US" dirty="0"/>
              <a:t> library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5C25F4-5700-1487-92FA-CA16F448F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360"/>
            <a:ext cx="3048000" cy="87758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Mrs. Kehrli</a:t>
            </a:r>
          </a:p>
          <a:p>
            <a:pPr algn="ctr"/>
            <a:r>
              <a:rPr lang="en-US" b="1" dirty="0"/>
              <a:t>stkehrli@lwsd.org</a:t>
            </a:r>
          </a:p>
        </p:txBody>
      </p:sp>
    </p:spTree>
    <p:extLst>
      <p:ext uri="{BB962C8B-B14F-4D97-AF65-F5344CB8AC3E}">
        <p14:creationId xmlns:p14="http://schemas.microsoft.com/office/powerpoint/2010/main" val="313162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593BA-C753-1773-85B8-775F3986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Program Information: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E9010-5311-CABC-D10A-C183C145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All grades visit the library for 30 minutes a week.</a:t>
            </a:r>
          </a:p>
          <a:p>
            <a:r>
              <a:rPr lang="en-US" b="1" dirty="0"/>
              <a:t>Students listen to stories, learn about digital citizenship, and how to explore their information needs.</a:t>
            </a:r>
          </a:p>
          <a:p>
            <a:r>
              <a:rPr lang="en-US" b="1" dirty="0">
                <a:solidFill>
                  <a:srgbClr val="7030A0"/>
                </a:solidFill>
              </a:rPr>
              <a:t>Grades K-1 </a:t>
            </a:r>
            <a:r>
              <a:rPr lang="en-US" b="1" dirty="0"/>
              <a:t>Check out one book a week for their classrooms.</a:t>
            </a:r>
          </a:p>
          <a:p>
            <a:r>
              <a:rPr lang="en-US" b="1" dirty="0">
                <a:solidFill>
                  <a:srgbClr val="00B050"/>
                </a:solidFill>
              </a:rPr>
              <a:t>Grades 2-3 </a:t>
            </a:r>
            <a:r>
              <a:rPr lang="en-US" b="1" dirty="0"/>
              <a:t>Check out 2 books to take home.  The books are due 1 week later.</a:t>
            </a:r>
          </a:p>
          <a:p>
            <a:r>
              <a:rPr lang="en-US" b="1" dirty="0">
                <a:solidFill>
                  <a:srgbClr val="00B0F0"/>
                </a:solidFill>
              </a:rPr>
              <a:t>Grades 4-5 </a:t>
            </a:r>
            <a:r>
              <a:rPr lang="en-US" b="1" dirty="0"/>
              <a:t>Check out 2 books to take home.  The books are due 2 weeks later.  </a:t>
            </a:r>
            <a:r>
              <a:rPr lang="en-US" b="1" dirty="0">
                <a:solidFill>
                  <a:schemeClr val="accent6"/>
                </a:solidFill>
              </a:rPr>
              <a:t>5</a:t>
            </a:r>
            <a:r>
              <a:rPr lang="en-US" b="1" baseline="30000" dirty="0">
                <a:solidFill>
                  <a:schemeClr val="accent6"/>
                </a:solidFill>
              </a:rPr>
              <a:t>th</a:t>
            </a:r>
            <a:r>
              <a:rPr lang="en-US" b="1" dirty="0">
                <a:solidFill>
                  <a:schemeClr val="accent6"/>
                </a:solidFill>
              </a:rPr>
              <a:t> graders in good standing can increase the number of books to take home after Winter Break.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282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6485-C9B0-D128-DF94-EA7BE248B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374753"/>
            <a:ext cx="4827799" cy="1034217"/>
          </a:xfrm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lang="en-US" dirty="0">
                <a:solidFill>
                  <a:schemeClr val="tx1"/>
                </a:solidFill>
              </a:rPr>
              <a:t>The Amazing Reading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8EF12-758E-48B5-7E64-F6FCEDFBB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940070"/>
            <a:ext cx="4666434" cy="277482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All 5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r>
              <a:rPr lang="en-US" b="1" dirty="0">
                <a:solidFill>
                  <a:schemeClr val="tx1"/>
                </a:solidFill>
              </a:rPr>
              <a:t> graders can participate in ARC- The Amazing Reading Challenge.</a:t>
            </a:r>
          </a:p>
          <a:p>
            <a:r>
              <a:rPr lang="en-US" b="1" dirty="0">
                <a:solidFill>
                  <a:schemeClr val="tx1"/>
                </a:solidFill>
              </a:rPr>
              <a:t>Informational letters and permission forms will go out to all 5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r>
              <a:rPr lang="en-US" b="1" dirty="0">
                <a:solidFill>
                  <a:schemeClr val="tx1"/>
                </a:solidFill>
              </a:rPr>
              <a:t> grade families, later in the fall.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 descr="A collage of books&#10;&#10;Description automatically generated">
            <a:extLst>
              <a:ext uri="{FF2B5EF4-FFF2-40B4-BE49-F238E27FC236}">
                <a16:creationId xmlns:a16="http://schemas.microsoft.com/office/drawing/2014/main" id="{57A58324-5B6D-B06A-EF56-46B619DCE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611" y="1518502"/>
            <a:ext cx="2861623" cy="381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7204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1260</TotalTime>
  <Words>1505</Words>
  <Application>Microsoft Office PowerPoint</Application>
  <PresentationFormat>Widescreen</PresentationFormat>
  <Paragraphs>256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63" baseType="lpstr">
      <vt:lpstr>Aharoni</vt:lpstr>
      <vt:lpstr>-apple-system</vt:lpstr>
      <vt:lpstr>Arial</vt:lpstr>
      <vt:lpstr>Baskerville Old Face</vt:lpstr>
      <vt:lpstr>Bobby Jones</vt:lpstr>
      <vt:lpstr>Book Antiqua</vt:lpstr>
      <vt:lpstr>Calibri</vt:lpstr>
      <vt:lpstr>Calibri Light</vt:lpstr>
      <vt:lpstr>Canva Sans</vt:lpstr>
      <vt:lpstr>Corbel</vt:lpstr>
      <vt:lpstr>Courier New</vt:lpstr>
      <vt:lpstr>franklin-gothic-urw</vt:lpstr>
      <vt:lpstr>Glacial Indifference Bold</vt:lpstr>
      <vt:lpstr>Moonlight</vt:lpstr>
      <vt:lpstr>Quire Sans</vt:lpstr>
      <vt:lpstr>Segoe UI</vt:lpstr>
      <vt:lpstr>Wingdings 2</vt:lpstr>
      <vt:lpstr>Frame</vt:lpstr>
      <vt:lpstr>5th Grade  Curriculum Night</vt:lpstr>
      <vt:lpstr>Team 5th Grade</vt:lpstr>
      <vt:lpstr>PBIS &amp; Class Philosophy</vt:lpstr>
      <vt:lpstr>Schedules</vt:lpstr>
      <vt:lpstr>Weekly Schedules</vt:lpstr>
      <vt:lpstr>Annual LWSD Calendar</vt:lpstr>
      <vt:lpstr>C.C.S.S., N.G.S.S, WA Learning Standards</vt:lpstr>
      <vt:lpstr>Social &amp; Emotional Learning </vt:lpstr>
      <vt:lpstr>Reading –  Primary Focus: Comprehension</vt:lpstr>
      <vt:lpstr>Wonders</vt:lpstr>
      <vt:lpstr>Writing –  Primary Focus:  Organization of Thinking</vt:lpstr>
      <vt:lpstr>Writing Units</vt:lpstr>
      <vt:lpstr>Math-  Primary Focus:  Operations &amp; Practices</vt:lpstr>
      <vt:lpstr>Illustrative Math Units</vt:lpstr>
      <vt:lpstr>Science-  Primary Focus: Processes &amp; Design</vt:lpstr>
      <vt:lpstr>Science Units</vt:lpstr>
      <vt:lpstr>Social Studies – Primary Focus: Civics &amp; early U.S. History</vt:lpstr>
      <vt:lpstr>Social Studies Units of Study</vt:lpstr>
      <vt:lpstr>Technology- Primary Focus: Word processing and digital citizenship</vt:lpstr>
      <vt:lpstr>LWSD Technology Code of Conduct</vt:lpstr>
      <vt:lpstr>Class Link</vt:lpstr>
      <vt:lpstr>Art- Primary Focus: Visual Arts</vt:lpstr>
      <vt:lpstr>Health- Primary Focus: Puberty and HIV/AIDS</vt:lpstr>
      <vt:lpstr>Additional Practices</vt:lpstr>
      <vt:lpstr>Weekly Report</vt:lpstr>
      <vt:lpstr>Communication</vt:lpstr>
      <vt:lpstr>Parent Square</vt:lpstr>
      <vt:lpstr>Snack </vt:lpstr>
      <vt:lpstr>Birthdays</vt:lpstr>
      <vt:lpstr>5th Grade Outdoor Education</vt:lpstr>
      <vt:lpstr>PowerPoint Presentation</vt:lpstr>
      <vt:lpstr>PowerPoint Presentation</vt:lpstr>
      <vt:lpstr>PowerPoint Presentation</vt:lpstr>
      <vt:lpstr>PowerPoint Presentation</vt:lpstr>
      <vt:lpstr>Purpose of Safety Net!</vt:lpstr>
      <vt:lpstr>Meet the Team</vt:lpstr>
      <vt:lpstr>Who is served in safety net?</vt:lpstr>
      <vt:lpstr>Accelerated Programs Testing</vt:lpstr>
      <vt:lpstr>PowerPoint Presentation</vt:lpstr>
      <vt:lpstr>JME Specialist</vt:lpstr>
      <vt:lpstr>Music is 2 times a week!  We will learn how to…</vt:lpstr>
      <vt:lpstr>PE Class 2 times each week</vt:lpstr>
      <vt:lpstr>JME  library</vt:lpstr>
      <vt:lpstr>Library Program Information:</vt:lpstr>
      <vt:lpstr>The Amazing Reading Challenge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</dc:title>
  <dc:creator>Kanehen, Nicholas</dc:creator>
  <cp:lastModifiedBy>Nicholas Kanehen</cp:lastModifiedBy>
  <cp:revision>4</cp:revision>
  <cp:lastPrinted>2021-10-01T00:18:37Z</cp:lastPrinted>
  <dcterms:created xsi:type="dcterms:W3CDTF">2021-09-25T17:22:28Z</dcterms:created>
  <dcterms:modified xsi:type="dcterms:W3CDTF">2024-09-19T20:29:12Z</dcterms:modified>
</cp:coreProperties>
</file>