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 id="2147483648" r:id="rId5"/>
    <p:sldMasterId id="2147483711" r:id="rId6"/>
    <p:sldMasterId id="2147483723" r:id="rId7"/>
    <p:sldMasterId id="2147483735" r:id="rId8"/>
    <p:sldMasterId id="2147483747" r:id="rId9"/>
  </p:sldMasterIdLst>
  <p:notesMasterIdLst>
    <p:notesMasterId r:id="rId32"/>
  </p:notesMasterIdLst>
  <p:handoutMasterIdLst>
    <p:handoutMasterId r:id="rId33"/>
  </p:handoutMasterIdLst>
  <p:sldIdLst>
    <p:sldId id="256" r:id="rId10"/>
    <p:sldId id="974" r:id="rId11"/>
    <p:sldId id="302" r:id="rId12"/>
    <p:sldId id="973" r:id="rId13"/>
    <p:sldId id="977" r:id="rId14"/>
    <p:sldId id="282" r:id="rId15"/>
    <p:sldId id="978" r:id="rId16"/>
    <p:sldId id="258" r:id="rId17"/>
    <p:sldId id="261" r:id="rId18"/>
    <p:sldId id="280" r:id="rId19"/>
    <p:sldId id="638" r:id="rId20"/>
    <p:sldId id="263" r:id="rId21"/>
    <p:sldId id="264" r:id="rId22"/>
    <p:sldId id="277" r:id="rId23"/>
    <p:sldId id="273" r:id="rId24"/>
    <p:sldId id="953" r:id="rId25"/>
    <p:sldId id="975" r:id="rId26"/>
    <p:sldId id="976" r:id="rId27"/>
    <p:sldId id="257" r:id="rId28"/>
    <p:sldId id="971" r:id="rId29"/>
    <p:sldId id="970" r:id="rId30"/>
    <p:sldId id="276"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80887F-2D71-F108-2E06-D321204D5302}" v="577" dt="2024-09-18T22:26:40.009"/>
    <p1510:client id="{73562A6E-A791-4BFC-AA7A-B967F8247B74}" v="221" dt="2024-09-19T15:46:16.790"/>
    <p1510:client id="{8606EB1F-69B7-D736-3329-3A8866AC55B8}" v="8" dt="2024-09-19T17:55:39.978"/>
    <p1510:client id="{EC604BAD-BD36-E25D-F379-69A40E1D10D1}" v="2" dt="2024-09-20T03:56:21.4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microsoft.com/office/2015/10/relationships/revisionInfo" Target="revisionInfo.xml"/><Relationship Id="rId21" Type="http://schemas.openxmlformats.org/officeDocument/2006/relationships/slide" Target="slides/slide12.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than Fisher" userId="S::eifisher@lwsd.org::31106bb3-8e52-4278-92a1-a5157add28c8" providerId="AD" clId="Web-{4780887F-2D71-F108-2E06-D321204D5302}"/>
    <pc:docChg chg="addSld delSld modSld">
      <pc:chgData name="Eithan Fisher" userId="S::eifisher@lwsd.org::31106bb3-8e52-4278-92a1-a5157add28c8" providerId="AD" clId="Web-{4780887F-2D71-F108-2E06-D321204D5302}" dt="2024-09-18T22:26:40.009" v="398" actId="14100"/>
      <pc:docMkLst>
        <pc:docMk/>
      </pc:docMkLst>
      <pc:sldChg chg="modSp">
        <pc:chgData name="Eithan Fisher" userId="S::eifisher@lwsd.org::31106bb3-8e52-4278-92a1-a5157add28c8" providerId="AD" clId="Web-{4780887F-2D71-F108-2E06-D321204D5302}" dt="2024-09-18T22:16:14.459" v="318" actId="20577"/>
        <pc:sldMkLst>
          <pc:docMk/>
          <pc:sldMk cId="1498688143" sldId="263"/>
        </pc:sldMkLst>
        <pc:spChg chg="mod">
          <ac:chgData name="Eithan Fisher" userId="S::eifisher@lwsd.org::31106bb3-8e52-4278-92a1-a5157add28c8" providerId="AD" clId="Web-{4780887F-2D71-F108-2E06-D321204D5302}" dt="2024-09-18T22:16:14.459" v="318" actId="20577"/>
          <ac:spMkLst>
            <pc:docMk/>
            <pc:sldMk cId="1498688143" sldId="263"/>
            <ac:spMk id="2" creationId="{00000000-0000-0000-0000-000000000000}"/>
          </ac:spMkLst>
        </pc:spChg>
      </pc:sldChg>
      <pc:sldChg chg="addSp delSp modSp">
        <pc:chgData name="Eithan Fisher" userId="S::eifisher@lwsd.org::31106bb3-8e52-4278-92a1-a5157add28c8" providerId="AD" clId="Web-{4780887F-2D71-F108-2E06-D321204D5302}" dt="2024-09-18T22:15:41.348" v="311" actId="1076"/>
        <pc:sldMkLst>
          <pc:docMk/>
          <pc:sldMk cId="3434496258" sldId="264"/>
        </pc:sldMkLst>
        <pc:spChg chg="mod">
          <ac:chgData name="Eithan Fisher" userId="S::eifisher@lwsd.org::31106bb3-8e52-4278-92a1-a5157add28c8" providerId="AD" clId="Web-{4780887F-2D71-F108-2E06-D321204D5302}" dt="2024-09-18T22:15:37.379" v="310" actId="1076"/>
          <ac:spMkLst>
            <pc:docMk/>
            <pc:sldMk cId="3434496258" sldId="264"/>
            <ac:spMk id="2" creationId="{00000000-0000-0000-0000-000000000000}"/>
          </ac:spMkLst>
        </pc:spChg>
        <pc:spChg chg="del mod">
          <ac:chgData name="Eithan Fisher" userId="S::eifisher@lwsd.org::31106bb3-8e52-4278-92a1-a5157add28c8" providerId="AD" clId="Web-{4780887F-2D71-F108-2E06-D321204D5302}" dt="2024-09-18T22:12:57.307" v="127"/>
          <ac:spMkLst>
            <pc:docMk/>
            <pc:sldMk cId="3434496258" sldId="264"/>
            <ac:spMk id="3" creationId="{00000000-0000-0000-0000-000000000000}"/>
          </ac:spMkLst>
        </pc:spChg>
        <pc:spChg chg="add del mod">
          <ac:chgData name="Eithan Fisher" userId="S::eifisher@lwsd.org::31106bb3-8e52-4278-92a1-a5157add28c8" providerId="AD" clId="Web-{4780887F-2D71-F108-2E06-D321204D5302}" dt="2024-09-18T22:13:01.901" v="129"/>
          <ac:spMkLst>
            <pc:docMk/>
            <pc:sldMk cId="3434496258" sldId="264"/>
            <ac:spMk id="5" creationId="{7DB3DF72-A701-CBE3-76AF-23FF3C7975DC}"/>
          </ac:spMkLst>
        </pc:spChg>
        <pc:spChg chg="add mod">
          <ac:chgData name="Eithan Fisher" userId="S::eifisher@lwsd.org::31106bb3-8e52-4278-92a1-a5157add28c8" providerId="AD" clId="Web-{4780887F-2D71-F108-2E06-D321204D5302}" dt="2024-09-18T22:15:41.348" v="311" actId="1076"/>
          <ac:spMkLst>
            <pc:docMk/>
            <pc:sldMk cId="3434496258" sldId="264"/>
            <ac:spMk id="6" creationId="{18534D17-2EA4-D23A-0D6E-2DC26958685A}"/>
          </ac:spMkLst>
        </pc:spChg>
        <pc:picChg chg="del mod">
          <ac:chgData name="Eithan Fisher" userId="S::eifisher@lwsd.org::31106bb3-8e52-4278-92a1-a5157add28c8" providerId="AD" clId="Web-{4780887F-2D71-F108-2E06-D321204D5302}" dt="2024-09-18T22:13:06.745" v="131"/>
          <ac:picMkLst>
            <pc:docMk/>
            <pc:sldMk cId="3434496258" sldId="264"/>
            <ac:picMk id="2050" creationId="{00000000-0000-0000-0000-000000000000}"/>
          </ac:picMkLst>
        </pc:picChg>
      </pc:sldChg>
      <pc:sldChg chg="del">
        <pc:chgData name="Eithan Fisher" userId="S::eifisher@lwsd.org::31106bb3-8e52-4278-92a1-a5157add28c8" providerId="AD" clId="Web-{4780887F-2D71-F108-2E06-D321204D5302}" dt="2024-09-18T22:16:58.227" v="319"/>
        <pc:sldMkLst>
          <pc:docMk/>
          <pc:sldMk cId="333172560" sldId="275"/>
        </pc:sldMkLst>
      </pc:sldChg>
      <pc:sldChg chg="del">
        <pc:chgData name="Eithan Fisher" userId="S::eifisher@lwsd.org::31106bb3-8e52-4278-92a1-a5157add28c8" providerId="AD" clId="Web-{4780887F-2D71-F108-2E06-D321204D5302}" dt="2024-09-18T22:18:05.168" v="333"/>
        <pc:sldMkLst>
          <pc:docMk/>
          <pc:sldMk cId="2602246923" sldId="293"/>
        </pc:sldMkLst>
      </pc:sldChg>
      <pc:sldChg chg="modSp">
        <pc:chgData name="Eithan Fisher" userId="S::eifisher@lwsd.org::31106bb3-8e52-4278-92a1-a5157add28c8" providerId="AD" clId="Web-{4780887F-2D71-F108-2E06-D321204D5302}" dt="2024-09-18T22:26:40.009" v="398" actId="14100"/>
        <pc:sldMkLst>
          <pc:docMk/>
          <pc:sldMk cId="2221785261" sldId="302"/>
        </pc:sldMkLst>
        <pc:spChg chg="mod">
          <ac:chgData name="Eithan Fisher" userId="S::eifisher@lwsd.org::31106bb3-8e52-4278-92a1-a5157add28c8" providerId="AD" clId="Web-{4780887F-2D71-F108-2E06-D321204D5302}" dt="2024-09-18T22:26:40.009" v="398" actId="14100"/>
          <ac:spMkLst>
            <pc:docMk/>
            <pc:sldMk cId="2221785261" sldId="302"/>
            <ac:spMk id="2" creationId="{837E63B5-3AE5-4CD3-B6FA-2A09DCB095EC}"/>
          </ac:spMkLst>
        </pc:spChg>
      </pc:sldChg>
      <pc:sldChg chg="modSp">
        <pc:chgData name="Eithan Fisher" userId="S::eifisher@lwsd.org::31106bb3-8e52-4278-92a1-a5157add28c8" providerId="AD" clId="Web-{4780887F-2D71-F108-2E06-D321204D5302}" dt="2024-09-18T22:23:07.685" v="346" actId="20577"/>
        <pc:sldMkLst>
          <pc:docMk/>
          <pc:sldMk cId="4153629835" sldId="638"/>
        </pc:sldMkLst>
        <pc:spChg chg="mod">
          <ac:chgData name="Eithan Fisher" userId="S::eifisher@lwsd.org::31106bb3-8e52-4278-92a1-a5157add28c8" providerId="AD" clId="Web-{4780887F-2D71-F108-2E06-D321204D5302}" dt="2024-09-18T22:23:07.685" v="346" actId="20577"/>
          <ac:spMkLst>
            <pc:docMk/>
            <pc:sldMk cId="4153629835" sldId="638"/>
            <ac:spMk id="3" creationId="{F67FEB6E-AA23-41D9-9DC5-BD62F9B358FE}"/>
          </ac:spMkLst>
        </pc:spChg>
      </pc:sldChg>
      <pc:sldChg chg="modSp">
        <pc:chgData name="Eithan Fisher" userId="S::eifisher@lwsd.org::31106bb3-8e52-4278-92a1-a5157add28c8" providerId="AD" clId="Web-{4780887F-2D71-F108-2E06-D321204D5302}" dt="2024-09-18T22:03:04.587" v="3" actId="1076"/>
        <pc:sldMkLst>
          <pc:docMk/>
          <pc:sldMk cId="4170859990" sldId="956"/>
        </pc:sldMkLst>
        <pc:picChg chg="mod">
          <ac:chgData name="Eithan Fisher" userId="S::eifisher@lwsd.org::31106bb3-8e52-4278-92a1-a5157add28c8" providerId="AD" clId="Web-{4780887F-2D71-F108-2E06-D321204D5302}" dt="2024-09-18T22:03:04.587" v="3" actId="1076"/>
          <ac:picMkLst>
            <pc:docMk/>
            <pc:sldMk cId="4170859990" sldId="956"/>
            <ac:picMk id="2050" creationId="{47508DB1-6472-458F-BCD0-EEA0DCD45B3F}"/>
          </ac:picMkLst>
        </pc:picChg>
      </pc:sldChg>
      <pc:sldChg chg="modSp del">
        <pc:chgData name="Eithan Fisher" userId="S::eifisher@lwsd.org::31106bb3-8e52-4278-92a1-a5157add28c8" providerId="AD" clId="Web-{4780887F-2D71-F108-2E06-D321204D5302}" dt="2024-09-18T22:02:58.743" v="1"/>
        <pc:sldMkLst>
          <pc:docMk/>
          <pc:sldMk cId="1136019123" sldId="958"/>
        </pc:sldMkLst>
        <pc:spChg chg="mod">
          <ac:chgData name="Eithan Fisher" userId="S::eifisher@lwsd.org::31106bb3-8e52-4278-92a1-a5157add28c8" providerId="AD" clId="Web-{4780887F-2D71-F108-2E06-D321204D5302}" dt="2024-09-18T22:02:32.710" v="0" actId="1076"/>
          <ac:spMkLst>
            <pc:docMk/>
            <pc:sldMk cId="1136019123" sldId="958"/>
            <ac:spMk id="2" creationId="{44CF48C2-DD9D-9239-7ED2-E8DBB2B89CE5}"/>
          </ac:spMkLst>
        </pc:spChg>
      </pc:sldChg>
      <pc:sldChg chg="del">
        <pc:chgData name="Eithan Fisher" userId="S::eifisher@lwsd.org::31106bb3-8e52-4278-92a1-a5157add28c8" providerId="AD" clId="Web-{4780887F-2D71-F108-2E06-D321204D5302}" dt="2024-09-18T22:05:39.189" v="40"/>
        <pc:sldMkLst>
          <pc:docMk/>
          <pc:sldMk cId="3809450959" sldId="963"/>
        </pc:sldMkLst>
      </pc:sldChg>
      <pc:sldChg chg="modSp">
        <pc:chgData name="Eithan Fisher" userId="S::eifisher@lwsd.org::31106bb3-8e52-4278-92a1-a5157add28c8" providerId="AD" clId="Web-{4780887F-2D71-F108-2E06-D321204D5302}" dt="2024-09-18T22:11:08.536" v="95" actId="20577"/>
        <pc:sldMkLst>
          <pc:docMk/>
          <pc:sldMk cId="2539289763" sldId="970"/>
        </pc:sldMkLst>
        <pc:spChg chg="mod">
          <ac:chgData name="Eithan Fisher" userId="S::eifisher@lwsd.org::31106bb3-8e52-4278-92a1-a5157add28c8" providerId="AD" clId="Web-{4780887F-2D71-F108-2E06-D321204D5302}" dt="2024-09-18T22:11:08.536" v="95" actId="20577"/>
          <ac:spMkLst>
            <pc:docMk/>
            <pc:sldMk cId="2539289763" sldId="970"/>
            <ac:spMk id="3" creationId="{AD7B5E42-0BBA-81B8-0866-458AD64E7605}"/>
          </ac:spMkLst>
        </pc:spChg>
      </pc:sldChg>
      <pc:sldChg chg="modSp">
        <pc:chgData name="Eithan Fisher" userId="S::eifisher@lwsd.org::31106bb3-8e52-4278-92a1-a5157add28c8" providerId="AD" clId="Web-{4780887F-2D71-F108-2E06-D321204D5302}" dt="2024-09-18T22:17:19.462" v="332" actId="20577"/>
        <pc:sldMkLst>
          <pc:docMk/>
          <pc:sldMk cId="1972584677" sldId="971"/>
        </pc:sldMkLst>
        <pc:spChg chg="mod">
          <ac:chgData name="Eithan Fisher" userId="S::eifisher@lwsd.org::31106bb3-8e52-4278-92a1-a5157add28c8" providerId="AD" clId="Web-{4780887F-2D71-F108-2E06-D321204D5302}" dt="2024-09-18T22:17:19.462" v="332" actId="20577"/>
          <ac:spMkLst>
            <pc:docMk/>
            <pc:sldMk cId="1972584677" sldId="971"/>
            <ac:spMk id="2" creationId="{C3311686-DFF5-416F-8345-D30147E140AF}"/>
          </ac:spMkLst>
        </pc:spChg>
      </pc:sldChg>
      <pc:sldChg chg="modSp add del">
        <pc:chgData name="Eithan Fisher" userId="S::eifisher@lwsd.org::31106bb3-8e52-4278-92a1-a5157add28c8" providerId="AD" clId="Web-{4780887F-2D71-F108-2E06-D321204D5302}" dt="2024-09-18T22:06:26.098" v="42"/>
        <pc:sldMkLst>
          <pc:docMk/>
          <pc:sldMk cId="301981049" sldId="973"/>
        </pc:sldMkLst>
        <pc:spChg chg="mod">
          <ac:chgData name="Eithan Fisher" userId="S::eifisher@lwsd.org::31106bb3-8e52-4278-92a1-a5157add28c8" providerId="AD" clId="Web-{4780887F-2D71-F108-2E06-D321204D5302}" dt="2024-09-18T22:05:24.829" v="36" actId="20577"/>
          <ac:spMkLst>
            <pc:docMk/>
            <pc:sldMk cId="301981049" sldId="973"/>
            <ac:spMk id="3" creationId="{B23ABE3C-8C5D-B59C-47B7-34A51D20CCAD}"/>
          </ac:spMkLst>
        </pc:spChg>
        <pc:picChg chg="mod">
          <ac:chgData name="Eithan Fisher" userId="S::eifisher@lwsd.org::31106bb3-8e52-4278-92a1-a5157add28c8" providerId="AD" clId="Web-{4780887F-2D71-F108-2E06-D321204D5302}" dt="2024-09-18T22:05:30.033" v="37" actId="1076"/>
          <ac:picMkLst>
            <pc:docMk/>
            <pc:sldMk cId="301981049" sldId="973"/>
            <ac:picMk id="9" creationId="{D7A5D87A-4A4F-37F6-44F5-9B5B0D48142F}"/>
          </ac:picMkLst>
        </pc:picChg>
        <pc:picChg chg="mod">
          <ac:chgData name="Eithan Fisher" userId="S::eifisher@lwsd.org::31106bb3-8e52-4278-92a1-a5157add28c8" providerId="AD" clId="Web-{4780887F-2D71-F108-2E06-D321204D5302}" dt="2024-09-18T22:05:35.705" v="39" actId="1076"/>
          <ac:picMkLst>
            <pc:docMk/>
            <pc:sldMk cId="301981049" sldId="973"/>
            <ac:picMk id="10" creationId="{5F396EEC-8FE9-8935-31B7-BDE471D33253}"/>
          </ac:picMkLst>
        </pc:picChg>
        <pc:picChg chg="mod">
          <ac:chgData name="Eithan Fisher" userId="S::eifisher@lwsd.org::31106bb3-8e52-4278-92a1-a5157add28c8" providerId="AD" clId="Web-{4780887F-2D71-F108-2E06-D321204D5302}" dt="2024-09-18T22:05:32.205" v="38" actId="1076"/>
          <ac:picMkLst>
            <pc:docMk/>
            <pc:sldMk cId="301981049" sldId="973"/>
            <ac:picMk id="11" creationId="{9792A6CE-8643-48E5-AC71-EA666B5D08D6}"/>
          </ac:picMkLst>
        </pc:picChg>
      </pc:sldChg>
      <pc:sldChg chg="addSp delSp modSp">
        <pc:chgData name="Eithan Fisher" userId="S::eifisher@lwsd.org::31106bb3-8e52-4278-92a1-a5157add28c8" providerId="AD" clId="Web-{4780887F-2D71-F108-2E06-D321204D5302}" dt="2024-09-18T22:26:31.618" v="396" actId="1076"/>
        <pc:sldMkLst>
          <pc:docMk/>
          <pc:sldMk cId="2948667" sldId="974"/>
        </pc:sldMkLst>
        <pc:spChg chg="del">
          <ac:chgData name="Eithan Fisher" userId="S::eifisher@lwsd.org::31106bb3-8e52-4278-92a1-a5157add28c8" providerId="AD" clId="Web-{4780887F-2D71-F108-2E06-D321204D5302}" dt="2024-09-18T22:20:31.942" v="334"/>
          <ac:spMkLst>
            <pc:docMk/>
            <pc:sldMk cId="2948667" sldId="974"/>
            <ac:spMk id="2" creationId="{88796520-2640-4559-BAB1-ADE3A7386530}"/>
          </ac:spMkLst>
        </pc:spChg>
        <pc:spChg chg="mod">
          <ac:chgData name="Eithan Fisher" userId="S::eifisher@lwsd.org::31106bb3-8e52-4278-92a1-a5157add28c8" providerId="AD" clId="Web-{4780887F-2D71-F108-2E06-D321204D5302}" dt="2024-09-18T22:26:16.867" v="387" actId="14100"/>
          <ac:spMkLst>
            <pc:docMk/>
            <pc:sldMk cId="2948667" sldId="974"/>
            <ac:spMk id="3" creationId="{C3C77930-55BB-B676-4B71-F20D3B16B22A}"/>
          </ac:spMkLst>
        </pc:spChg>
        <pc:spChg chg="add del mod">
          <ac:chgData name="Eithan Fisher" userId="S::eifisher@lwsd.org::31106bb3-8e52-4278-92a1-a5157add28c8" providerId="AD" clId="Web-{4780887F-2D71-F108-2E06-D321204D5302}" dt="2024-09-18T22:20:42.646" v="336"/>
          <ac:spMkLst>
            <pc:docMk/>
            <pc:sldMk cId="2948667" sldId="974"/>
            <ac:spMk id="5" creationId="{AC5ECA5C-AB6B-85F6-A166-E65C22AE087F}"/>
          </ac:spMkLst>
        </pc:spChg>
        <pc:spChg chg="mod">
          <ac:chgData name="Eithan Fisher" userId="S::eifisher@lwsd.org::31106bb3-8e52-4278-92a1-a5157add28c8" providerId="AD" clId="Web-{4780887F-2D71-F108-2E06-D321204D5302}" dt="2024-09-18T22:26:21.664" v="388" actId="14100"/>
          <ac:spMkLst>
            <pc:docMk/>
            <pc:sldMk cId="2948667" sldId="974"/>
            <ac:spMk id="6" creationId="{DED39638-AED5-4483-9DDA-49E033B81173}"/>
          </ac:spMkLst>
        </pc:spChg>
        <pc:spChg chg="add mod">
          <ac:chgData name="Eithan Fisher" userId="S::eifisher@lwsd.org::31106bb3-8e52-4278-92a1-a5157add28c8" providerId="AD" clId="Web-{4780887F-2D71-F108-2E06-D321204D5302}" dt="2024-09-18T22:26:31.587" v="392" actId="1076"/>
          <ac:spMkLst>
            <pc:docMk/>
            <pc:sldMk cId="2948667" sldId="974"/>
            <ac:spMk id="13" creationId="{E22AFECC-112D-48D6-B2F2-E0DA888AE55A}"/>
          </ac:spMkLst>
        </pc:spChg>
        <pc:spChg chg="add mod">
          <ac:chgData name="Eithan Fisher" userId="S::eifisher@lwsd.org::31106bb3-8e52-4278-92a1-a5157add28c8" providerId="AD" clId="Web-{4780887F-2D71-F108-2E06-D321204D5302}" dt="2024-09-18T22:26:31.602" v="393" actId="1076"/>
          <ac:spMkLst>
            <pc:docMk/>
            <pc:sldMk cId="2948667" sldId="974"/>
            <ac:spMk id="14" creationId="{564D296E-C32B-4DA9-B803-511E1EACF5EA}"/>
          </ac:spMkLst>
        </pc:spChg>
        <pc:spChg chg="del">
          <ac:chgData name="Eithan Fisher" userId="S::eifisher@lwsd.org::31106bb3-8e52-4278-92a1-a5157add28c8" providerId="AD" clId="Web-{4780887F-2D71-F108-2E06-D321204D5302}" dt="2024-09-18T22:25:19.333" v="347"/>
          <ac:spMkLst>
            <pc:docMk/>
            <pc:sldMk cId="2948667" sldId="974"/>
            <ac:spMk id="15" creationId="{155DC304-4CC2-4AA6-99F0-241F19673CE7}"/>
          </ac:spMkLst>
        </pc:spChg>
        <pc:spChg chg="add mod">
          <ac:chgData name="Eithan Fisher" userId="S::eifisher@lwsd.org::31106bb3-8e52-4278-92a1-a5157add28c8" providerId="AD" clId="Web-{4780887F-2D71-F108-2E06-D321204D5302}" dt="2024-09-18T22:26:31.602" v="394" actId="1076"/>
          <ac:spMkLst>
            <pc:docMk/>
            <pc:sldMk cId="2948667" sldId="974"/>
            <ac:spMk id="16" creationId="{EC5B33D8-65F6-4CC6-BECA-6E6B121A604D}"/>
          </ac:spMkLst>
        </pc:spChg>
        <pc:spChg chg="add mod">
          <ac:chgData name="Eithan Fisher" userId="S::eifisher@lwsd.org::31106bb3-8e52-4278-92a1-a5157add28c8" providerId="AD" clId="Web-{4780887F-2D71-F108-2E06-D321204D5302}" dt="2024-09-18T22:26:31.618" v="395" actId="1076"/>
          <ac:spMkLst>
            <pc:docMk/>
            <pc:sldMk cId="2948667" sldId="974"/>
            <ac:spMk id="17" creationId="{10E1866F-21C5-6F1D-615D-EF5213D9991A}"/>
          </ac:spMkLst>
        </pc:spChg>
        <pc:picChg chg="add del mod">
          <ac:chgData name="Eithan Fisher" userId="S::eifisher@lwsd.org::31106bb3-8e52-4278-92a1-a5157add28c8" providerId="AD" clId="Web-{4780887F-2D71-F108-2E06-D321204D5302}" dt="2024-09-18T22:25:48.131" v="365"/>
          <ac:picMkLst>
            <pc:docMk/>
            <pc:sldMk cId="2948667" sldId="974"/>
            <ac:picMk id="7" creationId="{CDA1C097-AB1D-3E73-2A86-E947168374ED}"/>
          </ac:picMkLst>
        </pc:picChg>
        <pc:picChg chg="add del mod">
          <ac:chgData name="Eithan Fisher" userId="S::eifisher@lwsd.org::31106bb3-8e52-4278-92a1-a5157add28c8" providerId="AD" clId="Web-{4780887F-2D71-F108-2E06-D321204D5302}" dt="2024-09-18T22:25:48.131" v="364"/>
          <ac:picMkLst>
            <pc:docMk/>
            <pc:sldMk cId="2948667" sldId="974"/>
            <ac:picMk id="8" creationId="{48FBF75D-3B67-A30D-F277-BB0A3F4A5D8D}"/>
          </ac:picMkLst>
        </pc:picChg>
        <pc:picChg chg="add del mod">
          <ac:chgData name="Eithan Fisher" userId="S::eifisher@lwsd.org::31106bb3-8e52-4278-92a1-a5157add28c8" providerId="AD" clId="Web-{4780887F-2D71-F108-2E06-D321204D5302}" dt="2024-09-18T22:25:48.131" v="363"/>
          <ac:picMkLst>
            <pc:docMk/>
            <pc:sldMk cId="2948667" sldId="974"/>
            <ac:picMk id="9" creationId="{9780CB7E-941B-CEEE-E953-EE32D7797640}"/>
          </ac:picMkLst>
        </pc:picChg>
        <pc:picChg chg="add mod">
          <ac:chgData name="Eithan Fisher" userId="S::eifisher@lwsd.org::31106bb3-8e52-4278-92a1-a5157add28c8" providerId="AD" clId="Web-{4780887F-2D71-F108-2E06-D321204D5302}" dt="2024-09-18T22:26:31.571" v="390" actId="1076"/>
          <ac:picMkLst>
            <pc:docMk/>
            <pc:sldMk cId="2948667" sldId="974"/>
            <ac:picMk id="11" creationId="{2FDB2B88-6217-46EE-985F-FB610540847C}"/>
          </ac:picMkLst>
        </pc:picChg>
        <pc:picChg chg="add mod">
          <ac:chgData name="Eithan Fisher" userId="S::eifisher@lwsd.org::31106bb3-8e52-4278-92a1-a5157add28c8" providerId="AD" clId="Web-{4780887F-2D71-F108-2E06-D321204D5302}" dt="2024-09-18T22:26:31.587" v="391" actId="1076"/>
          <ac:picMkLst>
            <pc:docMk/>
            <pc:sldMk cId="2948667" sldId="974"/>
            <ac:picMk id="12" creationId="{A3BAAC41-3026-44BC-9F38-754E78744980}"/>
          </ac:picMkLst>
        </pc:picChg>
        <pc:picChg chg="add mod">
          <ac:chgData name="Eithan Fisher" userId="S::eifisher@lwsd.org::31106bb3-8e52-4278-92a1-a5157add28c8" providerId="AD" clId="Web-{4780887F-2D71-F108-2E06-D321204D5302}" dt="2024-09-18T22:26:31.618" v="396" actId="1076"/>
          <ac:picMkLst>
            <pc:docMk/>
            <pc:sldMk cId="2948667" sldId="974"/>
            <ac:picMk id="18" creationId="{568B2A0F-B1A2-C407-DB30-0FA8E7781E57}"/>
          </ac:picMkLst>
        </pc:picChg>
      </pc:sldChg>
      <pc:sldChg chg="addSp delSp add del">
        <pc:chgData name="Eithan Fisher" userId="S::eifisher@lwsd.org::31106bb3-8e52-4278-92a1-a5157add28c8" providerId="AD" clId="Web-{4780887F-2D71-F108-2E06-D321204D5302}" dt="2024-09-18T22:26:33.212" v="397"/>
        <pc:sldMkLst>
          <pc:docMk/>
          <pc:sldMk cId="1788638678" sldId="975"/>
        </pc:sldMkLst>
        <pc:spChg chg="add del">
          <ac:chgData name="Eithan Fisher" userId="S::eifisher@lwsd.org::31106bb3-8e52-4278-92a1-a5157add28c8" providerId="AD" clId="Web-{4780887F-2D71-F108-2E06-D321204D5302}" dt="2024-09-18T22:26:07.040" v="378"/>
          <ac:spMkLst>
            <pc:docMk/>
            <pc:sldMk cId="1788638678" sldId="975"/>
            <ac:spMk id="4" creationId="{10E1866F-21C5-6F1D-615D-EF5213D9991A}"/>
          </ac:spMkLst>
        </pc:spChg>
        <pc:spChg chg="add del">
          <ac:chgData name="Eithan Fisher" userId="S::eifisher@lwsd.org::31106bb3-8e52-4278-92a1-a5157add28c8" providerId="AD" clId="Web-{4780887F-2D71-F108-2E06-D321204D5302}" dt="2024-09-18T22:26:07.040" v="381"/>
          <ac:spMkLst>
            <pc:docMk/>
            <pc:sldMk cId="1788638678" sldId="975"/>
            <ac:spMk id="10" creationId="{E22AFECC-112D-48D6-B2F2-E0DA888AE55A}"/>
          </ac:spMkLst>
        </pc:spChg>
        <pc:spChg chg="add del">
          <ac:chgData name="Eithan Fisher" userId="S::eifisher@lwsd.org::31106bb3-8e52-4278-92a1-a5157add28c8" providerId="AD" clId="Web-{4780887F-2D71-F108-2E06-D321204D5302}" dt="2024-09-18T22:26:07.040" v="380"/>
          <ac:spMkLst>
            <pc:docMk/>
            <pc:sldMk cId="1788638678" sldId="975"/>
            <ac:spMk id="11" creationId="{564D296E-C32B-4DA9-B803-511E1EACF5EA}"/>
          </ac:spMkLst>
        </pc:spChg>
        <pc:spChg chg="add del">
          <ac:chgData name="Eithan Fisher" userId="S::eifisher@lwsd.org::31106bb3-8e52-4278-92a1-a5157add28c8" providerId="AD" clId="Web-{4780887F-2D71-F108-2E06-D321204D5302}" dt="2024-09-18T22:26:07.040" v="379"/>
          <ac:spMkLst>
            <pc:docMk/>
            <pc:sldMk cId="1788638678" sldId="975"/>
            <ac:spMk id="12" creationId="{EC5B33D8-65F6-4CC6-BECA-6E6B121A604D}"/>
          </ac:spMkLst>
        </pc:spChg>
        <pc:picChg chg="add del">
          <ac:chgData name="Eithan Fisher" userId="S::eifisher@lwsd.org::31106bb3-8e52-4278-92a1-a5157add28c8" providerId="AD" clId="Web-{4780887F-2D71-F108-2E06-D321204D5302}" dt="2024-09-18T22:26:07.040" v="383"/>
          <ac:picMkLst>
            <pc:docMk/>
            <pc:sldMk cId="1788638678" sldId="975"/>
            <ac:picMk id="7" creationId="{2FDB2B88-6217-46EE-985F-FB610540847C}"/>
          </ac:picMkLst>
        </pc:picChg>
        <pc:picChg chg="add del">
          <ac:chgData name="Eithan Fisher" userId="S::eifisher@lwsd.org::31106bb3-8e52-4278-92a1-a5157add28c8" providerId="AD" clId="Web-{4780887F-2D71-F108-2E06-D321204D5302}" dt="2024-09-18T22:26:07.040" v="382"/>
          <ac:picMkLst>
            <pc:docMk/>
            <pc:sldMk cId="1788638678" sldId="975"/>
            <ac:picMk id="8" creationId="{A3BAAC41-3026-44BC-9F38-754E78744980}"/>
          </ac:picMkLst>
        </pc:picChg>
        <pc:picChg chg="add del">
          <ac:chgData name="Eithan Fisher" userId="S::eifisher@lwsd.org::31106bb3-8e52-4278-92a1-a5157add28c8" providerId="AD" clId="Web-{4780887F-2D71-F108-2E06-D321204D5302}" dt="2024-09-18T22:26:07.040" v="377"/>
          <ac:picMkLst>
            <pc:docMk/>
            <pc:sldMk cId="1788638678" sldId="975"/>
            <ac:picMk id="13" creationId="{568B2A0F-B1A2-C407-DB30-0FA8E7781E57}"/>
          </ac:picMkLst>
        </pc:picChg>
      </pc:sldChg>
    </pc:docChg>
  </pc:docChgLst>
  <pc:docChgLst>
    <pc:chgData name="Christine Tucker" userId="89a946e9-7c7e-40c1-b0a4-949c59c3edcc" providerId="ADAL" clId="{73562A6E-A791-4BFC-AA7A-B967F8247B74}"/>
    <pc:docChg chg="undo custSel addSld delSld modSld sldOrd">
      <pc:chgData name="Christine Tucker" userId="89a946e9-7c7e-40c1-b0a4-949c59c3edcc" providerId="ADAL" clId="{73562A6E-A791-4BFC-AA7A-B967F8247B74}" dt="2024-09-19T15:44:18.488" v="215" actId="1076"/>
      <pc:docMkLst>
        <pc:docMk/>
      </pc:docMkLst>
      <pc:sldChg chg="modSp">
        <pc:chgData name="Christine Tucker" userId="89a946e9-7c7e-40c1-b0a4-949c59c3edcc" providerId="ADAL" clId="{73562A6E-A791-4BFC-AA7A-B967F8247B74}" dt="2024-09-18T22:19:13.064" v="57" actId="1076"/>
        <pc:sldMkLst>
          <pc:docMk/>
          <pc:sldMk cId="1607011976" sldId="256"/>
        </pc:sldMkLst>
        <pc:graphicFrameChg chg="mod">
          <ac:chgData name="Christine Tucker" userId="89a946e9-7c7e-40c1-b0a4-949c59c3edcc" providerId="ADAL" clId="{73562A6E-A791-4BFC-AA7A-B967F8247B74}" dt="2024-09-18T22:18:27.935" v="55" actId="20577"/>
          <ac:graphicFrameMkLst>
            <pc:docMk/>
            <pc:sldMk cId="1607011976" sldId="256"/>
            <ac:graphicFrameMk id="4168" creationId="{F4D02902-E972-342C-DFA1-5261A321DF78}"/>
          </ac:graphicFrameMkLst>
        </pc:graphicFrameChg>
        <pc:picChg chg="mod">
          <ac:chgData name="Christine Tucker" userId="89a946e9-7c7e-40c1-b0a4-949c59c3edcc" providerId="ADAL" clId="{73562A6E-A791-4BFC-AA7A-B967F8247B74}" dt="2024-09-18T22:19:13.064" v="57" actId="1076"/>
          <ac:picMkLst>
            <pc:docMk/>
            <pc:sldMk cId="1607011976" sldId="256"/>
            <ac:picMk id="4098" creationId="{00000000-0000-0000-0000-000000000000}"/>
          </ac:picMkLst>
        </pc:picChg>
      </pc:sldChg>
      <pc:sldChg chg="addSp modSp mod modAnim">
        <pc:chgData name="Christine Tucker" userId="89a946e9-7c7e-40c1-b0a4-949c59c3edcc" providerId="ADAL" clId="{73562A6E-A791-4BFC-AA7A-B967F8247B74}" dt="2024-09-19T15:44:18.488" v="215" actId="1076"/>
        <pc:sldMkLst>
          <pc:docMk/>
          <pc:sldMk cId="3067282802" sldId="257"/>
        </pc:sldMkLst>
        <pc:spChg chg="mod">
          <ac:chgData name="Christine Tucker" userId="89a946e9-7c7e-40c1-b0a4-949c59c3edcc" providerId="ADAL" clId="{73562A6E-A791-4BFC-AA7A-B967F8247B74}" dt="2024-09-19T15:44:11.337" v="214" actId="20577"/>
          <ac:spMkLst>
            <pc:docMk/>
            <pc:sldMk cId="3067282802" sldId="257"/>
            <ac:spMk id="2" creationId="{518593BA-C753-1773-85B8-775F3986F909}"/>
          </ac:spMkLst>
        </pc:spChg>
        <pc:spChg chg="mod">
          <ac:chgData name="Christine Tucker" userId="89a946e9-7c7e-40c1-b0a4-949c59c3edcc" providerId="ADAL" clId="{73562A6E-A791-4BFC-AA7A-B967F8247B74}" dt="2024-09-19T15:42:31.460" v="203" actId="6549"/>
          <ac:spMkLst>
            <pc:docMk/>
            <pc:sldMk cId="3067282802" sldId="257"/>
            <ac:spMk id="3" creationId="{E53E9010-5311-CABC-D10A-C183C1456397}"/>
          </ac:spMkLst>
        </pc:spChg>
        <pc:spChg chg="add mod">
          <ac:chgData name="Christine Tucker" userId="89a946e9-7c7e-40c1-b0a4-949c59c3edcc" providerId="ADAL" clId="{73562A6E-A791-4BFC-AA7A-B967F8247B74}" dt="2024-09-19T15:44:18.488" v="215" actId="1076"/>
          <ac:spMkLst>
            <pc:docMk/>
            <pc:sldMk cId="3067282802" sldId="257"/>
            <ac:spMk id="4" creationId="{24FAFCA6-8928-0ADB-1C70-A07F95E0B147}"/>
          </ac:spMkLst>
        </pc:spChg>
        <pc:spChg chg="add mod">
          <ac:chgData name="Christine Tucker" userId="89a946e9-7c7e-40c1-b0a4-949c59c3edcc" providerId="ADAL" clId="{73562A6E-A791-4BFC-AA7A-B967F8247B74}" dt="2024-09-19T15:44:06.901" v="210"/>
          <ac:spMkLst>
            <pc:docMk/>
            <pc:sldMk cId="3067282802" sldId="257"/>
            <ac:spMk id="5" creationId="{8311CCB2-EE22-7805-B7DB-F53B44E810D6}"/>
          </ac:spMkLst>
        </pc:spChg>
      </pc:sldChg>
      <pc:sldChg chg="modNotesTx">
        <pc:chgData name="Christine Tucker" userId="89a946e9-7c7e-40c1-b0a4-949c59c3edcc" providerId="ADAL" clId="{73562A6E-A791-4BFC-AA7A-B967F8247B74}" dt="2024-09-18T22:27:58.040" v="184" actId="6549"/>
        <pc:sldMkLst>
          <pc:docMk/>
          <pc:sldMk cId="3259778662" sldId="258"/>
        </pc:sldMkLst>
      </pc:sldChg>
      <pc:sldChg chg="modNotesTx">
        <pc:chgData name="Christine Tucker" userId="89a946e9-7c7e-40c1-b0a4-949c59c3edcc" providerId="ADAL" clId="{73562A6E-A791-4BFC-AA7A-B967F8247B74}" dt="2024-09-18T22:28:01.590" v="185" actId="6549"/>
        <pc:sldMkLst>
          <pc:docMk/>
          <pc:sldMk cId="12064992" sldId="261"/>
        </pc:sldMkLst>
      </pc:sldChg>
      <pc:sldChg chg="modNotesTx">
        <pc:chgData name="Christine Tucker" userId="89a946e9-7c7e-40c1-b0a4-949c59c3edcc" providerId="ADAL" clId="{73562A6E-A791-4BFC-AA7A-B967F8247B74}" dt="2024-09-18T22:28:13.581" v="188" actId="6549"/>
        <pc:sldMkLst>
          <pc:docMk/>
          <pc:sldMk cId="1498688143" sldId="263"/>
        </pc:sldMkLst>
      </pc:sldChg>
      <pc:sldChg chg="modNotesTx">
        <pc:chgData name="Christine Tucker" userId="89a946e9-7c7e-40c1-b0a4-949c59c3edcc" providerId="ADAL" clId="{73562A6E-A791-4BFC-AA7A-B967F8247B74}" dt="2024-09-18T22:28:16.964" v="189" actId="6549"/>
        <pc:sldMkLst>
          <pc:docMk/>
          <pc:sldMk cId="3434496258" sldId="264"/>
        </pc:sldMkLst>
      </pc:sldChg>
      <pc:sldChg chg="modSp mod modNotesTx">
        <pc:chgData name="Christine Tucker" userId="89a946e9-7c7e-40c1-b0a4-949c59c3edcc" providerId="ADAL" clId="{73562A6E-A791-4BFC-AA7A-B967F8247B74}" dt="2024-09-18T22:28:23.336" v="191" actId="6549"/>
        <pc:sldMkLst>
          <pc:docMk/>
          <pc:sldMk cId="4060327540" sldId="273"/>
        </pc:sldMkLst>
        <pc:spChg chg="mod">
          <ac:chgData name="Christine Tucker" userId="89a946e9-7c7e-40c1-b0a4-949c59c3edcc" providerId="ADAL" clId="{73562A6E-A791-4BFC-AA7A-B967F8247B74}" dt="2024-09-18T22:14:49.015" v="50" actId="404"/>
          <ac:spMkLst>
            <pc:docMk/>
            <pc:sldMk cId="4060327540" sldId="273"/>
            <ac:spMk id="6" creationId="{00000000-0000-0000-0000-000000000000}"/>
          </ac:spMkLst>
        </pc:spChg>
      </pc:sldChg>
      <pc:sldChg chg="modNotesTx">
        <pc:chgData name="Christine Tucker" userId="89a946e9-7c7e-40c1-b0a4-949c59c3edcc" providerId="ADAL" clId="{73562A6E-A791-4BFC-AA7A-B967F8247B74}" dt="2024-09-18T22:28:20.063" v="190" actId="6549"/>
        <pc:sldMkLst>
          <pc:docMk/>
          <pc:sldMk cId="2708442025" sldId="277"/>
        </pc:sldMkLst>
      </pc:sldChg>
      <pc:sldChg chg="del">
        <pc:chgData name="Christine Tucker" userId="89a946e9-7c7e-40c1-b0a4-949c59c3edcc" providerId="ADAL" clId="{73562A6E-A791-4BFC-AA7A-B967F8247B74}" dt="2024-09-18T22:05:15.666" v="5" actId="47"/>
        <pc:sldMkLst>
          <pc:docMk/>
          <pc:sldMk cId="2153300107" sldId="278"/>
        </pc:sldMkLst>
      </pc:sldChg>
      <pc:sldChg chg="del">
        <pc:chgData name="Christine Tucker" userId="89a946e9-7c7e-40c1-b0a4-949c59c3edcc" providerId="ADAL" clId="{73562A6E-A791-4BFC-AA7A-B967F8247B74}" dt="2024-09-18T22:05:17.573" v="6" actId="47"/>
        <pc:sldMkLst>
          <pc:docMk/>
          <pc:sldMk cId="4059224083" sldId="279"/>
        </pc:sldMkLst>
      </pc:sldChg>
      <pc:sldChg chg="modNotesTx">
        <pc:chgData name="Christine Tucker" userId="89a946e9-7c7e-40c1-b0a4-949c59c3edcc" providerId="ADAL" clId="{73562A6E-A791-4BFC-AA7A-B967F8247B74}" dt="2024-09-18T22:28:04.877" v="186" actId="6549"/>
        <pc:sldMkLst>
          <pc:docMk/>
          <pc:sldMk cId="174313344" sldId="280"/>
        </pc:sldMkLst>
      </pc:sldChg>
      <pc:sldChg chg="modNotesTx">
        <pc:chgData name="Christine Tucker" userId="89a946e9-7c7e-40c1-b0a4-949c59c3edcc" providerId="ADAL" clId="{73562A6E-A791-4BFC-AA7A-B967F8247B74}" dt="2024-09-18T22:27:51.385" v="183" actId="6549"/>
        <pc:sldMkLst>
          <pc:docMk/>
          <pc:sldMk cId="2970634412" sldId="282"/>
        </pc:sldMkLst>
      </pc:sldChg>
      <pc:sldChg chg="modSp add del mod setBg">
        <pc:chgData name="Christine Tucker" userId="89a946e9-7c7e-40c1-b0a4-949c59c3edcc" providerId="ADAL" clId="{73562A6E-A791-4BFC-AA7A-B967F8247B74}" dt="2024-09-18T22:20:06.735" v="64" actId="47"/>
        <pc:sldMkLst>
          <pc:docMk/>
          <pc:sldMk cId="2437550428" sldId="289"/>
        </pc:sldMkLst>
        <pc:spChg chg="mod">
          <ac:chgData name="Christine Tucker" userId="89a946e9-7c7e-40c1-b0a4-949c59c3edcc" providerId="ADAL" clId="{73562A6E-A791-4BFC-AA7A-B967F8247B74}" dt="2024-09-18T22:05:05.421" v="1" actId="27636"/>
          <ac:spMkLst>
            <pc:docMk/>
            <pc:sldMk cId="2437550428" sldId="289"/>
            <ac:spMk id="3" creationId="{EDE512D6-1B42-4E1C-AEE3-478A340AC162}"/>
          </ac:spMkLst>
        </pc:spChg>
      </pc:sldChg>
      <pc:sldChg chg="del">
        <pc:chgData name="Christine Tucker" userId="89a946e9-7c7e-40c1-b0a4-949c59c3edcc" providerId="ADAL" clId="{73562A6E-A791-4BFC-AA7A-B967F8247B74}" dt="2024-09-18T22:06:21.266" v="9" actId="47"/>
        <pc:sldMkLst>
          <pc:docMk/>
          <pc:sldMk cId="3001952327" sldId="290"/>
        </pc:sldMkLst>
      </pc:sldChg>
      <pc:sldChg chg="add ord">
        <pc:chgData name="Christine Tucker" userId="89a946e9-7c7e-40c1-b0a4-949c59c3edcc" providerId="ADAL" clId="{73562A6E-A791-4BFC-AA7A-B967F8247B74}" dt="2024-09-18T22:08:41.829" v="14"/>
        <pc:sldMkLst>
          <pc:docMk/>
          <pc:sldMk cId="2602246923" sldId="293"/>
        </pc:sldMkLst>
      </pc:sldChg>
      <pc:sldChg chg="del">
        <pc:chgData name="Christine Tucker" userId="89a946e9-7c7e-40c1-b0a4-949c59c3edcc" providerId="ADAL" clId="{73562A6E-A791-4BFC-AA7A-B967F8247B74}" dt="2024-09-18T22:06:18.507" v="8" actId="47"/>
        <pc:sldMkLst>
          <pc:docMk/>
          <pc:sldMk cId="524939592" sldId="301"/>
        </pc:sldMkLst>
      </pc:sldChg>
      <pc:sldChg chg="delSp modSp add mod setBg modNotesTx">
        <pc:chgData name="Christine Tucker" userId="89a946e9-7c7e-40c1-b0a4-949c59c3edcc" providerId="ADAL" clId="{73562A6E-A791-4BFC-AA7A-B967F8247B74}" dt="2024-09-18T22:27:44.939" v="182" actId="6549"/>
        <pc:sldMkLst>
          <pc:docMk/>
          <pc:sldMk cId="2221785261" sldId="302"/>
        </pc:sldMkLst>
        <pc:spChg chg="mod">
          <ac:chgData name="Christine Tucker" userId="89a946e9-7c7e-40c1-b0a4-949c59c3edcc" providerId="ADAL" clId="{73562A6E-A791-4BFC-AA7A-B967F8247B74}" dt="2024-09-18T22:05:05.609" v="3" actId="27636"/>
          <ac:spMkLst>
            <pc:docMk/>
            <pc:sldMk cId="2221785261" sldId="302"/>
            <ac:spMk id="2" creationId="{837E63B5-3AE5-4CD3-B6FA-2A09DCB095EC}"/>
          </ac:spMkLst>
        </pc:spChg>
        <pc:picChg chg="del">
          <ac:chgData name="Christine Tucker" userId="89a946e9-7c7e-40c1-b0a4-949c59c3edcc" providerId="ADAL" clId="{73562A6E-A791-4BFC-AA7A-B967F8247B74}" dt="2024-09-18T22:20:55.136" v="66" actId="478"/>
          <ac:picMkLst>
            <pc:docMk/>
            <pc:sldMk cId="2221785261" sldId="302"/>
            <ac:picMk id="9" creationId="{AB18D27A-C65B-4845-B5FC-7375FC2DA2AD}"/>
          </ac:picMkLst>
        </pc:picChg>
      </pc:sldChg>
      <pc:sldChg chg="modSp mod modNotesTx">
        <pc:chgData name="Christine Tucker" userId="89a946e9-7c7e-40c1-b0a4-949c59c3edcc" providerId="ADAL" clId="{73562A6E-A791-4BFC-AA7A-B967F8247B74}" dt="2024-09-18T22:28:10.237" v="187" actId="6549"/>
        <pc:sldMkLst>
          <pc:docMk/>
          <pc:sldMk cId="4153629835" sldId="638"/>
        </pc:sldMkLst>
        <pc:spChg chg="mod">
          <ac:chgData name="Christine Tucker" userId="89a946e9-7c7e-40c1-b0a4-949c59c3edcc" providerId="ADAL" clId="{73562A6E-A791-4BFC-AA7A-B967F8247B74}" dt="2024-09-18T22:24:26.449" v="179" actId="27636"/>
          <ac:spMkLst>
            <pc:docMk/>
            <pc:sldMk cId="4153629835" sldId="638"/>
            <ac:spMk id="3" creationId="{F67FEB6E-AA23-41D9-9DC5-BD62F9B358FE}"/>
          </ac:spMkLst>
        </pc:spChg>
      </pc:sldChg>
      <pc:sldChg chg="del">
        <pc:chgData name="Christine Tucker" userId="89a946e9-7c7e-40c1-b0a4-949c59c3edcc" providerId="ADAL" clId="{73562A6E-A791-4BFC-AA7A-B967F8247B74}" dt="2024-09-18T22:25:01.120" v="181" actId="47"/>
        <pc:sldMkLst>
          <pc:docMk/>
          <pc:sldMk cId="3605530810" sldId="814"/>
        </pc:sldMkLst>
      </pc:sldChg>
      <pc:sldChg chg="modNotesTx">
        <pc:chgData name="Christine Tucker" userId="89a946e9-7c7e-40c1-b0a4-949c59c3edcc" providerId="ADAL" clId="{73562A6E-A791-4BFC-AA7A-B967F8247B74}" dt="2024-09-18T22:28:26.438" v="192" actId="6549"/>
        <pc:sldMkLst>
          <pc:docMk/>
          <pc:sldMk cId="3629563802" sldId="953"/>
        </pc:sldMkLst>
      </pc:sldChg>
      <pc:sldChg chg="del">
        <pc:chgData name="Christine Tucker" userId="89a946e9-7c7e-40c1-b0a4-949c59c3edcc" providerId="ADAL" clId="{73562A6E-A791-4BFC-AA7A-B967F8247B74}" dt="2024-09-18T22:16:18.160" v="51" actId="47"/>
        <pc:sldMkLst>
          <pc:docMk/>
          <pc:sldMk cId="3346953461" sldId="955"/>
        </pc:sldMkLst>
      </pc:sldChg>
      <pc:sldChg chg="del">
        <pc:chgData name="Christine Tucker" userId="89a946e9-7c7e-40c1-b0a4-949c59c3edcc" providerId="ADAL" clId="{73562A6E-A791-4BFC-AA7A-B967F8247B74}" dt="2024-09-18T22:05:13.428" v="4" actId="47"/>
        <pc:sldMkLst>
          <pc:docMk/>
          <pc:sldMk cId="4170859990" sldId="956"/>
        </pc:sldMkLst>
      </pc:sldChg>
      <pc:sldChg chg="del">
        <pc:chgData name="Christine Tucker" userId="89a946e9-7c7e-40c1-b0a4-949c59c3edcc" providerId="ADAL" clId="{73562A6E-A791-4BFC-AA7A-B967F8247B74}" dt="2024-09-18T22:09:47.566" v="15" actId="47"/>
        <pc:sldMkLst>
          <pc:docMk/>
          <pc:sldMk cId="111244143" sldId="959"/>
        </pc:sldMkLst>
      </pc:sldChg>
      <pc:sldChg chg="modSp del mod">
        <pc:chgData name="Christine Tucker" userId="89a946e9-7c7e-40c1-b0a4-949c59c3edcc" providerId="ADAL" clId="{73562A6E-A791-4BFC-AA7A-B967F8247B74}" dt="2024-09-18T22:24:43.542" v="180" actId="47"/>
        <pc:sldMkLst>
          <pc:docMk/>
          <pc:sldMk cId="1137687437" sldId="962"/>
        </pc:sldMkLst>
        <pc:spChg chg="mod">
          <ac:chgData name="Christine Tucker" userId="89a946e9-7c7e-40c1-b0a4-949c59c3edcc" providerId="ADAL" clId="{73562A6E-A791-4BFC-AA7A-B967F8247B74}" dt="2024-09-18T22:09:59.566" v="17" actId="5793"/>
          <ac:spMkLst>
            <pc:docMk/>
            <pc:sldMk cId="1137687437" sldId="962"/>
            <ac:spMk id="3" creationId="{AA75C297-2435-9CD5-F220-9557BB1980C0}"/>
          </ac:spMkLst>
        </pc:spChg>
      </pc:sldChg>
      <pc:sldChg chg="del">
        <pc:chgData name="Christine Tucker" userId="89a946e9-7c7e-40c1-b0a4-949c59c3edcc" providerId="ADAL" clId="{73562A6E-A791-4BFC-AA7A-B967F8247B74}" dt="2024-09-18T22:06:23.685" v="10" actId="47"/>
        <pc:sldMkLst>
          <pc:docMk/>
          <pc:sldMk cId="1872419459" sldId="965"/>
        </pc:sldMkLst>
      </pc:sldChg>
      <pc:sldChg chg="del">
        <pc:chgData name="Christine Tucker" userId="89a946e9-7c7e-40c1-b0a4-949c59c3edcc" providerId="ADAL" clId="{73562A6E-A791-4BFC-AA7A-B967F8247B74}" dt="2024-09-18T22:06:04.388" v="7" actId="47"/>
        <pc:sldMkLst>
          <pc:docMk/>
          <pc:sldMk cId="3360316422" sldId="968"/>
        </pc:sldMkLst>
      </pc:sldChg>
      <pc:sldChg chg="del">
        <pc:chgData name="Christine Tucker" userId="89a946e9-7c7e-40c1-b0a4-949c59c3edcc" providerId="ADAL" clId="{73562A6E-A791-4BFC-AA7A-B967F8247B74}" dt="2024-09-18T22:08:04.236" v="12" actId="47"/>
        <pc:sldMkLst>
          <pc:docMk/>
          <pc:sldMk cId="1728161323" sldId="969"/>
        </pc:sldMkLst>
      </pc:sldChg>
      <pc:sldChg chg="modNotesTx">
        <pc:chgData name="Christine Tucker" userId="89a946e9-7c7e-40c1-b0a4-949c59c3edcc" providerId="ADAL" clId="{73562A6E-A791-4BFC-AA7A-B967F8247B74}" dt="2024-09-18T22:28:32.004" v="193" actId="6549"/>
        <pc:sldMkLst>
          <pc:docMk/>
          <pc:sldMk cId="1972584677" sldId="971"/>
        </pc:sldMkLst>
      </pc:sldChg>
      <pc:sldChg chg="del">
        <pc:chgData name="Christine Tucker" userId="89a946e9-7c7e-40c1-b0a4-949c59c3edcc" providerId="ADAL" clId="{73562A6E-A791-4BFC-AA7A-B967F8247B74}" dt="2024-09-18T22:06:30.581" v="11" actId="47"/>
        <pc:sldMkLst>
          <pc:docMk/>
          <pc:sldMk cId="1182212153" sldId="972"/>
        </pc:sldMkLst>
      </pc:sldChg>
      <pc:sldChg chg="addSp delSp modSp add mod setBg">
        <pc:chgData name="Christine Tucker" userId="89a946e9-7c7e-40c1-b0a4-949c59c3edcc" providerId="ADAL" clId="{73562A6E-A791-4BFC-AA7A-B967F8247B74}" dt="2024-09-18T22:20:50.731" v="65" actId="478"/>
        <pc:sldMkLst>
          <pc:docMk/>
          <pc:sldMk cId="2948667" sldId="974"/>
        </pc:sldMkLst>
        <pc:spChg chg="add mod">
          <ac:chgData name="Christine Tucker" userId="89a946e9-7c7e-40c1-b0a4-949c59c3edcc" providerId="ADAL" clId="{73562A6E-A791-4BFC-AA7A-B967F8247B74}" dt="2024-09-18T22:19:58.781" v="63" actId="6549"/>
          <ac:spMkLst>
            <pc:docMk/>
            <pc:sldMk cId="2948667" sldId="974"/>
            <ac:spMk id="3" creationId="{C3C77930-55BB-B676-4B71-F20D3B16B22A}"/>
          </ac:spMkLst>
        </pc:spChg>
        <pc:picChg chg="del">
          <ac:chgData name="Christine Tucker" userId="89a946e9-7c7e-40c1-b0a4-949c59c3edcc" providerId="ADAL" clId="{73562A6E-A791-4BFC-AA7A-B967F8247B74}" dt="2024-09-18T22:20:50.731" v="65" actId="478"/>
          <ac:picMkLst>
            <pc:docMk/>
            <pc:sldMk cId="2948667" sldId="974"/>
            <ac:picMk id="10" creationId="{6F5EC1ED-E527-4E5A-A0D8-3D0719060D1D}"/>
          </ac:picMkLst>
        </pc:picChg>
      </pc:sldChg>
      <pc:sldChg chg="modSp add mod setBg">
        <pc:chgData name="Christine Tucker" userId="89a946e9-7c7e-40c1-b0a4-949c59c3edcc" providerId="ADAL" clId="{73562A6E-A791-4BFC-AA7A-B967F8247B74}" dt="2024-09-18T22:05:05.600" v="2" actId="27636"/>
        <pc:sldMkLst>
          <pc:docMk/>
          <pc:sldMk cId="1788638678" sldId="975"/>
        </pc:sldMkLst>
        <pc:spChg chg="mod">
          <ac:chgData name="Christine Tucker" userId="89a946e9-7c7e-40c1-b0a4-949c59c3edcc" providerId="ADAL" clId="{73562A6E-A791-4BFC-AA7A-B967F8247B74}" dt="2024-09-18T22:05:05.600" v="2" actId="27636"/>
          <ac:spMkLst>
            <pc:docMk/>
            <pc:sldMk cId="1788638678" sldId="975"/>
            <ac:spMk id="5" creationId="{534B320A-560D-4493-AA6A-79A2C8DC387F}"/>
          </ac:spMkLst>
        </pc:spChg>
      </pc:sldChg>
      <pc:sldChg chg="delSp modSp add del mod setBg delDesignElem">
        <pc:chgData name="Christine Tucker" userId="89a946e9-7c7e-40c1-b0a4-949c59c3edcc" providerId="ADAL" clId="{73562A6E-A791-4BFC-AA7A-B967F8247B74}" dt="2024-09-19T15:39:05.745" v="197" actId="47"/>
        <pc:sldMkLst>
          <pc:docMk/>
          <pc:sldMk cId="3309065716" sldId="975"/>
        </pc:sldMkLst>
        <pc:spChg chg="mod">
          <ac:chgData name="Christine Tucker" userId="89a946e9-7c7e-40c1-b0a4-949c59c3edcc" providerId="ADAL" clId="{73562A6E-A791-4BFC-AA7A-B967F8247B74}" dt="2024-09-19T15:38:57.335" v="196" actId="27636"/>
          <ac:spMkLst>
            <pc:docMk/>
            <pc:sldMk cId="3309065716" sldId="975"/>
            <ac:spMk id="2" creationId="{30847067-78D9-856B-BE4E-CF3F9062EAE5}"/>
          </ac:spMkLst>
        </pc:spChg>
        <pc:spChg chg="del">
          <ac:chgData name="Christine Tucker" userId="89a946e9-7c7e-40c1-b0a4-949c59c3edcc" providerId="ADAL" clId="{73562A6E-A791-4BFC-AA7A-B967F8247B74}" dt="2024-09-19T15:38:57.289" v="195"/>
          <ac:spMkLst>
            <pc:docMk/>
            <pc:sldMk cId="3309065716" sldId="975"/>
            <ac:spMk id="30" creationId="{733E0473-C315-42D8-A82A-A2FE49DC67DA}"/>
          </ac:spMkLst>
        </pc:spChg>
        <pc:spChg chg="del">
          <ac:chgData name="Christine Tucker" userId="89a946e9-7c7e-40c1-b0a4-949c59c3edcc" providerId="ADAL" clId="{73562A6E-A791-4BFC-AA7A-B967F8247B74}" dt="2024-09-19T15:38:57.289" v="195"/>
          <ac:spMkLst>
            <pc:docMk/>
            <pc:sldMk cId="3309065716" sldId="975"/>
            <ac:spMk id="31" creationId="{AD23A251-68F2-43E5-812B-4BBAE1AF535E}"/>
          </ac:spMkLst>
        </pc:spChg>
        <pc:grpChg chg="del">
          <ac:chgData name="Christine Tucker" userId="89a946e9-7c7e-40c1-b0a4-949c59c3edcc" providerId="ADAL" clId="{73562A6E-A791-4BFC-AA7A-B967F8247B74}" dt="2024-09-19T15:38:57.289" v="195"/>
          <ac:grpSpMkLst>
            <pc:docMk/>
            <pc:sldMk cId="3309065716" sldId="975"/>
            <ac:grpSpMk id="33" creationId="{0350AF23-2606-421F-AB7B-23D9B48F3E9B}"/>
          </ac:grpSpMkLst>
        </pc:grpChg>
      </pc:sldChg>
      <pc:sldChg chg="del">
        <pc:chgData name="Christine Tucker" userId="89a946e9-7c7e-40c1-b0a4-949c59c3edcc" providerId="ADAL" clId="{73562A6E-A791-4BFC-AA7A-B967F8247B74}" dt="2024-09-19T15:41:56.240" v="198"/>
        <pc:sldMkLst>
          <pc:docMk/>
          <pc:sldMk cId="2285874940" sldId="977"/>
        </pc:sldMkLst>
      </pc:sldChg>
      <pc:sldMasterChg chg="delSldLayout">
        <pc:chgData name="Christine Tucker" userId="89a946e9-7c7e-40c1-b0a4-949c59c3edcc" providerId="ADAL" clId="{73562A6E-A791-4BFC-AA7A-B967F8247B74}" dt="2024-09-18T22:08:04.236" v="12" actId="47"/>
        <pc:sldMasterMkLst>
          <pc:docMk/>
          <pc:sldMasterMk cId="10660577" sldId="2147483648"/>
        </pc:sldMasterMkLst>
        <pc:sldLayoutChg chg="del">
          <pc:chgData name="Christine Tucker" userId="89a946e9-7c7e-40c1-b0a4-949c59c3edcc" providerId="ADAL" clId="{73562A6E-A791-4BFC-AA7A-B967F8247B74}" dt="2024-09-18T22:08:04.236" v="12" actId="47"/>
          <pc:sldLayoutMkLst>
            <pc:docMk/>
            <pc:sldMasterMk cId="10660577" sldId="2147483648"/>
            <pc:sldLayoutMk cId="3902936618" sldId="2147483668"/>
          </pc:sldLayoutMkLst>
        </pc:sldLayoutChg>
        <pc:sldLayoutChg chg="del">
          <pc:chgData name="Christine Tucker" userId="89a946e9-7c7e-40c1-b0a4-949c59c3edcc" providerId="ADAL" clId="{73562A6E-A791-4BFC-AA7A-B967F8247B74}" dt="2024-09-18T22:06:30.581" v="11" actId="47"/>
          <pc:sldLayoutMkLst>
            <pc:docMk/>
            <pc:sldMasterMk cId="10660577" sldId="2147483648"/>
            <pc:sldLayoutMk cId="3560091919" sldId="2147483712"/>
          </pc:sldLayoutMkLst>
        </pc:sldLayoutChg>
      </pc:sldMasterChg>
      <pc:sldMasterChg chg="delSldLayout">
        <pc:chgData name="Christine Tucker" userId="89a946e9-7c7e-40c1-b0a4-949c59c3edcc" providerId="ADAL" clId="{73562A6E-A791-4BFC-AA7A-B967F8247B74}" dt="2024-09-18T22:20:06.735" v="64" actId="47"/>
        <pc:sldMasterMkLst>
          <pc:docMk/>
          <pc:sldMasterMk cId="1124968874" sldId="2147483696"/>
        </pc:sldMasterMkLst>
        <pc:sldLayoutChg chg="del">
          <pc:chgData name="Christine Tucker" userId="89a946e9-7c7e-40c1-b0a4-949c59c3edcc" providerId="ADAL" clId="{73562A6E-A791-4BFC-AA7A-B967F8247B74}" dt="2024-09-18T22:20:06.735" v="64" actId="47"/>
          <pc:sldLayoutMkLst>
            <pc:docMk/>
            <pc:sldMasterMk cId="1124968874" sldId="2147483696"/>
            <pc:sldLayoutMk cId="4278401665" sldId="2147483708"/>
          </pc:sldLayoutMkLst>
        </pc:sldLayoutChg>
      </pc:sldMasterChg>
    </pc:docChg>
  </pc:docChgLst>
  <pc:docChgLst>
    <pc:chgData name="Christine Tucker" userId="S::ctucker@lwsd.org::89a946e9-7c7e-40c1-b0a4-949c59c3edcc" providerId="AD" clId="Web-{0E2C7CA6-41FA-6875-6572-47E94C0CBD31}"/>
    <pc:docChg chg="modSld">
      <pc:chgData name="Christine Tucker" userId="S::ctucker@lwsd.org::89a946e9-7c7e-40c1-b0a4-949c59c3edcc" providerId="AD" clId="Web-{0E2C7CA6-41FA-6875-6572-47E94C0CBD31}" dt="2024-09-18T22:02:28.112" v="27" actId="20577"/>
      <pc:docMkLst>
        <pc:docMk/>
      </pc:docMkLst>
      <pc:sldChg chg="modSp">
        <pc:chgData name="Christine Tucker" userId="S::ctucker@lwsd.org::89a946e9-7c7e-40c1-b0a4-949c59c3edcc" providerId="AD" clId="Web-{0E2C7CA6-41FA-6875-6572-47E94C0CBD31}" dt="2024-09-18T22:02:28.112" v="27" actId="20577"/>
        <pc:sldMkLst>
          <pc:docMk/>
          <pc:sldMk cId="1607011976" sldId="256"/>
        </pc:sldMkLst>
        <pc:graphicFrameChg chg="modGraphic">
          <ac:chgData name="Christine Tucker" userId="S::ctucker@lwsd.org::89a946e9-7c7e-40c1-b0a4-949c59c3edcc" providerId="AD" clId="Web-{0E2C7CA6-41FA-6875-6572-47E94C0CBD31}" dt="2024-09-18T22:02:28.112" v="27" actId="20577"/>
          <ac:graphicFrameMkLst>
            <pc:docMk/>
            <pc:sldMk cId="1607011976" sldId="256"/>
            <ac:graphicFrameMk id="4168" creationId="{F4D02902-E972-342C-DFA1-5261A321DF78}"/>
          </ac:graphicFrameMkLst>
        </pc:graphicFrameChg>
      </pc:sldChg>
    </pc:docChg>
  </pc:docChgLst>
  <pc:docChgLst>
    <pc:chgData name="Solay Lor" userId="S::slor@lwsd.org::707dff2b-852f-49cb-800c-f7f9543a985f" providerId="AD" clId="Web-{8606EB1F-69B7-D736-3329-3A8866AC55B8}"/>
    <pc:docChg chg="modSld sldOrd">
      <pc:chgData name="Solay Lor" userId="S::slor@lwsd.org::707dff2b-852f-49cb-800c-f7f9543a985f" providerId="AD" clId="Web-{8606EB1F-69B7-D736-3329-3A8866AC55B8}" dt="2024-09-19T17:55:39.275" v="4" actId="20577"/>
      <pc:docMkLst>
        <pc:docMk/>
      </pc:docMkLst>
      <pc:sldChg chg="modSp ord">
        <pc:chgData name="Solay Lor" userId="S::slor@lwsd.org::707dff2b-852f-49cb-800c-f7f9543a985f" providerId="AD" clId="Web-{8606EB1F-69B7-D736-3329-3A8866AC55B8}" dt="2024-09-19T17:55:39.275" v="4" actId="20577"/>
        <pc:sldMkLst>
          <pc:docMk/>
          <pc:sldMk cId="0" sldId="978"/>
        </pc:sldMkLst>
        <pc:spChg chg="mod">
          <ac:chgData name="Solay Lor" userId="S::slor@lwsd.org::707dff2b-852f-49cb-800c-f7f9543a985f" providerId="AD" clId="Web-{8606EB1F-69B7-D736-3329-3A8866AC55B8}" dt="2024-09-19T17:55:39.275" v="4" actId="20577"/>
          <ac:spMkLst>
            <pc:docMk/>
            <pc:sldMk cId="0" sldId="978"/>
            <ac:spMk id="28" creationId="{00000000-0000-0000-0000-000000000000}"/>
          </ac:spMkLst>
        </pc:spChg>
      </pc:sldChg>
    </pc:docChg>
  </pc:docChgLst>
  <pc:docChgLst>
    <pc:chgData name="Solay Lor" userId="S::slor@lwsd.org::707dff2b-852f-49cb-800c-f7f9543a985f" providerId="AD" clId="Web-{EC604BAD-BD36-E25D-F379-69A40E1D10D1}"/>
    <pc:docChg chg="modSld">
      <pc:chgData name="Solay Lor" userId="S::slor@lwsd.org::707dff2b-852f-49cb-800c-f7f9543a985f" providerId="AD" clId="Web-{EC604BAD-BD36-E25D-F379-69A40E1D10D1}" dt="2024-09-20T03:56:21.411" v="1" actId="14100"/>
      <pc:docMkLst>
        <pc:docMk/>
      </pc:docMkLst>
      <pc:sldChg chg="modSp">
        <pc:chgData name="Solay Lor" userId="S::slor@lwsd.org::707dff2b-852f-49cb-800c-f7f9543a985f" providerId="AD" clId="Web-{EC604BAD-BD36-E25D-F379-69A40E1D10D1}" dt="2024-09-20T03:56:21.411" v="1" actId="14100"/>
        <pc:sldMkLst>
          <pc:docMk/>
          <pc:sldMk cId="0" sldId="978"/>
        </pc:sldMkLst>
        <pc:spChg chg="mod">
          <ac:chgData name="Solay Lor" userId="S::slor@lwsd.org::707dff2b-852f-49cb-800c-f7f9543a985f" providerId="AD" clId="Web-{EC604BAD-BD36-E25D-F379-69A40E1D10D1}" dt="2024-09-20T03:56:05.551" v="0" actId="14100"/>
          <ac:spMkLst>
            <pc:docMk/>
            <pc:sldMk cId="0" sldId="978"/>
            <ac:spMk id="23" creationId="{00000000-0000-0000-0000-000000000000}"/>
          </ac:spMkLst>
        </pc:spChg>
        <pc:spChg chg="mod">
          <ac:chgData name="Solay Lor" userId="S::slor@lwsd.org::707dff2b-852f-49cb-800c-f7f9543a985f" providerId="AD" clId="Web-{EC604BAD-BD36-E25D-F379-69A40E1D10D1}" dt="2024-09-20T03:56:21.411" v="1" actId="14100"/>
          <ac:spMkLst>
            <pc:docMk/>
            <pc:sldMk cId="0" sldId="978"/>
            <ac:spMk id="25" creationId="{00000000-0000-0000-0000-000000000000}"/>
          </ac:spMkLst>
        </pc:spChg>
      </pc:sldChg>
    </pc:docChg>
  </pc:docChgLst>
</pc:chgInfo>
</file>

<file path=ppt/diagrams/_rels/data3.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svg"/><Relationship Id="rId1" Type="http://schemas.openxmlformats.org/officeDocument/2006/relationships/image" Target="../media/image49.png"/><Relationship Id="rId6" Type="http://schemas.openxmlformats.org/officeDocument/2006/relationships/image" Target="../media/image54.svg"/><Relationship Id="rId5" Type="http://schemas.openxmlformats.org/officeDocument/2006/relationships/image" Target="../media/image53.png"/><Relationship Id="rId10" Type="http://schemas.openxmlformats.org/officeDocument/2006/relationships/image" Target="../media/image58.svg"/><Relationship Id="rId4" Type="http://schemas.openxmlformats.org/officeDocument/2006/relationships/image" Target="../media/image52.svg"/><Relationship Id="rId9" Type="http://schemas.openxmlformats.org/officeDocument/2006/relationships/image" Target="../media/image57.png"/></Relationships>
</file>

<file path=ppt/diagrams/_rels/drawing3.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svg"/><Relationship Id="rId1" Type="http://schemas.openxmlformats.org/officeDocument/2006/relationships/image" Target="../media/image49.png"/><Relationship Id="rId6" Type="http://schemas.openxmlformats.org/officeDocument/2006/relationships/image" Target="../media/image54.svg"/><Relationship Id="rId5" Type="http://schemas.openxmlformats.org/officeDocument/2006/relationships/image" Target="../media/image53.png"/><Relationship Id="rId10" Type="http://schemas.openxmlformats.org/officeDocument/2006/relationships/image" Target="../media/image58.svg"/><Relationship Id="rId4" Type="http://schemas.openxmlformats.org/officeDocument/2006/relationships/image" Target="../media/image52.svg"/><Relationship Id="rId9" Type="http://schemas.openxmlformats.org/officeDocument/2006/relationships/image" Target="../media/image57.pn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data1.xml><?xml version="1.0" encoding="utf-8"?>
<dgm:dataModel xmlns:dgm="http://schemas.openxmlformats.org/drawingml/2006/diagram" xmlns:a="http://schemas.openxmlformats.org/drawingml/2006/main">
  <dgm:ptLst>
    <dgm:pt modelId="{0B4D3A2C-56E5-4322-9A36-70F9CFF8CDF4}" type="doc">
      <dgm:prSet loTypeId="urn:microsoft.com/office/officeart/2005/8/layout/hierarchy1" loCatId="hierarchy" qsTypeId="urn:microsoft.com/office/officeart/2005/8/quickstyle/simple2" qsCatId="simple" csTypeId="urn:microsoft.com/office/officeart/2005/8/colors/accent5_2" csCatId="accent5" phldr="1"/>
      <dgm:spPr/>
      <dgm:t>
        <a:bodyPr/>
        <a:lstStyle/>
        <a:p>
          <a:endParaRPr lang="en-US"/>
        </a:p>
      </dgm:t>
    </dgm:pt>
    <dgm:pt modelId="{8699B59B-0C4C-4B87-9B0A-FFDF91D7BBD4}">
      <dgm:prSet/>
      <dgm:spPr/>
      <dgm:t>
        <a:bodyPr/>
        <a:lstStyle/>
        <a:p>
          <a:r>
            <a:rPr lang="en-US">
              <a:latin typeface="Gill Sans MT" panose="020B0502020104020203"/>
            </a:rPr>
            <a:t>Mr</a:t>
          </a:r>
          <a:r>
            <a:rPr lang="en-US"/>
            <a:t>. </a:t>
          </a:r>
          <a:r>
            <a:rPr lang="en-US">
              <a:latin typeface="Gill Sans MT" panose="020B0502020104020203"/>
            </a:rPr>
            <a:t>Fisher</a:t>
          </a:r>
          <a:endParaRPr lang="en-US"/>
        </a:p>
      </dgm:t>
    </dgm:pt>
    <dgm:pt modelId="{8BA5E0C6-A3DA-458A-A6FF-24F0D4994FFD}" type="parTrans" cxnId="{DD9E5FE9-F027-4D05-B2A5-6B5D1092EC5F}">
      <dgm:prSet/>
      <dgm:spPr/>
      <dgm:t>
        <a:bodyPr/>
        <a:lstStyle/>
        <a:p>
          <a:endParaRPr lang="en-US"/>
        </a:p>
      </dgm:t>
    </dgm:pt>
    <dgm:pt modelId="{60BB7C79-E473-4EA9-87AE-54F7B31B9A60}" type="sibTrans" cxnId="{DD9E5FE9-F027-4D05-B2A5-6B5D1092EC5F}">
      <dgm:prSet/>
      <dgm:spPr/>
      <dgm:t>
        <a:bodyPr/>
        <a:lstStyle/>
        <a:p>
          <a:endParaRPr lang="en-US"/>
        </a:p>
      </dgm:t>
    </dgm:pt>
    <dgm:pt modelId="{690CFF76-E8C4-46B0-8774-4A19BB03C525}">
      <dgm:prSet/>
      <dgm:spPr/>
      <dgm:t>
        <a:bodyPr/>
        <a:lstStyle/>
        <a:p>
          <a:r>
            <a:rPr lang="en-US">
              <a:latin typeface="Gill Sans MT" panose="020B0502020104020203"/>
            </a:rPr>
            <a:t>Ms</a:t>
          </a:r>
          <a:r>
            <a:rPr lang="en-US"/>
            <a:t>.     </a:t>
          </a:r>
          <a:r>
            <a:rPr lang="en-US">
              <a:latin typeface="Gill Sans MT" panose="020B0502020104020203"/>
            </a:rPr>
            <a:t>Lor</a:t>
          </a:r>
          <a:endParaRPr lang="en-US"/>
        </a:p>
      </dgm:t>
    </dgm:pt>
    <dgm:pt modelId="{B1277EF3-F1DD-4907-8D0A-D22F33454B09}" type="parTrans" cxnId="{9F2C7235-5397-4FA0-9C18-E55E6A5FBCA5}">
      <dgm:prSet/>
      <dgm:spPr/>
      <dgm:t>
        <a:bodyPr/>
        <a:lstStyle/>
        <a:p>
          <a:endParaRPr lang="en-US"/>
        </a:p>
      </dgm:t>
    </dgm:pt>
    <dgm:pt modelId="{0E457465-3CAA-41AE-8B59-D3D789F5A4D5}" type="sibTrans" cxnId="{9F2C7235-5397-4FA0-9C18-E55E6A5FBCA5}">
      <dgm:prSet/>
      <dgm:spPr/>
      <dgm:t>
        <a:bodyPr/>
        <a:lstStyle/>
        <a:p>
          <a:endParaRPr lang="en-US"/>
        </a:p>
      </dgm:t>
    </dgm:pt>
    <dgm:pt modelId="{4CE0138A-D215-4044-AEE0-D949DD6EFFB3}">
      <dgm:prSet phldr="0"/>
      <dgm:spPr/>
      <dgm:t>
        <a:bodyPr/>
        <a:lstStyle/>
        <a:p>
          <a:pPr rtl="0"/>
          <a:r>
            <a:rPr lang="en-US">
              <a:latin typeface="Gill Sans MT" panose="020B0502020104020203"/>
            </a:rPr>
            <a:t>Mrs. Tucker</a:t>
          </a:r>
        </a:p>
      </dgm:t>
    </dgm:pt>
    <dgm:pt modelId="{57B9B47B-9B92-44BC-88A6-1520F298663D}" type="parTrans" cxnId="{F2C95C4C-EA4C-430E-9F1B-A4C22F5C2BB7}">
      <dgm:prSet/>
      <dgm:spPr/>
      <dgm:t>
        <a:bodyPr/>
        <a:lstStyle/>
        <a:p>
          <a:endParaRPr lang="en-US"/>
        </a:p>
      </dgm:t>
    </dgm:pt>
    <dgm:pt modelId="{8B25ED42-84A7-4C04-88B2-BC7315C0E13F}" type="sibTrans" cxnId="{F2C95C4C-EA4C-430E-9F1B-A4C22F5C2BB7}">
      <dgm:prSet/>
      <dgm:spPr/>
      <dgm:t>
        <a:bodyPr/>
        <a:lstStyle/>
        <a:p>
          <a:endParaRPr lang="en-US"/>
        </a:p>
      </dgm:t>
    </dgm:pt>
    <dgm:pt modelId="{2047AACD-AAE0-4B1B-8637-F2950A345448}" type="pres">
      <dgm:prSet presAssocID="{0B4D3A2C-56E5-4322-9A36-70F9CFF8CDF4}" presName="hierChild1" presStyleCnt="0">
        <dgm:presLayoutVars>
          <dgm:chPref val="1"/>
          <dgm:dir/>
          <dgm:animOne val="branch"/>
          <dgm:animLvl val="lvl"/>
          <dgm:resizeHandles/>
        </dgm:presLayoutVars>
      </dgm:prSet>
      <dgm:spPr/>
    </dgm:pt>
    <dgm:pt modelId="{B22E3905-D96D-4617-B6FC-F8C5B55DABE0}" type="pres">
      <dgm:prSet presAssocID="{8699B59B-0C4C-4B87-9B0A-FFDF91D7BBD4}" presName="hierRoot1" presStyleCnt="0"/>
      <dgm:spPr/>
    </dgm:pt>
    <dgm:pt modelId="{724325D1-667F-4E1D-BF93-FB8BD1D709FB}" type="pres">
      <dgm:prSet presAssocID="{8699B59B-0C4C-4B87-9B0A-FFDF91D7BBD4}" presName="composite" presStyleCnt="0"/>
      <dgm:spPr/>
    </dgm:pt>
    <dgm:pt modelId="{721FAFDB-F288-4FFF-8BD7-22414E383F76}" type="pres">
      <dgm:prSet presAssocID="{8699B59B-0C4C-4B87-9B0A-FFDF91D7BBD4}" presName="background" presStyleLbl="node0" presStyleIdx="0" presStyleCnt="3"/>
      <dgm:spPr/>
    </dgm:pt>
    <dgm:pt modelId="{722F19F5-BA07-42F9-B322-D5427505C0B3}" type="pres">
      <dgm:prSet presAssocID="{8699B59B-0C4C-4B87-9B0A-FFDF91D7BBD4}" presName="text" presStyleLbl="fgAcc0" presStyleIdx="0" presStyleCnt="3">
        <dgm:presLayoutVars>
          <dgm:chPref val="3"/>
        </dgm:presLayoutVars>
      </dgm:prSet>
      <dgm:spPr/>
    </dgm:pt>
    <dgm:pt modelId="{C281ADFD-3C69-4090-B90E-F89AA4FE2B3C}" type="pres">
      <dgm:prSet presAssocID="{8699B59B-0C4C-4B87-9B0A-FFDF91D7BBD4}" presName="hierChild2" presStyleCnt="0"/>
      <dgm:spPr/>
    </dgm:pt>
    <dgm:pt modelId="{4003DA08-AE7F-46E3-9C49-B09A0FDCC492}" type="pres">
      <dgm:prSet presAssocID="{690CFF76-E8C4-46B0-8774-4A19BB03C525}" presName="hierRoot1" presStyleCnt="0"/>
      <dgm:spPr/>
    </dgm:pt>
    <dgm:pt modelId="{3C122831-CC99-47AD-A21B-1ADE5BE978D3}" type="pres">
      <dgm:prSet presAssocID="{690CFF76-E8C4-46B0-8774-4A19BB03C525}" presName="composite" presStyleCnt="0"/>
      <dgm:spPr/>
    </dgm:pt>
    <dgm:pt modelId="{B3423BAB-1468-4EE8-98B9-2CB7CA0CCC05}" type="pres">
      <dgm:prSet presAssocID="{690CFF76-E8C4-46B0-8774-4A19BB03C525}" presName="background" presStyleLbl="node0" presStyleIdx="1" presStyleCnt="3"/>
      <dgm:spPr/>
    </dgm:pt>
    <dgm:pt modelId="{6AF020A2-DF52-40A6-8D0C-569DC7E8F889}" type="pres">
      <dgm:prSet presAssocID="{690CFF76-E8C4-46B0-8774-4A19BB03C525}" presName="text" presStyleLbl="fgAcc0" presStyleIdx="1" presStyleCnt="3">
        <dgm:presLayoutVars>
          <dgm:chPref val="3"/>
        </dgm:presLayoutVars>
      </dgm:prSet>
      <dgm:spPr/>
    </dgm:pt>
    <dgm:pt modelId="{5B62E3C0-5BDB-4A02-BF97-27263EEC8377}" type="pres">
      <dgm:prSet presAssocID="{690CFF76-E8C4-46B0-8774-4A19BB03C525}" presName="hierChild2" presStyleCnt="0"/>
      <dgm:spPr/>
    </dgm:pt>
    <dgm:pt modelId="{AC17E896-DA7E-486D-8ED2-0F74F5F5A119}" type="pres">
      <dgm:prSet presAssocID="{4CE0138A-D215-4044-AEE0-D949DD6EFFB3}" presName="hierRoot1" presStyleCnt="0"/>
      <dgm:spPr/>
    </dgm:pt>
    <dgm:pt modelId="{11F5FB55-4824-415A-95C1-EB4F3951B5C6}" type="pres">
      <dgm:prSet presAssocID="{4CE0138A-D215-4044-AEE0-D949DD6EFFB3}" presName="composite" presStyleCnt="0"/>
      <dgm:spPr/>
    </dgm:pt>
    <dgm:pt modelId="{45C43457-D461-42DB-9A0E-562C41F797EE}" type="pres">
      <dgm:prSet presAssocID="{4CE0138A-D215-4044-AEE0-D949DD6EFFB3}" presName="background" presStyleLbl="node0" presStyleIdx="2" presStyleCnt="3"/>
      <dgm:spPr/>
    </dgm:pt>
    <dgm:pt modelId="{7D53EE30-E631-425A-A8EE-6533AFED2A25}" type="pres">
      <dgm:prSet presAssocID="{4CE0138A-D215-4044-AEE0-D949DD6EFFB3}" presName="text" presStyleLbl="fgAcc0" presStyleIdx="2" presStyleCnt="3">
        <dgm:presLayoutVars>
          <dgm:chPref val="3"/>
        </dgm:presLayoutVars>
      </dgm:prSet>
      <dgm:spPr/>
    </dgm:pt>
    <dgm:pt modelId="{3F79C2FB-137B-4726-B45D-E44A9C73C86A}" type="pres">
      <dgm:prSet presAssocID="{4CE0138A-D215-4044-AEE0-D949DD6EFFB3}" presName="hierChild2" presStyleCnt="0"/>
      <dgm:spPr/>
    </dgm:pt>
  </dgm:ptLst>
  <dgm:cxnLst>
    <dgm:cxn modelId="{9F2C7235-5397-4FA0-9C18-E55E6A5FBCA5}" srcId="{0B4D3A2C-56E5-4322-9A36-70F9CFF8CDF4}" destId="{690CFF76-E8C4-46B0-8774-4A19BB03C525}" srcOrd="1" destOrd="0" parTransId="{B1277EF3-F1DD-4907-8D0A-D22F33454B09}" sibTransId="{0E457465-3CAA-41AE-8B59-D3D789F5A4D5}"/>
    <dgm:cxn modelId="{F2C95C4C-EA4C-430E-9F1B-A4C22F5C2BB7}" srcId="{0B4D3A2C-56E5-4322-9A36-70F9CFF8CDF4}" destId="{4CE0138A-D215-4044-AEE0-D949DD6EFFB3}" srcOrd="2" destOrd="0" parTransId="{57B9B47B-9B92-44BC-88A6-1520F298663D}" sibTransId="{8B25ED42-84A7-4C04-88B2-BC7315C0E13F}"/>
    <dgm:cxn modelId="{0177D272-F461-4831-B938-E3B028E7B98A}" type="presOf" srcId="{8699B59B-0C4C-4B87-9B0A-FFDF91D7BBD4}" destId="{722F19F5-BA07-42F9-B322-D5427505C0B3}" srcOrd="0" destOrd="0" presId="urn:microsoft.com/office/officeart/2005/8/layout/hierarchy1"/>
    <dgm:cxn modelId="{B62B3A96-675B-4805-9C8D-BE77A3201360}" type="presOf" srcId="{0B4D3A2C-56E5-4322-9A36-70F9CFF8CDF4}" destId="{2047AACD-AAE0-4B1B-8637-F2950A345448}" srcOrd="0" destOrd="0" presId="urn:microsoft.com/office/officeart/2005/8/layout/hierarchy1"/>
    <dgm:cxn modelId="{A7FEC4A4-06EF-45D5-BA18-4889497A5AA5}" type="presOf" srcId="{690CFF76-E8C4-46B0-8774-4A19BB03C525}" destId="{6AF020A2-DF52-40A6-8D0C-569DC7E8F889}" srcOrd="0" destOrd="0" presId="urn:microsoft.com/office/officeart/2005/8/layout/hierarchy1"/>
    <dgm:cxn modelId="{03162FB8-1078-425A-A606-4D97EE29F8FA}" type="presOf" srcId="{4CE0138A-D215-4044-AEE0-D949DD6EFFB3}" destId="{7D53EE30-E631-425A-A8EE-6533AFED2A25}" srcOrd="0" destOrd="0" presId="urn:microsoft.com/office/officeart/2005/8/layout/hierarchy1"/>
    <dgm:cxn modelId="{DD9E5FE9-F027-4D05-B2A5-6B5D1092EC5F}" srcId="{0B4D3A2C-56E5-4322-9A36-70F9CFF8CDF4}" destId="{8699B59B-0C4C-4B87-9B0A-FFDF91D7BBD4}" srcOrd="0" destOrd="0" parTransId="{8BA5E0C6-A3DA-458A-A6FF-24F0D4994FFD}" sibTransId="{60BB7C79-E473-4EA9-87AE-54F7B31B9A60}"/>
    <dgm:cxn modelId="{CB901BC8-7871-4450-ADEC-85E8024DD76F}" type="presParOf" srcId="{2047AACD-AAE0-4B1B-8637-F2950A345448}" destId="{B22E3905-D96D-4617-B6FC-F8C5B55DABE0}" srcOrd="0" destOrd="0" presId="urn:microsoft.com/office/officeart/2005/8/layout/hierarchy1"/>
    <dgm:cxn modelId="{64FCC559-3ECD-4945-A71A-580A3E4F0B18}" type="presParOf" srcId="{B22E3905-D96D-4617-B6FC-F8C5B55DABE0}" destId="{724325D1-667F-4E1D-BF93-FB8BD1D709FB}" srcOrd="0" destOrd="0" presId="urn:microsoft.com/office/officeart/2005/8/layout/hierarchy1"/>
    <dgm:cxn modelId="{CA987B42-6499-4061-93F4-855E808CDD10}" type="presParOf" srcId="{724325D1-667F-4E1D-BF93-FB8BD1D709FB}" destId="{721FAFDB-F288-4FFF-8BD7-22414E383F76}" srcOrd="0" destOrd="0" presId="urn:microsoft.com/office/officeart/2005/8/layout/hierarchy1"/>
    <dgm:cxn modelId="{A3CD1D32-CD21-4157-83C4-EA9C93F10C54}" type="presParOf" srcId="{724325D1-667F-4E1D-BF93-FB8BD1D709FB}" destId="{722F19F5-BA07-42F9-B322-D5427505C0B3}" srcOrd="1" destOrd="0" presId="urn:microsoft.com/office/officeart/2005/8/layout/hierarchy1"/>
    <dgm:cxn modelId="{A852B38D-C8D0-4678-B623-6ED9BBBDA150}" type="presParOf" srcId="{B22E3905-D96D-4617-B6FC-F8C5B55DABE0}" destId="{C281ADFD-3C69-4090-B90E-F89AA4FE2B3C}" srcOrd="1" destOrd="0" presId="urn:microsoft.com/office/officeart/2005/8/layout/hierarchy1"/>
    <dgm:cxn modelId="{7A3DFA55-E358-4E9B-B902-ADD3E25FFE33}" type="presParOf" srcId="{2047AACD-AAE0-4B1B-8637-F2950A345448}" destId="{4003DA08-AE7F-46E3-9C49-B09A0FDCC492}" srcOrd="1" destOrd="0" presId="urn:microsoft.com/office/officeart/2005/8/layout/hierarchy1"/>
    <dgm:cxn modelId="{2156B236-A869-47C8-89D6-0B2D6CCDC920}" type="presParOf" srcId="{4003DA08-AE7F-46E3-9C49-B09A0FDCC492}" destId="{3C122831-CC99-47AD-A21B-1ADE5BE978D3}" srcOrd="0" destOrd="0" presId="urn:microsoft.com/office/officeart/2005/8/layout/hierarchy1"/>
    <dgm:cxn modelId="{5E195F44-FE12-4BF7-AE87-0C3A23E5501F}" type="presParOf" srcId="{3C122831-CC99-47AD-A21B-1ADE5BE978D3}" destId="{B3423BAB-1468-4EE8-98B9-2CB7CA0CCC05}" srcOrd="0" destOrd="0" presId="urn:microsoft.com/office/officeart/2005/8/layout/hierarchy1"/>
    <dgm:cxn modelId="{F18032E1-08FD-4C89-8BCE-F9E351B3DEC5}" type="presParOf" srcId="{3C122831-CC99-47AD-A21B-1ADE5BE978D3}" destId="{6AF020A2-DF52-40A6-8D0C-569DC7E8F889}" srcOrd="1" destOrd="0" presId="urn:microsoft.com/office/officeart/2005/8/layout/hierarchy1"/>
    <dgm:cxn modelId="{9C0829BF-13CF-450F-861B-80E949DAD8B1}" type="presParOf" srcId="{4003DA08-AE7F-46E3-9C49-B09A0FDCC492}" destId="{5B62E3C0-5BDB-4A02-BF97-27263EEC8377}" srcOrd="1" destOrd="0" presId="urn:microsoft.com/office/officeart/2005/8/layout/hierarchy1"/>
    <dgm:cxn modelId="{E0526A47-2343-490D-807C-5FDC98C7510E}" type="presParOf" srcId="{2047AACD-AAE0-4B1B-8637-F2950A345448}" destId="{AC17E896-DA7E-486D-8ED2-0F74F5F5A119}" srcOrd="2" destOrd="0" presId="urn:microsoft.com/office/officeart/2005/8/layout/hierarchy1"/>
    <dgm:cxn modelId="{62A8259B-E74A-427D-8A18-91918BA9C817}" type="presParOf" srcId="{AC17E896-DA7E-486D-8ED2-0F74F5F5A119}" destId="{11F5FB55-4824-415A-95C1-EB4F3951B5C6}" srcOrd="0" destOrd="0" presId="urn:microsoft.com/office/officeart/2005/8/layout/hierarchy1"/>
    <dgm:cxn modelId="{F924CAB6-9C41-42A6-B433-4C23A4578562}" type="presParOf" srcId="{11F5FB55-4824-415A-95C1-EB4F3951B5C6}" destId="{45C43457-D461-42DB-9A0E-562C41F797EE}" srcOrd="0" destOrd="0" presId="urn:microsoft.com/office/officeart/2005/8/layout/hierarchy1"/>
    <dgm:cxn modelId="{CB292559-BE59-4FE7-9A68-2A4FBAAC02DD}" type="presParOf" srcId="{11F5FB55-4824-415A-95C1-EB4F3951B5C6}" destId="{7D53EE30-E631-425A-A8EE-6533AFED2A25}" srcOrd="1" destOrd="0" presId="urn:microsoft.com/office/officeart/2005/8/layout/hierarchy1"/>
    <dgm:cxn modelId="{2CB6FDF8-44A5-44D4-8F29-C3F6FB623A26}" type="presParOf" srcId="{AC17E896-DA7E-486D-8ED2-0F74F5F5A119}" destId="{3F79C2FB-137B-4726-B45D-E44A9C73C86A}" srcOrd="1" destOrd="0" presId="urn:microsoft.com/office/officeart/2005/8/layout/hierarchy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F23536-47AB-4186-9484-2DD36222FB06}"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A9D10C6F-1D7E-4B40-99D9-A6D046347EBC}">
      <dgm:prSet/>
      <dgm:spPr/>
      <dgm:t>
        <a:bodyPr/>
        <a:lstStyle/>
        <a:p>
          <a:r>
            <a:rPr lang="en-US"/>
            <a:t>We serve students who are not meeting district and state academic standards in reading.</a:t>
          </a:r>
        </a:p>
      </dgm:t>
    </dgm:pt>
    <dgm:pt modelId="{1BBC3158-AAAB-423B-BC7A-29467D9846F0}" type="parTrans" cxnId="{2FB02CFD-1543-4E01-A2F1-E203014F6209}">
      <dgm:prSet/>
      <dgm:spPr/>
      <dgm:t>
        <a:bodyPr/>
        <a:lstStyle/>
        <a:p>
          <a:endParaRPr lang="en-US"/>
        </a:p>
      </dgm:t>
    </dgm:pt>
    <dgm:pt modelId="{D5E3B335-062B-4676-8984-3F1803DB4DFD}" type="sibTrans" cxnId="{2FB02CFD-1543-4E01-A2F1-E203014F6209}">
      <dgm:prSet/>
      <dgm:spPr/>
      <dgm:t>
        <a:bodyPr/>
        <a:lstStyle/>
        <a:p>
          <a:endParaRPr lang="en-US"/>
        </a:p>
      </dgm:t>
    </dgm:pt>
    <dgm:pt modelId="{E56C2835-86C1-4DD8-B26F-C0B4C284FDD5}">
      <dgm:prSet/>
      <dgm:spPr/>
      <dgm:t>
        <a:bodyPr/>
        <a:lstStyle/>
        <a:p>
          <a:pPr>
            <a:lnSpc>
              <a:spcPct val="100000"/>
            </a:lnSpc>
          </a:pPr>
          <a:r>
            <a:rPr lang="en-US"/>
            <a:t>Our Reading testing will be through </a:t>
          </a:r>
          <a:r>
            <a:rPr lang="en-US" err="1"/>
            <a:t>FastBridge</a:t>
          </a:r>
          <a:r>
            <a:rPr lang="en-US"/>
            <a:t>, which replaced DIBELS</a:t>
          </a:r>
        </a:p>
      </dgm:t>
    </dgm:pt>
    <dgm:pt modelId="{61DD626B-7F19-478C-BD39-E8B3B627243F}" type="parTrans" cxnId="{BCB36DB3-EBE8-4F09-BFA3-C7BFB17D2A90}">
      <dgm:prSet/>
      <dgm:spPr/>
      <dgm:t>
        <a:bodyPr/>
        <a:lstStyle/>
        <a:p>
          <a:endParaRPr lang="en-US"/>
        </a:p>
      </dgm:t>
    </dgm:pt>
    <dgm:pt modelId="{F446E341-0DF6-46DB-80EF-D4F1B4A5FBF9}" type="sibTrans" cxnId="{BCB36DB3-EBE8-4F09-BFA3-C7BFB17D2A90}">
      <dgm:prSet/>
      <dgm:spPr/>
      <dgm:t>
        <a:bodyPr/>
        <a:lstStyle/>
        <a:p>
          <a:endParaRPr lang="en-US"/>
        </a:p>
      </dgm:t>
    </dgm:pt>
    <dgm:pt modelId="{96FFF909-E56E-4E7F-88C6-C26F9EE1E419}">
      <dgm:prSet/>
      <dgm:spPr/>
      <dgm:t>
        <a:bodyPr/>
        <a:lstStyle/>
        <a:p>
          <a:pPr>
            <a:lnSpc>
              <a:spcPct val="100000"/>
            </a:lnSpc>
          </a:pPr>
          <a:r>
            <a:rPr lang="en-US"/>
            <a:t>Safety Net groups will begin when testing has been completed by their classroom teacher.</a:t>
          </a:r>
        </a:p>
      </dgm:t>
    </dgm:pt>
    <dgm:pt modelId="{D1DD83BA-D100-4519-B86F-CC7F5A2D0738}" type="parTrans" cxnId="{DCAD50CD-16FB-4D6B-9AA5-A1F3A7322065}">
      <dgm:prSet/>
      <dgm:spPr/>
      <dgm:t>
        <a:bodyPr/>
        <a:lstStyle/>
        <a:p>
          <a:endParaRPr lang="en-US"/>
        </a:p>
      </dgm:t>
    </dgm:pt>
    <dgm:pt modelId="{FA76276A-8A6A-401D-9008-D360EFE0B253}" type="sibTrans" cxnId="{DCAD50CD-16FB-4D6B-9AA5-A1F3A7322065}">
      <dgm:prSet/>
      <dgm:spPr/>
      <dgm:t>
        <a:bodyPr/>
        <a:lstStyle/>
        <a:p>
          <a:endParaRPr lang="en-US"/>
        </a:p>
      </dgm:t>
    </dgm:pt>
    <dgm:pt modelId="{5E28CB19-C6CB-4F8E-B207-57EBB38BB2F9}">
      <dgm:prSet/>
      <dgm:spPr/>
      <dgm:t>
        <a:bodyPr/>
        <a:lstStyle/>
        <a:p>
          <a:pPr>
            <a:lnSpc>
              <a:spcPct val="100000"/>
            </a:lnSpc>
          </a:pPr>
          <a:r>
            <a:rPr lang="en-US"/>
            <a:t>Parents will be contacted if testing data indicates that their student will benefit from receiving </a:t>
          </a:r>
          <a:r>
            <a:rPr lang="en-US" u="sng"/>
            <a:t>extra support</a:t>
          </a:r>
          <a:r>
            <a:rPr lang="en-US"/>
            <a:t> in Safety Net groups.</a:t>
          </a:r>
        </a:p>
      </dgm:t>
    </dgm:pt>
    <dgm:pt modelId="{C42FDFF1-B243-4C6E-88EC-96E12AD8E06B}" type="parTrans" cxnId="{E5CEDA24-D10F-45CB-B111-BA539F945D9C}">
      <dgm:prSet/>
      <dgm:spPr/>
      <dgm:t>
        <a:bodyPr/>
        <a:lstStyle/>
        <a:p>
          <a:endParaRPr lang="en-US"/>
        </a:p>
      </dgm:t>
    </dgm:pt>
    <dgm:pt modelId="{E6786F33-C49A-498B-ABDA-93B76A68262E}" type="sibTrans" cxnId="{E5CEDA24-D10F-45CB-B111-BA539F945D9C}">
      <dgm:prSet/>
      <dgm:spPr/>
      <dgm:t>
        <a:bodyPr/>
        <a:lstStyle/>
        <a:p>
          <a:endParaRPr lang="en-US"/>
        </a:p>
      </dgm:t>
    </dgm:pt>
    <dgm:pt modelId="{201CEBFC-5333-41F1-B177-027E76C8E737}">
      <dgm:prSet/>
      <dgm:spPr/>
      <dgm:t>
        <a:bodyPr/>
        <a:lstStyle/>
        <a:p>
          <a:pPr>
            <a:lnSpc>
              <a:spcPct val="100000"/>
            </a:lnSpc>
          </a:pPr>
          <a:r>
            <a:rPr lang="en-US"/>
            <a:t>Safety Net groups will not interrupt or replace classroom instruction, they act as an extra support in addition to core curriculum</a:t>
          </a:r>
        </a:p>
      </dgm:t>
    </dgm:pt>
    <dgm:pt modelId="{709ADC5B-9E47-4FF3-B095-4F4FF3981B93}" type="parTrans" cxnId="{63D32A45-A0A6-4F20-B3E4-7F764E711B9D}">
      <dgm:prSet/>
      <dgm:spPr/>
      <dgm:t>
        <a:bodyPr/>
        <a:lstStyle/>
        <a:p>
          <a:endParaRPr lang="en-US"/>
        </a:p>
      </dgm:t>
    </dgm:pt>
    <dgm:pt modelId="{735D20BD-7E66-41EC-8680-C60586236D29}" type="sibTrans" cxnId="{63D32A45-A0A6-4F20-B3E4-7F764E711B9D}">
      <dgm:prSet/>
      <dgm:spPr/>
      <dgm:t>
        <a:bodyPr/>
        <a:lstStyle/>
        <a:p>
          <a:endParaRPr lang="en-US"/>
        </a:p>
      </dgm:t>
    </dgm:pt>
    <dgm:pt modelId="{75933E6E-F307-4B60-929A-19CFB13A41A7}" type="pres">
      <dgm:prSet presAssocID="{B5F23536-47AB-4186-9484-2DD36222FB06}" presName="linear" presStyleCnt="0">
        <dgm:presLayoutVars>
          <dgm:animLvl val="lvl"/>
          <dgm:resizeHandles val="exact"/>
        </dgm:presLayoutVars>
      </dgm:prSet>
      <dgm:spPr/>
    </dgm:pt>
    <dgm:pt modelId="{51A24AFA-F359-4FC0-93C1-0C8E80D68C07}" type="pres">
      <dgm:prSet presAssocID="{A9D10C6F-1D7E-4B40-99D9-A6D046347EBC}" presName="parentText" presStyleLbl="node1" presStyleIdx="0" presStyleCnt="5">
        <dgm:presLayoutVars>
          <dgm:chMax val="0"/>
          <dgm:bulletEnabled val="1"/>
        </dgm:presLayoutVars>
      </dgm:prSet>
      <dgm:spPr/>
    </dgm:pt>
    <dgm:pt modelId="{30923600-549B-4B2E-A709-BD406448FCD9}" type="pres">
      <dgm:prSet presAssocID="{D5E3B335-062B-4676-8984-3F1803DB4DFD}" presName="spacer" presStyleCnt="0"/>
      <dgm:spPr/>
    </dgm:pt>
    <dgm:pt modelId="{C075B625-FCC6-457A-B382-E7396E75B983}" type="pres">
      <dgm:prSet presAssocID="{E56C2835-86C1-4DD8-B26F-C0B4C284FDD5}" presName="parentText" presStyleLbl="node1" presStyleIdx="1" presStyleCnt="5">
        <dgm:presLayoutVars>
          <dgm:chMax val="0"/>
          <dgm:bulletEnabled val="1"/>
        </dgm:presLayoutVars>
      </dgm:prSet>
      <dgm:spPr/>
    </dgm:pt>
    <dgm:pt modelId="{8B89DD81-3A82-4152-AE9E-9BF0B2080151}" type="pres">
      <dgm:prSet presAssocID="{F446E341-0DF6-46DB-80EF-D4F1B4A5FBF9}" presName="spacer" presStyleCnt="0"/>
      <dgm:spPr/>
    </dgm:pt>
    <dgm:pt modelId="{5E427ED3-BCD6-425C-9C40-885DE617FF8E}" type="pres">
      <dgm:prSet presAssocID="{96FFF909-E56E-4E7F-88C6-C26F9EE1E419}" presName="parentText" presStyleLbl="node1" presStyleIdx="2" presStyleCnt="5">
        <dgm:presLayoutVars>
          <dgm:chMax val="0"/>
          <dgm:bulletEnabled val="1"/>
        </dgm:presLayoutVars>
      </dgm:prSet>
      <dgm:spPr/>
    </dgm:pt>
    <dgm:pt modelId="{80994201-18D0-41C0-9EAE-87E89945C881}" type="pres">
      <dgm:prSet presAssocID="{FA76276A-8A6A-401D-9008-D360EFE0B253}" presName="spacer" presStyleCnt="0"/>
      <dgm:spPr/>
    </dgm:pt>
    <dgm:pt modelId="{BB2FA099-8012-4C1B-B54D-61568F3F75AB}" type="pres">
      <dgm:prSet presAssocID="{5E28CB19-C6CB-4F8E-B207-57EBB38BB2F9}" presName="parentText" presStyleLbl="node1" presStyleIdx="3" presStyleCnt="5">
        <dgm:presLayoutVars>
          <dgm:chMax val="0"/>
          <dgm:bulletEnabled val="1"/>
        </dgm:presLayoutVars>
      </dgm:prSet>
      <dgm:spPr/>
    </dgm:pt>
    <dgm:pt modelId="{8F90B394-5293-44B9-9BA9-4B05370ABE63}" type="pres">
      <dgm:prSet presAssocID="{E6786F33-C49A-498B-ABDA-93B76A68262E}" presName="spacer" presStyleCnt="0"/>
      <dgm:spPr/>
    </dgm:pt>
    <dgm:pt modelId="{BFF9A1D0-5CF1-4833-8D2B-D1F4B06B0117}" type="pres">
      <dgm:prSet presAssocID="{201CEBFC-5333-41F1-B177-027E76C8E737}" presName="parentText" presStyleLbl="node1" presStyleIdx="4" presStyleCnt="5">
        <dgm:presLayoutVars>
          <dgm:chMax val="0"/>
          <dgm:bulletEnabled val="1"/>
        </dgm:presLayoutVars>
      </dgm:prSet>
      <dgm:spPr/>
    </dgm:pt>
  </dgm:ptLst>
  <dgm:cxnLst>
    <dgm:cxn modelId="{84914E0F-DBF1-4B08-BD07-30C4EAC6923F}" type="presOf" srcId="{96FFF909-E56E-4E7F-88C6-C26F9EE1E419}" destId="{5E427ED3-BCD6-425C-9C40-885DE617FF8E}" srcOrd="0" destOrd="0" presId="urn:microsoft.com/office/officeart/2005/8/layout/vList2"/>
    <dgm:cxn modelId="{5F49FF18-1358-4162-A7A1-CB5AE8F71C9C}" type="presOf" srcId="{5E28CB19-C6CB-4F8E-B207-57EBB38BB2F9}" destId="{BB2FA099-8012-4C1B-B54D-61568F3F75AB}" srcOrd="0" destOrd="0" presId="urn:microsoft.com/office/officeart/2005/8/layout/vList2"/>
    <dgm:cxn modelId="{E5CEDA24-D10F-45CB-B111-BA539F945D9C}" srcId="{B5F23536-47AB-4186-9484-2DD36222FB06}" destId="{5E28CB19-C6CB-4F8E-B207-57EBB38BB2F9}" srcOrd="3" destOrd="0" parTransId="{C42FDFF1-B243-4C6E-88EC-96E12AD8E06B}" sibTransId="{E6786F33-C49A-498B-ABDA-93B76A68262E}"/>
    <dgm:cxn modelId="{63D32A45-A0A6-4F20-B3E4-7F764E711B9D}" srcId="{B5F23536-47AB-4186-9484-2DD36222FB06}" destId="{201CEBFC-5333-41F1-B177-027E76C8E737}" srcOrd="4" destOrd="0" parTransId="{709ADC5B-9E47-4FF3-B095-4F4FF3981B93}" sibTransId="{735D20BD-7E66-41EC-8680-C60586236D29}"/>
    <dgm:cxn modelId="{9389EA48-5C6D-4D83-BE8C-8543A6AF3749}" type="presOf" srcId="{E56C2835-86C1-4DD8-B26F-C0B4C284FDD5}" destId="{C075B625-FCC6-457A-B382-E7396E75B983}" srcOrd="0" destOrd="0" presId="urn:microsoft.com/office/officeart/2005/8/layout/vList2"/>
    <dgm:cxn modelId="{D7E5F14B-2F52-4E62-B742-63EBF26F5337}" type="presOf" srcId="{201CEBFC-5333-41F1-B177-027E76C8E737}" destId="{BFF9A1D0-5CF1-4833-8D2B-D1F4B06B0117}" srcOrd="0" destOrd="0" presId="urn:microsoft.com/office/officeart/2005/8/layout/vList2"/>
    <dgm:cxn modelId="{3E107D73-ECEA-47D5-9AB2-60879B000C69}" type="presOf" srcId="{B5F23536-47AB-4186-9484-2DD36222FB06}" destId="{75933E6E-F307-4B60-929A-19CFB13A41A7}" srcOrd="0" destOrd="0" presId="urn:microsoft.com/office/officeart/2005/8/layout/vList2"/>
    <dgm:cxn modelId="{BCB36DB3-EBE8-4F09-BFA3-C7BFB17D2A90}" srcId="{B5F23536-47AB-4186-9484-2DD36222FB06}" destId="{E56C2835-86C1-4DD8-B26F-C0B4C284FDD5}" srcOrd="1" destOrd="0" parTransId="{61DD626B-7F19-478C-BD39-E8B3B627243F}" sibTransId="{F446E341-0DF6-46DB-80EF-D4F1B4A5FBF9}"/>
    <dgm:cxn modelId="{96D3B9B8-7185-4478-8C32-D9EE76AA8BEC}" type="presOf" srcId="{A9D10C6F-1D7E-4B40-99D9-A6D046347EBC}" destId="{51A24AFA-F359-4FC0-93C1-0C8E80D68C07}" srcOrd="0" destOrd="0" presId="urn:microsoft.com/office/officeart/2005/8/layout/vList2"/>
    <dgm:cxn modelId="{DCAD50CD-16FB-4D6B-9AA5-A1F3A7322065}" srcId="{B5F23536-47AB-4186-9484-2DD36222FB06}" destId="{96FFF909-E56E-4E7F-88C6-C26F9EE1E419}" srcOrd="2" destOrd="0" parTransId="{D1DD83BA-D100-4519-B86F-CC7F5A2D0738}" sibTransId="{FA76276A-8A6A-401D-9008-D360EFE0B253}"/>
    <dgm:cxn modelId="{2FB02CFD-1543-4E01-A2F1-E203014F6209}" srcId="{B5F23536-47AB-4186-9484-2DD36222FB06}" destId="{A9D10C6F-1D7E-4B40-99D9-A6D046347EBC}" srcOrd="0" destOrd="0" parTransId="{1BBC3158-AAAB-423B-BC7A-29467D9846F0}" sibTransId="{D5E3B335-062B-4676-8984-3F1803DB4DFD}"/>
    <dgm:cxn modelId="{748E3AE5-E381-49B9-BFBC-39B5DF101591}" type="presParOf" srcId="{75933E6E-F307-4B60-929A-19CFB13A41A7}" destId="{51A24AFA-F359-4FC0-93C1-0C8E80D68C07}" srcOrd="0" destOrd="0" presId="urn:microsoft.com/office/officeart/2005/8/layout/vList2"/>
    <dgm:cxn modelId="{C4B943B3-46B2-4966-A9F9-71D11EB9673E}" type="presParOf" srcId="{75933E6E-F307-4B60-929A-19CFB13A41A7}" destId="{30923600-549B-4B2E-A709-BD406448FCD9}" srcOrd="1" destOrd="0" presId="urn:microsoft.com/office/officeart/2005/8/layout/vList2"/>
    <dgm:cxn modelId="{C36DDEE2-1D9D-4A29-B0F2-54D6FB356E99}" type="presParOf" srcId="{75933E6E-F307-4B60-929A-19CFB13A41A7}" destId="{C075B625-FCC6-457A-B382-E7396E75B983}" srcOrd="2" destOrd="0" presId="urn:microsoft.com/office/officeart/2005/8/layout/vList2"/>
    <dgm:cxn modelId="{2C989BD6-B3CE-4E9D-BE52-E922EACF8CF5}" type="presParOf" srcId="{75933E6E-F307-4B60-929A-19CFB13A41A7}" destId="{8B89DD81-3A82-4152-AE9E-9BF0B2080151}" srcOrd="3" destOrd="0" presId="urn:microsoft.com/office/officeart/2005/8/layout/vList2"/>
    <dgm:cxn modelId="{188C70E5-A067-4399-A31E-D4F0B84858A6}" type="presParOf" srcId="{75933E6E-F307-4B60-929A-19CFB13A41A7}" destId="{5E427ED3-BCD6-425C-9C40-885DE617FF8E}" srcOrd="4" destOrd="0" presId="urn:microsoft.com/office/officeart/2005/8/layout/vList2"/>
    <dgm:cxn modelId="{CF0F52C2-18BB-47BD-94B3-6ABBA3571A91}" type="presParOf" srcId="{75933E6E-F307-4B60-929A-19CFB13A41A7}" destId="{80994201-18D0-41C0-9EAE-87E89945C881}" srcOrd="5" destOrd="0" presId="urn:microsoft.com/office/officeart/2005/8/layout/vList2"/>
    <dgm:cxn modelId="{81A1B693-B849-457F-A4E5-7DA06E7E3E2B}" type="presParOf" srcId="{75933E6E-F307-4B60-929A-19CFB13A41A7}" destId="{BB2FA099-8012-4C1B-B54D-61568F3F75AB}" srcOrd="6" destOrd="0" presId="urn:microsoft.com/office/officeart/2005/8/layout/vList2"/>
    <dgm:cxn modelId="{5FEC7B25-AEA8-442B-BC2A-29CB5F330F48}" type="presParOf" srcId="{75933E6E-F307-4B60-929A-19CFB13A41A7}" destId="{8F90B394-5293-44B9-9BA9-4B05370ABE63}" srcOrd="7" destOrd="0" presId="urn:microsoft.com/office/officeart/2005/8/layout/vList2"/>
    <dgm:cxn modelId="{4B23441E-52FD-44A8-AABC-9CECC721C0DE}" type="presParOf" srcId="{75933E6E-F307-4B60-929A-19CFB13A41A7}" destId="{BFF9A1D0-5CF1-4833-8D2B-D1F4B06B0117}"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8F7CA-E5D9-4B55-9D73-F84752F5CCC0}"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AB7C8944-5082-4FDB-AB26-C52FED265BB5}">
      <dgm:prSet/>
      <dgm:spPr/>
      <dgm:t>
        <a:bodyPr/>
        <a:lstStyle/>
        <a:p>
          <a:pPr>
            <a:defRPr cap="all"/>
          </a:pPr>
          <a:r>
            <a:rPr lang="en-US">
              <a:latin typeface="Baskerville Old Face" panose="02020602080505020303" pitchFamily="18" charset="0"/>
            </a:rPr>
            <a:t>Sing!</a:t>
          </a:r>
        </a:p>
      </dgm:t>
    </dgm:pt>
    <dgm:pt modelId="{8102BD6F-8A24-4318-B4ED-358D12F17809}" type="parTrans" cxnId="{805991FF-16E6-4FDF-9E3E-454AACB96AD2}">
      <dgm:prSet/>
      <dgm:spPr/>
      <dgm:t>
        <a:bodyPr/>
        <a:lstStyle/>
        <a:p>
          <a:endParaRPr lang="en-US"/>
        </a:p>
      </dgm:t>
    </dgm:pt>
    <dgm:pt modelId="{F80D95CF-825C-4334-8B5B-A485BB1CAFBF}" type="sibTrans" cxnId="{805991FF-16E6-4FDF-9E3E-454AACB96AD2}">
      <dgm:prSet/>
      <dgm:spPr/>
      <dgm:t>
        <a:bodyPr/>
        <a:lstStyle/>
        <a:p>
          <a:endParaRPr lang="en-US"/>
        </a:p>
      </dgm:t>
    </dgm:pt>
    <dgm:pt modelId="{D42DF04B-B61D-4FF3-9403-CDE5527BA198}">
      <dgm:prSet/>
      <dgm:spPr/>
      <dgm:t>
        <a:bodyPr/>
        <a:lstStyle/>
        <a:p>
          <a:pPr>
            <a:defRPr cap="all"/>
          </a:pPr>
          <a:r>
            <a:rPr lang="en-US">
              <a:latin typeface="Baskerville Old Face" panose="02020602080505020303" pitchFamily="18" charset="0"/>
            </a:rPr>
            <a:t>Play instruments!</a:t>
          </a:r>
        </a:p>
      </dgm:t>
    </dgm:pt>
    <dgm:pt modelId="{A79F2A51-EDBD-4F3C-9C78-72F89233A30B}" type="parTrans" cxnId="{29A32B13-7F4E-4D0A-AD75-B9E3DADEBC30}">
      <dgm:prSet/>
      <dgm:spPr/>
      <dgm:t>
        <a:bodyPr/>
        <a:lstStyle/>
        <a:p>
          <a:endParaRPr lang="en-US"/>
        </a:p>
      </dgm:t>
    </dgm:pt>
    <dgm:pt modelId="{A25E0DFB-A089-44BE-B731-929C534FFB10}" type="sibTrans" cxnId="{29A32B13-7F4E-4D0A-AD75-B9E3DADEBC30}">
      <dgm:prSet/>
      <dgm:spPr/>
      <dgm:t>
        <a:bodyPr/>
        <a:lstStyle/>
        <a:p>
          <a:endParaRPr lang="en-US"/>
        </a:p>
      </dgm:t>
    </dgm:pt>
    <dgm:pt modelId="{60E2A290-8F51-4381-BDA7-24AB91A56DF9}">
      <dgm:prSet/>
      <dgm:spPr/>
      <dgm:t>
        <a:bodyPr/>
        <a:lstStyle/>
        <a:p>
          <a:pPr>
            <a:defRPr cap="all"/>
          </a:pPr>
          <a:r>
            <a:rPr lang="en-US">
              <a:latin typeface="Baskerville Old Face" panose="02020602080505020303" pitchFamily="18" charset="0"/>
            </a:rPr>
            <a:t>Read rhythms!</a:t>
          </a:r>
        </a:p>
      </dgm:t>
    </dgm:pt>
    <dgm:pt modelId="{C1162AC4-F922-4537-BBAE-6E2C11A15FC4}" type="parTrans" cxnId="{182BB985-7473-45B1-B3C3-E6EAD9A0A246}">
      <dgm:prSet/>
      <dgm:spPr/>
      <dgm:t>
        <a:bodyPr/>
        <a:lstStyle/>
        <a:p>
          <a:endParaRPr lang="en-US"/>
        </a:p>
      </dgm:t>
    </dgm:pt>
    <dgm:pt modelId="{3C6D9267-6341-4E0D-9D78-AD03FAF6B3D6}" type="sibTrans" cxnId="{182BB985-7473-45B1-B3C3-E6EAD9A0A246}">
      <dgm:prSet/>
      <dgm:spPr/>
      <dgm:t>
        <a:bodyPr/>
        <a:lstStyle/>
        <a:p>
          <a:endParaRPr lang="en-US"/>
        </a:p>
      </dgm:t>
    </dgm:pt>
    <dgm:pt modelId="{8ACC33F2-35DD-4193-8409-620488E4F041}">
      <dgm:prSet/>
      <dgm:spPr/>
      <dgm:t>
        <a:bodyPr/>
        <a:lstStyle/>
        <a:p>
          <a:pPr>
            <a:defRPr cap="all"/>
          </a:pPr>
          <a:r>
            <a:rPr lang="en-US">
              <a:latin typeface="Baskerville Old Face" panose="02020602080505020303" pitchFamily="18" charset="0"/>
            </a:rPr>
            <a:t>Read music!</a:t>
          </a:r>
        </a:p>
      </dgm:t>
    </dgm:pt>
    <dgm:pt modelId="{40BC6F84-9249-422A-8899-4B931DB08C28}" type="parTrans" cxnId="{DA20D60A-5D6E-4DEE-97B4-78FD6985F7E3}">
      <dgm:prSet/>
      <dgm:spPr/>
      <dgm:t>
        <a:bodyPr/>
        <a:lstStyle/>
        <a:p>
          <a:endParaRPr lang="en-US"/>
        </a:p>
      </dgm:t>
    </dgm:pt>
    <dgm:pt modelId="{CEC317FB-146B-4581-9CDD-39D098DBD8A1}" type="sibTrans" cxnId="{DA20D60A-5D6E-4DEE-97B4-78FD6985F7E3}">
      <dgm:prSet/>
      <dgm:spPr/>
      <dgm:t>
        <a:bodyPr/>
        <a:lstStyle/>
        <a:p>
          <a:endParaRPr lang="en-US"/>
        </a:p>
      </dgm:t>
    </dgm:pt>
    <dgm:pt modelId="{4D7F1DA7-D94B-4D4A-981A-40C9A055F893}">
      <dgm:prSet/>
      <dgm:spPr/>
      <dgm:t>
        <a:bodyPr/>
        <a:lstStyle/>
        <a:p>
          <a:pPr>
            <a:defRPr cap="all"/>
          </a:pPr>
          <a:r>
            <a:rPr lang="en-US">
              <a:latin typeface="Baskerville Old Face" panose="02020602080505020303" pitchFamily="18" charset="0"/>
            </a:rPr>
            <a:t>And…DANCE!!!</a:t>
          </a:r>
        </a:p>
      </dgm:t>
    </dgm:pt>
    <dgm:pt modelId="{E942C4D3-EF28-408F-8DB7-E3DBA1DAE407}" type="parTrans" cxnId="{B4B17EB1-086A-408B-9BF6-82811309073C}">
      <dgm:prSet/>
      <dgm:spPr/>
      <dgm:t>
        <a:bodyPr/>
        <a:lstStyle/>
        <a:p>
          <a:endParaRPr lang="en-US"/>
        </a:p>
      </dgm:t>
    </dgm:pt>
    <dgm:pt modelId="{65F671BC-A48B-4E75-9702-F7560231F572}" type="sibTrans" cxnId="{B4B17EB1-086A-408B-9BF6-82811309073C}">
      <dgm:prSet/>
      <dgm:spPr/>
      <dgm:t>
        <a:bodyPr/>
        <a:lstStyle/>
        <a:p>
          <a:endParaRPr lang="en-US"/>
        </a:p>
      </dgm:t>
    </dgm:pt>
    <dgm:pt modelId="{B6416C43-80CE-4EBC-9F7B-99240572AD6B}" type="pres">
      <dgm:prSet presAssocID="{4988F7CA-E5D9-4B55-9D73-F84752F5CCC0}" presName="root" presStyleCnt="0">
        <dgm:presLayoutVars>
          <dgm:dir/>
          <dgm:resizeHandles val="exact"/>
        </dgm:presLayoutVars>
      </dgm:prSet>
      <dgm:spPr/>
    </dgm:pt>
    <dgm:pt modelId="{614A068B-6B1E-4562-89B3-988FA7BC9838}" type="pres">
      <dgm:prSet presAssocID="{AB7C8944-5082-4FDB-AB26-C52FED265BB5}" presName="compNode" presStyleCnt="0"/>
      <dgm:spPr/>
    </dgm:pt>
    <dgm:pt modelId="{07EA0155-C4B4-4419-967A-F4FEF4E05CB2}" type="pres">
      <dgm:prSet presAssocID="{AB7C8944-5082-4FDB-AB26-C52FED265BB5}" presName="iconBgRect" presStyleLbl="bgShp" presStyleIdx="0" presStyleCnt="5"/>
      <dgm:spPr/>
    </dgm:pt>
    <dgm:pt modelId="{A5FE9B07-AB1C-45E0-9D08-3BD4C0D34C44}" type="pres">
      <dgm:prSet presAssocID="{AB7C8944-5082-4FDB-AB26-C52FED265BB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usic Note"/>
        </a:ext>
      </dgm:extLst>
    </dgm:pt>
    <dgm:pt modelId="{F02E5139-7629-4CA7-97B1-FE98684C8677}" type="pres">
      <dgm:prSet presAssocID="{AB7C8944-5082-4FDB-AB26-C52FED265BB5}" presName="spaceRect" presStyleCnt="0"/>
      <dgm:spPr/>
    </dgm:pt>
    <dgm:pt modelId="{194E535A-D114-496A-8B73-6109A3D085CF}" type="pres">
      <dgm:prSet presAssocID="{AB7C8944-5082-4FDB-AB26-C52FED265BB5}" presName="textRect" presStyleLbl="revTx" presStyleIdx="0" presStyleCnt="5">
        <dgm:presLayoutVars>
          <dgm:chMax val="1"/>
          <dgm:chPref val="1"/>
        </dgm:presLayoutVars>
      </dgm:prSet>
      <dgm:spPr/>
    </dgm:pt>
    <dgm:pt modelId="{3BF8D38F-10B9-43B5-8DC3-FDA071FDC9FB}" type="pres">
      <dgm:prSet presAssocID="{F80D95CF-825C-4334-8B5B-A485BB1CAFBF}" presName="sibTrans" presStyleCnt="0"/>
      <dgm:spPr/>
    </dgm:pt>
    <dgm:pt modelId="{F318BEB4-465D-44A5-AE2B-73C6FA5C6E73}" type="pres">
      <dgm:prSet presAssocID="{D42DF04B-B61D-4FF3-9403-CDE5527BA198}" presName="compNode" presStyleCnt="0"/>
      <dgm:spPr/>
    </dgm:pt>
    <dgm:pt modelId="{1A88B470-4B42-48AB-A6E9-426C8D7D87C1}" type="pres">
      <dgm:prSet presAssocID="{D42DF04B-B61D-4FF3-9403-CDE5527BA198}" presName="iconBgRect" presStyleLbl="bgShp" presStyleIdx="1" presStyleCnt="5"/>
      <dgm:spPr/>
    </dgm:pt>
    <dgm:pt modelId="{70657961-8298-44A5-80D8-6B3D7B1FD67E}" type="pres">
      <dgm:prSet presAssocID="{D42DF04B-B61D-4FF3-9403-CDE5527BA19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Violin"/>
        </a:ext>
      </dgm:extLst>
    </dgm:pt>
    <dgm:pt modelId="{CBE27DF1-2DF6-4712-BE09-3DC5ED5D4A21}" type="pres">
      <dgm:prSet presAssocID="{D42DF04B-B61D-4FF3-9403-CDE5527BA198}" presName="spaceRect" presStyleCnt="0"/>
      <dgm:spPr/>
    </dgm:pt>
    <dgm:pt modelId="{92055804-7E61-4C05-A42D-3DD755D012AA}" type="pres">
      <dgm:prSet presAssocID="{D42DF04B-B61D-4FF3-9403-CDE5527BA198}" presName="textRect" presStyleLbl="revTx" presStyleIdx="1" presStyleCnt="5">
        <dgm:presLayoutVars>
          <dgm:chMax val="1"/>
          <dgm:chPref val="1"/>
        </dgm:presLayoutVars>
      </dgm:prSet>
      <dgm:spPr/>
    </dgm:pt>
    <dgm:pt modelId="{BB4F0EB5-8363-4E8D-A7F2-66BA6ADCEF32}" type="pres">
      <dgm:prSet presAssocID="{A25E0DFB-A089-44BE-B731-929C534FFB10}" presName="sibTrans" presStyleCnt="0"/>
      <dgm:spPr/>
    </dgm:pt>
    <dgm:pt modelId="{AD072752-678E-4CBD-A5A3-1AC83BB793FE}" type="pres">
      <dgm:prSet presAssocID="{60E2A290-8F51-4381-BDA7-24AB91A56DF9}" presName="compNode" presStyleCnt="0"/>
      <dgm:spPr/>
    </dgm:pt>
    <dgm:pt modelId="{266A9C50-0D25-4D5C-B302-264270C2B436}" type="pres">
      <dgm:prSet presAssocID="{60E2A290-8F51-4381-BDA7-24AB91A56DF9}" presName="iconBgRect" presStyleLbl="bgShp" presStyleIdx="2" presStyleCnt="5"/>
      <dgm:spPr/>
    </dgm:pt>
    <dgm:pt modelId="{32F0E782-AA68-4358-BD6D-D661A8397AC6}" type="pres">
      <dgm:prSet presAssocID="{60E2A290-8F51-4381-BDA7-24AB91A56DF9}"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 Book"/>
        </a:ext>
      </dgm:extLst>
    </dgm:pt>
    <dgm:pt modelId="{39EF6B12-74EA-4941-B50C-1829F23BA222}" type="pres">
      <dgm:prSet presAssocID="{60E2A290-8F51-4381-BDA7-24AB91A56DF9}" presName="spaceRect" presStyleCnt="0"/>
      <dgm:spPr/>
    </dgm:pt>
    <dgm:pt modelId="{31F8148E-4261-41D6-A376-E88136B07C5A}" type="pres">
      <dgm:prSet presAssocID="{60E2A290-8F51-4381-BDA7-24AB91A56DF9}" presName="textRect" presStyleLbl="revTx" presStyleIdx="2" presStyleCnt="5">
        <dgm:presLayoutVars>
          <dgm:chMax val="1"/>
          <dgm:chPref val="1"/>
        </dgm:presLayoutVars>
      </dgm:prSet>
      <dgm:spPr/>
    </dgm:pt>
    <dgm:pt modelId="{64C32FC6-BBBB-42A2-830A-E8EE32A906DC}" type="pres">
      <dgm:prSet presAssocID="{3C6D9267-6341-4E0D-9D78-AD03FAF6B3D6}" presName="sibTrans" presStyleCnt="0"/>
      <dgm:spPr/>
    </dgm:pt>
    <dgm:pt modelId="{E8F8D44C-D775-4E0C-8E08-0879FA29F035}" type="pres">
      <dgm:prSet presAssocID="{8ACC33F2-35DD-4193-8409-620488E4F041}" presName="compNode" presStyleCnt="0"/>
      <dgm:spPr/>
    </dgm:pt>
    <dgm:pt modelId="{5311A851-47F1-43D1-AAD9-BD4002829080}" type="pres">
      <dgm:prSet presAssocID="{8ACC33F2-35DD-4193-8409-620488E4F041}" presName="iconBgRect" presStyleLbl="bgShp" presStyleIdx="3" presStyleCnt="5"/>
      <dgm:spPr/>
    </dgm:pt>
    <dgm:pt modelId="{21F8FE61-FD0C-4C63-A32A-7C9A509C13B0}" type="pres">
      <dgm:prSet presAssocID="{8ACC33F2-35DD-4193-8409-620488E4F041}"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usic Notes"/>
        </a:ext>
      </dgm:extLst>
    </dgm:pt>
    <dgm:pt modelId="{6C935121-0D6E-49C9-9688-31A55709BDF6}" type="pres">
      <dgm:prSet presAssocID="{8ACC33F2-35DD-4193-8409-620488E4F041}" presName="spaceRect" presStyleCnt="0"/>
      <dgm:spPr/>
    </dgm:pt>
    <dgm:pt modelId="{C631742D-2BC1-42FE-B585-DB15DA34F937}" type="pres">
      <dgm:prSet presAssocID="{8ACC33F2-35DD-4193-8409-620488E4F041}" presName="textRect" presStyleLbl="revTx" presStyleIdx="3" presStyleCnt="5">
        <dgm:presLayoutVars>
          <dgm:chMax val="1"/>
          <dgm:chPref val="1"/>
        </dgm:presLayoutVars>
      </dgm:prSet>
      <dgm:spPr/>
    </dgm:pt>
    <dgm:pt modelId="{4183B5E1-20BD-4748-96F0-1B27A653DFC8}" type="pres">
      <dgm:prSet presAssocID="{CEC317FB-146B-4581-9CDD-39D098DBD8A1}" presName="sibTrans" presStyleCnt="0"/>
      <dgm:spPr/>
    </dgm:pt>
    <dgm:pt modelId="{A687DA31-3016-4B7C-B6F7-C2A3C862F003}" type="pres">
      <dgm:prSet presAssocID="{4D7F1DA7-D94B-4D4A-981A-40C9A055F893}" presName="compNode" presStyleCnt="0"/>
      <dgm:spPr/>
    </dgm:pt>
    <dgm:pt modelId="{DF5EAA99-DAE2-4EC1-B22A-A4F3917030CF}" type="pres">
      <dgm:prSet presAssocID="{4D7F1DA7-D94B-4D4A-981A-40C9A055F893}" presName="iconBgRect" presStyleLbl="bgShp" presStyleIdx="4" presStyleCnt="5"/>
      <dgm:spPr/>
    </dgm:pt>
    <dgm:pt modelId="{631854E3-B586-4570-942D-F823629D3920}" type="pres">
      <dgm:prSet presAssocID="{4D7F1DA7-D94B-4D4A-981A-40C9A055F89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ance"/>
        </a:ext>
      </dgm:extLst>
    </dgm:pt>
    <dgm:pt modelId="{54C3E52D-0228-4497-8C38-7ED4D548A8F0}" type="pres">
      <dgm:prSet presAssocID="{4D7F1DA7-D94B-4D4A-981A-40C9A055F893}" presName="spaceRect" presStyleCnt="0"/>
      <dgm:spPr/>
    </dgm:pt>
    <dgm:pt modelId="{786DF797-18FD-4237-BAC2-842C00D1DE38}" type="pres">
      <dgm:prSet presAssocID="{4D7F1DA7-D94B-4D4A-981A-40C9A055F893}" presName="textRect" presStyleLbl="revTx" presStyleIdx="4" presStyleCnt="5">
        <dgm:presLayoutVars>
          <dgm:chMax val="1"/>
          <dgm:chPref val="1"/>
        </dgm:presLayoutVars>
      </dgm:prSet>
      <dgm:spPr/>
    </dgm:pt>
  </dgm:ptLst>
  <dgm:cxnLst>
    <dgm:cxn modelId="{DA20D60A-5D6E-4DEE-97B4-78FD6985F7E3}" srcId="{4988F7CA-E5D9-4B55-9D73-F84752F5CCC0}" destId="{8ACC33F2-35DD-4193-8409-620488E4F041}" srcOrd="3" destOrd="0" parTransId="{40BC6F84-9249-422A-8899-4B931DB08C28}" sibTransId="{CEC317FB-146B-4581-9CDD-39D098DBD8A1}"/>
    <dgm:cxn modelId="{29A32B13-7F4E-4D0A-AD75-B9E3DADEBC30}" srcId="{4988F7CA-E5D9-4B55-9D73-F84752F5CCC0}" destId="{D42DF04B-B61D-4FF3-9403-CDE5527BA198}" srcOrd="1" destOrd="0" parTransId="{A79F2A51-EDBD-4F3C-9C78-72F89233A30B}" sibTransId="{A25E0DFB-A089-44BE-B731-929C534FFB10}"/>
    <dgm:cxn modelId="{4C5A7E14-864B-46D8-BBF3-5B113D7D0479}" type="presOf" srcId="{AB7C8944-5082-4FDB-AB26-C52FED265BB5}" destId="{194E535A-D114-496A-8B73-6109A3D085CF}" srcOrd="0" destOrd="0" presId="urn:microsoft.com/office/officeart/2018/5/layout/IconCircleLabelList"/>
    <dgm:cxn modelId="{EEF2B840-0E23-4285-B70E-B91CD54C0B23}" type="presOf" srcId="{4988F7CA-E5D9-4B55-9D73-F84752F5CCC0}" destId="{B6416C43-80CE-4EBC-9F7B-99240572AD6B}" srcOrd="0" destOrd="0" presId="urn:microsoft.com/office/officeart/2018/5/layout/IconCircleLabelList"/>
    <dgm:cxn modelId="{DCB27F65-54E8-47FE-B3A3-A1ED445DC454}" type="presOf" srcId="{8ACC33F2-35DD-4193-8409-620488E4F041}" destId="{C631742D-2BC1-42FE-B585-DB15DA34F937}" srcOrd="0" destOrd="0" presId="urn:microsoft.com/office/officeart/2018/5/layout/IconCircleLabelList"/>
    <dgm:cxn modelId="{182BB985-7473-45B1-B3C3-E6EAD9A0A246}" srcId="{4988F7CA-E5D9-4B55-9D73-F84752F5CCC0}" destId="{60E2A290-8F51-4381-BDA7-24AB91A56DF9}" srcOrd="2" destOrd="0" parTransId="{C1162AC4-F922-4537-BBAE-6E2C11A15FC4}" sibTransId="{3C6D9267-6341-4E0D-9D78-AD03FAF6B3D6}"/>
    <dgm:cxn modelId="{DC444791-D0C8-46ED-8D00-4082D65CF189}" type="presOf" srcId="{4D7F1DA7-D94B-4D4A-981A-40C9A055F893}" destId="{786DF797-18FD-4237-BAC2-842C00D1DE38}" srcOrd="0" destOrd="0" presId="urn:microsoft.com/office/officeart/2018/5/layout/IconCircleLabelList"/>
    <dgm:cxn modelId="{B4B17EB1-086A-408B-9BF6-82811309073C}" srcId="{4988F7CA-E5D9-4B55-9D73-F84752F5CCC0}" destId="{4D7F1DA7-D94B-4D4A-981A-40C9A055F893}" srcOrd="4" destOrd="0" parTransId="{E942C4D3-EF28-408F-8DB7-E3DBA1DAE407}" sibTransId="{65F671BC-A48B-4E75-9702-F7560231F572}"/>
    <dgm:cxn modelId="{5AA1BADF-0003-4C4B-A0B7-EE52E0BAD169}" type="presOf" srcId="{D42DF04B-B61D-4FF3-9403-CDE5527BA198}" destId="{92055804-7E61-4C05-A42D-3DD755D012AA}" srcOrd="0" destOrd="0" presId="urn:microsoft.com/office/officeart/2018/5/layout/IconCircleLabelList"/>
    <dgm:cxn modelId="{5F1329E5-F41C-4DF1-9E7C-FEF695B07A56}" type="presOf" srcId="{60E2A290-8F51-4381-BDA7-24AB91A56DF9}" destId="{31F8148E-4261-41D6-A376-E88136B07C5A}" srcOrd="0" destOrd="0" presId="urn:microsoft.com/office/officeart/2018/5/layout/IconCircleLabelList"/>
    <dgm:cxn modelId="{805991FF-16E6-4FDF-9E3E-454AACB96AD2}" srcId="{4988F7CA-E5D9-4B55-9D73-F84752F5CCC0}" destId="{AB7C8944-5082-4FDB-AB26-C52FED265BB5}" srcOrd="0" destOrd="0" parTransId="{8102BD6F-8A24-4318-B4ED-358D12F17809}" sibTransId="{F80D95CF-825C-4334-8B5B-A485BB1CAFBF}"/>
    <dgm:cxn modelId="{0ED0A4B7-C0C1-4C9F-B4D1-6F55EF40E52E}" type="presParOf" srcId="{B6416C43-80CE-4EBC-9F7B-99240572AD6B}" destId="{614A068B-6B1E-4562-89B3-988FA7BC9838}" srcOrd="0" destOrd="0" presId="urn:microsoft.com/office/officeart/2018/5/layout/IconCircleLabelList"/>
    <dgm:cxn modelId="{6EBA535E-1719-412D-8859-2A797CF0D6D5}" type="presParOf" srcId="{614A068B-6B1E-4562-89B3-988FA7BC9838}" destId="{07EA0155-C4B4-4419-967A-F4FEF4E05CB2}" srcOrd="0" destOrd="0" presId="urn:microsoft.com/office/officeart/2018/5/layout/IconCircleLabelList"/>
    <dgm:cxn modelId="{4DF2131E-B3BF-4157-A8E3-5EF48052765A}" type="presParOf" srcId="{614A068B-6B1E-4562-89B3-988FA7BC9838}" destId="{A5FE9B07-AB1C-45E0-9D08-3BD4C0D34C44}" srcOrd="1" destOrd="0" presId="urn:microsoft.com/office/officeart/2018/5/layout/IconCircleLabelList"/>
    <dgm:cxn modelId="{1E546DF7-5ADF-4360-A7D9-52B18DF699DA}" type="presParOf" srcId="{614A068B-6B1E-4562-89B3-988FA7BC9838}" destId="{F02E5139-7629-4CA7-97B1-FE98684C8677}" srcOrd="2" destOrd="0" presId="urn:microsoft.com/office/officeart/2018/5/layout/IconCircleLabelList"/>
    <dgm:cxn modelId="{171D12B3-2AC2-4C9B-BABA-B0CC61028F22}" type="presParOf" srcId="{614A068B-6B1E-4562-89B3-988FA7BC9838}" destId="{194E535A-D114-496A-8B73-6109A3D085CF}" srcOrd="3" destOrd="0" presId="urn:microsoft.com/office/officeart/2018/5/layout/IconCircleLabelList"/>
    <dgm:cxn modelId="{492AD4BE-1950-451B-AE25-4A7036CED79E}" type="presParOf" srcId="{B6416C43-80CE-4EBC-9F7B-99240572AD6B}" destId="{3BF8D38F-10B9-43B5-8DC3-FDA071FDC9FB}" srcOrd="1" destOrd="0" presId="urn:microsoft.com/office/officeart/2018/5/layout/IconCircleLabelList"/>
    <dgm:cxn modelId="{0F51BD2C-03FF-45C1-B289-27E1F3FC3DDB}" type="presParOf" srcId="{B6416C43-80CE-4EBC-9F7B-99240572AD6B}" destId="{F318BEB4-465D-44A5-AE2B-73C6FA5C6E73}" srcOrd="2" destOrd="0" presId="urn:microsoft.com/office/officeart/2018/5/layout/IconCircleLabelList"/>
    <dgm:cxn modelId="{10B48E82-4BCC-4093-82EF-D6AA10DDEBFD}" type="presParOf" srcId="{F318BEB4-465D-44A5-AE2B-73C6FA5C6E73}" destId="{1A88B470-4B42-48AB-A6E9-426C8D7D87C1}" srcOrd="0" destOrd="0" presId="urn:microsoft.com/office/officeart/2018/5/layout/IconCircleLabelList"/>
    <dgm:cxn modelId="{D53EFC06-A923-49E9-AA3E-D46511703EC4}" type="presParOf" srcId="{F318BEB4-465D-44A5-AE2B-73C6FA5C6E73}" destId="{70657961-8298-44A5-80D8-6B3D7B1FD67E}" srcOrd="1" destOrd="0" presId="urn:microsoft.com/office/officeart/2018/5/layout/IconCircleLabelList"/>
    <dgm:cxn modelId="{FE96FC5C-1180-4419-82EF-A9758596BE15}" type="presParOf" srcId="{F318BEB4-465D-44A5-AE2B-73C6FA5C6E73}" destId="{CBE27DF1-2DF6-4712-BE09-3DC5ED5D4A21}" srcOrd="2" destOrd="0" presId="urn:microsoft.com/office/officeart/2018/5/layout/IconCircleLabelList"/>
    <dgm:cxn modelId="{3E849856-5A32-4AB7-80E0-325E2349E2E5}" type="presParOf" srcId="{F318BEB4-465D-44A5-AE2B-73C6FA5C6E73}" destId="{92055804-7E61-4C05-A42D-3DD755D012AA}" srcOrd="3" destOrd="0" presId="urn:microsoft.com/office/officeart/2018/5/layout/IconCircleLabelList"/>
    <dgm:cxn modelId="{57AA1684-98B6-4AF3-837D-B9E3B6011DE2}" type="presParOf" srcId="{B6416C43-80CE-4EBC-9F7B-99240572AD6B}" destId="{BB4F0EB5-8363-4E8D-A7F2-66BA6ADCEF32}" srcOrd="3" destOrd="0" presId="urn:microsoft.com/office/officeart/2018/5/layout/IconCircleLabelList"/>
    <dgm:cxn modelId="{A7E84482-DA8A-4094-A834-4B0D150267A2}" type="presParOf" srcId="{B6416C43-80CE-4EBC-9F7B-99240572AD6B}" destId="{AD072752-678E-4CBD-A5A3-1AC83BB793FE}" srcOrd="4" destOrd="0" presId="urn:microsoft.com/office/officeart/2018/5/layout/IconCircleLabelList"/>
    <dgm:cxn modelId="{B49977F9-51A6-4728-8EF6-13D56A654E7F}" type="presParOf" srcId="{AD072752-678E-4CBD-A5A3-1AC83BB793FE}" destId="{266A9C50-0D25-4D5C-B302-264270C2B436}" srcOrd="0" destOrd="0" presId="urn:microsoft.com/office/officeart/2018/5/layout/IconCircleLabelList"/>
    <dgm:cxn modelId="{4F189B54-607F-4800-802E-95D9B2D28AD1}" type="presParOf" srcId="{AD072752-678E-4CBD-A5A3-1AC83BB793FE}" destId="{32F0E782-AA68-4358-BD6D-D661A8397AC6}" srcOrd="1" destOrd="0" presId="urn:microsoft.com/office/officeart/2018/5/layout/IconCircleLabelList"/>
    <dgm:cxn modelId="{3141E1A8-8115-4ABB-9458-09CC1B65D276}" type="presParOf" srcId="{AD072752-678E-4CBD-A5A3-1AC83BB793FE}" destId="{39EF6B12-74EA-4941-B50C-1829F23BA222}" srcOrd="2" destOrd="0" presId="urn:microsoft.com/office/officeart/2018/5/layout/IconCircleLabelList"/>
    <dgm:cxn modelId="{E4083CA1-D242-400C-BD0E-022237A70A33}" type="presParOf" srcId="{AD072752-678E-4CBD-A5A3-1AC83BB793FE}" destId="{31F8148E-4261-41D6-A376-E88136B07C5A}" srcOrd="3" destOrd="0" presId="urn:microsoft.com/office/officeart/2018/5/layout/IconCircleLabelList"/>
    <dgm:cxn modelId="{38EA8E68-AF6C-4F81-9096-C7F3A79E10D0}" type="presParOf" srcId="{B6416C43-80CE-4EBC-9F7B-99240572AD6B}" destId="{64C32FC6-BBBB-42A2-830A-E8EE32A906DC}" srcOrd="5" destOrd="0" presId="urn:microsoft.com/office/officeart/2018/5/layout/IconCircleLabelList"/>
    <dgm:cxn modelId="{9646F0F4-DDAF-4C42-9FF7-1136EB40DF7D}" type="presParOf" srcId="{B6416C43-80CE-4EBC-9F7B-99240572AD6B}" destId="{E8F8D44C-D775-4E0C-8E08-0879FA29F035}" srcOrd="6" destOrd="0" presId="urn:microsoft.com/office/officeart/2018/5/layout/IconCircleLabelList"/>
    <dgm:cxn modelId="{E45E62ED-41F0-4525-B263-8980BD64704F}" type="presParOf" srcId="{E8F8D44C-D775-4E0C-8E08-0879FA29F035}" destId="{5311A851-47F1-43D1-AAD9-BD4002829080}" srcOrd="0" destOrd="0" presId="urn:microsoft.com/office/officeart/2018/5/layout/IconCircleLabelList"/>
    <dgm:cxn modelId="{FE3052C1-4C3E-4BA8-B00E-CC0082FF73C8}" type="presParOf" srcId="{E8F8D44C-D775-4E0C-8E08-0879FA29F035}" destId="{21F8FE61-FD0C-4C63-A32A-7C9A509C13B0}" srcOrd="1" destOrd="0" presId="urn:microsoft.com/office/officeart/2018/5/layout/IconCircleLabelList"/>
    <dgm:cxn modelId="{6F514513-14F9-48EA-A654-52C962C11361}" type="presParOf" srcId="{E8F8D44C-D775-4E0C-8E08-0879FA29F035}" destId="{6C935121-0D6E-49C9-9688-31A55709BDF6}" srcOrd="2" destOrd="0" presId="urn:microsoft.com/office/officeart/2018/5/layout/IconCircleLabelList"/>
    <dgm:cxn modelId="{C8230E5A-37E4-416B-812B-60894EDF6446}" type="presParOf" srcId="{E8F8D44C-D775-4E0C-8E08-0879FA29F035}" destId="{C631742D-2BC1-42FE-B585-DB15DA34F937}" srcOrd="3" destOrd="0" presId="urn:microsoft.com/office/officeart/2018/5/layout/IconCircleLabelList"/>
    <dgm:cxn modelId="{183FB57A-BA67-4C09-9937-430A3DEB8888}" type="presParOf" srcId="{B6416C43-80CE-4EBC-9F7B-99240572AD6B}" destId="{4183B5E1-20BD-4748-96F0-1B27A653DFC8}" srcOrd="7" destOrd="0" presId="urn:microsoft.com/office/officeart/2018/5/layout/IconCircleLabelList"/>
    <dgm:cxn modelId="{AB527AAA-0F12-451D-81A6-91BAEAB7A86E}" type="presParOf" srcId="{B6416C43-80CE-4EBC-9F7B-99240572AD6B}" destId="{A687DA31-3016-4B7C-B6F7-C2A3C862F003}" srcOrd="8" destOrd="0" presId="urn:microsoft.com/office/officeart/2018/5/layout/IconCircleLabelList"/>
    <dgm:cxn modelId="{BC06140C-E695-4BD0-9CE2-4AC56D6FF1AA}" type="presParOf" srcId="{A687DA31-3016-4B7C-B6F7-C2A3C862F003}" destId="{DF5EAA99-DAE2-4EC1-B22A-A4F3917030CF}" srcOrd="0" destOrd="0" presId="urn:microsoft.com/office/officeart/2018/5/layout/IconCircleLabelList"/>
    <dgm:cxn modelId="{0BE1C624-3522-4BB8-997D-5DA610F68417}" type="presParOf" srcId="{A687DA31-3016-4B7C-B6F7-C2A3C862F003}" destId="{631854E3-B586-4570-942D-F823629D3920}" srcOrd="1" destOrd="0" presId="urn:microsoft.com/office/officeart/2018/5/layout/IconCircleLabelList"/>
    <dgm:cxn modelId="{E2A26BB1-CC2A-491C-B824-F78B1DF7CC0B}" type="presParOf" srcId="{A687DA31-3016-4B7C-B6F7-C2A3C862F003}" destId="{54C3E52D-0228-4497-8C38-7ED4D548A8F0}" srcOrd="2" destOrd="0" presId="urn:microsoft.com/office/officeart/2018/5/layout/IconCircleLabelList"/>
    <dgm:cxn modelId="{25D25D73-8536-4381-BA37-4BD45C2BE206}" type="presParOf" srcId="{A687DA31-3016-4B7C-B6F7-C2A3C862F003}" destId="{786DF797-18FD-4237-BAC2-842C00D1DE38}"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1FAFDB-F288-4FFF-8BD7-22414E383F76}">
      <dsp:nvSpPr>
        <dsp:cNvPr id="0" name=""/>
        <dsp:cNvSpPr/>
      </dsp:nvSpPr>
      <dsp:spPr>
        <a:xfrm>
          <a:off x="0" y="1777809"/>
          <a:ext cx="889858" cy="565059"/>
        </a:xfrm>
        <a:prstGeom prst="roundRect">
          <a:avLst>
            <a:gd name="adj" fmla="val 10000"/>
          </a:avLst>
        </a:prstGeom>
        <a:solidFill>
          <a:schemeClr val="accent5">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722F19F5-BA07-42F9-B322-D5427505C0B3}">
      <dsp:nvSpPr>
        <dsp:cNvPr id="0" name=""/>
        <dsp:cNvSpPr/>
      </dsp:nvSpPr>
      <dsp:spPr>
        <a:xfrm>
          <a:off x="98873" y="1871738"/>
          <a:ext cx="889858" cy="565059"/>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latin typeface="Gill Sans MT" panose="020B0502020104020203"/>
            </a:rPr>
            <a:t>Mr</a:t>
          </a:r>
          <a:r>
            <a:rPr lang="en-US" sz="1500" kern="1200"/>
            <a:t>. </a:t>
          </a:r>
          <a:r>
            <a:rPr lang="en-US" sz="1500" kern="1200">
              <a:latin typeface="Gill Sans MT" panose="020B0502020104020203"/>
            </a:rPr>
            <a:t>Fisher</a:t>
          </a:r>
          <a:endParaRPr lang="en-US" sz="1500" kern="1200"/>
        </a:p>
      </dsp:txBody>
      <dsp:txXfrm>
        <a:off x="115423" y="1888288"/>
        <a:ext cx="856758" cy="531959"/>
      </dsp:txXfrm>
    </dsp:sp>
    <dsp:sp modelId="{B3423BAB-1468-4EE8-98B9-2CB7CA0CCC05}">
      <dsp:nvSpPr>
        <dsp:cNvPr id="0" name=""/>
        <dsp:cNvSpPr/>
      </dsp:nvSpPr>
      <dsp:spPr>
        <a:xfrm>
          <a:off x="1087604" y="1777809"/>
          <a:ext cx="889858" cy="565059"/>
        </a:xfrm>
        <a:prstGeom prst="roundRect">
          <a:avLst>
            <a:gd name="adj" fmla="val 10000"/>
          </a:avLst>
        </a:prstGeom>
        <a:solidFill>
          <a:schemeClr val="accent5">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AF020A2-DF52-40A6-8D0C-569DC7E8F889}">
      <dsp:nvSpPr>
        <dsp:cNvPr id="0" name=""/>
        <dsp:cNvSpPr/>
      </dsp:nvSpPr>
      <dsp:spPr>
        <a:xfrm>
          <a:off x="1186477" y="1871738"/>
          <a:ext cx="889858" cy="565059"/>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latin typeface="Gill Sans MT" panose="020B0502020104020203"/>
            </a:rPr>
            <a:t>Ms</a:t>
          </a:r>
          <a:r>
            <a:rPr lang="en-US" sz="1500" kern="1200"/>
            <a:t>.     </a:t>
          </a:r>
          <a:r>
            <a:rPr lang="en-US" sz="1500" kern="1200">
              <a:latin typeface="Gill Sans MT" panose="020B0502020104020203"/>
            </a:rPr>
            <a:t>Lor</a:t>
          </a:r>
          <a:endParaRPr lang="en-US" sz="1500" kern="1200"/>
        </a:p>
      </dsp:txBody>
      <dsp:txXfrm>
        <a:off x="1203027" y="1888288"/>
        <a:ext cx="856758" cy="531959"/>
      </dsp:txXfrm>
    </dsp:sp>
    <dsp:sp modelId="{45C43457-D461-42DB-9A0E-562C41F797EE}">
      <dsp:nvSpPr>
        <dsp:cNvPr id="0" name=""/>
        <dsp:cNvSpPr/>
      </dsp:nvSpPr>
      <dsp:spPr>
        <a:xfrm>
          <a:off x="2175208" y="1777809"/>
          <a:ext cx="889858" cy="565059"/>
        </a:xfrm>
        <a:prstGeom prst="roundRect">
          <a:avLst>
            <a:gd name="adj" fmla="val 10000"/>
          </a:avLst>
        </a:prstGeom>
        <a:solidFill>
          <a:schemeClr val="accent5">
            <a:hueOff val="0"/>
            <a:satOff val="0"/>
            <a:lumOff val="0"/>
            <a:alphaOff val="0"/>
          </a:schemeClr>
        </a:solidFill>
        <a:ln w="2222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7D53EE30-E631-425A-A8EE-6533AFED2A25}">
      <dsp:nvSpPr>
        <dsp:cNvPr id="0" name=""/>
        <dsp:cNvSpPr/>
      </dsp:nvSpPr>
      <dsp:spPr>
        <a:xfrm>
          <a:off x="2274081" y="1871738"/>
          <a:ext cx="889858" cy="565059"/>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kern="1200">
              <a:latin typeface="Gill Sans MT" panose="020B0502020104020203"/>
            </a:rPr>
            <a:t>Mrs. Tucker</a:t>
          </a:r>
        </a:p>
      </dsp:txBody>
      <dsp:txXfrm>
        <a:off x="2290631" y="1888288"/>
        <a:ext cx="856758" cy="5319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A24AFA-F359-4FC0-93C1-0C8E80D68C07}">
      <dsp:nvSpPr>
        <dsp:cNvPr id="0" name=""/>
        <dsp:cNvSpPr/>
      </dsp:nvSpPr>
      <dsp:spPr>
        <a:xfrm>
          <a:off x="0" y="76148"/>
          <a:ext cx="3714027" cy="863789"/>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We serve students who are not meeting district and state academic standards in reading.</a:t>
          </a:r>
        </a:p>
      </dsp:txBody>
      <dsp:txXfrm>
        <a:off x="42167" y="118315"/>
        <a:ext cx="3629693" cy="779455"/>
      </dsp:txXfrm>
    </dsp:sp>
    <dsp:sp modelId="{C075B625-FCC6-457A-B382-E7396E75B983}">
      <dsp:nvSpPr>
        <dsp:cNvPr id="0" name=""/>
        <dsp:cNvSpPr/>
      </dsp:nvSpPr>
      <dsp:spPr>
        <a:xfrm>
          <a:off x="0" y="983137"/>
          <a:ext cx="3714027" cy="863789"/>
        </a:xfrm>
        <a:prstGeom prst="roundRect">
          <a:avLst/>
        </a:prstGeom>
        <a:solidFill>
          <a:schemeClr val="accent5">
            <a:hueOff val="-421158"/>
            <a:satOff val="-1986"/>
            <a:lumOff val="4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100000"/>
            </a:lnSpc>
            <a:spcBef>
              <a:spcPct val="0"/>
            </a:spcBef>
            <a:spcAft>
              <a:spcPct val="35000"/>
            </a:spcAft>
            <a:buNone/>
          </a:pPr>
          <a:r>
            <a:rPr lang="en-US" sz="1500" kern="1200"/>
            <a:t>Our Reading testing will be through </a:t>
          </a:r>
          <a:r>
            <a:rPr lang="en-US" sz="1500" kern="1200" err="1"/>
            <a:t>FastBridge</a:t>
          </a:r>
          <a:r>
            <a:rPr lang="en-US" sz="1500" kern="1200"/>
            <a:t>, which replaced DIBELS</a:t>
          </a:r>
        </a:p>
      </dsp:txBody>
      <dsp:txXfrm>
        <a:off x="42167" y="1025304"/>
        <a:ext cx="3629693" cy="779455"/>
      </dsp:txXfrm>
    </dsp:sp>
    <dsp:sp modelId="{5E427ED3-BCD6-425C-9C40-885DE617FF8E}">
      <dsp:nvSpPr>
        <dsp:cNvPr id="0" name=""/>
        <dsp:cNvSpPr/>
      </dsp:nvSpPr>
      <dsp:spPr>
        <a:xfrm>
          <a:off x="0" y="1890126"/>
          <a:ext cx="3714027" cy="863789"/>
        </a:xfrm>
        <a:prstGeom prst="roundRect">
          <a:avLst/>
        </a:prstGeom>
        <a:solidFill>
          <a:schemeClr val="accent5">
            <a:hueOff val="-842315"/>
            <a:satOff val="-3972"/>
            <a:lumOff val="98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100000"/>
            </a:lnSpc>
            <a:spcBef>
              <a:spcPct val="0"/>
            </a:spcBef>
            <a:spcAft>
              <a:spcPct val="35000"/>
            </a:spcAft>
            <a:buNone/>
          </a:pPr>
          <a:r>
            <a:rPr lang="en-US" sz="1500" kern="1200"/>
            <a:t>Safety Net groups will begin when testing has been completed by their classroom teacher.</a:t>
          </a:r>
        </a:p>
      </dsp:txBody>
      <dsp:txXfrm>
        <a:off x="42167" y="1932293"/>
        <a:ext cx="3629693" cy="779455"/>
      </dsp:txXfrm>
    </dsp:sp>
    <dsp:sp modelId="{BB2FA099-8012-4C1B-B54D-61568F3F75AB}">
      <dsp:nvSpPr>
        <dsp:cNvPr id="0" name=""/>
        <dsp:cNvSpPr/>
      </dsp:nvSpPr>
      <dsp:spPr>
        <a:xfrm>
          <a:off x="0" y="2797115"/>
          <a:ext cx="3714027" cy="863789"/>
        </a:xfrm>
        <a:prstGeom prst="roundRect">
          <a:avLst/>
        </a:prstGeom>
        <a:solidFill>
          <a:schemeClr val="accent5">
            <a:hueOff val="-1263473"/>
            <a:satOff val="-5958"/>
            <a:lumOff val="147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100000"/>
            </a:lnSpc>
            <a:spcBef>
              <a:spcPct val="0"/>
            </a:spcBef>
            <a:spcAft>
              <a:spcPct val="35000"/>
            </a:spcAft>
            <a:buNone/>
          </a:pPr>
          <a:r>
            <a:rPr lang="en-US" sz="1500" kern="1200"/>
            <a:t>Parents will be contacted if testing data indicates that their student will benefit from receiving </a:t>
          </a:r>
          <a:r>
            <a:rPr lang="en-US" sz="1500" u="sng" kern="1200"/>
            <a:t>extra support</a:t>
          </a:r>
          <a:r>
            <a:rPr lang="en-US" sz="1500" kern="1200"/>
            <a:t> in Safety Net groups.</a:t>
          </a:r>
        </a:p>
      </dsp:txBody>
      <dsp:txXfrm>
        <a:off x="42167" y="2839282"/>
        <a:ext cx="3629693" cy="779455"/>
      </dsp:txXfrm>
    </dsp:sp>
    <dsp:sp modelId="{BFF9A1D0-5CF1-4833-8D2B-D1F4B06B0117}">
      <dsp:nvSpPr>
        <dsp:cNvPr id="0" name=""/>
        <dsp:cNvSpPr/>
      </dsp:nvSpPr>
      <dsp:spPr>
        <a:xfrm>
          <a:off x="0" y="3704104"/>
          <a:ext cx="3714027" cy="863789"/>
        </a:xfrm>
        <a:prstGeom prst="roundRect">
          <a:avLst/>
        </a:prstGeom>
        <a:solidFill>
          <a:schemeClr val="accent5">
            <a:hueOff val="-1684631"/>
            <a:satOff val="-7944"/>
            <a:lumOff val="19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100000"/>
            </a:lnSpc>
            <a:spcBef>
              <a:spcPct val="0"/>
            </a:spcBef>
            <a:spcAft>
              <a:spcPct val="35000"/>
            </a:spcAft>
            <a:buNone/>
          </a:pPr>
          <a:r>
            <a:rPr lang="en-US" sz="1500" kern="1200"/>
            <a:t>Safety Net groups will not interrupt or replace classroom instruction, they act as an extra support in addition to core curriculum</a:t>
          </a:r>
        </a:p>
      </dsp:txBody>
      <dsp:txXfrm>
        <a:off x="42167" y="3746271"/>
        <a:ext cx="3629693" cy="7794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EA0155-C4B4-4419-967A-F4FEF4E05CB2}">
      <dsp:nvSpPr>
        <dsp:cNvPr id="0" name=""/>
        <dsp:cNvSpPr/>
      </dsp:nvSpPr>
      <dsp:spPr>
        <a:xfrm>
          <a:off x="270427" y="650789"/>
          <a:ext cx="843873" cy="843873"/>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FE9B07-AB1C-45E0-9D08-3BD4C0D34C44}">
      <dsp:nvSpPr>
        <dsp:cNvPr id="0" name=""/>
        <dsp:cNvSpPr/>
      </dsp:nvSpPr>
      <dsp:spPr>
        <a:xfrm>
          <a:off x="450268" y="830631"/>
          <a:ext cx="484189" cy="48418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4E535A-D114-496A-8B73-6109A3D085CF}">
      <dsp:nvSpPr>
        <dsp:cNvPr id="0" name=""/>
        <dsp:cNvSpPr/>
      </dsp:nvSpPr>
      <dsp:spPr>
        <a:xfrm>
          <a:off x="664" y="1757508"/>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a:latin typeface="Baskerville Old Face" panose="02020602080505020303" pitchFamily="18" charset="0"/>
            </a:rPr>
            <a:t>Sing!</a:t>
          </a:r>
        </a:p>
      </dsp:txBody>
      <dsp:txXfrm>
        <a:off x="664" y="1757508"/>
        <a:ext cx="1383398" cy="553359"/>
      </dsp:txXfrm>
    </dsp:sp>
    <dsp:sp modelId="{1A88B470-4B42-48AB-A6E9-426C8D7D87C1}">
      <dsp:nvSpPr>
        <dsp:cNvPr id="0" name=""/>
        <dsp:cNvSpPr/>
      </dsp:nvSpPr>
      <dsp:spPr>
        <a:xfrm>
          <a:off x="1895920" y="650789"/>
          <a:ext cx="843873" cy="843873"/>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657961-8298-44A5-80D8-6B3D7B1FD67E}">
      <dsp:nvSpPr>
        <dsp:cNvPr id="0" name=""/>
        <dsp:cNvSpPr/>
      </dsp:nvSpPr>
      <dsp:spPr>
        <a:xfrm>
          <a:off x="2075762" y="830631"/>
          <a:ext cx="484189" cy="48418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2055804-7E61-4C05-A42D-3DD755D012AA}">
      <dsp:nvSpPr>
        <dsp:cNvPr id="0" name=""/>
        <dsp:cNvSpPr/>
      </dsp:nvSpPr>
      <dsp:spPr>
        <a:xfrm>
          <a:off x="1626157" y="1757508"/>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a:latin typeface="Baskerville Old Face" panose="02020602080505020303" pitchFamily="18" charset="0"/>
            </a:rPr>
            <a:t>Play instruments!</a:t>
          </a:r>
        </a:p>
      </dsp:txBody>
      <dsp:txXfrm>
        <a:off x="1626157" y="1757508"/>
        <a:ext cx="1383398" cy="553359"/>
      </dsp:txXfrm>
    </dsp:sp>
    <dsp:sp modelId="{266A9C50-0D25-4D5C-B302-264270C2B436}">
      <dsp:nvSpPr>
        <dsp:cNvPr id="0" name=""/>
        <dsp:cNvSpPr/>
      </dsp:nvSpPr>
      <dsp:spPr>
        <a:xfrm>
          <a:off x="3521413" y="650789"/>
          <a:ext cx="843873" cy="843873"/>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F0E782-AA68-4358-BD6D-D661A8397AC6}">
      <dsp:nvSpPr>
        <dsp:cNvPr id="0" name=""/>
        <dsp:cNvSpPr/>
      </dsp:nvSpPr>
      <dsp:spPr>
        <a:xfrm>
          <a:off x="3701255" y="830631"/>
          <a:ext cx="484189" cy="48418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F8148E-4261-41D6-A376-E88136B07C5A}">
      <dsp:nvSpPr>
        <dsp:cNvPr id="0" name=""/>
        <dsp:cNvSpPr/>
      </dsp:nvSpPr>
      <dsp:spPr>
        <a:xfrm>
          <a:off x="3251650" y="1757508"/>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a:latin typeface="Baskerville Old Face" panose="02020602080505020303" pitchFamily="18" charset="0"/>
            </a:rPr>
            <a:t>Read rhythms!</a:t>
          </a:r>
        </a:p>
      </dsp:txBody>
      <dsp:txXfrm>
        <a:off x="3251650" y="1757508"/>
        <a:ext cx="1383398" cy="553359"/>
      </dsp:txXfrm>
    </dsp:sp>
    <dsp:sp modelId="{5311A851-47F1-43D1-AAD9-BD4002829080}">
      <dsp:nvSpPr>
        <dsp:cNvPr id="0" name=""/>
        <dsp:cNvSpPr/>
      </dsp:nvSpPr>
      <dsp:spPr>
        <a:xfrm>
          <a:off x="5146906" y="650789"/>
          <a:ext cx="843873" cy="843873"/>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F8FE61-FD0C-4C63-A32A-7C9A509C13B0}">
      <dsp:nvSpPr>
        <dsp:cNvPr id="0" name=""/>
        <dsp:cNvSpPr/>
      </dsp:nvSpPr>
      <dsp:spPr>
        <a:xfrm>
          <a:off x="5326748" y="830631"/>
          <a:ext cx="484189" cy="48418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31742D-2BC1-42FE-B585-DB15DA34F937}">
      <dsp:nvSpPr>
        <dsp:cNvPr id="0" name=""/>
        <dsp:cNvSpPr/>
      </dsp:nvSpPr>
      <dsp:spPr>
        <a:xfrm>
          <a:off x="4877143" y="1757508"/>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a:latin typeface="Baskerville Old Face" panose="02020602080505020303" pitchFamily="18" charset="0"/>
            </a:rPr>
            <a:t>Read music!</a:t>
          </a:r>
        </a:p>
      </dsp:txBody>
      <dsp:txXfrm>
        <a:off x="4877143" y="1757508"/>
        <a:ext cx="1383398" cy="553359"/>
      </dsp:txXfrm>
    </dsp:sp>
    <dsp:sp modelId="{DF5EAA99-DAE2-4EC1-B22A-A4F3917030CF}">
      <dsp:nvSpPr>
        <dsp:cNvPr id="0" name=""/>
        <dsp:cNvSpPr/>
      </dsp:nvSpPr>
      <dsp:spPr>
        <a:xfrm>
          <a:off x="6772399" y="650789"/>
          <a:ext cx="843873" cy="843873"/>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1854E3-B586-4570-942D-F823629D3920}">
      <dsp:nvSpPr>
        <dsp:cNvPr id="0" name=""/>
        <dsp:cNvSpPr/>
      </dsp:nvSpPr>
      <dsp:spPr>
        <a:xfrm>
          <a:off x="6952241" y="830631"/>
          <a:ext cx="484189" cy="48418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6DF797-18FD-4237-BAC2-842C00D1DE38}">
      <dsp:nvSpPr>
        <dsp:cNvPr id="0" name=""/>
        <dsp:cNvSpPr/>
      </dsp:nvSpPr>
      <dsp:spPr>
        <a:xfrm>
          <a:off x="6502637" y="1757508"/>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US" sz="1400" kern="1200">
              <a:latin typeface="Baskerville Old Face" panose="02020602080505020303" pitchFamily="18" charset="0"/>
            </a:rPr>
            <a:t>And…DANCE!!!</a:t>
          </a:r>
        </a:p>
      </dsp:txBody>
      <dsp:txXfrm>
        <a:off x="6502637" y="1757508"/>
        <a:ext cx="1383398" cy="55335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58A6AB2-28A3-4715-B578-A9DCF91393F3}" type="datetimeFigureOut">
              <a:rPr lang="en-US" smtClean="0"/>
              <a:t>9/19/2024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DEAE248-8B81-4FE0-92E0-8888D97C19DC}" type="slidenum">
              <a:rPr lang="en-US" smtClean="0"/>
              <a:t>‹#›</a:t>
            </a:fld>
            <a:endParaRPr lang="en-US"/>
          </a:p>
        </p:txBody>
      </p:sp>
    </p:spTree>
    <p:extLst>
      <p:ext uri="{BB962C8B-B14F-4D97-AF65-F5344CB8AC3E}">
        <p14:creationId xmlns:p14="http://schemas.microsoft.com/office/powerpoint/2010/main" val="1259207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A0713E-2DEA-413D-A2CC-F38F65555AD7}" type="datetimeFigureOut">
              <a:rPr lang="en-US" smtClean="0"/>
              <a:t>9/19/2024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AD4CF8-5679-48BD-BE62-E69A80F4EB13}" type="slidenum">
              <a:rPr lang="en-US" smtClean="0"/>
              <a:t>‹#›</a:t>
            </a:fld>
            <a:endParaRPr lang="en-US"/>
          </a:p>
        </p:txBody>
      </p:sp>
    </p:spTree>
    <p:extLst>
      <p:ext uri="{BB962C8B-B14F-4D97-AF65-F5344CB8AC3E}">
        <p14:creationId xmlns:p14="http://schemas.microsoft.com/office/powerpoint/2010/main" val="3152136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74FB30-5A41-4AA1-9FE5-A70810793D05}" type="slidenum">
              <a:rPr lang="en-US" smtClean="0"/>
              <a:t>3</a:t>
            </a:fld>
            <a:endParaRPr lang="en-US"/>
          </a:p>
        </p:txBody>
      </p:sp>
    </p:spTree>
    <p:extLst>
      <p:ext uri="{BB962C8B-B14F-4D97-AF65-F5344CB8AC3E}">
        <p14:creationId xmlns:p14="http://schemas.microsoft.com/office/powerpoint/2010/main" val="3817126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AD4CF8-5679-48BD-BE62-E69A80F4EB13}" type="slidenum">
              <a:rPr lang="en-US" smtClean="0"/>
              <a:t>6</a:t>
            </a:fld>
            <a:endParaRPr lang="en-US"/>
          </a:p>
        </p:txBody>
      </p:sp>
    </p:spTree>
    <p:extLst>
      <p:ext uri="{BB962C8B-B14F-4D97-AF65-F5344CB8AC3E}">
        <p14:creationId xmlns:p14="http://schemas.microsoft.com/office/powerpoint/2010/main" val="2996721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AD4CF8-5679-48BD-BE62-E69A80F4EB13}" type="slidenum">
              <a:rPr lang="en-US" smtClean="0"/>
              <a:t>8</a:t>
            </a:fld>
            <a:endParaRPr lang="en-US"/>
          </a:p>
        </p:txBody>
      </p:sp>
    </p:spTree>
    <p:extLst>
      <p:ext uri="{BB962C8B-B14F-4D97-AF65-F5344CB8AC3E}">
        <p14:creationId xmlns:p14="http://schemas.microsoft.com/office/powerpoint/2010/main" val="1597055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AD4CF8-5679-48BD-BE62-E69A80F4EB13}" type="slidenum">
              <a:rPr lang="en-US" smtClean="0"/>
              <a:t>9</a:t>
            </a:fld>
            <a:endParaRPr lang="en-US"/>
          </a:p>
        </p:txBody>
      </p:sp>
    </p:spTree>
    <p:extLst>
      <p:ext uri="{BB962C8B-B14F-4D97-AF65-F5344CB8AC3E}">
        <p14:creationId xmlns:p14="http://schemas.microsoft.com/office/powerpoint/2010/main" val="223838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AD4CF8-5679-48BD-BE62-E69A80F4EB13}" type="slidenum">
              <a:rPr lang="en-US" smtClean="0"/>
              <a:t>10</a:t>
            </a:fld>
            <a:endParaRPr lang="en-US"/>
          </a:p>
        </p:txBody>
      </p:sp>
    </p:spTree>
    <p:extLst>
      <p:ext uri="{BB962C8B-B14F-4D97-AF65-F5344CB8AC3E}">
        <p14:creationId xmlns:p14="http://schemas.microsoft.com/office/powerpoint/2010/main" val="2185672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1C08448-861B-4986-9B3B-9B55A555F310}" type="slidenum">
              <a:rPr lang="en-US" smtClean="0"/>
              <a:t>11</a:t>
            </a:fld>
            <a:endParaRPr lang="en-US"/>
          </a:p>
        </p:txBody>
      </p:sp>
    </p:spTree>
    <p:extLst>
      <p:ext uri="{BB962C8B-B14F-4D97-AF65-F5344CB8AC3E}">
        <p14:creationId xmlns:p14="http://schemas.microsoft.com/office/powerpoint/2010/main" val="2926756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AD4CF8-5679-48BD-BE62-E69A80F4EB13}" type="slidenum">
              <a:rPr lang="en-US" smtClean="0"/>
              <a:t>12</a:t>
            </a:fld>
            <a:endParaRPr lang="en-US"/>
          </a:p>
        </p:txBody>
      </p:sp>
    </p:spTree>
    <p:extLst>
      <p:ext uri="{BB962C8B-B14F-4D97-AF65-F5344CB8AC3E}">
        <p14:creationId xmlns:p14="http://schemas.microsoft.com/office/powerpoint/2010/main" val="759402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AD4CF8-5679-48BD-BE62-E69A80F4EB13}" type="slidenum">
              <a:rPr lang="en-US" smtClean="0"/>
              <a:t>13</a:t>
            </a:fld>
            <a:endParaRPr lang="en-US"/>
          </a:p>
        </p:txBody>
      </p:sp>
    </p:spTree>
    <p:extLst>
      <p:ext uri="{BB962C8B-B14F-4D97-AF65-F5344CB8AC3E}">
        <p14:creationId xmlns:p14="http://schemas.microsoft.com/office/powerpoint/2010/main" val="3788815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AD4CF8-5679-48BD-BE62-E69A80F4EB13}" type="slidenum">
              <a:rPr lang="en-US" smtClean="0"/>
              <a:t>14</a:t>
            </a:fld>
            <a:endParaRPr lang="en-US"/>
          </a:p>
        </p:txBody>
      </p:sp>
    </p:spTree>
    <p:extLst>
      <p:ext uri="{BB962C8B-B14F-4D97-AF65-F5344CB8AC3E}">
        <p14:creationId xmlns:p14="http://schemas.microsoft.com/office/powerpoint/2010/main" val="2961864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AD4CF8-5679-48BD-BE62-E69A80F4EB13}" type="slidenum">
              <a:rPr lang="en-US" smtClean="0"/>
              <a:t>15</a:t>
            </a:fld>
            <a:endParaRPr lang="en-US"/>
          </a:p>
        </p:txBody>
      </p:sp>
    </p:spTree>
    <p:extLst>
      <p:ext uri="{BB962C8B-B14F-4D97-AF65-F5344CB8AC3E}">
        <p14:creationId xmlns:p14="http://schemas.microsoft.com/office/powerpoint/2010/main" val="537117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AD4CF8-5679-48BD-BE62-E69A80F4EB13}" type="slidenum">
              <a:rPr lang="en-US" smtClean="0"/>
              <a:t>16</a:t>
            </a:fld>
            <a:endParaRPr lang="en-US"/>
          </a:p>
        </p:txBody>
      </p:sp>
    </p:spTree>
    <p:extLst>
      <p:ext uri="{BB962C8B-B14F-4D97-AF65-F5344CB8AC3E}">
        <p14:creationId xmlns:p14="http://schemas.microsoft.com/office/powerpoint/2010/main" val="4124153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AD4CF8-5679-48BD-BE62-E69A80F4EB13}" type="slidenum">
              <a:rPr lang="en-US" smtClean="0"/>
              <a:t>20</a:t>
            </a:fld>
            <a:endParaRPr lang="en-US"/>
          </a:p>
        </p:txBody>
      </p:sp>
    </p:spTree>
    <p:extLst>
      <p:ext uri="{BB962C8B-B14F-4D97-AF65-F5344CB8AC3E}">
        <p14:creationId xmlns:p14="http://schemas.microsoft.com/office/powerpoint/2010/main" val="4050652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3ADE52B3-7379-4753-9B2B-D397FCBA34A7}" type="datetimeFigureOut">
              <a:rPr lang="en-US" smtClean="0"/>
              <a:t>9/19/2024</a:t>
            </a:fld>
            <a:endParaRPr lang="en-US"/>
          </a:p>
        </p:txBody>
      </p:sp>
      <p:sp>
        <p:nvSpPr>
          <p:cNvPr id="5" name="Footer Placeholder 4"/>
          <p:cNvSpPr>
            <a:spLocks noGrp="1"/>
          </p:cNvSpPr>
          <p:nvPr>
            <p:ph type="ftr" sz="quarter" idx="11"/>
          </p:nvPr>
        </p:nvSpPr>
        <p:spPr>
          <a:xfrm>
            <a:off x="2396319" y="329308"/>
            <a:ext cx="3086292" cy="309201"/>
          </a:xfrm>
        </p:spPr>
        <p:txBody>
          <a:bodyPr/>
          <a:lstStyle/>
          <a:p>
            <a:endParaRPr lang="en-US"/>
          </a:p>
        </p:txBody>
      </p:sp>
      <p:sp>
        <p:nvSpPr>
          <p:cNvPr id="6" name="Slide Number Placeholder 5"/>
          <p:cNvSpPr>
            <a:spLocks noGrp="1"/>
          </p:cNvSpPr>
          <p:nvPr>
            <p:ph type="sldNum" sz="quarter" idx="12"/>
          </p:nvPr>
        </p:nvSpPr>
        <p:spPr>
          <a:xfrm>
            <a:off x="1434703" y="798973"/>
            <a:ext cx="802005" cy="503578"/>
          </a:xfrm>
        </p:spPr>
        <p:txBody>
          <a:bodyPr/>
          <a:lstStyle/>
          <a:p>
            <a:fld id="{D67E6C9E-DC2F-463A-8BBD-996CFFBB380D}" type="slidenum">
              <a:rPr lang="en-US" smtClean="0"/>
              <a:t>‹#›</a:t>
            </a:fld>
            <a:endParaRPr lang="en-US"/>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2501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DE52B3-7379-4753-9B2B-D397FCBA34A7}"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7E6C9E-DC2F-463A-8BBD-996CFFBB380D}" type="slidenum">
              <a:rPr lang="en-US" smtClean="0"/>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90427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E52B3-7379-4753-9B2B-D397FCBA34A7}"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7E6C9E-DC2F-463A-8BBD-996CFFBB380D}" type="slidenum">
              <a:rPr lang="en-US" smtClean="0"/>
              <a:t>‹#›</a:t>
            </a:fld>
            <a:endParaRPr lang="en-US"/>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42097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DE52B3-7379-4753-9B2B-D397FCBA34A7}" type="datetimeFigureOut">
              <a:rPr lang="en-US" smtClean="0"/>
              <a:t>9/19/2024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7E6C9E-DC2F-463A-8BBD-996CFFBB380D}" type="slidenum">
              <a:rPr lang="en-US" smtClean="0"/>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1182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DE52B3-7379-4753-9B2B-D397FCBA34A7}" type="datetimeFigureOut">
              <a:rPr lang="en-US" smtClean="0"/>
              <a:t>9/19/2024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7E6C9E-DC2F-463A-8BBD-996CFFBB380D}" type="slidenum">
              <a:rPr lang="en-US" smtClean="0"/>
              <a:t>‹#›</a:t>
            </a:fld>
            <a:endParaRPr lang="en-US"/>
          </a:p>
        </p:txBody>
      </p:sp>
    </p:spTree>
    <p:extLst>
      <p:ext uri="{BB962C8B-B14F-4D97-AF65-F5344CB8AC3E}">
        <p14:creationId xmlns:p14="http://schemas.microsoft.com/office/powerpoint/2010/main" val="4005167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DE52B3-7379-4753-9B2B-D397FCBA34A7}" type="datetimeFigureOut">
              <a:rPr lang="en-US" smtClean="0"/>
              <a:t>9/19/2024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7E6C9E-DC2F-463A-8BBD-996CFFBB380D}" type="slidenum">
              <a:rPr lang="en-US" smtClean="0"/>
              <a:t>‹#›</a:t>
            </a:fld>
            <a:endParaRPr lang="en-US"/>
          </a:p>
        </p:txBody>
      </p:sp>
    </p:spTree>
    <p:extLst>
      <p:ext uri="{BB962C8B-B14F-4D97-AF65-F5344CB8AC3E}">
        <p14:creationId xmlns:p14="http://schemas.microsoft.com/office/powerpoint/2010/main" val="2982781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DE52B3-7379-4753-9B2B-D397FCBA34A7}" type="datetimeFigureOut">
              <a:rPr lang="en-US" smtClean="0"/>
              <a:t>9/19/2024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7E6C9E-DC2F-463A-8BBD-996CFFBB380D}" type="slidenum">
              <a:rPr lang="en-US" smtClean="0"/>
              <a:t>‹#›</a:t>
            </a:fld>
            <a:endParaRPr lang="en-US"/>
          </a:p>
        </p:txBody>
      </p:sp>
    </p:spTree>
    <p:extLst>
      <p:ext uri="{BB962C8B-B14F-4D97-AF65-F5344CB8AC3E}">
        <p14:creationId xmlns:p14="http://schemas.microsoft.com/office/powerpoint/2010/main" val="818978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ADE52B3-7379-4753-9B2B-D397FCBA34A7}" type="datetimeFigureOut">
              <a:rPr lang="en-US" smtClean="0"/>
              <a:t>9/19/2024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7E6C9E-DC2F-463A-8BBD-996CFFBB380D}" type="slidenum">
              <a:rPr lang="en-US" smtClean="0"/>
              <a:t>‹#›</a:t>
            </a:fld>
            <a:endParaRPr lang="en-US"/>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2668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3ADE52B3-7379-4753-9B2B-D397FCBA34A7}" type="datetimeFigureOut">
              <a:rPr lang="en-US" smtClean="0"/>
              <a:t>9/19/2024</a:t>
            </a:fld>
            <a:endParaRPr lang="en-US"/>
          </a:p>
        </p:txBody>
      </p:sp>
      <p:sp>
        <p:nvSpPr>
          <p:cNvPr id="6" name="Footer Placeholder 5"/>
          <p:cNvSpPr>
            <a:spLocks noGrp="1"/>
          </p:cNvSpPr>
          <p:nvPr>
            <p:ph type="ftr" sz="quarter" idx="11"/>
          </p:nvPr>
        </p:nvSpPr>
        <p:spPr>
          <a:xfrm>
            <a:off x="1437530" y="318641"/>
            <a:ext cx="3251553" cy="320931"/>
          </a:xfrm>
        </p:spPr>
        <p:txBody>
          <a:bodyPr/>
          <a:lstStyle/>
          <a:p>
            <a:endParaRPr lang="en-US"/>
          </a:p>
        </p:txBody>
      </p:sp>
      <p:sp>
        <p:nvSpPr>
          <p:cNvPr id="7" name="Slide Number Placeholder 6"/>
          <p:cNvSpPr>
            <a:spLocks noGrp="1"/>
          </p:cNvSpPr>
          <p:nvPr>
            <p:ph type="sldNum" sz="quarter" idx="12"/>
          </p:nvPr>
        </p:nvSpPr>
        <p:spPr/>
        <p:txBody>
          <a:bodyPr/>
          <a:lstStyle/>
          <a:p>
            <a:fld id="{D67E6C9E-DC2F-463A-8BBD-996CFFBB380D}" type="slidenum">
              <a:rPr lang="en-US" smtClean="0"/>
              <a:t>‹#›</a:t>
            </a:fld>
            <a:endParaRPr lang="en-US"/>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95990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DE52B3-7379-4753-9B2B-D397FCBA34A7}"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7E6C9E-DC2F-463A-8BBD-996CFFBB380D}" type="slidenum">
              <a:rPr lang="en-US" smtClean="0"/>
              <a:t>‹#›</a:t>
            </a:fld>
            <a:endParaRPr lang="en-US"/>
          </a:p>
        </p:txBody>
      </p:sp>
    </p:spTree>
    <p:extLst>
      <p:ext uri="{BB962C8B-B14F-4D97-AF65-F5344CB8AC3E}">
        <p14:creationId xmlns:p14="http://schemas.microsoft.com/office/powerpoint/2010/main" val="3081769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DE52B3-7379-4753-9B2B-D397FCBA34A7}"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7E6C9E-DC2F-463A-8BBD-996CFFBB380D}" type="slidenum">
              <a:rPr lang="en-US" smtClean="0"/>
              <a:t>‹#›</a:t>
            </a:fld>
            <a:endParaRPr lang="en-US"/>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99681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E11DAB-71A2-44C9-B830-25E19DC5833C}"/>
              </a:ext>
            </a:extLst>
          </p:cNvPr>
          <p:cNvSpPr>
            <a:spLocks noGrp="1"/>
          </p:cNvSpPr>
          <p:nvPr>
            <p:ph type="title" hasCustomPrompt="1"/>
          </p:nvPr>
        </p:nvSpPr>
        <p:spPr>
          <a:xfrm>
            <a:off x="685800" y="914401"/>
            <a:ext cx="4800600" cy="685800"/>
          </a:xfrm>
        </p:spPr>
        <p:txBody>
          <a:bodyPr>
            <a:noAutofit/>
          </a:bodyPr>
          <a:lstStyle>
            <a:lvl1pPr>
              <a:defRPr sz="3000">
                <a:solidFill>
                  <a:schemeClr val="tx1">
                    <a:lumMod val="75000"/>
                    <a:lumOff val="25000"/>
                  </a:schemeClr>
                </a:solidFill>
              </a:defRPr>
            </a:lvl1pPr>
          </a:lstStyle>
          <a:p>
            <a:r>
              <a:rPr lang="en-US"/>
              <a:t>Add title</a:t>
            </a:r>
          </a:p>
        </p:txBody>
      </p:sp>
      <p:sp>
        <p:nvSpPr>
          <p:cNvPr id="10" name="Text Placeholder 9">
            <a:extLst>
              <a:ext uri="{FF2B5EF4-FFF2-40B4-BE49-F238E27FC236}">
                <a16:creationId xmlns:a16="http://schemas.microsoft.com/office/drawing/2014/main" id="{5F9B5FD0-EA88-4EA1-89FF-A0346C36D9C6}"/>
              </a:ext>
            </a:extLst>
          </p:cNvPr>
          <p:cNvSpPr>
            <a:spLocks noGrp="1"/>
          </p:cNvSpPr>
          <p:nvPr>
            <p:ph type="body" sz="quarter" idx="11"/>
          </p:nvPr>
        </p:nvSpPr>
        <p:spPr>
          <a:xfrm>
            <a:off x="685800" y="2203704"/>
            <a:ext cx="4800600" cy="4206240"/>
          </a:xfrm>
        </p:spPr>
        <p:txBody>
          <a:bodyPr>
            <a:normAutofit/>
          </a:bodyPr>
          <a:lstStyle>
            <a:lvl1pPr>
              <a:defRPr sz="1350">
                <a:solidFill>
                  <a:schemeClr val="tx1">
                    <a:lumMod val="75000"/>
                    <a:lumOff val="25000"/>
                  </a:schemeClr>
                </a:solidFill>
              </a:defRPr>
            </a:lvl1pPr>
          </a:lstStyle>
          <a:p>
            <a:pPr lvl="0"/>
            <a:r>
              <a:rPr lang="en-US"/>
              <a:t>Click to edit Master text styles</a:t>
            </a:r>
          </a:p>
        </p:txBody>
      </p:sp>
    </p:spTree>
    <p:extLst>
      <p:ext uri="{BB962C8B-B14F-4D97-AF65-F5344CB8AC3E}">
        <p14:creationId xmlns:p14="http://schemas.microsoft.com/office/powerpoint/2010/main" val="1226480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E35BBCA-FB90-42AF-995A-AA6CE87BD6E8}"/>
              </a:ext>
            </a:extLst>
          </p:cNvPr>
          <p:cNvPicPr>
            <a:picLocks noChangeAspect="1"/>
          </p:cNvPicPr>
          <p:nvPr userDrawn="1"/>
        </p:nvPicPr>
        <p:blipFill>
          <a:blip r:embed="rId2">
            <a:extLst>
              <a:ext uri="{96DAC541-7B7A-43D3-8B79-37D633B846F1}">
                <asvg:svgBlip xmlns:asvg="http://schemas.microsoft.com/office/drawing/2016/SVG/main" r:embed="rId3"/>
              </a:ext>
            </a:extLst>
          </a:blip>
          <a:srcRect b="13643"/>
          <a:stretch>
            <a:fillRect/>
          </a:stretch>
        </p:blipFill>
        <p:spPr>
          <a:xfrm>
            <a:off x="685800" y="466648"/>
            <a:ext cx="7922795" cy="6391353"/>
          </a:xfrm>
          <a:custGeom>
            <a:avLst/>
            <a:gdLst>
              <a:gd name="connsiteX0" fmla="*/ 0 w 10563726"/>
              <a:gd name="connsiteY0" fmla="*/ 0 h 6391353"/>
              <a:gd name="connsiteX1" fmla="*/ 10563726 w 10563726"/>
              <a:gd name="connsiteY1" fmla="*/ 0 h 6391353"/>
              <a:gd name="connsiteX2" fmla="*/ 10563726 w 10563726"/>
              <a:gd name="connsiteY2" fmla="*/ 6391353 h 6391353"/>
              <a:gd name="connsiteX3" fmla="*/ 0 w 10563726"/>
              <a:gd name="connsiteY3" fmla="*/ 6391353 h 6391353"/>
            </a:gdLst>
            <a:ahLst/>
            <a:cxnLst>
              <a:cxn ang="0">
                <a:pos x="connsiteX0" y="connsiteY0"/>
              </a:cxn>
              <a:cxn ang="0">
                <a:pos x="connsiteX1" y="connsiteY1"/>
              </a:cxn>
              <a:cxn ang="0">
                <a:pos x="connsiteX2" y="connsiteY2"/>
              </a:cxn>
              <a:cxn ang="0">
                <a:pos x="connsiteX3" y="connsiteY3"/>
              </a:cxn>
            </a:cxnLst>
            <a:rect l="l" t="t" r="r" b="b"/>
            <a:pathLst>
              <a:path w="10563726" h="6391353">
                <a:moveTo>
                  <a:pt x="0" y="0"/>
                </a:moveTo>
                <a:lnTo>
                  <a:pt x="10563726" y="0"/>
                </a:lnTo>
                <a:lnTo>
                  <a:pt x="10563726" y="6391353"/>
                </a:lnTo>
                <a:lnTo>
                  <a:pt x="0" y="6391353"/>
                </a:lnTo>
                <a:close/>
              </a:path>
            </a:pathLst>
          </a:custGeom>
        </p:spPr>
      </p:pic>
      <p:sp>
        <p:nvSpPr>
          <p:cNvPr id="2" name="Title 1">
            <a:extLst>
              <a:ext uri="{FF2B5EF4-FFF2-40B4-BE49-F238E27FC236}">
                <a16:creationId xmlns:a16="http://schemas.microsoft.com/office/drawing/2014/main" id="{8DF399BE-6A96-4D58-AF62-861F9AE20C7E}"/>
              </a:ext>
            </a:extLst>
          </p:cNvPr>
          <p:cNvSpPr>
            <a:spLocks noGrp="1"/>
          </p:cNvSpPr>
          <p:nvPr>
            <p:ph type="title" hasCustomPrompt="1"/>
          </p:nvPr>
        </p:nvSpPr>
        <p:spPr>
          <a:xfrm>
            <a:off x="1748788" y="1460692"/>
            <a:ext cx="5829302" cy="685800"/>
          </a:xfrm>
        </p:spPr>
        <p:txBody>
          <a:bodyPr>
            <a:normAutofit/>
          </a:bodyPr>
          <a:lstStyle>
            <a:lvl1pPr>
              <a:defRPr sz="3000">
                <a:solidFill>
                  <a:schemeClr val="tx1">
                    <a:lumMod val="75000"/>
                    <a:lumOff val="25000"/>
                  </a:schemeClr>
                </a:solidFill>
              </a:defRPr>
            </a:lvl1pPr>
          </a:lstStyle>
          <a:p>
            <a:r>
              <a:rPr lang="en-US"/>
              <a:t>Add title</a:t>
            </a:r>
          </a:p>
        </p:txBody>
      </p:sp>
      <p:sp>
        <p:nvSpPr>
          <p:cNvPr id="11" name="Text Placeholder 10">
            <a:extLst>
              <a:ext uri="{FF2B5EF4-FFF2-40B4-BE49-F238E27FC236}">
                <a16:creationId xmlns:a16="http://schemas.microsoft.com/office/drawing/2014/main" id="{0AE12991-70DA-442D-98F3-673914646355}"/>
              </a:ext>
            </a:extLst>
          </p:cNvPr>
          <p:cNvSpPr>
            <a:spLocks noGrp="1"/>
          </p:cNvSpPr>
          <p:nvPr>
            <p:ph type="body" sz="quarter" idx="11" hasCustomPrompt="1"/>
          </p:nvPr>
        </p:nvSpPr>
        <p:spPr>
          <a:xfrm>
            <a:off x="1748790" y="2724912"/>
            <a:ext cx="5829301" cy="3657600"/>
          </a:xfrm>
        </p:spPr>
        <p:txBody>
          <a:bodyPr>
            <a:normAutofit/>
          </a:bodyPr>
          <a:lstStyle>
            <a:lvl1pPr>
              <a:defRPr sz="1350">
                <a:solidFill>
                  <a:schemeClr val="tx1">
                    <a:lumMod val="75000"/>
                    <a:lumOff val="25000"/>
                  </a:schemeClr>
                </a:solidFill>
              </a:defRPr>
            </a:lvl1pPr>
          </a:lstStyle>
          <a:p>
            <a:pPr lvl="0"/>
            <a:r>
              <a:rPr lang="en-US"/>
              <a:t>Add text</a:t>
            </a:r>
          </a:p>
        </p:txBody>
      </p:sp>
      <p:pic>
        <p:nvPicPr>
          <p:cNvPr id="3" name="Graphic 2">
            <a:extLst>
              <a:ext uri="{FF2B5EF4-FFF2-40B4-BE49-F238E27FC236}">
                <a16:creationId xmlns:a16="http://schemas.microsoft.com/office/drawing/2014/main" id="{1F778D16-894A-4379-8B5B-DC2423451519}"/>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2266448" y="2240375"/>
            <a:ext cx="4611104" cy="195327"/>
          </a:xfrm>
          <a:prstGeom prst="rect">
            <a:avLst/>
          </a:prstGeom>
        </p:spPr>
      </p:pic>
    </p:spTree>
    <p:extLst>
      <p:ext uri="{BB962C8B-B14F-4D97-AF65-F5344CB8AC3E}">
        <p14:creationId xmlns:p14="http://schemas.microsoft.com/office/powerpoint/2010/main" val="310320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ADDF-D82C-4780-9143-87E5F529D813}"/>
              </a:ext>
            </a:extLst>
          </p:cNvPr>
          <p:cNvSpPr>
            <a:spLocks noGrp="1"/>
          </p:cNvSpPr>
          <p:nvPr>
            <p:ph type="title" hasCustomPrompt="1"/>
          </p:nvPr>
        </p:nvSpPr>
        <p:spPr>
          <a:xfrm>
            <a:off x="2173986" y="813816"/>
            <a:ext cx="4800600" cy="640080"/>
          </a:xfrm>
        </p:spPr>
        <p:txBody>
          <a:bodyPr/>
          <a:lstStyle>
            <a:lvl1pPr algn="ctr">
              <a:defRPr sz="1800">
                <a:solidFill>
                  <a:schemeClr val="bg1"/>
                </a:solidFill>
              </a:defRPr>
            </a:lvl1pPr>
          </a:lstStyle>
          <a:p>
            <a:r>
              <a:rPr lang="en-US"/>
              <a:t>Add text</a:t>
            </a:r>
          </a:p>
        </p:txBody>
      </p:sp>
      <p:sp>
        <p:nvSpPr>
          <p:cNvPr id="6" name="Text Placeholder 5">
            <a:extLst>
              <a:ext uri="{FF2B5EF4-FFF2-40B4-BE49-F238E27FC236}">
                <a16:creationId xmlns:a16="http://schemas.microsoft.com/office/drawing/2014/main" id="{D12B550A-AB53-4D15-A89E-6EEBB5151B92}"/>
              </a:ext>
            </a:extLst>
          </p:cNvPr>
          <p:cNvSpPr>
            <a:spLocks noGrp="1"/>
          </p:cNvSpPr>
          <p:nvPr>
            <p:ph type="body" sz="quarter" idx="10" hasCustomPrompt="1"/>
          </p:nvPr>
        </p:nvSpPr>
        <p:spPr>
          <a:xfrm>
            <a:off x="1831086" y="1655064"/>
            <a:ext cx="5486400" cy="1143000"/>
          </a:xfrm>
        </p:spPr>
        <p:txBody>
          <a:bodyPr/>
          <a:lstStyle>
            <a:lvl1pPr algn="ctr">
              <a:defRPr sz="6000">
                <a:solidFill>
                  <a:schemeClr val="bg1"/>
                </a:solidFill>
                <a:latin typeface="+mj-lt"/>
              </a:defRPr>
            </a:lvl1pPr>
          </a:lstStyle>
          <a:p>
            <a:pPr lvl="0"/>
            <a:r>
              <a:rPr lang="en-US"/>
              <a:t>Add text</a:t>
            </a:r>
          </a:p>
        </p:txBody>
      </p:sp>
      <p:sp>
        <p:nvSpPr>
          <p:cNvPr id="8" name="Text Placeholder 7">
            <a:extLst>
              <a:ext uri="{FF2B5EF4-FFF2-40B4-BE49-F238E27FC236}">
                <a16:creationId xmlns:a16="http://schemas.microsoft.com/office/drawing/2014/main" id="{7CDE1EB1-91FE-4CB8-81BD-5BBBFC22C672}"/>
              </a:ext>
            </a:extLst>
          </p:cNvPr>
          <p:cNvSpPr>
            <a:spLocks noGrp="1"/>
          </p:cNvSpPr>
          <p:nvPr>
            <p:ph type="body" sz="quarter" idx="11" hasCustomPrompt="1"/>
          </p:nvPr>
        </p:nvSpPr>
        <p:spPr>
          <a:xfrm>
            <a:off x="2173986" y="3027707"/>
            <a:ext cx="5143500" cy="640080"/>
          </a:xfrm>
        </p:spPr>
        <p:txBody>
          <a:bodyPr/>
          <a:lstStyle>
            <a:lvl1pPr algn="ctr">
              <a:defRPr sz="1800">
                <a:solidFill>
                  <a:schemeClr val="bg1"/>
                </a:solidFill>
                <a:latin typeface="+mj-lt"/>
              </a:defRPr>
            </a:lvl1pPr>
          </a:lstStyle>
          <a:p>
            <a:pPr lvl="0"/>
            <a:r>
              <a:rPr lang="en-US"/>
              <a:t>Add text</a:t>
            </a:r>
          </a:p>
        </p:txBody>
      </p:sp>
    </p:spTree>
    <p:extLst>
      <p:ext uri="{BB962C8B-B14F-4D97-AF65-F5344CB8AC3E}">
        <p14:creationId xmlns:p14="http://schemas.microsoft.com/office/powerpoint/2010/main" val="1860281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E11DAB-71A2-44C9-B830-25E19DC5833C}"/>
              </a:ext>
            </a:extLst>
          </p:cNvPr>
          <p:cNvSpPr>
            <a:spLocks noGrp="1"/>
          </p:cNvSpPr>
          <p:nvPr>
            <p:ph type="title" hasCustomPrompt="1"/>
          </p:nvPr>
        </p:nvSpPr>
        <p:spPr>
          <a:xfrm>
            <a:off x="685800" y="914401"/>
            <a:ext cx="4800600" cy="685800"/>
          </a:xfrm>
        </p:spPr>
        <p:txBody>
          <a:bodyPr>
            <a:noAutofit/>
          </a:bodyPr>
          <a:lstStyle>
            <a:lvl1pPr>
              <a:defRPr sz="3000">
                <a:solidFill>
                  <a:schemeClr val="tx1">
                    <a:lumMod val="75000"/>
                    <a:lumOff val="25000"/>
                  </a:schemeClr>
                </a:solidFill>
              </a:defRPr>
            </a:lvl1pPr>
          </a:lstStyle>
          <a:p>
            <a:r>
              <a:rPr lang="en-US"/>
              <a:t>Add title</a:t>
            </a:r>
          </a:p>
        </p:txBody>
      </p:sp>
      <p:sp>
        <p:nvSpPr>
          <p:cNvPr id="10" name="Text Placeholder 9">
            <a:extLst>
              <a:ext uri="{FF2B5EF4-FFF2-40B4-BE49-F238E27FC236}">
                <a16:creationId xmlns:a16="http://schemas.microsoft.com/office/drawing/2014/main" id="{5F9B5FD0-EA88-4EA1-89FF-A0346C36D9C6}"/>
              </a:ext>
            </a:extLst>
          </p:cNvPr>
          <p:cNvSpPr>
            <a:spLocks noGrp="1"/>
          </p:cNvSpPr>
          <p:nvPr>
            <p:ph type="body" sz="quarter" idx="11"/>
          </p:nvPr>
        </p:nvSpPr>
        <p:spPr>
          <a:xfrm>
            <a:off x="685800" y="2203704"/>
            <a:ext cx="4800600" cy="4206240"/>
          </a:xfrm>
        </p:spPr>
        <p:txBody>
          <a:bodyPr>
            <a:normAutofit/>
          </a:bodyPr>
          <a:lstStyle>
            <a:lvl1pPr>
              <a:defRPr sz="1350">
                <a:solidFill>
                  <a:schemeClr val="tx1">
                    <a:lumMod val="75000"/>
                    <a:lumOff val="25000"/>
                  </a:schemeClr>
                </a:solidFill>
              </a:defRPr>
            </a:lvl1pPr>
          </a:lstStyle>
          <a:p>
            <a:pPr lvl="0"/>
            <a:r>
              <a:rPr lang="en-US"/>
              <a:t>Click to edit Master text styles</a:t>
            </a:r>
          </a:p>
        </p:txBody>
      </p:sp>
    </p:spTree>
    <p:extLst>
      <p:ext uri="{BB962C8B-B14F-4D97-AF65-F5344CB8AC3E}">
        <p14:creationId xmlns:p14="http://schemas.microsoft.com/office/powerpoint/2010/main" val="2857116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EE24C-B229-452F-B387-BA3429761CA7}"/>
              </a:ext>
            </a:extLst>
          </p:cNvPr>
          <p:cNvSpPr>
            <a:spLocks noGrp="1"/>
          </p:cNvSpPr>
          <p:nvPr>
            <p:ph type="title" hasCustomPrompt="1"/>
          </p:nvPr>
        </p:nvSpPr>
        <p:spPr>
          <a:xfrm>
            <a:off x="3291840" y="946654"/>
            <a:ext cx="5143499" cy="653547"/>
          </a:xfrm>
        </p:spPr>
        <p:txBody>
          <a:bodyPr>
            <a:normAutofit/>
          </a:bodyPr>
          <a:lstStyle>
            <a:lvl1pPr>
              <a:defRPr sz="3000">
                <a:solidFill>
                  <a:schemeClr val="tx1">
                    <a:lumMod val="75000"/>
                    <a:lumOff val="25000"/>
                  </a:schemeClr>
                </a:solidFill>
              </a:defRPr>
            </a:lvl1pPr>
          </a:lstStyle>
          <a:p>
            <a:r>
              <a:rPr lang="en-US"/>
              <a:t>Add title</a:t>
            </a:r>
          </a:p>
        </p:txBody>
      </p:sp>
      <p:sp>
        <p:nvSpPr>
          <p:cNvPr id="7" name="Text Placeholder 6">
            <a:extLst>
              <a:ext uri="{FF2B5EF4-FFF2-40B4-BE49-F238E27FC236}">
                <a16:creationId xmlns:a16="http://schemas.microsoft.com/office/drawing/2014/main" id="{DFCEFA7B-7934-4EAA-8C20-7D9B03B9E5A3}"/>
              </a:ext>
            </a:extLst>
          </p:cNvPr>
          <p:cNvSpPr>
            <a:spLocks noGrp="1"/>
          </p:cNvSpPr>
          <p:nvPr>
            <p:ph type="body" sz="quarter" idx="11" hasCustomPrompt="1"/>
          </p:nvPr>
        </p:nvSpPr>
        <p:spPr>
          <a:xfrm>
            <a:off x="3291840" y="1981933"/>
            <a:ext cx="5143500" cy="4233672"/>
          </a:xfrm>
        </p:spPr>
        <p:txBody>
          <a:bodyPr>
            <a:normAutofit/>
          </a:bodyPr>
          <a:lstStyle>
            <a:lvl1pPr>
              <a:defRPr sz="1350">
                <a:solidFill>
                  <a:schemeClr val="tx1">
                    <a:lumMod val="75000"/>
                    <a:lumOff val="25000"/>
                  </a:schemeClr>
                </a:solidFill>
              </a:defRPr>
            </a:lvl1pPr>
          </a:lstStyle>
          <a:p>
            <a:pPr lvl="0"/>
            <a:r>
              <a:rPr lang="en-US"/>
              <a:t>Add text</a:t>
            </a:r>
          </a:p>
        </p:txBody>
      </p:sp>
    </p:spTree>
    <p:extLst>
      <p:ext uri="{BB962C8B-B14F-4D97-AF65-F5344CB8AC3E}">
        <p14:creationId xmlns:p14="http://schemas.microsoft.com/office/powerpoint/2010/main" val="2930501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E35BBCA-FB90-42AF-995A-AA6CE87BD6E8}"/>
              </a:ext>
            </a:extLst>
          </p:cNvPr>
          <p:cNvPicPr>
            <a:picLocks noChangeAspect="1"/>
          </p:cNvPicPr>
          <p:nvPr userDrawn="1"/>
        </p:nvPicPr>
        <p:blipFill>
          <a:blip r:embed="rId2">
            <a:extLst>
              <a:ext uri="{96DAC541-7B7A-43D3-8B79-37D633B846F1}">
                <asvg:svgBlip xmlns:asvg="http://schemas.microsoft.com/office/drawing/2016/SVG/main" r:embed="rId3"/>
              </a:ext>
            </a:extLst>
          </a:blip>
          <a:srcRect b="13643"/>
          <a:stretch>
            <a:fillRect/>
          </a:stretch>
        </p:blipFill>
        <p:spPr>
          <a:xfrm>
            <a:off x="685800" y="466648"/>
            <a:ext cx="7922795" cy="6391353"/>
          </a:xfrm>
          <a:custGeom>
            <a:avLst/>
            <a:gdLst>
              <a:gd name="connsiteX0" fmla="*/ 0 w 10563726"/>
              <a:gd name="connsiteY0" fmla="*/ 0 h 6391353"/>
              <a:gd name="connsiteX1" fmla="*/ 10563726 w 10563726"/>
              <a:gd name="connsiteY1" fmla="*/ 0 h 6391353"/>
              <a:gd name="connsiteX2" fmla="*/ 10563726 w 10563726"/>
              <a:gd name="connsiteY2" fmla="*/ 6391353 h 6391353"/>
              <a:gd name="connsiteX3" fmla="*/ 0 w 10563726"/>
              <a:gd name="connsiteY3" fmla="*/ 6391353 h 6391353"/>
            </a:gdLst>
            <a:ahLst/>
            <a:cxnLst>
              <a:cxn ang="0">
                <a:pos x="connsiteX0" y="connsiteY0"/>
              </a:cxn>
              <a:cxn ang="0">
                <a:pos x="connsiteX1" y="connsiteY1"/>
              </a:cxn>
              <a:cxn ang="0">
                <a:pos x="connsiteX2" y="connsiteY2"/>
              </a:cxn>
              <a:cxn ang="0">
                <a:pos x="connsiteX3" y="connsiteY3"/>
              </a:cxn>
            </a:cxnLst>
            <a:rect l="l" t="t" r="r" b="b"/>
            <a:pathLst>
              <a:path w="10563726" h="6391353">
                <a:moveTo>
                  <a:pt x="0" y="0"/>
                </a:moveTo>
                <a:lnTo>
                  <a:pt x="10563726" y="0"/>
                </a:lnTo>
                <a:lnTo>
                  <a:pt x="10563726" y="6391353"/>
                </a:lnTo>
                <a:lnTo>
                  <a:pt x="0" y="6391353"/>
                </a:lnTo>
                <a:close/>
              </a:path>
            </a:pathLst>
          </a:custGeom>
        </p:spPr>
      </p:pic>
      <p:sp>
        <p:nvSpPr>
          <p:cNvPr id="2" name="Title 1">
            <a:extLst>
              <a:ext uri="{FF2B5EF4-FFF2-40B4-BE49-F238E27FC236}">
                <a16:creationId xmlns:a16="http://schemas.microsoft.com/office/drawing/2014/main" id="{8DF399BE-6A96-4D58-AF62-861F9AE20C7E}"/>
              </a:ext>
            </a:extLst>
          </p:cNvPr>
          <p:cNvSpPr>
            <a:spLocks noGrp="1"/>
          </p:cNvSpPr>
          <p:nvPr>
            <p:ph type="title" hasCustomPrompt="1"/>
          </p:nvPr>
        </p:nvSpPr>
        <p:spPr>
          <a:xfrm>
            <a:off x="1748788" y="1460692"/>
            <a:ext cx="5829302" cy="685800"/>
          </a:xfrm>
        </p:spPr>
        <p:txBody>
          <a:bodyPr>
            <a:normAutofit/>
          </a:bodyPr>
          <a:lstStyle>
            <a:lvl1pPr>
              <a:defRPr sz="3000">
                <a:solidFill>
                  <a:schemeClr val="tx1">
                    <a:lumMod val="75000"/>
                    <a:lumOff val="25000"/>
                  </a:schemeClr>
                </a:solidFill>
              </a:defRPr>
            </a:lvl1pPr>
          </a:lstStyle>
          <a:p>
            <a:r>
              <a:rPr lang="en-US"/>
              <a:t>Add title</a:t>
            </a:r>
          </a:p>
        </p:txBody>
      </p:sp>
      <p:sp>
        <p:nvSpPr>
          <p:cNvPr id="11" name="Text Placeholder 10">
            <a:extLst>
              <a:ext uri="{FF2B5EF4-FFF2-40B4-BE49-F238E27FC236}">
                <a16:creationId xmlns:a16="http://schemas.microsoft.com/office/drawing/2014/main" id="{0AE12991-70DA-442D-98F3-673914646355}"/>
              </a:ext>
            </a:extLst>
          </p:cNvPr>
          <p:cNvSpPr>
            <a:spLocks noGrp="1"/>
          </p:cNvSpPr>
          <p:nvPr>
            <p:ph type="body" sz="quarter" idx="11" hasCustomPrompt="1"/>
          </p:nvPr>
        </p:nvSpPr>
        <p:spPr>
          <a:xfrm>
            <a:off x="1748790" y="2724912"/>
            <a:ext cx="5829301" cy="3657600"/>
          </a:xfrm>
        </p:spPr>
        <p:txBody>
          <a:bodyPr>
            <a:normAutofit/>
          </a:bodyPr>
          <a:lstStyle>
            <a:lvl1pPr>
              <a:defRPr sz="1350">
                <a:solidFill>
                  <a:schemeClr val="tx1">
                    <a:lumMod val="75000"/>
                    <a:lumOff val="25000"/>
                  </a:schemeClr>
                </a:solidFill>
              </a:defRPr>
            </a:lvl1pPr>
          </a:lstStyle>
          <a:p>
            <a:pPr lvl="0"/>
            <a:r>
              <a:rPr lang="en-US"/>
              <a:t>Add text</a:t>
            </a:r>
          </a:p>
        </p:txBody>
      </p:sp>
      <p:pic>
        <p:nvPicPr>
          <p:cNvPr id="3" name="Graphic 2">
            <a:extLst>
              <a:ext uri="{FF2B5EF4-FFF2-40B4-BE49-F238E27FC236}">
                <a16:creationId xmlns:a16="http://schemas.microsoft.com/office/drawing/2014/main" id="{1F778D16-894A-4379-8B5B-DC2423451519}"/>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2266448" y="2240375"/>
            <a:ext cx="4611104" cy="195327"/>
          </a:xfrm>
          <a:prstGeom prst="rect">
            <a:avLst/>
          </a:prstGeom>
        </p:spPr>
      </p:pic>
    </p:spTree>
    <p:extLst>
      <p:ext uri="{BB962C8B-B14F-4D97-AF65-F5344CB8AC3E}">
        <p14:creationId xmlns:p14="http://schemas.microsoft.com/office/powerpoint/2010/main" val="1220296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lumMod val="75000"/>
          </a:schemeClr>
        </a:solidFill>
        <a:effectLst/>
      </p:bgPr>
    </p:bg>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5106A418-68CC-4D3D-9032-696498842FBD}"/>
              </a:ext>
            </a:extLst>
          </p:cNvPr>
          <p:cNvSpPr>
            <a:spLocks noGrp="1"/>
          </p:cNvSpPr>
          <p:nvPr>
            <p:ph type="title" hasCustomPrompt="1"/>
          </p:nvPr>
        </p:nvSpPr>
        <p:spPr>
          <a:xfrm>
            <a:off x="685800" y="914401"/>
            <a:ext cx="4800600" cy="685800"/>
          </a:xfrm>
        </p:spPr>
        <p:txBody>
          <a:bodyPr>
            <a:noAutofit/>
          </a:bodyPr>
          <a:lstStyle>
            <a:lvl1pPr>
              <a:defRPr sz="3000">
                <a:solidFill>
                  <a:schemeClr val="bg1"/>
                </a:solidFill>
              </a:defRPr>
            </a:lvl1pPr>
          </a:lstStyle>
          <a:p>
            <a:r>
              <a:rPr lang="en-US"/>
              <a:t>Add title</a:t>
            </a:r>
          </a:p>
        </p:txBody>
      </p:sp>
      <p:sp>
        <p:nvSpPr>
          <p:cNvPr id="7" name="Text Placeholder 6">
            <a:extLst>
              <a:ext uri="{FF2B5EF4-FFF2-40B4-BE49-F238E27FC236}">
                <a16:creationId xmlns:a16="http://schemas.microsoft.com/office/drawing/2014/main" id="{9E93C440-01C8-4E08-A98E-D76F10D08BF4}"/>
              </a:ext>
            </a:extLst>
          </p:cNvPr>
          <p:cNvSpPr>
            <a:spLocks noGrp="1"/>
          </p:cNvSpPr>
          <p:nvPr>
            <p:ph type="body" sz="quarter" idx="11" hasCustomPrompt="1"/>
          </p:nvPr>
        </p:nvSpPr>
        <p:spPr>
          <a:xfrm>
            <a:off x="685800" y="1913064"/>
            <a:ext cx="5143501" cy="4279392"/>
          </a:xfrm>
        </p:spPr>
        <p:txBody>
          <a:bodyPr>
            <a:normAutofit/>
          </a:bodyPr>
          <a:lstStyle>
            <a:lvl1pPr>
              <a:defRPr sz="1350">
                <a:solidFill>
                  <a:schemeClr val="bg1"/>
                </a:solidFill>
              </a:defRPr>
            </a:lvl1pPr>
          </a:lstStyle>
          <a:p>
            <a:pPr lvl="0"/>
            <a:r>
              <a:rPr lang="en-US"/>
              <a:t>Add text</a:t>
            </a:r>
          </a:p>
        </p:txBody>
      </p:sp>
    </p:spTree>
    <p:extLst>
      <p:ext uri="{BB962C8B-B14F-4D97-AF65-F5344CB8AC3E}">
        <p14:creationId xmlns:p14="http://schemas.microsoft.com/office/powerpoint/2010/main" val="5604761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AA20A23-A33B-4A1B-9162-707282E53592}"/>
              </a:ext>
            </a:extLst>
          </p:cNvPr>
          <p:cNvPicPr>
            <a:picLocks noChangeAspect="1"/>
          </p:cNvPicPr>
          <p:nvPr userDrawn="1"/>
        </p:nvPicPr>
        <p:blipFill>
          <a:blip r:embed="rId2">
            <a:extLst>
              <a:ext uri="{96DAC541-7B7A-43D3-8B79-37D633B846F1}">
                <asvg:svgBlip xmlns:asvg="http://schemas.microsoft.com/office/drawing/2016/SVG/main" r:embed="rId3"/>
              </a:ext>
            </a:extLst>
          </a:blip>
          <a:srcRect b="15602"/>
          <a:stretch>
            <a:fillRect/>
          </a:stretch>
        </p:blipFill>
        <p:spPr>
          <a:xfrm>
            <a:off x="800100" y="523184"/>
            <a:ext cx="7543800" cy="6334817"/>
          </a:xfrm>
          <a:custGeom>
            <a:avLst/>
            <a:gdLst>
              <a:gd name="connsiteX0" fmla="*/ 0 w 10058400"/>
              <a:gd name="connsiteY0" fmla="*/ 0 h 6334817"/>
              <a:gd name="connsiteX1" fmla="*/ 10058400 w 10058400"/>
              <a:gd name="connsiteY1" fmla="*/ 0 h 6334817"/>
              <a:gd name="connsiteX2" fmla="*/ 10058400 w 10058400"/>
              <a:gd name="connsiteY2" fmla="*/ 6334817 h 6334817"/>
              <a:gd name="connsiteX3" fmla="*/ 0 w 10058400"/>
              <a:gd name="connsiteY3" fmla="*/ 6334817 h 6334817"/>
            </a:gdLst>
            <a:ahLst/>
            <a:cxnLst>
              <a:cxn ang="0">
                <a:pos x="connsiteX0" y="connsiteY0"/>
              </a:cxn>
              <a:cxn ang="0">
                <a:pos x="connsiteX1" y="connsiteY1"/>
              </a:cxn>
              <a:cxn ang="0">
                <a:pos x="connsiteX2" y="connsiteY2"/>
              </a:cxn>
              <a:cxn ang="0">
                <a:pos x="connsiteX3" y="connsiteY3"/>
              </a:cxn>
            </a:cxnLst>
            <a:rect l="l" t="t" r="r" b="b"/>
            <a:pathLst>
              <a:path w="10058400" h="6334817">
                <a:moveTo>
                  <a:pt x="0" y="0"/>
                </a:moveTo>
                <a:lnTo>
                  <a:pt x="10058400" y="0"/>
                </a:lnTo>
                <a:lnTo>
                  <a:pt x="10058400" y="6334817"/>
                </a:lnTo>
                <a:lnTo>
                  <a:pt x="0" y="6334817"/>
                </a:lnTo>
                <a:close/>
              </a:path>
            </a:pathLst>
          </a:custGeom>
        </p:spPr>
      </p:pic>
      <p:sp>
        <p:nvSpPr>
          <p:cNvPr id="5" name="Title 1">
            <a:extLst>
              <a:ext uri="{FF2B5EF4-FFF2-40B4-BE49-F238E27FC236}">
                <a16:creationId xmlns:a16="http://schemas.microsoft.com/office/drawing/2014/main" id="{B136F446-5EA3-48C4-AA8D-AB9850B03B61}"/>
              </a:ext>
            </a:extLst>
          </p:cNvPr>
          <p:cNvSpPr>
            <a:spLocks noGrp="1"/>
          </p:cNvSpPr>
          <p:nvPr>
            <p:ph type="title" hasCustomPrompt="1"/>
          </p:nvPr>
        </p:nvSpPr>
        <p:spPr>
          <a:xfrm>
            <a:off x="1748788" y="1460692"/>
            <a:ext cx="5829302" cy="685800"/>
          </a:xfrm>
        </p:spPr>
        <p:txBody>
          <a:bodyPr>
            <a:normAutofit/>
          </a:bodyPr>
          <a:lstStyle>
            <a:lvl1pPr marL="0" indent="0" algn="ctr">
              <a:buFont typeface="Arial" panose="020B0604020202020204" pitchFamily="34" charset="0"/>
              <a:buNone/>
              <a:defRPr sz="3000">
                <a:solidFill>
                  <a:schemeClr val="tx1">
                    <a:lumMod val="75000"/>
                    <a:lumOff val="25000"/>
                  </a:schemeClr>
                </a:solidFill>
              </a:defRPr>
            </a:lvl1pPr>
          </a:lstStyle>
          <a:p>
            <a:r>
              <a:rPr lang="en-US"/>
              <a:t>Add title</a:t>
            </a:r>
          </a:p>
        </p:txBody>
      </p:sp>
      <p:sp>
        <p:nvSpPr>
          <p:cNvPr id="11" name="Text Placeholder 10">
            <a:extLst>
              <a:ext uri="{FF2B5EF4-FFF2-40B4-BE49-F238E27FC236}">
                <a16:creationId xmlns:a16="http://schemas.microsoft.com/office/drawing/2014/main" id="{66B70600-CFB5-4805-BC68-5AE22166B568}"/>
              </a:ext>
            </a:extLst>
          </p:cNvPr>
          <p:cNvSpPr>
            <a:spLocks noGrp="1"/>
          </p:cNvSpPr>
          <p:nvPr>
            <p:ph type="body" sz="quarter" idx="11" hasCustomPrompt="1"/>
          </p:nvPr>
        </p:nvSpPr>
        <p:spPr>
          <a:xfrm>
            <a:off x="1748790" y="2951305"/>
            <a:ext cx="5829300" cy="3456432"/>
          </a:xfrm>
        </p:spPr>
        <p:txBody>
          <a:bodyPr/>
          <a:lstStyle>
            <a:lvl1pPr algn="l">
              <a:defRPr sz="1350">
                <a:solidFill>
                  <a:schemeClr val="tx1">
                    <a:lumMod val="75000"/>
                    <a:lumOff val="25000"/>
                  </a:schemeClr>
                </a:solidFill>
              </a:defRPr>
            </a:lvl1pPr>
          </a:lstStyle>
          <a:p>
            <a:pPr lvl="0"/>
            <a:r>
              <a:rPr lang="en-US"/>
              <a:t>Add text</a:t>
            </a:r>
          </a:p>
        </p:txBody>
      </p:sp>
      <p:pic>
        <p:nvPicPr>
          <p:cNvPr id="2" name="Graphic 1">
            <a:extLst>
              <a:ext uri="{FF2B5EF4-FFF2-40B4-BE49-F238E27FC236}">
                <a16:creationId xmlns:a16="http://schemas.microsoft.com/office/drawing/2014/main" id="{09C8060D-32CA-4A3C-9EAF-A2D3801AB86B}"/>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2266448" y="2240375"/>
            <a:ext cx="4611104" cy="195327"/>
          </a:xfrm>
          <a:prstGeom prst="rect">
            <a:avLst/>
          </a:prstGeom>
        </p:spPr>
      </p:pic>
    </p:spTree>
    <p:extLst>
      <p:ext uri="{BB962C8B-B14F-4D97-AF65-F5344CB8AC3E}">
        <p14:creationId xmlns:p14="http://schemas.microsoft.com/office/powerpoint/2010/main" val="3688022504"/>
      </p:ext>
    </p:extLst>
  </p:cSld>
  <p:clrMapOvr>
    <a:masterClrMapping/>
  </p:clrMapOvr>
  <p:extLst>
    <p:ext uri="{DCECCB84-F9BA-43D5-87BE-67443E8EF086}">
      <p15:sldGuideLst xmlns:p15="http://schemas.microsoft.com/office/powerpoint/2012/main">
        <p15:guide id="1" orient="horz" pos="1728"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CC92641-A8C8-41F9-8E1C-7C929693C69C}"/>
              </a:ext>
            </a:extLst>
          </p:cNvPr>
          <p:cNvSpPr>
            <a:spLocks noGrp="1"/>
          </p:cNvSpPr>
          <p:nvPr>
            <p:ph type="title" hasCustomPrompt="1"/>
          </p:nvPr>
        </p:nvSpPr>
        <p:spPr>
          <a:xfrm>
            <a:off x="3291840" y="946654"/>
            <a:ext cx="5143499" cy="653547"/>
          </a:xfrm>
        </p:spPr>
        <p:txBody>
          <a:bodyPr>
            <a:normAutofit/>
          </a:bodyPr>
          <a:lstStyle>
            <a:lvl1pPr>
              <a:defRPr sz="3000">
                <a:solidFill>
                  <a:schemeClr val="bg1"/>
                </a:solidFill>
              </a:defRPr>
            </a:lvl1pPr>
          </a:lstStyle>
          <a:p>
            <a:r>
              <a:rPr lang="en-US"/>
              <a:t>Add title</a:t>
            </a:r>
          </a:p>
        </p:txBody>
      </p:sp>
      <p:sp>
        <p:nvSpPr>
          <p:cNvPr id="7" name="Text Placeholder 6">
            <a:extLst>
              <a:ext uri="{FF2B5EF4-FFF2-40B4-BE49-F238E27FC236}">
                <a16:creationId xmlns:a16="http://schemas.microsoft.com/office/drawing/2014/main" id="{97CC55B6-E9DA-4B68-A0D8-957F46B46517}"/>
              </a:ext>
            </a:extLst>
          </p:cNvPr>
          <p:cNvSpPr>
            <a:spLocks noGrp="1"/>
          </p:cNvSpPr>
          <p:nvPr>
            <p:ph type="body" sz="quarter" idx="11" hasCustomPrompt="1"/>
          </p:nvPr>
        </p:nvSpPr>
        <p:spPr>
          <a:xfrm>
            <a:off x="3291840" y="2062956"/>
            <a:ext cx="5143500" cy="4233672"/>
          </a:xfrm>
        </p:spPr>
        <p:txBody>
          <a:bodyPr>
            <a:normAutofit/>
          </a:bodyPr>
          <a:lstStyle>
            <a:lvl1pPr>
              <a:defRPr sz="1350">
                <a:solidFill>
                  <a:schemeClr val="bg1"/>
                </a:solidFill>
              </a:defRPr>
            </a:lvl1pPr>
          </a:lstStyle>
          <a:p>
            <a:pPr lvl="0"/>
            <a:r>
              <a:rPr lang="en-US"/>
              <a:t>Add text</a:t>
            </a:r>
          </a:p>
        </p:txBody>
      </p:sp>
    </p:spTree>
    <p:extLst>
      <p:ext uri="{BB962C8B-B14F-4D97-AF65-F5344CB8AC3E}">
        <p14:creationId xmlns:p14="http://schemas.microsoft.com/office/powerpoint/2010/main" val="2630451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accent4"/>
        </a:solid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C6103AFC-AC4C-4756-AEEE-B0D669AC8C89}"/>
              </a:ext>
            </a:extLst>
          </p:cNvPr>
          <p:cNvPicPr>
            <a:picLocks noChangeAspect="1"/>
          </p:cNvPicPr>
          <p:nvPr userDrawn="1"/>
        </p:nvPicPr>
        <p:blipFill>
          <a:blip r:embed="rId2">
            <a:extLst>
              <a:ext uri="{96DAC541-7B7A-43D3-8B79-37D633B846F1}">
                <asvg:svgBlip xmlns:asvg="http://schemas.microsoft.com/office/drawing/2016/SVG/main" r:embed="rId3"/>
              </a:ext>
            </a:extLst>
          </a:blip>
          <a:srcRect b="44880"/>
          <a:stretch>
            <a:fillRect/>
          </a:stretch>
        </p:blipFill>
        <p:spPr>
          <a:xfrm>
            <a:off x="658727" y="469222"/>
            <a:ext cx="7818120" cy="6388778"/>
          </a:xfrm>
          <a:custGeom>
            <a:avLst/>
            <a:gdLst>
              <a:gd name="connsiteX0" fmla="*/ 0 w 10424160"/>
              <a:gd name="connsiteY0" fmla="*/ 0 h 6388778"/>
              <a:gd name="connsiteX1" fmla="*/ 10424160 w 10424160"/>
              <a:gd name="connsiteY1" fmla="*/ 0 h 6388778"/>
              <a:gd name="connsiteX2" fmla="*/ 10424160 w 10424160"/>
              <a:gd name="connsiteY2" fmla="*/ 6388778 h 6388778"/>
              <a:gd name="connsiteX3" fmla="*/ 0 w 10424160"/>
              <a:gd name="connsiteY3" fmla="*/ 6388778 h 6388778"/>
            </a:gdLst>
            <a:ahLst/>
            <a:cxnLst>
              <a:cxn ang="0">
                <a:pos x="connsiteX0" y="connsiteY0"/>
              </a:cxn>
              <a:cxn ang="0">
                <a:pos x="connsiteX1" y="connsiteY1"/>
              </a:cxn>
              <a:cxn ang="0">
                <a:pos x="connsiteX2" y="connsiteY2"/>
              </a:cxn>
              <a:cxn ang="0">
                <a:pos x="connsiteX3" y="connsiteY3"/>
              </a:cxn>
            </a:cxnLst>
            <a:rect l="l" t="t" r="r" b="b"/>
            <a:pathLst>
              <a:path w="10424160" h="6388778">
                <a:moveTo>
                  <a:pt x="0" y="0"/>
                </a:moveTo>
                <a:lnTo>
                  <a:pt x="10424160" y="0"/>
                </a:lnTo>
                <a:lnTo>
                  <a:pt x="10424160" y="6388778"/>
                </a:lnTo>
                <a:lnTo>
                  <a:pt x="0" y="6388778"/>
                </a:lnTo>
                <a:close/>
              </a:path>
            </a:pathLst>
          </a:custGeom>
        </p:spPr>
      </p:pic>
      <p:sp>
        <p:nvSpPr>
          <p:cNvPr id="5" name="Title 1">
            <a:extLst>
              <a:ext uri="{FF2B5EF4-FFF2-40B4-BE49-F238E27FC236}">
                <a16:creationId xmlns:a16="http://schemas.microsoft.com/office/drawing/2014/main" id="{A4604EF9-570E-48F5-BA06-DEB9EB7F7D59}"/>
              </a:ext>
            </a:extLst>
          </p:cNvPr>
          <p:cNvSpPr>
            <a:spLocks noGrp="1"/>
          </p:cNvSpPr>
          <p:nvPr>
            <p:ph type="title" hasCustomPrompt="1"/>
          </p:nvPr>
        </p:nvSpPr>
        <p:spPr>
          <a:xfrm>
            <a:off x="2743200" y="1460692"/>
            <a:ext cx="5143499" cy="685800"/>
          </a:xfrm>
        </p:spPr>
        <p:txBody>
          <a:bodyPr>
            <a:normAutofit/>
          </a:bodyPr>
          <a:lstStyle>
            <a:lvl1pPr>
              <a:defRPr sz="3000">
                <a:solidFill>
                  <a:schemeClr val="tx1">
                    <a:lumMod val="75000"/>
                    <a:lumOff val="25000"/>
                  </a:schemeClr>
                </a:solidFill>
              </a:defRPr>
            </a:lvl1pPr>
          </a:lstStyle>
          <a:p>
            <a:r>
              <a:rPr lang="en-US"/>
              <a:t>Add title</a:t>
            </a:r>
          </a:p>
        </p:txBody>
      </p:sp>
      <p:sp>
        <p:nvSpPr>
          <p:cNvPr id="12" name="Text Placeholder 11">
            <a:extLst>
              <a:ext uri="{FF2B5EF4-FFF2-40B4-BE49-F238E27FC236}">
                <a16:creationId xmlns:a16="http://schemas.microsoft.com/office/drawing/2014/main" id="{F0B30880-FB83-4FD8-B7A4-675D68A47928}"/>
              </a:ext>
            </a:extLst>
          </p:cNvPr>
          <p:cNvSpPr>
            <a:spLocks noGrp="1"/>
          </p:cNvSpPr>
          <p:nvPr>
            <p:ph type="body" sz="quarter" idx="11" hasCustomPrompt="1"/>
          </p:nvPr>
        </p:nvSpPr>
        <p:spPr>
          <a:xfrm>
            <a:off x="2743200" y="2438570"/>
            <a:ext cx="5143500" cy="3950208"/>
          </a:xfrm>
        </p:spPr>
        <p:txBody>
          <a:bodyPr>
            <a:normAutofit/>
          </a:bodyPr>
          <a:lstStyle>
            <a:lvl1pPr>
              <a:defRPr sz="1350">
                <a:solidFill>
                  <a:schemeClr val="tx1">
                    <a:lumMod val="75000"/>
                    <a:lumOff val="25000"/>
                  </a:schemeClr>
                </a:solidFill>
              </a:defRPr>
            </a:lvl1pPr>
          </a:lstStyle>
          <a:p>
            <a:pPr lvl="0"/>
            <a:r>
              <a:rPr lang="en-US"/>
              <a:t>Add text</a:t>
            </a:r>
          </a:p>
        </p:txBody>
      </p:sp>
    </p:spTree>
    <p:extLst>
      <p:ext uri="{BB962C8B-B14F-4D97-AF65-F5344CB8AC3E}">
        <p14:creationId xmlns:p14="http://schemas.microsoft.com/office/powerpoint/2010/main" val="838183944"/>
      </p:ext>
    </p:extLst>
  </p:cSld>
  <p:clrMapOvr>
    <a:masterClrMapping/>
  </p:clrMapOvr>
  <p:extLst>
    <p:ext uri="{DCECCB84-F9BA-43D5-87BE-67443E8EF086}">
      <p15:sldGuideLst xmlns:p15="http://schemas.microsoft.com/office/powerpoint/2012/main">
        <p15:guide id="1" orient="horz" pos="1296"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058BF-C5E1-4B52-BD8A-FD1AD5779347}"/>
              </a:ext>
            </a:extLst>
          </p:cNvPr>
          <p:cNvSpPr>
            <a:spLocks noGrp="1"/>
          </p:cNvSpPr>
          <p:nvPr>
            <p:ph type="ctrTitle"/>
          </p:nvPr>
        </p:nvSpPr>
        <p:spPr>
          <a:xfrm>
            <a:off x="1143000" y="1122363"/>
            <a:ext cx="6858000" cy="2387600"/>
          </a:xfrm>
        </p:spPr>
        <p:txBody>
          <a:bodyPr anchor="b"/>
          <a:lstStyle>
            <a:lvl1pPr algn="ctr">
              <a:defRPr sz="4050"/>
            </a:lvl1pPr>
          </a:lstStyle>
          <a:p>
            <a:r>
              <a:rPr lang="en-US"/>
              <a:t>Click to edit Master title style</a:t>
            </a:r>
          </a:p>
        </p:txBody>
      </p:sp>
      <p:sp>
        <p:nvSpPr>
          <p:cNvPr id="3" name="Subtitle 2">
            <a:extLst>
              <a:ext uri="{FF2B5EF4-FFF2-40B4-BE49-F238E27FC236}">
                <a16:creationId xmlns:a16="http://schemas.microsoft.com/office/drawing/2014/main" id="{DFCD51F7-3CC3-4BB7-8291-B1789482E86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D320447-D6C7-43E1-AE88-1FB66CC9C55E}"/>
              </a:ext>
            </a:extLst>
          </p:cNvPr>
          <p:cNvSpPr>
            <a:spLocks noGrp="1"/>
          </p:cNvSpPr>
          <p:nvPr>
            <p:ph type="dt" sz="half" idx="10"/>
          </p:nvPr>
        </p:nvSpPr>
        <p:spPr/>
        <p:txBody>
          <a:bodyPr/>
          <a:lstStyle/>
          <a:p>
            <a:fld id="{C43A76A3-ADC8-4477-8FC1-B9DD55D84908}" type="datetime1">
              <a:rPr lang="en-US" smtClean="0"/>
              <a:t>9/19/2024</a:t>
            </a:fld>
            <a:endParaRPr lang="en-US"/>
          </a:p>
        </p:txBody>
      </p:sp>
      <p:sp>
        <p:nvSpPr>
          <p:cNvPr id="5" name="Footer Placeholder 4">
            <a:extLst>
              <a:ext uri="{FF2B5EF4-FFF2-40B4-BE49-F238E27FC236}">
                <a16:creationId xmlns:a16="http://schemas.microsoft.com/office/drawing/2014/main" id="{6F5E17B6-E7FC-473A-8D5F-0E6B838EA7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4AF4E0-FDDB-42B9-862C-7BBC501CDAC5}"/>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30287040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736C8-0B4F-4655-A630-0B1D2540B7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78B888-85E0-4D92-903E-C3FE7E870D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648916-250B-4232-BD7D-571FDE79F5E7}"/>
              </a:ext>
            </a:extLst>
          </p:cNvPr>
          <p:cNvSpPr>
            <a:spLocks noGrp="1"/>
          </p:cNvSpPr>
          <p:nvPr>
            <p:ph type="dt" sz="half" idx="10"/>
          </p:nvPr>
        </p:nvSpPr>
        <p:spPr/>
        <p:txBody>
          <a:bodyPr/>
          <a:lstStyle/>
          <a:p>
            <a:fld id="{DE7F49BE-398D-479A-8A7E-5DDBCA61EDCB}" type="datetime1">
              <a:rPr lang="en-US" smtClean="0"/>
              <a:t>9/19/2024</a:t>
            </a:fld>
            <a:endParaRPr lang="en-US"/>
          </a:p>
        </p:txBody>
      </p:sp>
      <p:sp>
        <p:nvSpPr>
          <p:cNvPr id="5" name="Footer Placeholder 4">
            <a:extLst>
              <a:ext uri="{FF2B5EF4-FFF2-40B4-BE49-F238E27FC236}">
                <a16:creationId xmlns:a16="http://schemas.microsoft.com/office/drawing/2014/main" id="{B6A8BFB4-647C-4104-B6D4-3346051C36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0FA73F-2BE8-4370-AE90-58F4CE51FC51}"/>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32708674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1446D-9FAC-4157-A41A-51675C8BE929}"/>
              </a:ext>
            </a:extLst>
          </p:cNvPr>
          <p:cNvSpPr>
            <a:spLocks noGrp="1"/>
          </p:cNvSpPr>
          <p:nvPr>
            <p:ph type="title"/>
          </p:nvPr>
        </p:nvSpPr>
        <p:spPr>
          <a:xfrm>
            <a:off x="582930" y="1709739"/>
            <a:ext cx="7927658" cy="2758895"/>
          </a:xfrm>
        </p:spPr>
        <p:txBody>
          <a:bodyPr anchor="b">
            <a:normAutofit/>
          </a:bodyPr>
          <a:lstStyle>
            <a:lvl1pPr>
              <a:defRPr sz="4050"/>
            </a:lvl1pPr>
          </a:lstStyle>
          <a:p>
            <a:r>
              <a:rPr lang="en-US"/>
              <a:t>Click to edit Master title style</a:t>
            </a:r>
          </a:p>
        </p:txBody>
      </p:sp>
      <p:sp>
        <p:nvSpPr>
          <p:cNvPr id="3" name="Text Placeholder 2">
            <a:extLst>
              <a:ext uri="{FF2B5EF4-FFF2-40B4-BE49-F238E27FC236}">
                <a16:creationId xmlns:a16="http://schemas.microsoft.com/office/drawing/2014/main" id="{92AF8D4A-8F93-4399-9546-64F286400D24}"/>
              </a:ext>
            </a:extLst>
          </p:cNvPr>
          <p:cNvSpPr>
            <a:spLocks noGrp="1"/>
          </p:cNvSpPr>
          <p:nvPr>
            <p:ph type="body" idx="1"/>
          </p:nvPr>
        </p:nvSpPr>
        <p:spPr>
          <a:xfrm>
            <a:off x="582930" y="4589464"/>
            <a:ext cx="7927658" cy="1500187"/>
          </a:xfrm>
        </p:spPr>
        <p:txBody>
          <a:bodyPr/>
          <a:lstStyle>
            <a:lvl1pPr marL="0" indent="0">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9C2FD4-BF96-470C-8247-20DFAE1CF870}"/>
              </a:ext>
            </a:extLst>
          </p:cNvPr>
          <p:cNvSpPr>
            <a:spLocks noGrp="1"/>
          </p:cNvSpPr>
          <p:nvPr>
            <p:ph type="dt" sz="half" idx="10"/>
          </p:nvPr>
        </p:nvSpPr>
        <p:spPr/>
        <p:txBody>
          <a:bodyPr/>
          <a:lstStyle/>
          <a:p>
            <a:fld id="{CCD0C193-4974-4A1F-9C63-07D595E30D66}" type="datetime1">
              <a:rPr lang="en-US" smtClean="0"/>
              <a:t>9/19/2024</a:t>
            </a:fld>
            <a:endParaRPr lang="en-US"/>
          </a:p>
        </p:txBody>
      </p:sp>
      <p:sp>
        <p:nvSpPr>
          <p:cNvPr id="5" name="Footer Placeholder 4">
            <a:extLst>
              <a:ext uri="{FF2B5EF4-FFF2-40B4-BE49-F238E27FC236}">
                <a16:creationId xmlns:a16="http://schemas.microsoft.com/office/drawing/2014/main" id="{27175A2D-86C4-4467-BAB8-E9ED004D2C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442A4D-D9B2-4C82-95E4-B86F9F5F3802}"/>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10466103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6B3AA-8C30-429E-B934-AF12204387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15834E-691F-4728-88F5-A0C4696695EB}"/>
              </a:ext>
            </a:extLst>
          </p:cNvPr>
          <p:cNvSpPr>
            <a:spLocks noGrp="1"/>
          </p:cNvSpPr>
          <p:nvPr>
            <p:ph sz="half" idx="1"/>
          </p:nvPr>
        </p:nvSpPr>
        <p:spPr>
          <a:xfrm>
            <a:off x="582930" y="1825625"/>
            <a:ext cx="39319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3876374-880F-4E25-9F88-79E3C1AB1F9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19BD69-B509-4FCE-95A8-ED03FFC8CC3C}"/>
              </a:ext>
            </a:extLst>
          </p:cNvPr>
          <p:cNvSpPr>
            <a:spLocks noGrp="1"/>
          </p:cNvSpPr>
          <p:nvPr>
            <p:ph type="dt" sz="half" idx="10"/>
          </p:nvPr>
        </p:nvSpPr>
        <p:spPr/>
        <p:txBody>
          <a:bodyPr/>
          <a:lstStyle/>
          <a:p>
            <a:fld id="{701AA87F-28D4-4BF0-B81F-877A89DFD5AC}" type="datetime1">
              <a:rPr lang="en-US" smtClean="0"/>
              <a:t>9/19/2024</a:t>
            </a:fld>
            <a:endParaRPr lang="en-US"/>
          </a:p>
        </p:txBody>
      </p:sp>
      <p:sp>
        <p:nvSpPr>
          <p:cNvPr id="6" name="Footer Placeholder 5">
            <a:extLst>
              <a:ext uri="{FF2B5EF4-FFF2-40B4-BE49-F238E27FC236}">
                <a16:creationId xmlns:a16="http://schemas.microsoft.com/office/drawing/2014/main" id="{DB7C287B-AE5B-490B-BF81-A50D7A2E87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3C2246-303C-4A29-B6EA-E62CEDE6C2A1}"/>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2358521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2FE79-D5BE-43E8-B6C5-2675B7F4D818}"/>
              </a:ext>
            </a:extLst>
          </p:cNvPr>
          <p:cNvSpPr>
            <a:spLocks noGrp="1"/>
          </p:cNvSpPr>
          <p:nvPr>
            <p:ph type="title"/>
          </p:nvPr>
        </p:nvSpPr>
        <p:spPr>
          <a:xfrm>
            <a:off x="582930" y="365126"/>
            <a:ext cx="7933611"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9D3A07-BA51-4113-902E-830A887D2394}"/>
              </a:ext>
            </a:extLst>
          </p:cNvPr>
          <p:cNvSpPr>
            <a:spLocks noGrp="1"/>
          </p:cNvSpPr>
          <p:nvPr>
            <p:ph type="body" idx="1"/>
          </p:nvPr>
        </p:nvSpPr>
        <p:spPr>
          <a:xfrm>
            <a:off x="582931" y="1801813"/>
            <a:ext cx="3915251" cy="935037"/>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8E320A9-E274-4E1B-B02D-9A3F510A1F22}"/>
              </a:ext>
            </a:extLst>
          </p:cNvPr>
          <p:cNvSpPr>
            <a:spLocks noGrp="1"/>
          </p:cNvSpPr>
          <p:nvPr>
            <p:ph sz="half" idx="2"/>
          </p:nvPr>
        </p:nvSpPr>
        <p:spPr>
          <a:xfrm>
            <a:off x="582931" y="2825750"/>
            <a:ext cx="3915251" cy="3363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E80D3A-C2A8-4B78-B7E2-4908C74B1C43}"/>
              </a:ext>
            </a:extLst>
          </p:cNvPr>
          <p:cNvSpPr>
            <a:spLocks noGrp="1"/>
          </p:cNvSpPr>
          <p:nvPr>
            <p:ph type="body" sz="quarter" idx="3"/>
          </p:nvPr>
        </p:nvSpPr>
        <p:spPr>
          <a:xfrm>
            <a:off x="4629150" y="1801813"/>
            <a:ext cx="3887391" cy="935037"/>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FC5D84DD-9460-4B08-86AD-27486A940047}"/>
              </a:ext>
            </a:extLst>
          </p:cNvPr>
          <p:cNvSpPr>
            <a:spLocks noGrp="1"/>
          </p:cNvSpPr>
          <p:nvPr>
            <p:ph sz="quarter" idx="4"/>
          </p:nvPr>
        </p:nvSpPr>
        <p:spPr>
          <a:xfrm>
            <a:off x="4629150" y="2825750"/>
            <a:ext cx="3887391" cy="3363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B0B7F8-282C-4210-AE7D-F35228BAC803}"/>
              </a:ext>
            </a:extLst>
          </p:cNvPr>
          <p:cNvSpPr>
            <a:spLocks noGrp="1"/>
          </p:cNvSpPr>
          <p:nvPr>
            <p:ph type="dt" sz="half" idx="10"/>
          </p:nvPr>
        </p:nvSpPr>
        <p:spPr/>
        <p:txBody>
          <a:bodyPr/>
          <a:lstStyle/>
          <a:p>
            <a:fld id="{A8A9F1F3-208B-49A3-B337-9C8ACEB3E0E1}" type="datetime1">
              <a:rPr lang="en-US" smtClean="0"/>
              <a:t>9/19/2024</a:t>
            </a:fld>
            <a:endParaRPr lang="en-US"/>
          </a:p>
        </p:txBody>
      </p:sp>
      <p:sp>
        <p:nvSpPr>
          <p:cNvPr id="8" name="Footer Placeholder 7">
            <a:extLst>
              <a:ext uri="{FF2B5EF4-FFF2-40B4-BE49-F238E27FC236}">
                <a16:creationId xmlns:a16="http://schemas.microsoft.com/office/drawing/2014/main" id="{FAE343A9-1067-4DCF-BACC-1F7F380502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84E471-04DB-4DB5-8CC5-16B3FC88509D}"/>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40817732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87C0-272E-4E50-A316-78079B2B923E}"/>
              </a:ext>
            </a:extLst>
          </p:cNvPr>
          <p:cNvSpPr>
            <a:spLocks noGrp="1"/>
          </p:cNvSpPr>
          <p:nvPr>
            <p:ph type="title"/>
          </p:nvPr>
        </p:nvSpPr>
        <p:spPr>
          <a:xfrm>
            <a:off x="582930" y="365126"/>
            <a:ext cx="7994333"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F906C1C9-1F69-432A-858C-D828B56E1659}"/>
              </a:ext>
            </a:extLst>
          </p:cNvPr>
          <p:cNvSpPr>
            <a:spLocks noGrp="1"/>
          </p:cNvSpPr>
          <p:nvPr>
            <p:ph type="dt" sz="half" idx="10"/>
          </p:nvPr>
        </p:nvSpPr>
        <p:spPr/>
        <p:txBody>
          <a:bodyPr/>
          <a:lstStyle/>
          <a:p>
            <a:fld id="{27AF6CA6-7293-4AA2-A0E0-A3BF4416E786}" type="datetime1">
              <a:rPr lang="en-US" smtClean="0"/>
              <a:t>9/19/2024</a:t>
            </a:fld>
            <a:endParaRPr lang="en-US"/>
          </a:p>
        </p:txBody>
      </p:sp>
      <p:sp>
        <p:nvSpPr>
          <p:cNvPr id="4" name="Footer Placeholder 3">
            <a:extLst>
              <a:ext uri="{FF2B5EF4-FFF2-40B4-BE49-F238E27FC236}">
                <a16:creationId xmlns:a16="http://schemas.microsoft.com/office/drawing/2014/main" id="{BD6D9A1B-D149-4B97-B161-3D7C9ADBCF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B3722F-8C88-4E54-8CD6-12D31A05F813}"/>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15968391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E1B4EE-6DFC-45F3-9174-D913EB57CB9D}"/>
              </a:ext>
            </a:extLst>
          </p:cNvPr>
          <p:cNvSpPr>
            <a:spLocks noGrp="1"/>
          </p:cNvSpPr>
          <p:nvPr>
            <p:ph type="dt" sz="half" idx="10"/>
          </p:nvPr>
        </p:nvSpPr>
        <p:spPr/>
        <p:txBody>
          <a:bodyPr/>
          <a:lstStyle/>
          <a:p>
            <a:fld id="{98D87016-7BCD-46FB-8EE3-AB6C369108B4}" type="datetime1">
              <a:rPr lang="en-US" smtClean="0"/>
              <a:t>9/19/2024</a:t>
            </a:fld>
            <a:endParaRPr lang="en-US"/>
          </a:p>
        </p:txBody>
      </p:sp>
      <p:sp>
        <p:nvSpPr>
          <p:cNvPr id="3" name="Footer Placeholder 2">
            <a:extLst>
              <a:ext uri="{FF2B5EF4-FFF2-40B4-BE49-F238E27FC236}">
                <a16:creationId xmlns:a16="http://schemas.microsoft.com/office/drawing/2014/main" id="{0BF7F7DC-6DDE-4337-AD27-BBE7D54224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C58EA9-3AC4-421E-B133-1FA7757DF8BA}"/>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2801081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035BB-74CC-43E9-B71F-A5C05D17EB78}"/>
              </a:ext>
            </a:extLst>
          </p:cNvPr>
          <p:cNvSpPr>
            <a:spLocks noGrp="1"/>
          </p:cNvSpPr>
          <p:nvPr>
            <p:ph type="title"/>
          </p:nvPr>
        </p:nvSpPr>
        <p:spPr>
          <a:xfrm>
            <a:off x="582930" y="457200"/>
            <a:ext cx="2996089" cy="2501900"/>
          </a:xfrm>
        </p:spPr>
        <p:txBody>
          <a:bodyPr anchor="b">
            <a:normAutofit/>
          </a:bodyPr>
          <a:lstStyle>
            <a:lvl1pPr>
              <a:defRPr sz="3000"/>
            </a:lvl1pPr>
          </a:lstStyle>
          <a:p>
            <a:r>
              <a:rPr lang="en-US"/>
              <a:t>Click to edit Master title style</a:t>
            </a:r>
          </a:p>
        </p:txBody>
      </p:sp>
      <p:sp>
        <p:nvSpPr>
          <p:cNvPr id="3" name="Content Placeholder 2">
            <a:extLst>
              <a:ext uri="{FF2B5EF4-FFF2-40B4-BE49-F238E27FC236}">
                <a16:creationId xmlns:a16="http://schemas.microsoft.com/office/drawing/2014/main" id="{DCAADC9E-7845-4DB1-87E3-6FBFB2B03B8A}"/>
              </a:ext>
            </a:extLst>
          </p:cNvPr>
          <p:cNvSpPr>
            <a:spLocks noGrp="1"/>
          </p:cNvSpPr>
          <p:nvPr>
            <p:ph idx="1"/>
          </p:nvPr>
        </p:nvSpPr>
        <p:spPr>
          <a:xfrm>
            <a:off x="3887391" y="457201"/>
            <a:ext cx="4629150" cy="5403850"/>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C925A8-2A07-43B9-B549-061F3684986B}"/>
              </a:ext>
            </a:extLst>
          </p:cNvPr>
          <p:cNvSpPr>
            <a:spLocks noGrp="1"/>
          </p:cNvSpPr>
          <p:nvPr>
            <p:ph type="body" sz="half" idx="2"/>
          </p:nvPr>
        </p:nvSpPr>
        <p:spPr>
          <a:xfrm>
            <a:off x="582930" y="3092451"/>
            <a:ext cx="2996089" cy="2776537"/>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31A9037-0564-43A1-8156-1D9932E1F85F}"/>
              </a:ext>
            </a:extLst>
          </p:cNvPr>
          <p:cNvSpPr>
            <a:spLocks noGrp="1"/>
          </p:cNvSpPr>
          <p:nvPr>
            <p:ph type="dt" sz="half" idx="10"/>
          </p:nvPr>
        </p:nvSpPr>
        <p:spPr/>
        <p:txBody>
          <a:bodyPr/>
          <a:lstStyle/>
          <a:p>
            <a:fld id="{A1547011-1FFC-4EF8-9A2E-53B4AD2ADBD4}" type="datetime1">
              <a:rPr lang="en-US" smtClean="0"/>
              <a:t>9/19/2024</a:t>
            </a:fld>
            <a:endParaRPr lang="en-US"/>
          </a:p>
        </p:txBody>
      </p:sp>
      <p:sp>
        <p:nvSpPr>
          <p:cNvPr id="6" name="Footer Placeholder 5">
            <a:extLst>
              <a:ext uri="{FF2B5EF4-FFF2-40B4-BE49-F238E27FC236}">
                <a16:creationId xmlns:a16="http://schemas.microsoft.com/office/drawing/2014/main" id="{CBFF0D40-D0E1-49C9-BE47-91BBC50AB2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129BD-890D-412E-9805-D29F4A0D3622}"/>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21969306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8ADB4-BA7B-42C2-9C6C-58B2763F8617}"/>
              </a:ext>
            </a:extLst>
          </p:cNvPr>
          <p:cNvSpPr>
            <a:spLocks noGrp="1"/>
          </p:cNvSpPr>
          <p:nvPr>
            <p:ph type="title"/>
          </p:nvPr>
        </p:nvSpPr>
        <p:spPr>
          <a:xfrm>
            <a:off x="582930" y="457200"/>
            <a:ext cx="2996089" cy="2505456"/>
          </a:xfrm>
        </p:spPr>
        <p:txBody>
          <a:bodyPr anchor="b"/>
          <a:lstStyle>
            <a:lvl1pPr>
              <a:defRPr sz="3000"/>
            </a:lvl1pPr>
          </a:lstStyle>
          <a:p>
            <a:r>
              <a:rPr lang="en-US"/>
              <a:t>Click to edit Master title style</a:t>
            </a:r>
          </a:p>
        </p:txBody>
      </p:sp>
      <p:sp>
        <p:nvSpPr>
          <p:cNvPr id="3" name="Picture Placeholder 2">
            <a:extLst>
              <a:ext uri="{FF2B5EF4-FFF2-40B4-BE49-F238E27FC236}">
                <a16:creationId xmlns:a16="http://schemas.microsoft.com/office/drawing/2014/main" id="{E9519B58-B546-4E6B-BE00-3D1D64DA8699}"/>
              </a:ext>
            </a:extLst>
          </p:cNvPr>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3FAA0AB8-41A9-4548-9B83-3EFF79A00793}"/>
              </a:ext>
            </a:extLst>
          </p:cNvPr>
          <p:cNvSpPr>
            <a:spLocks noGrp="1"/>
          </p:cNvSpPr>
          <p:nvPr>
            <p:ph type="body" sz="half" idx="2"/>
          </p:nvPr>
        </p:nvSpPr>
        <p:spPr>
          <a:xfrm>
            <a:off x="582930" y="3081275"/>
            <a:ext cx="2996089" cy="2779776"/>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3BB33ED-A015-4992-A004-33D41CFFADA1}"/>
              </a:ext>
            </a:extLst>
          </p:cNvPr>
          <p:cNvSpPr>
            <a:spLocks noGrp="1"/>
          </p:cNvSpPr>
          <p:nvPr>
            <p:ph type="dt" sz="half" idx="10"/>
          </p:nvPr>
        </p:nvSpPr>
        <p:spPr/>
        <p:txBody>
          <a:bodyPr/>
          <a:lstStyle/>
          <a:p>
            <a:fld id="{9562EB47-45B4-4EF5-A743-B4885DD2F060}" type="datetime1">
              <a:rPr lang="en-US" smtClean="0"/>
              <a:t>9/19/2024</a:t>
            </a:fld>
            <a:endParaRPr lang="en-US"/>
          </a:p>
        </p:txBody>
      </p:sp>
      <p:sp>
        <p:nvSpPr>
          <p:cNvPr id="6" name="Footer Placeholder 5">
            <a:extLst>
              <a:ext uri="{FF2B5EF4-FFF2-40B4-BE49-F238E27FC236}">
                <a16:creationId xmlns:a16="http://schemas.microsoft.com/office/drawing/2014/main" id="{D3C29CDA-E85F-47D1-83B7-02A50DEBFD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49625F-5352-4136-8AC4-F8899D00A1A9}"/>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38070865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E922F-6166-4009-A42D-027DC71807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F7791CF-167D-446D-9F99-6976C986E2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3CA422-E040-4DE1-9DA5-C8D37C116A7B}"/>
              </a:ext>
            </a:extLst>
          </p:cNvPr>
          <p:cNvSpPr>
            <a:spLocks noGrp="1"/>
          </p:cNvSpPr>
          <p:nvPr>
            <p:ph type="dt" sz="half" idx="10"/>
          </p:nvPr>
        </p:nvSpPr>
        <p:spPr/>
        <p:txBody>
          <a:bodyPr/>
          <a:lstStyle/>
          <a:p>
            <a:fld id="{D6762538-DC4D-4667-96E5-B3278DDF8B12}" type="datetime1">
              <a:rPr lang="en-US" smtClean="0"/>
              <a:t>9/19/2024</a:t>
            </a:fld>
            <a:endParaRPr lang="en-US"/>
          </a:p>
        </p:txBody>
      </p:sp>
      <p:sp>
        <p:nvSpPr>
          <p:cNvPr id="5" name="Footer Placeholder 4">
            <a:extLst>
              <a:ext uri="{FF2B5EF4-FFF2-40B4-BE49-F238E27FC236}">
                <a16:creationId xmlns:a16="http://schemas.microsoft.com/office/drawing/2014/main" id="{6C813B0B-60E7-494E-91CB-055BC26906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48C554-7C1B-4D8F-9B6B-04492656904B}"/>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24149755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C66EF0-6ED8-49A7-BDAD-E20A143FAEA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FCE9CD-90A9-44BA-B293-0662E077DDE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57DAE0-05C4-460B-B96D-BD183ED030C4}"/>
              </a:ext>
            </a:extLst>
          </p:cNvPr>
          <p:cNvSpPr>
            <a:spLocks noGrp="1"/>
          </p:cNvSpPr>
          <p:nvPr>
            <p:ph type="dt" sz="half" idx="10"/>
          </p:nvPr>
        </p:nvSpPr>
        <p:spPr/>
        <p:txBody>
          <a:bodyPr/>
          <a:lstStyle/>
          <a:p>
            <a:fld id="{05880548-5C08-4BE3-B63E-F2BB63B0B00C}" type="datetime1">
              <a:rPr lang="en-US" smtClean="0"/>
              <a:t>9/19/2024</a:t>
            </a:fld>
            <a:endParaRPr lang="en-US"/>
          </a:p>
        </p:txBody>
      </p:sp>
      <p:sp>
        <p:nvSpPr>
          <p:cNvPr id="5" name="Footer Placeholder 4">
            <a:extLst>
              <a:ext uri="{FF2B5EF4-FFF2-40B4-BE49-F238E27FC236}">
                <a16:creationId xmlns:a16="http://schemas.microsoft.com/office/drawing/2014/main" id="{33B3CA93-55C9-4AA3-89A0-55490F745B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BFD820-FF26-4325-816F-310C30F80ACC}"/>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16369570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921E6-B6BB-4BCF-2D44-3A2A50E7EF6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7693346C-FEDB-50B1-F7EB-373E905BE44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D819D61-74F7-A248-D9C9-325B26F69B04}"/>
              </a:ext>
            </a:extLst>
          </p:cNvPr>
          <p:cNvSpPr>
            <a:spLocks noGrp="1"/>
          </p:cNvSpPr>
          <p:nvPr>
            <p:ph type="dt" sz="half" idx="10"/>
          </p:nvPr>
        </p:nvSpPr>
        <p:spPr/>
        <p:txBody>
          <a:bodyPr/>
          <a:lstStyle/>
          <a:p>
            <a:fld id="{12B831D1-95B5-4BD5-9976-4D9169BF718E}" type="datetimeFigureOut">
              <a:rPr lang="en-US" smtClean="0"/>
              <a:t>9/19/2024</a:t>
            </a:fld>
            <a:endParaRPr lang="en-US"/>
          </a:p>
        </p:txBody>
      </p:sp>
      <p:sp>
        <p:nvSpPr>
          <p:cNvPr id="5" name="Footer Placeholder 4">
            <a:extLst>
              <a:ext uri="{FF2B5EF4-FFF2-40B4-BE49-F238E27FC236}">
                <a16:creationId xmlns:a16="http://schemas.microsoft.com/office/drawing/2014/main" id="{613DB426-EE53-7428-2B1C-B78B1B14DD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93CF4C-4558-5AAB-675E-9C1C1DE4FE25}"/>
              </a:ext>
            </a:extLst>
          </p:cNvPr>
          <p:cNvSpPr>
            <a:spLocks noGrp="1"/>
          </p:cNvSpPr>
          <p:nvPr>
            <p:ph type="sldNum" sz="quarter" idx="12"/>
          </p:nvPr>
        </p:nvSpPr>
        <p:spPr/>
        <p:txBody>
          <a:bodyPr/>
          <a:lstStyle/>
          <a:p>
            <a:fld id="{32DD74AB-5BC4-43B5-80BA-C279C3EBB756}" type="slidenum">
              <a:rPr lang="en-US" smtClean="0"/>
              <a:t>‹#›</a:t>
            </a:fld>
            <a:endParaRPr lang="en-US"/>
          </a:p>
        </p:txBody>
      </p:sp>
    </p:spTree>
    <p:extLst>
      <p:ext uri="{BB962C8B-B14F-4D97-AF65-F5344CB8AC3E}">
        <p14:creationId xmlns:p14="http://schemas.microsoft.com/office/powerpoint/2010/main" val="22233097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6159A-DE1D-ABBD-E2EB-977BBE4C3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F37B43-9156-CA8E-2E24-5B531A2111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E7E767-B450-0593-F3D9-0E8D6942F8D6}"/>
              </a:ext>
            </a:extLst>
          </p:cNvPr>
          <p:cNvSpPr>
            <a:spLocks noGrp="1"/>
          </p:cNvSpPr>
          <p:nvPr>
            <p:ph type="dt" sz="half" idx="10"/>
          </p:nvPr>
        </p:nvSpPr>
        <p:spPr/>
        <p:txBody>
          <a:bodyPr/>
          <a:lstStyle/>
          <a:p>
            <a:fld id="{12B831D1-95B5-4BD5-9976-4D9169BF718E}" type="datetimeFigureOut">
              <a:rPr lang="en-US" smtClean="0"/>
              <a:t>9/19/2024</a:t>
            </a:fld>
            <a:endParaRPr lang="en-US"/>
          </a:p>
        </p:txBody>
      </p:sp>
      <p:sp>
        <p:nvSpPr>
          <p:cNvPr id="5" name="Footer Placeholder 4">
            <a:extLst>
              <a:ext uri="{FF2B5EF4-FFF2-40B4-BE49-F238E27FC236}">
                <a16:creationId xmlns:a16="http://schemas.microsoft.com/office/drawing/2014/main" id="{47C3BD2D-A93C-38B5-85C7-8916984116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DB328C-B19A-B523-0E62-A736868F2DE5}"/>
              </a:ext>
            </a:extLst>
          </p:cNvPr>
          <p:cNvSpPr>
            <a:spLocks noGrp="1"/>
          </p:cNvSpPr>
          <p:nvPr>
            <p:ph type="sldNum" sz="quarter" idx="12"/>
          </p:nvPr>
        </p:nvSpPr>
        <p:spPr/>
        <p:txBody>
          <a:bodyPr/>
          <a:lstStyle/>
          <a:p>
            <a:fld id="{32DD74AB-5BC4-43B5-80BA-C279C3EBB756}" type="slidenum">
              <a:rPr lang="en-US" smtClean="0"/>
              <a:t>‹#›</a:t>
            </a:fld>
            <a:endParaRPr lang="en-US"/>
          </a:p>
        </p:txBody>
      </p:sp>
    </p:spTree>
    <p:extLst>
      <p:ext uri="{BB962C8B-B14F-4D97-AF65-F5344CB8AC3E}">
        <p14:creationId xmlns:p14="http://schemas.microsoft.com/office/powerpoint/2010/main" val="7957912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BE35A-C4C2-144B-52B0-4583F8557D0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CEE142BC-8282-799F-BAA9-E759E8AE3CA2}"/>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B55F072-ACEB-AD47-A8D2-D22CD38760F4}"/>
              </a:ext>
            </a:extLst>
          </p:cNvPr>
          <p:cNvSpPr>
            <a:spLocks noGrp="1"/>
          </p:cNvSpPr>
          <p:nvPr>
            <p:ph type="dt" sz="half" idx="10"/>
          </p:nvPr>
        </p:nvSpPr>
        <p:spPr/>
        <p:txBody>
          <a:bodyPr/>
          <a:lstStyle/>
          <a:p>
            <a:fld id="{12B831D1-95B5-4BD5-9976-4D9169BF718E}" type="datetimeFigureOut">
              <a:rPr lang="en-US" smtClean="0"/>
              <a:t>9/19/2024</a:t>
            </a:fld>
            <a:endParaRPr lang="en-US"/>
          </a:p>
        </p:txBody>
      </p:sp>
      <p:sp>
        <p:nvSpPr>
          <p:cNvPr id="5" name="Footer Placeholder 4">
            <a:extLst>
              <a:ext uri="{FF2B5EF4-FFF2-40B4-BE49-F238E27FC236}">
                <a16:creationId xmlns:a16="http://schemas.microsoft.com/office/drawing/2014/main" id="{F91329F6-05EF-B510-9B22-93ADC507B2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BBBD06-89A8-2250-6AE1-D4358DAAFB7C}"/>
              </a:ext>
            </a:extLst>
          </p:cNvPr>
          <p:cNvSpPr>
            <a:spLocks noGrp="1"/>
          </p:cNvSpPr>
          <p:nvPr>
            <p:ph type="sldNum" sz="quarter" idx="12"/>
          </p:nvPr>
        </p:nvSpPr>
        <p:spPr/>
        <p:txBody>
          <a:bodyPr/>
          <a:lstStyle/>
          <a:p>
            <a:fld id="{32DD74AB-5BC4-43B5-80BA-C279C3EBB756}" type="slidenum">
              <a:rPr lang="en-US" smtClean="0"/>
              <a:t>‹#›</a:t>
            </a:fld>
            <a:endParaRPr lang="en-US"/>
          </a:p>
        </p:txBody>
      </p:sp>
    </p:spTree>
    <p:extLst>
      <p:ext uri="{BB962C8B-B14F-4D97-AF65-F5344CB8AC3E}">
        <p14:creationId xmlns:p14="http://schemas.microsoft.com/office/powerpoint/2010/main" val="37277317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8D6B-E84F-6766-3031-0F456CE100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CE469C-C525-EC51-8470-F56B94C73C8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72AF6C2-A387-5552-84EE-806C1C5757A5}"/>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9E4C9B-7148-333D-55F5-4C729B34C401}"/>
              </a:ext>
            </a:extLst>
          </p:cNvPr>
          <p:cNvSpPr>
            <a:spLocks noGrp="1"/>
          </p:cNvSpPr>
          <p:nvPr>
            <p:ph type="dt" sz="half" idx="10"/>
          </p:nvPr>
        </p:nvSpPr>
        <p:spPr/>
        <p:txBody>
          <a:bodyPr/>
          <a:lstStyle/>
          <a:p>
            <a:fld id="{12B831D1-95B5-4BD5-9976-4D9169BF718E}" type="datetimeFigureOut">
              <a:rPr lang="en-US" smtClean="0"/>
              <a:t>9/19/2024</a:t>
            </a:fld>
            <a:endParaRPr lang="en-US"/>
          </a:p>
        </p:txBody>
      </p:sp>
      <p:sp>
        <p:nvSpPr>
          <p:cNvPr id="6" name="Footer Placeholder 5">
            <a:extLst>
              <a:ext uri="{FF2B5EF4-FFF2-40B4-BE49-F238E27FC236}">
                <a16:creationId xmlns:a16="http://schemas.microsoft.com/office/drawing/2014/main" id="{402ABDBE-3854-C5FC-E089-2F3B06D238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2BAF8A-9463-9D4C-A4D8-2166D7FF584A}"/>
              </a:ext>
            </a:extLst>
          </p:cNvPr>
          <p:cNvSpPr>
            <a:spLocks noGrp="1"/>
          </p:cNvSpPr>
          <p:nvPr>
            <p:ph type="sldNum" sz="quarter" idx="12"/>
          </p:nvPr>
        </p:nvSpPr>
        <p:spPr/>
        <p:txBody>
          <a:bodyPr/>
          <a:lstStyle/>
          <a:p>
            <a:fld id="{32DD74AB-5BC4-43B5-80BA-C279C3EBB756}" type="slidenum">
              <a:rPr lang="en-US" smtClean="0"/>
              <a:t>‹#›</a:t>
            </a:fld>
            <a:endParaRPr lang="en-US"/>
          </a:p>
        </p:txBody>
      </p:sp>
    </p:spTree>
    <p:extLst>
      <p:ext uri="{BB962C8B-B14F-4D97-AF65-F5344CB8AC3E}">
        <p14:creationId xmlns:p14="http://schemas.microsoft.com/office/powerpoint/2010/main" val="32582962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2E411-B453-4D3A-A580-4A5A10D81ACE}"/>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3336E0-7CA1-49C5-DF88-4401D98D930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CAFFBED-2863-249F-2B1C-38DF427C145C}"/>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C6A6E5-2F86-50D9-8522-D0EA506A25F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5EB662E-7D1C-FCEC-CEAF-7BAB2E2B5C47}"/>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01CE41-E6F3-822B-096E-76DC94C11CFC}"/>
              </a:ext>
            </a:extLst>
          </p:cNvPr>
          <p:cNvSpPr>
            <a:spLocks noGrp="1"/>
          </p:cNvSpPr>
          <p:nvPr>
            <p:ph type="dt" sz="half" idx="10"/>
          </p:nvPr>
        </p:nvSpPr>
        <p:spPr/>
        <p:txBody>
          <a:bodyPr/>
          <a:lstStyle/>
          <a:p>
            <a:fld id="{12B831D1-95B5-4BD5-9976-4D9169BF718E}" type="datetimeFigureOut">
              <a:rPr lang="en-US" smtClean="0"/>
              <a:t>9/19/2024</a:t>
            </a:fld>
            <a:endParaRPr lang="en-US"/>
          </a:p>
        </p:txBody>
      </p:sp>
      <p:sp>
        <p:nvSpPr>
          <p:cNvPr id="8" name="Footer Placeholder 7">
            <a:extLst>
              <a:ext uri="{FF2B5EF4-FFF2-40B4-BE49-F238E27FC236}">
                <a16:creationId xmlns:a16="http://schemas.microsoft.com/office/drawing/2014/main" id="{DFC48524-D73C-798D-1257-72F1D923EA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8B77F6-EE61-AC76-EC3A-2D2F56336696}"/>
              </a:ext>
            </a:extLst>
          </p:cNvPr>
          <p:cNvSpPr>
            <a:spLocks noGrp="1"/>
          </p:cNvSpPr>
          <p:nvPr>
            <p:ph type="sldNum" sz="quarter" idx="12"/>
          </p:nvPr>
        </p:nvSpPr>
        <p:spPr/>
        <p:txBody>
          <a:bodyPr/>
          <a:lstStyle/>
          <a:p>
            <a:fld id="{32DD74AB-5BC4-43B5-80BA-C279C3EBB756}" type="slidenum">
              <a:rPr lang="en-US" smtClean="0"/>
              <a:t>‹#›</a:t>
            </a:fld>
            <a:endParaRPr lang="en-US"/>
          </a:p>
        </p:txBody>
      </p:sp>
    </p:spTree>
    <p:extLst>
      <p:ext uri="{BB962C8B-B14F-4D97-AF65-F5344CB8AC3E}">
        <p14:creationId xmlns:p14="http://schemas.microsoft.com/office/powerpoint/2010/main" val="22175039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1BD35-FAB4-8C14-C644-FE091DF5DC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D7A3AD-B3B7-39D6-9906-FC565F2BDB16}"/>
              </a:ext>
            </a:extLst>
          </p:cNvPr>
          <p:cNvSpPr>
            <a:spLocks noGrp="1"/>
          </p:cNvSpPr>
          <p:nvPr>
            <p:ph type="dt" sz="half" idx="10"/>
          </p:nvPr>
        </p:nvSpPr>
        <p:spPr/>
        <p:txBody>
          <a:bodyPr/>
          <a:lstStyle/>
          <a:p>
            <a:fld id="{12B831D1-95B5-4BD5-9976-4D9169BF718E}" type="datetimeFigureOut">
              <a:rPr lang="en-US" smtClean="0"/>
              <a:t>9/19/2024</a:t>
            </a:fld>
            <a:endParaRPr lang="en-US"/>
          </a:p>
        </p:txBody>
      </p:sp>
      <p:sp>
        <p:nvSpPr>
          <p:cNvPr id="4" name="Footer Placeholder 3">
            <a:extLst>
              <a:ext uri="{FF2B5EF4-FFF2-40B4-BE49-F238E27FC236}">
                <a16:creationId xmlns:a16="http://schemas.microsoft.com/office/drawing/2014/main" id="{AB79AC90-D02D-7A01-C408-5C50E124C98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DE14EF6-2182-2116-84EC-7FB3D6AB9AF5}"/>
              </a:ext>
            </a:extLst>
          </p:cNvPr>
          <p:cNvSpPr>
            <a:spLocks noGrp="1"/>
          </p:cNvSpPr>
          <p:nvPr>
            <p:ph type="sldNum" sz="quarter" idx="12"/>
          </p:nvPr>
        </p:nvSpPr>
        <p:spPr/>
        <p:txBody>
          <a:bodyPr/>
          <a:lstStyle/>
          <a:p>
            <a:fld id="{32DD74AB-5BC4-43B5-80BA-C279C3EBB756}" type="slidenum">
              <a:rPr lang="en-US" smtClean="0"/>
              <a:t>‹#›</a:t>
            </a:fld>
            <a:endParaRPr lang="en-US"/>
          </a:p>
        </p:txBody>
      </p:sp>
    </p:spTree>
    <p:extLst>
      <p:ext uri="{BB962C8B-B14F-4D97-AF65-F5344CB8AC3E}">
        <p14:creationId xmlns:p14="http://schemas.microsoft.com/office/powerpoint/2010/main" val="31940670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79EE5C-6085-527B-ACAD-880A21BBD21D}"/>
              </a:ext>
            </a:extLst>
          </p:cNvPr>
          <p:cNvSpPr>
            <a:spLocks noGrp="1"/>
          </p:cNvSpPr>
          <p:nvPr>
            <p:ph type="dt" sz="half" idx="10"/>
          </p:nvPr>
        </p:nvSpPr>
        <p:spPr/>
        <p:txBody>
          <a:bodyPr/>
          <a:lstStyle/>
          <a:p>
            <a:fld id="{12B831D1-95B5-4BD5-9976-4D9169BF718E}" type="datetimeFigureOut">
              <a:rPr lang="en-US" smtClean="0"/>
              <a:t>9/19/2024</a:t>
            </a:fld>
            <a:endParaRPr lang="en-US"/>
          </a:p>
        </p:txBody>
      </p:sp>
      <p:sp>
        <p:nvSpPr>
          <p:cNvPr id="3" name="Footer Placeholder 2">
            <a:extLst>
              <a:ext uri="{FF2B5EF4-FFF2-40B4-BE49-F238E27FC236}">
                <a16:creationId xmlns:a16="http://schemas.microsoft.com/office/drawing/2014/main" id="{4154016B-A292-77DD-BABD-EACFB2D733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CDA1E22-A749-8CEB-4D8B-ED56CA90F172}"/>
              </a:ext>
            </a:extLst>
          </p:cNvPr>
          <p:cNvSpPr>
            <a:spLocks noGrp="1"/>
          </p:cNvSpPr>
          <p:nvPr>
            <p:ph type="sldNum" sz="quarter" idx="12"/>
          </p:nvPr>
        </p:nvSpPr>
        <p:spPr/>
        <p:txBody>
          <a:bodyPr/>
          <a:lstStyle/>
          <a:p>
            <a:fld id="{32DD74AB-5BC4-43B5-80BA-C279C3EBB756}" type="slidenum">
              <a:rPr lang="en-US" smtClean="0"/>
              <a:t>‹#›</a:t>
            </a:fld>
            <a:endParaRPr lang="en-US"/>
          </a:p>
        </p:txBody>
      </p:sp>
    </p:spTree>
    <p:extLst>
      <p:ext uri="{BB962C8B-B14F-4D97-AF65-F5344CB8AC3E}">
        <p14:creationId xmlns:p14="http://schemas.microsoft.com/office/powerpoint/2010/main" val="53819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FA395-F4E4-5D78-3F6B-B7C7601435C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27460B83-7D13-8FCB-F923-0830C565581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A38BFA-A3CB-1EE0-D9E6-906191B3283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536912D-DE41-91FF-DB99-BEB56D4B748E}"/>
              </a:ext>
            </a:extLst>
          </p:cNvPr>
          <p:cNvSpPr>
            <a:spLocks noGrp="1"/>
          </p:cNvSpPr>
          <p:nvPr>
            <p:ph type="dt" sz="half" idx="10"/>
          </p:nvPr>
        </p:nvSpPr>
        <p:spPr/>
        <p:txBody>
          <a:bodyPr/>
          <a:lstStyle/>
          <a:p>
            <a:fld id="{12B831D1-95B5-4BD5-9976-4D9169BF718E}" type="datetimeFigureOut">
              <a:rPr lang="en-US" smtClean="0"/>
              <a:t>9/19/2024</a:t>
            </a:fld>
            <a:endParaRPr lang="en-US"/>
          </a:p>
        </p:txBody>
      </p:sp>
      <p:sp>
        <p:nvSpPr>
          <p:cNvPr id="6" name="Footer Placeholder 5">
            <a:extLst>
              <a:ext uri="{FF2B5EF4-FFF2-40B4-BE49-F238E27FC236}">
                <a16:creationId xmlns:a16="http://schemas.microsoft.com/office/drawing/2014/main" id="{78EE959C-697F-C898-7941-DF1C78FBB1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A083B2-961F-1EF0-591A-554502008FD8}"/>
              </a:ext>
            </a:extLst>
          </p:cNvPr>
          <p:cNvSpPr>
            <a:spLocks noGrp="1"/>
          </p:cNvSpPr>
          <p:nvPr>
            <p:ph type="sldNum" sz="quarter" idx="12"/>
          </p:nvPr>
        </p:nvSpPr>
        <p:spPr/>
        <p:txBody>
          <a:bodyPr/>
          <a:lstStyle/>
          <a:p>
            <a:fld id="{32DD74AB-5BC4-43B5-80BA-C279C3EBB756}" type="slidenum">
              <a:rPr lang="en-US" smtClean="0"/>
              <a:t>‹#›</a:t>
            </a:fld>
            <a:endParaRPr lang="en-US"/>
          </a:p>
        </p:txBody>
      </p:sp>
    </p:spTree>
    <p:extLst>
      <p:ext uri="{BB962C8B-B14F-4D97-AF65-F5344CB8AC3E}">
        <p14:creationId xmlns:p14="http://schemas.microsoft.com/office/powerpoint/2010/main" val="2625033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86CB1-93BF-0F0D-AF77-BE62577BD64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079FD94-A7EB-10BE-0C9B-6E92B123E97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01EA0F96-2810-4499-F48D-110652A2989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ADE4770-1BA9-8AC8-02ED-FC168C751BCE}"/>
              </a:ext>
            </a:extLst>
          </p:cNvPr>
          <p:cNvSpPr>
            <a:spLocks noGrp="1"/>
          </p:cNvSpPr>
          <p:nvPr>
            <p:ph type="dt" sz="half" idx="10"/>
          </p:nvPr>
        </p:nvSpPr>
        <p:spPr/>
        <p:txBody>
          <a:bodyPr/>
          <a:lstStyle/>
          <a:p>
            <a:fld id="{12B831D1-95B5-4BD5-9976-4D9169BF718E}" type="datetimeFigureOut">
              <a:rPr lang="en-US" smtClean="0"/>
              <a:t>9/19/2024</a:t>
            </a:fld>
            <a:endParaRPr lang="en-US"/>
          </a:p>
        </p:txBody>
      </p:sp>
      <p:sp>
        <p:nvSpPr>
          <p:cNvPr id="6" name="Footer Placeholder 5">
            <a:extLst>
              <a:ext uri="{FF2B5EF4-FFF2-40B4-BE49-F238E27FC236}">
                <a16:creationId xmlns:a16="http://schemas.microsoft.com/office/drawing/2014/main" id="{4233F517-7059-6554-2B21-8D6928CD27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50F22F-2326-0F57-51A9-6E558927B7FD}"/>
              </a:ext>
            </a:extLst>
          </p:cNvPr>
          <p:cNvSpPr>
            <a:spLocks noGrp="1"/>
          </p:cNvSpPr>
          <p:nvPr>
            <p:ph type="sldNum" sz="quarter" idx="12"/>
          </p:nvPr>
        </p:nvSpPr>
        <p:spPr/>
        <p:txBody>
          <a:bodyPr/>
          <a:lstStyle/>
          <a:p>
            <a:fld id="{32DD74AB-5BC4-43B5-80BA-C279C3EBB756}" type="slidenum">
              <a:rPr lang="en-US" smtClean="0"/>
              <a:t>‹#›</a:t>
            </a:fld>
            <a:endParaRPr lang="en-US"/>
          </a:p>
        </p:txBody>
      </p:sp>
    </p:spTree>
    <p:extLst>
      <p:ext uri="{BB962C8B-B14F-4D97-AF65-F5344CB8AC3E}">
        <p14:creationId xmlns:p14="http://schemas.microsoft.com/office/powerpoint/2010/main" val="31645538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AB1BA-8B85-F586-B21D-7ED51317922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0D29624-7A62-A9E8-9EC3-C2ABB6712D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EAD7B9-4F67-F417-2077-399CCD1D6B01}"/>
              </a:ext>
            </a:extLst>
          </p:cNvPr>
          <p:cNvSpPr>
            <a:spLocks noGrp="1"/>
          </p:cNvSpPr>
          <p:nvPr>
            <p:ph type="dt" sz="half" idx="10"/>
          </p:nvPr>
        </p:nvSpPr>
        <p:spPr/>
        <p:txBody>
          <a:bodyPr/>
          <a:lstStyle/>
          <a:p>
            <a:fld id="{12B831D1-95B5-4BD5-9976-4D9169BF718E}" type="datetimeFigureOut">
              <a:rPr lang="en-US" smtClean="0"/>
              <a:t>9/19/2024</a:t>
            </a:fld>
            <a:endParaRPr lang="en-US"/>
          </a:p>
        </p:txBody>
      </p:sp>
      <p:sp>
        <p:nvSpPr>
          <p:cNvPr id="5" name="Footer Placeholder 4">
            <a:extLst>
              <a:ext uri="{FF2B5EF4-FFF2-40B4-BE49-F238E27FC236}">
                <a16:creationId xmlns:a16="http://schemas.microsoft.com/office/drawing/2014/main" id="{47F34A9B-A51A-4362-0921-AE07C304BE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E5D4DE-169D-92DE-C722-95FEEAD9DE65}"/>
              </a:ext>
            </a:extLst>
          </p:cNvPr>
          <p:cNvSpPr>
            <a:spLocks noGrp="1"/>
          </p:cNvSpPr>
          <p:nvPr>
            <p:ph type="sldNum" sz="quarter" idx="12"/>
          </p:nvPr>
        </p:nvSpPr>
        <p:spPr/>
        <p:txBody>
          <a:bodyPr/>
          <a:lstStyle/>
          <a:p>
            <a:fld id="{32DD74AB-5BC4-43B5-80BA-C279C3EBB756}" type="slidenum">
              <a:rPr lang="en-US" smtClean="0"/>
              <a:t>‹#›</a:t>
            </a:fld>
            <a:endParaRPr lang="en-US"/>
          </a:p>
        </p:txBody>
      </p:sp>
    </p:spTree>
    <p:extLst>
      <p:ext uri="{BB962C8B-B14F-4D97-AF65-F5344CB8AC3E}">
        <p14:creationId xmlns:p14="http://schemas.microsoft.com/office/powerpoint/2010/main" val="4470923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B28895-C6CC-DA11-02CB-2A0B246275B3}"/>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6D1627-0234-8C38-1756-2342CA1986A4}"/>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FB8D97-31E2-A2C5-AE2D-DBC0EE6219CE}"/>
              </a:ext>
            </a:extLst>
          </p:cNvPr>
          <p:cNvSpPr>
            <a:spLocks noGrp="1"/>
          </p:cNvSpPr>
          <p:nvPr>
            <p:ph type="dt" sz="half" idx="10"/>
          </p:nvPr>
        </p:nvSpPr>
        <p:spPr/>
        <p:txBody>
          <a:bodyPr/>
          <a:lstStyle/>
          <a:p>
            <a:fld id="{12B831D1-95B5-4BD5-9976-4D9169BF718E}" type="datetimeFigureOut">
              <a:rPr lang="en-US" smtClean="0"/>
              <a:t>9/19/2024</a:t>
            </a:fld>
            <a:endParaRPr lang="en-US"/>
          </a:p>
        </p:txBody>
      </p:sp>
      <p:sp>
        <p:nvSpPr>
          <p:cNvPr id="5" name="Footer Placeholder 4">
            <a:extLst>
              <a:ext uri="{FF2B5EF4-FFF2-40B4-BE49-F238E27FC236}">
                <a16:creationId xmlns:a16="http://schemas.microsoft.com/office/drawing/2014/main" id="{97502AD0-AF15-2BAE-3CF7-04C1F5354C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E4ECBA-016E-8662-5189-B26FC17272BD}"/>
              </a:ext>
            </a:extLst>
          </p:cNvPr>
          <p:cNvSpPr>
            <a:spLocks noGrp="1"/>
          </p:cNvSpPr>
          <p:nvPr>
            <p:ph type="sldNum" sz="quarter" idx="12"/>
          </p:nvPr>
        </p:nvSpPr>
        <p:spPr/>
        <p:txBody>
          <a:bodyPr/>
          <a:lstStyle/>
          <a:p>
            <a:fld id="{32DD74AB-5BC4-43B5-80BA-C279C3EBB756}" type="slidenum">
              <a:rPr lang="en-US" smtClean="0"/>
              <a:t>‹#›</a:t>
            </a:fld>
            <a:endParaRPr lang="en-US"/>
          </a:p>
        </p:txBody>
      </p:sp>
    </p:spTree>
    <p:extLst>
      <p:ext uri="{BB962C8B-B14F-4D97-AF65-F5344CB8AC3E}">
        <p14:creationId xmlns:p14="http://schemas.microsoft.com/office/powerpoint/2010/main" val="30630676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F8CF-692C-4963-8B5E-D1C0928CF160}"/>
              </a:ext>
            </a:extLst>
          </p:cNvPr>
          <p:cNvSpPr>
            <a:spLocks noGrp="1"/>
          </p:cNvSpPr>
          <p:nvPr>
            <p:ph type="ctrTitle"/>
          </p:nvPr>
        </p:nvSpPr>
        <p:spPr>
          <a:xfrm>
            <a:off x="1072209" y="1013985"/>
            <a:ext cx="5785791" cy="3260635"/>
          </a:xfrm>
        </p:spPr>
        <p:txBody>
          <a:bodyPr anchor="b"/>
          <a:lstStyle>
            <a:lvl1pPr algn="l">
              <a:defRPr sz="2100"/>
            </a:lvl1pPr>
          </a:lstStyle>
          <a:p>
            <a:r>
              <a:rPr lang="en-US"/>
              <a:t>Click to edit Master title style</a:t>
            </a:r>
          </a:p>
        </p:txBody>
      </p:sp>
      <p:sp>
        <p:nvSpPr>
          <p:cNvPr id="3" name="Subtitle 2">
            <a:extLst>
              <a:ext uri="{FF2B5EF4-FFF2-40B4-BE49-F238E27FC236}">
                <a16:creationId xmlns:a16="http://schemas.microsoft.com/office/drawing/2014/main" id="{9F419655-1613-4CC0-BBE9-BD2CB2C3C766}"/>
              </a:ext>
            </a:extLst>
          </p:cNvPr>
          <p:cNvSpPr>
            <a:spLocks noGrp="1"/>
          </p:cNvSpPr>
          <p:nvPr>
            <p:ph type="subTitle" idx="1"/>
          </p:nvPr>
        </p:nvSpPr>
        <p:spPr>
          <a:xfrm>
            <a:off x="1072209" y="4848465"/>
            <a:ext cx="5785791" cy="1085849"/>
          </a:xfrm>
        </p:spPr>
        <p:txBody>
          <a:bodyPr>
            <a:normAutofit/>
          </a:bodyPr>
          <a:lstStyle>
            <a:lvl1pPr marL="0" indent="0" algn="l">
              <a:buNone/>
              <a:defRPr sz="13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0267FFF-6BC4-4DF0-BC55-B2C3BFD8ED12}"/>
              </a:ext>
            </a:extLst>
          </p:cNvPr>
          <p:cNvSpPr>
            <a:spLocks noGrp="1"/>
          </p:cNvSpPr>
          <p:nvPr>
            <p:ph type="dt" sz="half" idx="10"/>
          </p:nvPr>
        </p:nvSpPr>
        <p:spPr/>
        <p:txBody>
          <a:bodyPr/>
          <a:lstStyle/>
          <a:p>
            <a:fld id="{3C2B07E4-CDF9-4C88-A2F3-04620E58224D}" type="datetimeFigureOut">
              <a:rPr lang="en-US" smtClean="0"/>
              <a:t>9/19/2024</a:t>
            </a:fld>
            <a:endParaRPr lang="en-US"/>
          </a:p>
        </p:txBody>
      </p:sp>
      <p:sp>
        <p:nvSpPr>
          <p:cNvPr id="5" name="Footer Placeholder 4">
            <a:extLst>
              <a:ext uri="{FF2B5EF4-FFF2-40B4-BE49-F238E27FC236}">
                <a16:creationId xmlns:a16="http://schemas.microsoft.com/office/drawing/2014/main" id="{D6389830-A1B7-484B-832C-F64A558BDF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A8F727-72C8-47A9-8E54-AD84590286F9}"/>
              </a:ext>
            </a:extLst>
          </p:cNvPr>
          <p:cNvSpPr>
            <a:spLocks noGrp="1"/>
          </p:cNvSpPr>
          <p:nvPr>
            <p:ph type="sldNum" sz="quarter" idx="12"/>
          </p:nvPr>
        </p:nvSpPr>
        <p:spPr/>
        <p:txBody>
          <a:bodyPr/>
          <a:lstStyle/>
          <a:p>
            <a:fld id="{EFE71E98-A417-4ECC-ACEB-C0490C20DB04}" type="slidenum">
              <a:rPr lang="en-US" smtClean="0"/>
              <a:t>‹#›</a:t>
            </a:fld>
            <a:endParaRPr lang="en-US"/>
          </a:p>
        </p:txBody>
      </p:sp>
      <p:cxnSp>
        <p:nvCxnSpPr>
          <p:cNvPr id="7" name="Straight Connector 6">
            <a:extLst>
              <a:ext uri="{FF2B5EF4-FFF2-40B4-BE49-F238E27FC236}">
                <a16:creationId xmlns:a16="http://schemas.microsoft.com/office/drawing/2014/main" id="{AEED5540-64E5-4258-ABA4-753F07B71B38}"/>
              </a:ext>
            </a:extLst>
          </p:cNvPr>
          <p:cNvCxnSpPr>
            <a:cxnSpLocks/>
          </p:cNvCxnSpPr>
          <p:nvPr/>
        </p:nvCxnSpPr>
        <p:spPr>
          <a:xfrm>
            <a:off x="1143001" y="4571506"/>
            <a:ext cx="728366"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82979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EF94C-BCB1-4F4C-AF70-DD2A5C4E3318}"/>
              </a:ext>
            </a:extLst>
          </p:cNvPr>
          <p:cNvSpPr>
            <a:spLocks noGrp="1"/>
          </p:cNvSpPr>
          <p:nvPr>
            <p:ph type="title"/>
          </p:nvPr>
        </p:nvSpPr>
        <p:spPr>
          <a:xfrm>
            <a:off x="1072174" y="1045446"/>
            <a:ext cx="6928826" cy="857559"/>
          </a:xfrm>
        </p:spPr>
        <p:txBody>
          <a:bodyPr anchor="b"/>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A909B75-A057-44B5-872F-DF01BDC8EA07}"/>
              </a:ext>
            </a:extLst>
          </p:cNvPr>
          <p:cNvSpPr>
            <a:spLocks noGrp="1"/>
          </p:cNvSpPr>
          <p:nvPr>
            <p:ph idx="1"/>
          </p:nvPr>
        </p:nvSpPr>
        <p:spPr>
          <a:xfrm>
            <a:off x="1072174" y="2286000"/>
            <a:ext cx="6928826" cy="381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06260C-3219-4812-88F2-3162D37F293B}"/>
              </a:ext>
            </a:extLst>
          </p:cNvPr>
          <p:cNvSpPr>
            <a:spLocks noGrp="1"/>
          </p:cNvSpPr>
          <p:nvPr>
            <p:ph type="dt" sz="half" idx="10"/>
          </p:nvPr>
        </p:nvSpPr>
        <p:spPr/>
        <p:txBody>
          <a:bodyPr/>
          <a:lstStyle/>
          <a:p>
            <a:fld id="{3C2B07E4-CDF9-4C88-A2F3-04620E58224D}" type="datetimeFigureOut">
              <a:rPr lang="en-US" smtClean="0"/>
              <a:t>9/19/2024</a:t>
            </a:fld>
            <a:endParaRPr lang="en-US"/>
          </a:p>
        </p:txBody>
      </p:sp>
      <p:sp>
        <p:nvSpPr>
          <p:cNvPr id="5" name="Footer Placeholder 4">
            <a:extLst>
              <a:ext uri="{FF2B5EF4-FFF2-40B4-BE49-F238E27FC236}">
                <a16:creationId xmlns:a16="http://schemas.microsoft.com/office/drawing/2014/main" id="{F2762B73-9C01-4BE3-A199-782BE6EBA6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761492-EB56-4454-9D2A-8BB94AACB899}"/>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17667951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80A128-A52A-402C-865B-1BF08D7F0458}"/>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3E900447-3778-4AB7-ACB3-7C2313FE9A47}"/>
              </a:ext>
            </a:extLst>
          </p:cNvPr>
          <p:cNvSpPr>
            <a:spLocks noGrp="1"/>
          </p:cNvSpPr>
          <p:nvPr>
            <p:ph type="title"/>
          </p:nvPr>
        </p:nvSpPr>
        <p:spPr>
          <a:xfrm>
            <a:off x="1066309" y="1287554"/>
            <a:ext cx="6213722" cy="3113064"/>
          </a:xfrm>
        </p:spPr>
        <p:txBody>
          <a:bodyPr anchor="t"/>
          <a:lstStyle>
            <a:lvl1pPr>
              <a:defRPr sz="3300"/>
            </a:lvl1pPr>
          </a:lstStyle>
          <a:p>
            <a:r>
              <a:rPr lang="en-US"/>
              <a:t>Click to edit Master title style</a:t>
            </a:r>
          </a:p>
        </p:txBody>
      </p:sp>
      <p:sp>
        <p:nvSpPr>
          <p:cNvPr id="3" name="Text Placeholder 2">
            <a:extLst>
              <a:ext uri="{FF2B5EF4-FFF2-40B4-BE49-F238E27FC236}">
                <a16:creationId xmlns:a16="http://schemas.microsoft.com/office/drawing/2014/main" id="{F9B910C9-BA3C-4D31-9C62-2C2408591FF2}"/>
              </a:ext>
            </a:extLst>
          </p:cNvPr>
          <p:cNvSpPr>
            <a:spLocks noGrp="1"/>
          </p:cNvSpPr>
          <p:nvPr>
            <p:ph type="body" idx="1"/>
          </p:nvPr>
        </p:nvSpPr>
        <p:spPr>
          <a:xfrm>
            <a:off x="1066308" y="4619708"/>
            <a:ext cx="5791692" cy="1476293"/>
          </a:xfrm>
        </p:spPr>
        <p:txBody>
          <a:bodyPr anchor="b">
            <a:normAutofit/>
          </a:bodyPr>
          <a:lstStyle>
            <a:lvl1pPr marL="0" indent="0">
              <a:buNone/>
              <a:defRPr sz="135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742E8A-6B69-406B-A3DF-0A1B76832E0A}"/>
              </a:ext>
            </a:extLst>
          </p:cNvPr>
          <p:cNvSpPr>
            <a:spLocks noGrp="1"/>
          </p:cNvSpPr>
          <p:nvPr>
            <p:ph type="dt" sz="half" idx="10"/>
          </p:nvPr>
        </p:nvSpPr>
        <p:spPr/>
        <p:txBody>
          <a:bodyPr/>
          <a:lstStyle/>
          <a:p>
            <a:fld id="{3C2B07E4-CDF9-4C88-A2F3-04620E58224D}" type="datetimeFigureOut">
              <a:rPr lang="en-US" smtClean="0"/>
              <a:t>9/19/2024</a:t>
            </a:fld>
            <a:endParaRPr lang="en-US"/>
          </a:p>
        </p:txBody>
      </p:sp>
      <p:sp>
        <p:nvSpPr>
          <p:cNvPr id="5" name="Footer Placeholder 4">
            <a:extLst>
              <a:ext uri="{FF2B5EF4-FFF2-40B4-BE49-F238E27FC236}">
                <a16:creationId xmlns:a16="http://schemas.microsoft.com/office/drawing/2014/main" id="{64D665CF-4461-4BB8-8F3A-ED1CB1084C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898B27-5EF3-49F4-B3CE-F3CF419AE06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3196415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F3BA-5AD5-4F15-97B2-E4652D1D4E15}"/>
              </a:ext>
            </a:extLst>
          </p:cNvPr>
          <p:cNvSpPr>
            <a:spLocks noGrp="1"/>
          </p:cNvSpPr>
          <p:nvPr>
            <p:ph type="title"/>
          </p:nvPr>
        </p:nvSpPr>
        <p:spPr>
          <a:xfrm>
            <a:off x="1072174" y="1013411"/>
            <a:ext cx="6928826" cy="889592"/>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EA997B8-1FD3-40E6-A486-256EB41DB70A}"/>
              </a:ext>
            </a:extLst>
          </p:cNvPr>
          <p:cNvSpPr>
            <a:spLocks noGrp="1"/>
          </p:cNvSpPr>
          <p:nvPr>
            <p:ph sz="half" idx="1"/>
          </p:nvPr>
        </p:nvSpPr>
        <p:spPr>
          <a:xfrm>
            <a:off x="1072175" y="2135566"/>
            <a:ext cx="337185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83F4D8-AA9A-4AF7-86EA-E4D797B98CE9}"/>
              </a:ext>
            </a:extLst>
          </p:cNvPr>
          <p:cNvSpPr>
            <a:spLocks noGrp="1"/>
          </p:cNvSpPr>
          <p:nvPr>
            <p:ph sz="half" idx="2"/>
          </p:nvPr>
        </p:nvSpPr>
        <p:spPr>
          <a:xfrm>
            <a:off x="4629150" y="2135566"/>
            <a:ext cx="337185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08823E-BC08-4810-9BFF-35D2EA2AE729}"/>
              </a:ext>
            </a:extLst>
          </p:cNvPr>
          <p:cNvSpPr>
            <a:spLocks noGrp="1"/>
          </p:cNvSpPr>
          <p:nvPr>
            <p:ph type="dt" sz="half" idx="10"/>
          </p:nvPr>
        </p:nvSpPr>
        <p:spPr/>
        <p:txBody>
          <a:bodyPr/>
          <a:lstStyle/>
          <a:p>
            <a:fld id="{3C2B07E4-CDF9-4C88-A2F3-04620E58224D}" type="datetimeFigureOut">
              <a:rPr lang="en-US" smtClean="0"/>
              <a:t>9/19/2024</a:t>
            </a:fld>
            <a:endParaRPr lang="en-US"/>
          </a:p>
        </p:txBody>
      </p:sp>
      <p:sp>
        <p:nvSpPr>
          <p:cNvPr id="6" name="Footer Placeholder 5">
            <a:extLst>
              <a:ext uri="{FF2B5EF4-FFF2-40B4-BE49-F238E27FC236}">
                <a16:creationId xmlns:a16="http://schemas.microsoft.com/office/drawing/2014/main" id="{2FDD2BFB-BB2C-4C4A-A6E1-DD223C2BE0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D369B2-12F8-4583-8A7F-523C9A3EF09B}"/>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4198132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C717F-84B9-44BA-8DD6-680394AB193E}"/>
              </a:ext>
            </a:extLst>
          </p:cNvPr>
          <p:cNvSpPr>
            <a:spLocks noGrp="1"/>
          </p:cNvSpPr>
          <p:nvPr>
            <p:ph type="title"/>
          </p:nvPr>
        </p:nvSpPr>
        <p:spPr>
          <a:xfrm>
            <a:off x="1072174" y="1079150"/>
            <a:ext cx="6928826" cy="823912"/>
          </a:xfrm>
        </p:spPr>
        <p:txBody>
          <a:bodyPr/>
          <a:lstStyle>
            <a:lvl1pPr>
              <a:defRPr>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2A1217D6-7448-4625-964F-5D82F65F11F7}"/>
              </a:ext>
            </a:extLst>
          </p:cNvPr>
          <p:cNvSpPr>
            <a:spLocks noGrp="1"/>
          </p:cNvSpPr>
          <p:nvPr>
            <p:ph type="body" idx="1"/>
          </p:nvPr>
        </p:nvSpPr>
        <p:spPr>
          <a:xfrm>
            <a:off x="1072176" y="2013217"/>
            <a:ext cx="3371849" cy="704232"/>
          </a:xfrm>
        </p:spPr>
        <p:txBody>
          <a:bodyPr anchor="b">
            <a:normAutofit/>
          </a:bodyPr>
          <a:lstStyle>
            <a:lvl1pPr marL="0" indent="0">
              <a:lnSpc>
                <a:spcPct val="100000"/>
              </a:lnSpc>
              <a:buNone/>
              <a:defRPr sz="1350" b="0" cap="all" spc="225" baseline="0">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53A534C-0B54-4327-99C0-4F0019FD21F6}"/>
              </a:ext>
            </a:extLst>
          </p:cNvPr>
          <p:cNvSpPr>
            <a:spLocks noGrp="1"/>
          </p:cNvSpPr>
          <p:nvPr>
            <p:ph sz="half" idx="2"/>
          </p:nvPr>
        </p:nvSpPr>
        <p:spPr>
          <a:xfrm>
            <a:off x="1072175" y="3048000"/>
            <a:ext cx="337185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89D4A63-0795-4B74-8C11-5FE7944118C7}"/>
              </a:ext>
            </a:extLst>
          </p:cNvPr>
          <p:cNvSpPr>
            <a:spLocks noGrp="1"/>
          </p:cNvSpPr>
          <p:nvPr>
            <p:ph type="body" sz="quarter" idx="3"/>
          </p:nvPr>
        </p:nvSpPr>
        <p:spPr>
          <a:xfrm>
            <a:off x="4629150" y="2013216"/>
            <a:ext cx="3371850" cy="704233"/>
          </a:xfrm>
        </p:spPr>
        <p:txBody>
          <a:bodyPr anchor="b">
            <a:normAutofit/>
          </a:bodyPr>
          <a:lstStyle>
            <a:lvl1pPr marL="0" indent="0">
              <a:lnSpc>
                <a:spcPct val="100000"/>
              </a:lnSpc>
              <a:buNone/>
              <a:defRPr sz="1350" b="0" cap="all" spc="225" baseline="0">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23D16F3-F747-441B-9854-27225954DEC4}"/>
              </a:ext>
            </a:extLst>
          </p:cNvPr>
          <p:cNvSpPr>
            <a:spLocks noGrp="1"/>
          </p:cNvSpPr>
          <p:nvPr>
            <p:ph sz="quarter" idx="4"/>
          </p:nvPr>
        </p:nvSpPr>
        <p:spPr>
          <a:xfrm>
            <a:off x="4629150" y="3048000"/>
            <a:ext cx="337185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8168E2-6B97-486E-B0E4-4E7F5CDBB5B1}"/>
              </a:ext>
            </a:extLst>
          </p:cNvPr>
          <p:cNvSpPr>
            <a:spLocks noGrp="1"/>
          </p:cNvSpPr>
          <p:nvPr>
            <p:ph type="dt" sz="half" idx="10"/>
          </p:nvPr>
        </p:nvSpPr>
        <p:spPr/>
        <p:txBody>
          <a:bodyPr/>
          <a:lstStyle/>
          <a:p>
            <a:fld id="{3C2B07E4-CDF9-4C88-A2F3-04620E58224D}" type="datetimeFigureOut">
              <a:rPr lang="en-US" smtClean="0"/>
              <a:t>9/19/2024</a:t>
            </a:fld>
            <a:endParaRPr lang="en-US"/>
          </a:p>
        </p:txBody>
      </p:sp>
      <p:sp>
        <p:nvSpPr>
          <p:cNvPr id="8" name="Footer Placeholder 7">
            <a:extLst>
              <a:ext uri="{FF2B5EF4-FFF2-40B4-BE49-F238E27FC236}">
                <a16:creationId xmlns:a16="http://schemas.microsoft.com/office/drawing/2014/main" id="{D05D3E2B-2F4E-4347-A8E9-27EB7D0359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1FC4F5-6876-414E-9E30-84706A3F528C}"/>
              </a:ext>
            </a:extLst>
          </p:cNvPr>
          <p:cNvSpPr>
            <a:spLocks noGrp="1"/>
          </p:cNvSpPr>
          <p:nvPr>
            <p:ph type="sldNum" sz="quarter" idx="12"/>
          </p:nvPr>
        </p:nvSpPr>
        <p:spPr/>
        <p:txBody>
          <a:bodyPr/>
          <a:lstStyle/>
          <a:p>
            <a:fld id="{EFE71E98-A417-4ECC-ACEB-C0490C20DB04}" type="slidenum">
              <a:rPr lang="en-US" smtClean="0"/>
              <a:t>‹#›</a:t>
            </a:fld>
            <a:endParaRPr lang="en-US"/>
          </a:p>
        </p:txBody>
      </p:sp>
      <p:cxnSp>
        <p:nvCxnSpPr>
          <p:cNvPr id="11" name="Straight Connector 10">
            <a:extLst>
              <a:ext uri="{FF2B5EF4-FFF2-40B4-BE49-F238E27FC236}">
                <a16:creationId xmlns:a16="http://schemas.microsoft.com/office/drawing/2014/main" id="{A70D2F04-5474-46B9-B838-858CDF4AB2D2}"/>
              </a:ext>
            </a:extLst>
          </p:cNvPr>
          <p:cNvCxnSpPr>
            <a:cxnSpLocks/>
          </p:cNvCxnSpPr>
          <p:nvPr/>
        </p:nvCxnSpPr>
        <p:spPr>
          <a:xfrm>
            <a:off x="4703046" y="2876662"/>
            <a:ext cx="728366"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ADEE893-BE45-47F3-BCF0-02424B3503CC}"/>
              </a:ext>
            </a:extLst>
          </p:cNvPr>
          <p:cNvSpPr/>
          <p:nvPr/>
        </p:nvSpPr>
        <p:spPr>
          <a:xfrm>
            <a:off x="-878879" y="4592407"/>
            <a:ext cx="606197" cy="3897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4" name="Straight Connector 13">
            <a:extLst>
              <a:ext uri="{FF2B5EF4-FFF2-40B4-BE49-F238E27FC236}">
                <a16:creationId xmlns:a16="http://schemas.microsoft.com/office/drawing/2014/main" id="{3FB5178A-4501-4B56-8BF1-D083D7B021CE}"/>
              </a:ext>
            </a:extLst>
          </p:cNvPr>
          <p:cNvCxnSpPr>
            <a:cxnSpLocks/>
          </p:cNvCxnSpPr>
          <p:nvPr/>
        </p:nvCxnSpPr>
        <p:spPr>
          <a:xfrm>
            <a:off x="1143001" y="2876662"/>
            <a:ext cx="728366"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36214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2109C6-041C-42BA-B507-8EA298046EDD}"/>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7F7BF877-20DD-40F4-AEA8-E1B6D5350D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7DC874-15B5-4338-B7D1-8E393AB4C16E}"/>
              </a:ext>
            </a:extLst>
          </p:cNvPr>
          <p:cNvSpPr>
            <a:spLocks noGrp="1"/>
          </p:cNvSpPr>
          <p:nvPr>
            <p:ph type="dt" sz="half" idx="10"/>
          </p:nvPr>
        </p:nvSpPr>
        <p:spPr/>
        <p:txBody>
          <a:bodyPr/>
          <a:lstStyle/>
          <a:p>
            <a:fld id="{3C2B07E4-CDF9-4C88-A2F3-04620E58224D}" type="datetimeFigureOut">
              <a:rPr lang="en-US" smtClean="0"/>
              <a:t>9/19/2024</a:t>
            </a:fld>
            <a:endParaRPr lang="en-US"/>
          </a:p>
        </p:txBody>
      </p:sp>
      <p:sp>
        <p:nvSpPr>
          <p:cNvPr id="4" name="Footer Placeholder 3">
            <a:extLst>
              <a:ext uri="{FF2B5EF4-FFF2-40B4-BE49-F238E27FC236}">
                <a16:creationId xmlns:a16="http://schemas.microsoft.com/office/drawing/2014/main" id="{7E66BAE3-24C5-483F-9141-D860A265E7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9AEEB4-66F8-4008-B616-804FB9D91CF9}"/>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4784779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46C975-8FFB-4A4B-9213-774EE3901DE9}"/>
              </a:ext>
            </a:extLst>
          </p:cNvPr>
          <p:cNvSpPr>
            <a:spLocks noGrp="1"/>
          </p:cNvSpPr>
          <p:nvPr>
            <p:ph type="dt" sz="half" idx="10"/>
          </p:nvPr>
        </p:nvSpPr>
        <p:spPr/>
        <p:txBody>
          <a:bodyPr/>
          <a:lstStyle/>
          <a:p>
            <a:fld id="{3C2B07E4-CDF9-4C88-A2F3-04620E58224D}" type="datetimeFigureOut">
              <a:rPr lang="en-US" smtClean="0"/>
              <a:t>9/19/2024</a:t>
            </a:fld>
            <a:endParaRPr lang="en-US"/>
          </a:p>
        </p:txBody>
      </p:sp>
      <p:sp>
        <p:nvSpPr>
          <p:cNvPr id="3" name="Footer Placeholder 2">
            <a:extLst>
              <a:ext uri="{FF2B5EF4-FFF2-40B4-BE49-F238E27FC236}">
                <a16:creationId xmlns:a16="http://schemas.microsoft.com/office/drawing/2014/main" id="{4FBA744F-475D-4105-8E4A-0258155495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3FA64C-7966-4D6F-88D7-4B89F2A1DF2C}"/>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17617391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4ED5F-AB94-4DCF-8971-B8B2B55AF653}"/>
              </a:ext>
            </a:extLst>
          </p:cNvPr>
          <p:cNvSpPr>
            <a:spLocks noGrp="1"/>
          </p:cNvSpPr>
          <p:nvPr>
            <p:ph type="title"/>
          </p:nvPr>
        </p:nvSpPr>
        <p:spPr>
          <a:xfrm>
            <a:off x="1082805" y="1558944"/>
            <a:ext cx="2459767" cy="1864196"/>
          </a:xfrm>
        </p:spPr>
        <p:txBody>
          <a:bodyPr anchor="b"/>
          <a:lstStyle>
            <a:lvl1pPr algn="r">
              <a:defRPr sz="21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41EE4CB-68CF-4BF3-A891-8277AFD13D88}"/>
              </a:ext>
            </a:extLst>
          </p:cNvPr>
          <p:cNvSpPr>
            <a:spLocks noGrp="1"/>
          </p:cNvSpPr>
          <p:nvPr>
            <p:ph idx="1"/>
          </p:nvPr>
        </p:nvSpPr>
        <p:spPr>
          <a:xfrm>
            <a:off x="4000501" y="762000"/>
            <a:ext cx="4000499" cy="5334000"/>
          </a:xfrm>
        </p:spPr>
        <p:txBody>
          <a:bodyPr anchor="ctr">
            <a:normAutofit/>
          </a:bodyPr>
          <a:lstStyle>
            <a:lvl1pPr>
              <a:defRPr sz="2100">
                <a:solidFill>
                  <a:schemeClr val="tx1"/>
                </a:solidFill>
              </a:defRPr>
            </a:lvl1pPr>
            <a:lvl2pPr>
              <a:defRPr sz="1800">
                <a:solidFill>
                  <a:schemeClr val="tx1"/>
                </a:solidFill>
              </a:defRPr>
            </a:lvl2pPr>
            <a:lvl3pPr>
              <a:defRPr sz="1500">
                <a:solidFill>
                  <a:schemeClr val="tx1"/>
                </a:solidFill>
              </a:defRPr>
            </a:lvl3pPr>
            <a:lvl4pPr>
              <a:defRPr sz="1350">
                <a:solidFill>
                  <a:schemeClr val="tx1"/>
                </a:solidFill>
              </a:defRPr>
            </a:lvl4pPr>
            <a:lvl5pPr>
              <a:defRPr sz="1350">
                <a:solidFill>
                  <a:schemeClr val="tx1"/>
                </a:solidFill>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292E72-B66D-40EE-B182-5585382A6DC9}"/>
              </a:ext>
            </a:extLst>
          </p:cNvPr>
          <p:cNvSpPr>
            <a:spLocks noGrp="1"/>
          </p:cNvSpPr>
          <p:nvPr>
            <p:ph type="body" sz="half" idx="2"/>
          </p:nvPr>
        </p:nvSpPr>
        <p:spPr>
          <a:xfrm>
            <a:off x="1082806" y="3649683"/>
            <a:ext cx="2424822" cy="1933605"/>
          </a:xfrm>
        </p:spPr>
        <p:txBody>
          <a:bodyPr/>
          <a:lstStyle>
            <a:lvl1pPr marL="0" indent="0" algn="r">
              <a:buNone/>
              <a:defRPr sz="12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D73B694-B050-45F3-AE6F-A86A129F1C64}"/>
              </a:ext>
            </a:extLst>
          </p:cNvPr>
          <p:cNvSpPr>
            <a:spLocks noGrp="1"/>
          </p:cNvSpPr>
          <p:nvPr>
            <p:ph type="dt" sz="half" idx="10"/>
          </p:nvPr>
        </p:nvSpPr>
        <p:spPr/>
        <p:txBody>
          <a:bodyPr/>
          <a:lstStyle/>
          <a:p>
            <a:fld id="{3C2B07E4-CDF9-4C88-A2F3-04620E58224D}" type="datetimeFigureOut">
              <a:rPr lang="en-US" smtClean="0"/>
              <a:t>9/19/2024</a:t>
            </a:fld>
            <a:endParaRPr lang="en-US"/>
          </a:p>
        </p:txBody>
      </p:sp>
      <p:sp>
        <p:nvSpPr>
          <p:cNvPr id="6" name="Footer Placeholder 5">
            <a:extLst>
              <a:ext uri="{FF2B5EF4-FFF2-40B4-BE49-F238E27FC236}">
                <a16:creationId xmlns:a16="http://schemas.microsoft.com/office/drawing/2014/main" id="{7E8AE423-9CA5-46B3-96B1-7586AD0208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4B973D-F1F7-47BC-996D-6100B7C89520}"/>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5086248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9949-4A1F-4DA9-9B75-A6180F954B8D}"/>
              </a:ext>
            </a:extLst>
          </p:cNvPr>
          <p:cNvSpPr>
            <a:spLocks noGrp="1"/>
          </p:cNvSpPr>
          <p:nvPr>
            <p:ph type="title"/>
          </p:nvPr>
        </p:nvSpPr>
        <p:spPr>
          <a:xfrm>
            <a:off x="1075157" y="1383126"/>
            <a:ext cx="2467415" cy="2045874"/>
          </a:xfrm>
        </p:spPr>
        <p:txBody>
          <a:bodyPr anchor="b"/>
          <a:lstStyle>
            <a:lvl1pPr algn="r">
              <a:defRPr sz="21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79A8D794-C670-4569-93D9-0FF8B35AA7AE}"/>
              </a:ext>
            </a:extLst>
          </p:cNvPr>
          <p:cNvSpPr>
            <a:spLocks noGrp="1"/>
          </p:cNvSpPr>
          <p:nvPr>
            <p:ph type="pic" idx="1"/>
          </p:nvPr>
        </p:nvSpPr>
        <p:spPr>
          <a:xfrm>
            <a:off x="4000501" y="762000"/>
            <a:ext cx="4000499" cy="5334000"/>
          </a:xfrm>
        </p:spPr>
        <p:txBody>
          <a:bodyPr/>
          <a:lstStyle>
            <a:lvl1pPr marL="0" indent="0">
              <a:buNone/>
              <a:defRPr sz="2400">
                <a:solidFill>
                  <a:schemeClr val="tx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A92486F6-AE67-4B34-B8E2-0B7576DC2E3A}"/>
              </a:ext>
            </a:extLst>
          </p:cNvPr>
          <p:cNvSpPr>
            <a:spLocks noGrp="1"/>
          </p:cNvSpPr>
          <p:nvPr>
            <p:ph type="body" sz="half" idx="2"/>
          </p:nvPr>
        </p:nvSpPr>
        <p:spPr>
          <a:xfrm>
            <a:off x="1075158" y="3649683"/>
            <a:ext cx="2432469" cy="1684317"/>
          </a:xfrm>
        </p:spPr>
        <p:txBody>
          <a:bodyPr/>
          <a:lstStyle>
            <a:lvl1pPr marL="0" indent="0" algn="r">
              <a:buNone/>
              <a:defRPr sz="1200">
                <a:solidFill>
                  <a:schemeClr val="tx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198B11C-BB63-49A6-B488-29D4FBF8E107}"/>
              </a:ext>
            </a:extLst>
          </p:cNvPr>
          <p:cNvSpPr>
            <a:spLocks noGrp="1"/>
          </p:cNvSpPr>
          <p:nvPr>
            <p:ph type="dt" sz="half" idx="10"/>
          </p:nvPr>
        </p:nvSpPr>
        <p:spPr/>
        <p:txBody>
          <a:bodyPr/>
          <a:lstStyle/>
          <a:p>
            <a:fld id="{3C2B07E4-CDF9-4C88-A2F3-04620E58224D}" type="datetimeFigureOut">
              <a:rPr lang="en-US" smtClean="0"/>
              <a:t>9/19/2024</a:t>
            </a:fld>
            <a:endParaRPr lang="en-US"/>
          </a:p>
        </p:txBody>
      </p:sp>
      <p:sp>
        <p:nvSpPr>
          <p:cNvPr id="6" name="Footer Placeholder 5">
            <a:extLst>
              <a:ext uri="{FF2B5EF4-FFF2-40B4-BE49-F238E27FC236}">
                <a16:creationId xmlns:a16="http://schemas.microsoft.com/office/drawing/2014/main" id="{324B9166-6D36-4F0A-9ADD-33D49A0C3A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B22B8F-7760-41B3-9053-DD90255B9EE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42521955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A5DE-E5C6-4DB9-AD28-8F1EAC6F5513}"/>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4363E08E-9B2D-4740-9AC6-D5E1CFB95FC6}"/>
              </a:ext>
            </a:extLst>
          </p:cNvPr>
          <p:cNvSpPr>
            <a:spLocks noGrp="1"/>
          </p:cNvSpPr>
          <p:nvPr>
            <p:ph type="body" orient="vert" idx="1"/>
          </p:nvPr>
        </p:nvSpPr>
        <p:spPr>
          <a:xfrm>
            <a:off x="1072174" y="2229958"/>
            <a:ext cx="6928826" cy="3866043"/>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4E3736-E8AA-4F58-9D3A-27050B287F9D}"/>
              </a:ext>
            </a:extLst>
          </p:cNvPr>
          <p:cNvSpPr>
            <a:spLocks noGrp="1"/>
          </p:cNvSpPr>
          <p:nvPr>
            <p:ph type="dt" sz="half" idx="10"/>
          </p:nvPr>
        </p:nvSpPr>
        <p:spPr/>
        <p:txBody>
          <a:bodyPr/>
          <a:lstStyle/>
          <a:p>
            <a:fld id="{3C2B07E4-CDF9-4C88-A2F3-04620E58224D}" type="datetimeFigureOut">
              <a:rPr lang="en-US" smtClean="0"/>
              <a:t>9/19/2024</a:t>
            </a:fld>
            <a:endParaRPr lang="en-US"/>
          </a:p>
        </p:txBody>
      </p:sp>
      <p:sp>
        <p:nvSpPr>
          <p:cNvPr id="5" name="Footer Placeholder 4">
            <a:extLst>
              <a:ext uri="{FF2B5EF4-FFF2-40B4-BE49-F238E27FC236}">
                <a16:creationId xmlns:a16="http://schemas.microsoft.com/office/drawing/2014/main" id="{1DE95E84-15BC-478B-9DAB-15025867BB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E9D98F-E0A8-4254-A957-7F17811D017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14886231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DE70F5-2276-4F91-9FC2-8DA4B528814A}"/>
              </a:ext>
            </a:extLst>
          </p:cNvPr>
          <p:cNvSpPr>
            <a:spLocks noGrp="1"/>
          </p:cNvSpPr>
          <p:nvPr>
            <p:ph type="title" orient="vert"/>
          </p:nvPr>
        </p:nvSpPr>
        <p:spPr>
          <a:xfrm>
            <a:off x="6858000" y="1467700"/>
            <a:ext cx="1318846" cy="4628301"/>
          </a:xfrm>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D21856C5-C2FD-45E4-A631-AC06B5495BEA}"/>
              </a:ext>
            </a:extLst>
          </p:cNvPr>
          <p:cNvSpPr>
            <a:spLocks noGrp="1"/>
          </p:cNvSpPr>
          <p:nvPr>
            <p:ph type="body" orient="vert" idx="1"/>
          </p:nvPr>
        </p:nvSpPr>
        <p:spPr>
          <a:xfrm>
            <a:off x="886735" y="1467700"/>
            <a:ext cx="5879534" cy="4628301"/>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336EA-B6DD-4115-9C67-79A24C866ED4}"/>
              </a:ext>
            </a:extLst>
          </p:cNvPr>
          <p:cNvSpPr>
            <a:spLocks noGrp="1"/>
          </p:cNvSpPr>
          <p:nvPr>
            <p:ph type="dt" sz="half" idx="10"/>
          </p:nvPr>
        </p:nvSpPr>
        <p:spPr/>
        <p:txBody>
          <a:bodyPr/>
          <a:lstStyle/>
          <a:p>
            <a:fld id="{3C2B07E4-CDF9-4C88-A2F3-04620E58224D}" type="datetimeFigureOut">
              <a:rPr lang="en-US" smtClean="0"/>
              <a:t>9/19/2024</a:t>
            </a:fld>
            <a:endParaRPr lang="en-US"/>
          </a:p>
        </p:txBody>
      </p:sp>
      <p:sp>
        <p:nvSpPr>
          <p:cNvPr id="5" name="Footer Placeholder 4">
            <a:extLst>
              <a:ext uri="{FF2B5EF4-FFF2-40B4-BE49-F238E27FC236}">
                <a16:creationId xmlns:a16="http://schemas.microsoft.com/office/drawing/2014/main" id="{C2EA668B-1DAB-449C-9BA4-7B1572A22B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C6567E-119D-4C98-93FF-73A332803A13}"/>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7685162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880417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51569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47780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072463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891605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964935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890771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680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331023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429000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89661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5">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ADE52B3-7379-4753-9B2B-D397FCBA34A7}" type="datetimeFigureOut">
              <a:rPr lang="en-US" smtClean="0"/>
              <a:t>9/19/2024</a:t>
            </a:fld>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D67E6C9E-DC2F-463A-8BBD-996CFFBB380D}" type="slidenum">
              <a:rPr lang="en-US" smtClean="0"/>
              <a:t>‹#›</a:t>
            </a:fld>
            <a:endParaRPr lang="en-US"/>
          </a:p>
        </p:txBody>
      </p:sp>
    </p:spTree>
    <p:extLst>
      <p:ext uri="{BB962C8B-B14F-4D97-AF65-F5344CB8AC3E}">
        <p14:creationId xmlns:p14="http://schemas.microsoft.com/office/powerpoint/2010/main" val="112496887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9" r:id="rId12"/>
    <p:sldLayoutId id="2147483710" r:id="rId13"/>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775E2-26ED-4CEF-94F6-7C85D113D53B}"/>
              </a:ext>
            </a:extLst>
          </p:cNvPr>
          <p:cNvSpPr>
            <a:spLocks noGrp="1"/>
          </p:cNvSpPr>
          <p:nvPr>
            <p:ph type="title"/>
          </p:nvPr>
        </p:nvSpPr>
        <p:spPr>
          <a:xfrm>
            <a:off x="685800" y="946654"/>
            <a:ext cx="7543800" cy="1325563"/>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ABF32AB5-76E2-49F4-96EE-B419AF1F03C2}"/>
              </a:ext>
            </a:extLst>
          </p:cNvPr>
          <p:cNvSpPr>
            <a:spLocks noGrp="1"/>
          </p:cNvSpPr>
          <p:nvPr>
            <p:ph type="body" idx="1"/>
          </p:nvPr>
        </p:nvSpPr>
        <p:spPr>
          <a:xfrm>
            <a:off x="685800" y="2294860"/>
            <a:ext cx="7543800" cy="37209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60577"/>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7" r:id="rId3"/>
    <p:sldLayoutId id="2147483662" r:id="rId4"/>
    <p:sldLayoutId id="2147483663" r:id="rId5"/>
    <p:sldLayoutId id="2147483664" r:id="rId6"/>
    <p:sldLayoutId id="2147483665" r:id="rId7"/>
    <p:sldLayoutId id="2147483666" r:id="rId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userDrawn="1">
          <p15:clr>
            <a:srgbClr val="F26B43"/>
          </p15:clr>
        </p15:guide>
        <p15:guide id="2" pos="432" userDrawn="1">
          <p15:clr>
            <a:srgbClr val="F26B43"/>
          </p15:clr>
        </p15:guide>
        <p15:guide id="3" pos="5328" userDrawn="1">
          <p15:clr>
            <a:srgbClr val="F26B43"/>
          </p15:clr>
        </p15:guide>
        <p15:guide id="4" orient="horz" pos="3744" userDrawn="1">
          <p15:clr>
            <a:srgbClr val="F26B43"/>
          </p15:clr>
        </p15:guide>
        <p15:guide id="5" pos="2070" userDrawn="1">
          <p15:clr>
            <a:srgbClr val="F26B43"/>
          </p15:clr>
        </p15:guide>
        <p15:guide id="6" pos="3708" userDrawn="1">
          <p15:clr>
            <a:srgbClr val="F26B43"/>
          </p15:clr>
        </p15:guide>
        <p15:guide id="7" orient="horz" pos="403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99B5B3C5-A599-465B-B2B9-866E8B2087CE}"/>
              </a:ext>
            </a:extLst>
          </p:cNvPr>
          <p:cNvSpPr/>
          <p:nvPr/>
        </p:nvSpPr>
        <p:spPr>
          <a:xfrm>
            <a:off x="-1" y="-1"/>
            <a:ext cx="9144001"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Rectangle 40">
            <a:extLst>
              <a:ext uri="{FF2B5EF4-FFF2-40B4-BE49-F238E27FC236}">
                <a16:creationId xmlns:a16="http://schemas.microsoft.com/office/drawing/2014/main" id="{25C84982-7DD0-43B1-8A2D-BFA4DF1B4E60}"/>
              </a:ext>
            </a:extLst>
          </p:cNvPr>
          <p:cNvSpPr/>
          <p:nvPr/>
        </p:nvSpPr>
        <p:spPr>
          <a:xfrm>
            <a:off x="-1" y="-1"/>
            <a:ext cx="9144001" cy="68580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a:solidFill>
                <a:schemeClr val="bg1"/>
              </a:solidFill>
              <a:latin typeface="+mj-lt"/>
            </a:endParaRPr>
          </a:p>
        </p:txBody>
      </p:sp>
      <p:grpSp>
        <p:nvGrpSpPr>
          <p:cNvPr id="8" name="Decorative Circles">
            <a:extLst>
              <a:ext uri="{FF2B5EF4-FFF2-40B4-BE49-F238E27FC236}">
                <a16:creationId xmlns:a16="http://schemas.microsoft.com/office/drawing/2014/main" id="{1D912E1C-3BBA-42F0-A3EE-FEC382E7230A}"/>
              </a:ext>
            </a:extLst>
          </p:cNvPr>
          <p:cNvGrpSpPr/>
          <p:nvPr/>
        </p:nvGrpSpPr>
        <p:grpSpPr>
          <a:xfrm>
            <a:off x="-1" y="-1"/>
            <a:ext cx="9144001" cy="6858001"/>
            <a:chOff x="-1" y="-1"/>
            <a:chExt cx="12192001" cy="6858001"/>
          </a:xfrm>
        </p:grpSpPr>
        <p:sp>
          <p:nvSpPr>
            <p:cNvPr id="21" name="Oval 20">
              <a:extLst>
                <a:ext uri="{FF2B5EF4-FFF2-40B4-BE49-F238E27FC236}">
                  <a16:creationId xmlns:a16="http://schemas.microsoft.com/office/drawing/2014/main" id="{2FEEAC76-E273-46A8-8F8E-CE59860FE70D}"/>
                </a:ext>
              </a:extLst>
            </p:cNvPr>
            <p:cNvSpPr/>
            <p:nvPr/>
          </p:nvSpPr>
          <p:spPr>
            <a:xfrm>
              <a:off x="209098" y="727602"/>
              <a:ext cx="172408" cy="172408"/>
            </a:xfrm>
            <a:prstGeom prst="ellipse">
              <a:avLst/>
            </a:prstGeom>
            <a:solidFill>
              <a:schemeClr val="accent2">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Oval 24">
              <a:extLst>
                <a:ext uri="{FF2B5EF4-FFF2-40B4-BE49-F238E27FC236}">
                  <a16:creationId xmlns:a16="http://schemas.microsoft.com/office/drawing/2014/main" id="{76594A0E-9400-45AD-A431-1DA1C0B28966}"/>
                </a:ext>
              </a:extLst>
            </p:cNvPr>
            <p:cNvSpPr/>
            <p:nvPr/>
          </p:nvSpPr>
          <p:spPr>
            <a:xfrm>
              <a:off x="949947" y="136523"/>
              <a:ext cx="113367" cy="113367"/>
            </a:xfrm>
            <a:prstGeom prst="ellipse">
              <a:avLst/>
            </a:prstGeom>
            <a:solidFill>
              <a:srgbClr val="F39E2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Oval 30">
              <a:extLst>
                <a:ext uri="{FF2B5EF4-FFF2-40B4-BE49-F238E27FC236}">
                  <a16:creationId xmlns:a16="http://schemas.microsoft.com/office/drawing/2014/main" id="{20916D6C-D32F-42B6-8512-CD5EDB8F2B9B}"/>
                </a:ext>
              </a:extLst>
            </p:cNvPr>
            <p:cNvSpPr/>
            <p:nvPr/>
          </p:nvSpPr>
          <p:spPr>
            <a:xfrm>
              <a:off x="11575290" y="5859047"/>
              <a:ext cx="305780" cy="305780"/>
            </a:xfrm>
            <a:prstGeom prst="ellipse">
              <a:avLst/>
            </a:prstGeom>
            <a:solidFill>
              <a:schemeClr val="accent1">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Oval 6">
              <a:extLst>
                <a:ext uri="{FF2B5EF4-FFF2-40B4-BE49-F238E27FC236}">
                  <a16:creationId xmlns:a16="http://schemas.microsoft.com/office/drawing/2014/main" id="{3834846D-59C6-40F4-907C-F1A4689B58F1}"/>
                </a:ext>
              </a:extLst>
            </p:cNvPr>
            <p:cNvSpPr/>
            <p:nvPr/>
          </p:nvSpPr>
          <p:spPr>
            <a:xfrm>
              <a:off x="95730" y="1133938"/>
              <a:ext cx="226735" cy="226735"/>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7" name="Oval 46">
              <a:extLst>
                <a:ext uri="{FF2B5EF4-FFF2-40B4-BE49-F238E27FC236}">
                  <a16:creationId xmlns:a16="http://schemas.microsoft.com/office/drawing/2014/main" id="{5A257CDF-2E36-4DC7-8EE4-5CD8F8ECAC87}"/>
                </a:ext>
              </a:extLst>
            </p:cNvPr>
            <p:cNvSpPr/>
            <p:nvPr/>
          </p:nvSpPr>
          <p:spPr>
            <a:xfrm>
              <a:off x="11536830" y="554419"/>
              <a:ext cx="382700" cy="382700"/>
            </a:xfrm>
            <a:prstGeom prst="ellipse">
              <a:avLst/>
            </a:prstGeom>
            <a:solidFill>
              <a:schemeClr val="accent2">
                <a:lumMod val="60000"/>
                <a:lumOff val="4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8" name="Oval 47">
              <a:extLst>
                <a:ext uri="{FF2B5EF4-FFF2-40B4-BE49-F238E27FC236}">
                  <a16:creationId xmlns:a16="http://schemas.microsoft.com/office/drawing/2014/main" id="{D5B26E0E-A115-4AE2-82D8-76BB93CC494F}"/>
                </a:ext>
              </a:extLst>
            </p:cNvPr>
            <p:cNvSpPr/>
            <p:nvPr/>
          </p:nvSpPr>
          <p:spPr>
            <a:xfrm>
              <a:off x="11224303" y="299808"/>
              <a:ext cx="113367" cy="113367"/>
            </a:xfrm>
            <a:prstGeom prst="ellipse">
              <a:avLst/>
            </a:prstGeom>
            <a:solidFill>
              <a:srgbClr val="F39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9" name="Oval 48">
              <a:extLst>
                <a:ext uri="{FF2B5EF4-FFF2-40B4-BE49-F238E27FC236}">
                  <a16:creationId xmlns:a16="http://schemas.microsoft.com/office/drawing/2014/main" id="{755058DB-7E01-4E95-BF59-983AA1BBB38E}"/>
                </a:ext>
              </a:extLst>
            </p:cNvPr>
            <p:cNvSpPr/>
            <p:nvPr/>
          </p:nvSpPr>
          <p:spPr>
            <a:xfrm>
              <a:off x="11629630" y="5482355"/>
              <a:ext cx="94160" cy="94160"/>
            </a:xfrm>
            <a:prstGeom prst="ellipse">
              <a:avLst/>
            </a:prstGeom>
            <a:solidFill>
              <a:srgbClr val="E3BEBE">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1" name="Oval 50">
              <a:extLst>
                <a:ext uri="{FF2B5EF4-FFF2-40B4-BE49-F238E27FC236}">
                  <a16:creationId xmlns:a16="http://schemas.microsoft.com/office/drawing/2014/main" id="{A810F7E2-23F3-44D6-B09E-71E556536052}"/>
                </a:ext>
              </a:extLst>
            </p:cNvPr>
            <p:cNvSpPr/>
            <p:nvPr/>
          </p:nvSpPr>
          <p:spPr>
            <a:xfrm>
              <a:off x="10415328" y="6124958"/>
              <a:ext cx="113367" cy="113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2" name="Oval 51">
              <a:extLst>
                <a:ext uri="{FF2B5EF4-FFF2-40B4-BE49-F238E27FC236}">
                  <a16:creationId xmlns:a16="http://schemas.microsoft.com/office/drawing/2014/main" id="{59D5C391-E1DB-410A-A78C-ED3BBDFF0758}"/>
                </a:ext>
              </a:extLst>
            </p:cNvPr>
            <p:cNvSpPr/>
            <p:nvPr/>
          </p:nvSpPr>
          <p:spPr>
            <a:xfrm>
              <a:off x="10120382" y="6255986"/>
              <a:ext cx="305780" cy="30578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3" name="Oval 52">
              <a:extLst>
                <a:ext uri="{FF2B5EF4-FFF2-40B4-BE49-F238E27FC236}">
                  <a16:creationId xmlns:a16="http://schemas.microsoft.com/office/drawing/2014/main" id="{77C4944D-9373-4283-BCAA-927A0316659E}"/>
                </a:ext>
              </a:extLst>
            </p:cNvPr>
            <p:cNvSpPr/>
            <p:nvPr/>
          </p:nvSpPr>
          <p:spPr>
            <a:xfrm>
              <a:off x="9934343" y="6204350"/>
              <a:ext cx="113367" cy="113367"/>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4" name="Freeform: Shape 53">
              <a:extLst>
                <a:ext uri="{FF2B5EF4-FFF2-40B4-BE49-F238E27FC236}">
                  <a16:creationId xmlns:a16="http://schemas.microsoft.com/office/drawing/2014/main" id="{6804C521-2D9F-4CE4-AFD3-D4F1551FEC6A}"/>
                </a:ext>
              </a:extLst>
            </p:cNvPr>
            <p:cNvSpPr/>
            <p:nvPr/>
          </p:nvSpPr>
          <p:spPr>
            <a:xfrm>
              <a:off x="11642244" y="6317718"/>
              <a:ext cx="549756" cy="540282"/>
            </a:xfrm>
            <a:custGeom>
              <a:avLst/>
              <a:gdLst>
                <a:gd name="connsiteX0" fmla="*/ 1224540 w 2115556"/>
                <a:gd name="connsiteY0" fmla="*/ 0 h 2079100"/>
                <a:gd name="connsiteX1" fmla="*/ 2090421 w 2115556"/>
                <a:gd name="connsiteY1" fmla="*/ 358660 h 2079100"/>
                <a:gd name="connsiteX2" fmla="*/ 2115556 w 2115556"/>
                <a:gd name="connsiteY2" fmla="*/ 386315 h 2079100"/>
                <a:gd name="connsiteX3" fmla="*/ 2115556 w 2115556"/>
                <a:gd name="connsiteY3" fmla="*/ 2062765 h 2079100"/>
                <a:gd name="connsiteX4" fmla="*/ 2100710 w 2115556"/>
                <a:gd name="connsiteY4" fmla="*/ 2079100 h 2079100"/>
                <a:gd name="connsiteX5" fmla="*/ 348370 w 2115556"/>
                <a:gd name="connsiteY5" fmla="*/ 2079100 h 2079100"/>
                <a:gd name="connsiteX6" fmla="*/ 279625 w 2115556"/>
                <a:gd name="connsiteY6" fmla="*/ 2003461 h 2079100"/>
                <a:gd name="connsiteX7" fmla="*/ 0 w 2115556"/>
                <a:gd name="connsiteY7" fmla="*/ 1224540 h 2079100"/>
                <a:gd name="connsiteX8" fmla="*/ 1224540 w 2115556"/>
                <a:gd name="connsiteY8" fmla="*/ 0 h 207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5556" h="2079100">
                  <a:moveTo>
                    <a:pt x="1224540" y="0"/>
                  </a:moveTo>
                  <a:cubicBezTo>
                    <a:pt x="1562687" y="0"/>
                    <a:pt x="1868823" y="137062"/>
                    <a:pt x="2090421" y="358660"/>
                  </a:cubicBezTo>
                  <a:lnTo>
                    <a:pt x="2115556" y="386315"/>
                  </a:lnTo>
                  <a:lnTo>
                    <a:pt x="2115556" y="2062765"/>
                  </a:lnTo>
                  <a:lnTo>
                    <a:pt x="2100710" y="2079100"/>
                  </a:lnTo>
                  <a:lnTo>
                    <a:pt x="348370" y="2079100"/>
                  </a:lnTo>
                  <a:lnTo>
                    <a:pt x="279625" y="2003461"/>
                  </a:lnTo>
                  <a:cubicBezTo>
                    <a:pt x="104938" y="1791789"/>
                    <a:pt x="0" y="1520419"/>
                    <a:pt x="0" y="1224540"/>
                  </a:cubicBezTo>
                  <a:cubicBezTo>
                    <a:pt x="0" y="548245"/>
                    <a:pt x="548245" y="0"/>
                    <a:pt x="1224540" y="0"/>
                  </a:cubicBez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675">
                <a:solidFill>
                  <a:schemeClr val="bg1"/>
                </a:solidFill>
                <a:latin typeface="+mj-lt"/>
              </a:endParaRPr>
            </a:p>
          </p:txBody>
        </p:sp>
        <p:sp>
          <p:nvSpPr>
            <p:cNvPr id="56" name="Freeform: Shape 55">
              <a:extLst>
                <a:ext uri="{FF2B5EF4-FFF2-40B4-BE49-F238E27FC236}">
                  <a16:creationId xmlns:a16="http://schemas.microsoft.com/office/drawing/2014/main" id="{755AC65C-13EF-4182-AA3C-62BE165CC033}"/>
                </a:ext>
              </a:extLst>
            </p:cNvPr>
            <p:cNvSpPr/>
            <p:nvPr/>
          </p:nvSpPr>
          <p:spPr>
            <a:xfrm>
              <a:off x="-1" y="-1"/>
              <a:ext cx="510196" cy="538336"/>
            </a:xfrm>
            <a:custGeom>
              <a:avLst/>
              <a:gdLst>
                <a:gd name="connsiteX0" fmla="*/ 0 w 510196"/>
                <a:gd name="connsiteY0" fmla="*/ 0 h 538336"/>
                <a:gd name="connsiteX1" fmla="*/ 459276 w 510196"/>
                <a:gd name="connsiteY1" fmla="*/ 0 h 538336"/>
                <a:gd name="connsiteX2" fmla="*/ 482126 w 510196"/>
                <a:gd name="connsiteY2" fmla="*/ 42098 h 538336"/>
                <a:gd name="connsiteX3" fmla="*/ 510196 w 510196"/>
                <a:gd name="connsiteY3" fmla="*/ 181136 h 538336"/>
                <a:gd name="connsiteX4" fmla="*/ 152996 w 510196"/>
                <a:gd name="connsiteY4" fmla="*/ 538336 h 538336"/>
                <a:gd name="connsiteX5" fmla="*/ 13958 w 510196"/>
                <a:gd name="connsiteY5" fmla="*/ 510266 h 538336"/>
                <a:gd name="connsiteX6" fmla="*/ 0 w 510196"/>
                <a:gd name="connsiteY6" fmla="*/ 502690 h 538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196" h="538336">
                  <a:moveTo>
                    <a:pt x="0" y="0"/>
                  </a:moveTo>
                  <a:lnTo>
                    <a:pt x="459276" y="0"/>
                  </a:lnTo>
                  <a:lnTo>
                    <a:pt x="482126" y="42098"/>
                  </a:lnTo>
                  <a:cubicBezTo>
                    <a:pt x="500201" y="84833"/>
                    <a:pt x="510196" y="131817"/>
                    <a:pt x="510196" y="181136"/>
                  </a:cubicBezTo>
                  <a:cubicBezTo>
                    <a:pt x="510196" y="378412"/>
                    <a:pt x="350272" y="538336"/>
                    <a:pt x="152996" y="538336"/>
                  </a:cubicBezTo>
                  <a:cubicBezTo>
                    <a:pt x="103677" y="538336"/>
                    <a:pt x="56693" y="528341"/>
                    <a:pt x="13958" y="510266"/>
                  </a:cubicBezTo>
                  <a:lnTo>
                    <a:pt x="0" y="50269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675">
                <a:solidFill>
                  <a:schemeClr val="bg1"/>
                </a:solidFill>
                <a:latin typeface="+mj-lt"/>
              </a:endParaRPr>
            </a:p>
          </p:txBody>
        </p:sp>
        <p:sp>
          <p:nvSpPr>
            <p:cNvPr id="58" name="Freeform: Shape 57">
              <a:extLst>
                <a:ext uri="{FF2B5EF4-FFF2-40B4-BE49-F238E27FC236}">
                  <a16:creationId xmlns:a16="http://schemas.microsoft.com/office/drawing/2014/main" id="{E40DA8D2-FA4B-4282-9D44-48C27B63A153}"/>
                </a:ext>
              </a:extLst>
            </p:cNvPr>
            <p:cNvSpPr/>
            <p:nvPr/>
          </p:nvSpPr>
          <p:spPr>
            <a:xfrm>
              <a:off x="10528695" y="1"/>
              <a:ext cx="554074" cy="282754"/>
            </a:xfrm>
            <a:custGeom>
              <a:avLst/>
              <a:gdLst>
                <a:gd name="connsiteX0" fmla="*/ 644 w 309162"/>
                <a:gd name="connsiteY0" fmla="*/ 0 h 157771"/>
                <a:gd name="connsiteX1" fmla="*/ 308518 w 309162"/>
                <a:gd name="connsiteY1" fmla="*/ 0 h 157771"/>
                <a:gd name="connsiteX2" fmla="*/ 309162 w 309162"/>
                <a:gd name="connsiteY2" fmla="*/ 3190 h 157771"/>
                <a:gd name="connsiteX3" fmla="*/ 154581 w 309162"/>
                <a:gd name="connsiteY3" fmla="*/ 157771 h 157771"/>
                <a:gd name="connsiteX4" fmla="*/ 0 w 309162"/>
                <a:gd name="connsiteY4" fmla="*/ 3190 h 157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162" h="157771">
                  <a:moveTo>
                    <a:pt x="644" y="0"/>
                  </a:moveTo>
                  <a:lnTo>
                    <a:pt x="308518" y="0"/>
                  </a:lnTo>
                  <a:lnTo>
                    <a:pt x="309162" y="3190"/>
                  </a:lnTo>
                  <a:cubicBezTo>
                    <a:pt x="309162" y="88563"/>
                    <a:pt x="239954" y="157771"/>
                    <a:pt x="154581" y="157771"/>
                  </a:cubicBezTo>
                  <a:cubicBezTo>
                    <a:pt x="69208" y="157771"/>
                    <a:pt x="0" y="88563"/>
                    <a:pt x="0" y="3190"/>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675">
                <a:solidFill>
                  <a:schemeClr val="bg1"/>
                </a:solidFill>
                <a:latin typeface="+mj-lt"/>
              </a:endParaRPr>
            </a:p>
          </p:txBody>
        </p:sp>
        <p:sp>
          <p:nvSpPr>
            <p:cNvPr id="10" name="Oval 9">
              <a:extLst>
                <a:ext uri="{FF2B5EF4-FFF2-40B4-BE49-F238E27FC236}">
                  <a16:creationId xmlns:a16="http://schemas.microsoft.com/office/drawing/2014/main" id="{99065014-CB18-414D-A527-31ECC45700AB}"/>
                </a:ext>
              </a:extLst>
            </p:cNvPr>
            <p:cNvSpPr/>
            <p:nvPr/>
          </p:nvSpPr>
          <p:spPr>
            <a:xfrm>
              <a:off x="504140" y="1132500"/>
              <a:ext cx="84680" cy="8468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61" name="Freeform: Shape 60">
              <a:extLst>
                <a:ext uri="{FF2B5EF4-FFF2-40B4-BE49-F238E27FC236}">
                  <a16:creationId xmlns:a16="http://schemas.microsoft.com/office/drawing/2014/main" id="{8F39E27A-56C1-4328-8DF1-2DA147C78483}"/>
                </a:ext>
              </a:extLst>
            </p:cNvPr>
            <p:cNvSpPr/>
            <p:nvPr/>
          </p:nvSpPr>
          <p:spPr>
            <a:xfrm>
              <a:off x="12051348" y="5576515"/>
              <a:ext cx="137603" cy="210490"/>
            </a:xfrm>
            <a:custGeom>
              <a:avLst/>
              <a:gdLst>
                <a:gd name="connsiteX0" fmla="*/ 105245 w 137603"/>
                <a:gd name="connsiteY0" fmla="*/ 0 h 210490"/>
                <a:gd name="connsiteX1" fmla="*/ 137603 w 137603"/>
                <a:gd name="connsiteY1" fmla="*/ 6533 h 210490"/>
                <a:gd name="connsiteX2" fmla="*/ 137603 w 137603"/>
                <a:gd name="connsiteY2" fmla="*/ 203957 h 210490"/>
                <a:gd name="connsiteX3" fmla="*/ 105245 w 137603"/>
                <a:gd name="connsiteY3" fmla="*/ 210490 h 210490"/>
                <a:gd name="connsiteX4" fmla="*/ 0 w 137603"/>
                <a:gd name="connsiteY4" fmla="*/ 105245 h 210490"/>
                <a:gd name="connsiteX5" fmla="*/ 105245 w 137603"/>
                <a:gd name="connsiteY5" fmla="*/ 0 h 21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603" h="210490">
                  <a:moveTo>
                    <a:pt x="105245" y="0"/>
                  </a:moveTo>
                  <a:lnTo>
                    <a:pt x="137603" y="6533"/>
                  </a:lnTo>
                  <a:lnTo>
                    <a:pt x="137603" y="203957"/>
                  </a:lnTo>
                  <a:lnTo>
                    <a:pt x="105245" y="210490"/>
                  </a:lnTo>
                  <a:cubicBezTo>
                    <a:pt x="47120" y="210490"/>
                    <a:pt x="0" y="163370"/>
                    <a:pt x="0" y="105245"/>
                  </a:cubicBezTo>
                  <a:cubicBezTo>
                    <a:pt x="0" y="47120"/>
                    <a:pt x="47120" y="0"/>
                    <a:pt x="105245" y="0"/>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675">
                <a:solidFill>
                  <a:schemeClr val="bg1"/>
                </a:solidFill>
                <a:latin typeface="+mj-lt"/>
              </a:endParaRPr>
            </a:p>
          </p:txBody>
        </p:sp>
      </p:grpSp>
      <p:sp>
        <p:nvSpPr>
          <p:cNvPr id="4" name="Date Placeholder 3">
            <a:extLst>
              <a:ext uri="{FF2B5EF4-FFF2-40B4-BE49-F238E27FC236}">
                <a16:creationId xmlns:a16="http://schemas.microsoft.com/office/drawing/2014/main" id="{442C5EC6-E331-4312-AC12-56D55F7D2B15}"/>
              </a:ext>
            </a:extLst>
          </p:cNvPr>
          <p:cNvSpPr>
            <a:spLocks noGrp="1"/>
          </p:cNvSpPr>
          <p:nvPr>
            <p:ph type="dt" sz="half" idx="2"/>
          </p:nvPr>
        </p:nvSpPr>
        <p:spPr>
          <a:xfrm>
            <a:off x="582930" y="6488269"/>
            <a:ext cx="2057400" cy="233209"/>
          </a:xfrm>
          <a:prstGeom prst="rect">
            <a:avLst/>
          </a:prstGeom>
        </p:spPr>
        <p:txBody>
          <a:bodyPr vert="horz" lIns="91440" tIns="45720" rIns="91440" bIns="45720" rtlCol="0" anchor="ctr"/>
          <a:lstStyle>
            <a:lvl1pPr algn="l">
              <a:defRPr sz="750">
                <a:solidFill>
                  <a:schemeClr val="tx1">
                    <a:tint val="75000"/>
                  </a:schemeClr>
                </a:solidFill>
              </a:defRPr>
            </a:lvl1pPr>
          </a:lstStyle>
          <a:p>
            <a:fld id="{4A8D24A4-5FEC-4062-8995-EB21925B3B40}" type="datetime1">
              <a:rPr lang="en-US" smtClean="0"/>
              <a:t>9/19/2024</a:t>
            </a:fld>
            <a:endParaRPr lang="en-US" sz="750"/>
          </a:p>
        </p:txBody>
      </p:sp>
      <p:sp>
        <p:nvSpPr>
          <p:cNvPr id="5" name="Footer Placeholder 4">
            <a:extLst>
              <a:ext uri="{FF2B5EF4-FFF2-40B4-BE49-F238E27FC236}">
                <a16:creationId xmlns:a16="http://schemas.microsoft.com/office/drawing/2014/main" id="{3337FC5D-92B2-4B4D-8111-6EDEF280692A}"/>
              </a:ext>
            </a:extLst>
          </p:cNvPr>
          <p:cNvSpPr>
            <a:spLocks noGrp="1"/>
          </p:cNvSpPr>
          <p:nvPr>
            <p:ph type="ftr" sz="quarter" idx="3"/>
          </p:nvPr>
        </p:nvSpPr>
        <p:spPr>
          <a:xfrm>
            <a:off x="3028950" y="6488269"/>
            <a:ext cx="3086100" cy="233209"/>
          </a:xfrm>
          <a:prstGeom prst="rect">
            <a:avLst/>
          </a:prstGeom>
        </p:spPr>
        <p:txBody>
          <a:bodyPr vert="horz" lIns="91440" tIns="45720" rIns="91440" bIns="45720" rtlCol="0" anchor="ctr"/>
          <a:lstStyle>
            <a:lvl1pPr algn="ctr">
              <a:defRPr sz="750">
                <a:solidFill>
                  <a:schemeClr val="tx1">
                    <a:tint val="75000"/>
                  </a:schemeClr>
                </a:solidFill>
              </a:defRPr>
            </a:lvl1pPr>
          </a:lstStyle>
          <a:p>
            <a:endParaRPr lang="en-US" sz="750"/>
          </a:p>
        </p:txBody>
      </p:sp>
      <p:sp>
        <p:nvSpPr>
          <p:cNvPr id="6" name="Slide Number Placeholder 5">
            <a:extLst>
              <a:ext uri="{FF2B5EF4-FFF2-40B4-BE49-F238E27FC236}">
                <a16:creationId xmlns:a16="http://schemas.microsoft.com/office/drawing/2014/main" id="{723A104D-C777-4A6E-8A43-F94028E5E311}"/>
              </a:ext>
            </a:extLst>
          </p:cNvPr>
          <p:cNvSpPr>
            <a:spLocks noGrp="1"/>
          </p:cNvSpPr>
          <p:nvPr>
            <p:ph type="sldNum" sz="quarter" idx="4"/>
          </p:nvPr>
        </p:nvSpPr>
        <p:spPr>
          <a:xfrm>
            <a:off x="6519863" y="6488269"/>
            <a:ext cx="2057400" cy="233209"/>
          </a:xfrm>
          <a:prstGeom prst="rect">
            <a:avLst/>
          </a:prstGeom>
        </p:spPr>
        <p:txBody>
          <a:bodyPr vert="horz" lIns="91440" tIns="45720" rIns="91440" bIns="45720" rtlCol="0" anchor="ctr"/>
          <a:lstStyle>
            <a:lvl1pPr algn="r">
              <a:defRPr sz="750">
                <a:solidFill>
                  <a:schemeClr val="tx1">
                    <a:tint val="75000"/>
                  </a:schemeClr>
                </a:solidFill>
              </a:defRPr>
            </a:lvl1pPr>
          </a:lstStyle>
          <a:p>
            <a:fld id="{35747434-7036-48DB-A148-6B3D8EE75CDA}" type="slidenum">
              <a:rPr lang="en-US" smtClean="0"/>
              <a:pPr/>
              <a:t>‹#›</a:t>
            </a:fld>
            <a:endParaRPr lang="en-US" sz="750"/>
          </a:p>
        </p:txBody>
      </p:sp>
      <p:sp>
        <p:nvSpPr>
          <p:cNvPr id="2" name="Title Placeholder 1">
            <a:extLst>
              <a:ext uri="{FF2B5EF4-FFF2-40B4-BE49-F238E27FC236}">
                <a16:creationId xmlns:a16="http://schemas.microsoft.com/office/drawing/2014/main" id="{12D3A74F-6169-4D30-A245-B46D738BEA81}"/>
              </a:ext>
            </a:extLst>
          </p:cNvPr>
          <p:cNvSpPr>
            <a:spLocks noGrp="1"/>
          </p:cNvSpPr>
          <p:nvPr>
            <p:ph type="title"/>
          </p:nvPr>
        </p:nvSpPr>
        <p:spPr>
          <a:xfrm>
            <a:off x="582930" y="365126"/>
            <a:ext cx="7994333"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877E64-7A05-44DA-81FA-6EF4806BBF0E}"/>
              </a:ext>
            </a:extLst>
          </p:cNvPr>
          <p:cNvSpPr>
            <a:spLocks noGrp="1"/>
          </p:cNvSpPr>
          <p:nvPr>
            <p:ph type="body" idx="1"/>
          </p:nvPr>
        </p:nvSpPr>
        <p:spPr>
          <a:xfrm>
            <a:off x="582930" y="1825625"/>
            <a:ext cx="7994333"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4289550"/>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sldNum="0" hdr="0" ftr="0" dt="0"/>
  <p:txStyles>
    <p:titleStyle>
      <a:lvl1pPr algn="l" defTabSz="685800" rtl="0" eaLnBrk="1" latinLnBrk="0" hangingPunct="1">
        <a:lnSpc>
          <a:spcPct val="90000"/>
        </a:lnSpc>
        <a:spcBef>
          <a:spcPct val="0"/>
        </a:spcBef>
        <a:buNone/>
        <a:defRPr sz="4050" kern="1200">
          <a:solidFill>
            <a:schemeClr val="tx2"/>
          </a:solidFill>
          <a:latin typeface="+mj-lt"/>
          <a:ea typeface="+mj-ea"/>
          <a:cs typeface="+mj-cs"/>
        </a:defRPr>
      </a:lvl1pPr>
    </p:titleStyle>
    <p:bodyStyle>
      <a:lvl1pPr marL="171450" indent="-171450" algn="l" defTabSz="685800" rtl="0" eaLnBrk="1" latinLnBrk="0" hangingPunct="1">
        <a:lnSpc>
          <a:spcPct val="90000"/>
        </a:lnSpc>
        <a:spcBef>
          <a:spcPts val="750"/>
        </a:spcBef>
        <a:buClr>
          <a:schemeClr val="tx2">
            <a:lumMod val="75000"/>
            <a:lumOff val="25000"/>
          </a:schemeClr>
        </a:buClr>
        <a:buFont typeface="Arial" panose="020B0604020202020204" pitchFamily="34" charset="0"/>
        <a:buChar char="•"/>
        <a:defRPr sz="1500" kern="1200">
          <a:solidFill>
            <a:schemeClr val="tx2"/>
          </a:solidFill>
          <a:latin typeface="+mn-lt"/>
          <a:ea typeface="+mn-ea"/>
          <a:cs typeface="+mn-cs"/>
        </a:defRPr>
      </a:lvl1pPr>
      <a:lvl2pPr marL="514350" indent="-171450" algn="l" defTabSz="685800" rtl="0" eaLnBrk="1" latinLnBrk="0" hangingPunct="1">
        <a:lnSpc>
          <a:spcPct val="90000"/>
        </a:lnSpc>
        <a:spcBef>
          <a:spcPts val="375"/>
        </a:spcBef>
        <a:buClr>
          <a:schemeClr val="tx2">
            <a:lumMod val="75000"/>
            <a:lumOff val="25000"/>
          </a:schemeClr>
        </a:buClr>
        <a:buFont typeface="Arial" panose="020B0604020202020204" pitchFamily="34" charset="0"/>
        <a:buChar char="•"/>
        <a:defRPr sz="1350" kern="1200">
          <a:solidFill>
            <a:schemeClr val="tx2"/>
          </a:solidFill>
          <a:latin typeface="+mn-lt"/>
          <a:ea typeface="+mn-ea"/>
          <a:cs typeface="+mn-cs"/>
        </a:defRPr>
      </a:lvl2pPr>
      <a:lvl3pPr marL="857250" indent="-171450" algn="l" defTabSz="685800" rtl="0" eaLnBrk="1" latinLnBrk="0" hangingPunct="1">
        <a:lnSpc>
          <a:spcPct val="90000"/>
        </a:lnSpc>
        <a:spcBef>
          <a:spcPts val="375"/>
        </a:spcBef>
        <a:buClr>
          <a:schemeClr val="tx2">
            <a:lumMod val="75000"/>
            <a:lumOff val="25000"/>
          </a:schemeClr>
        </a:buClr>
        <a:buFont typeface="Arial" panose="020B0604020202020204" pitchFamily="34" charset="0"/>
        <a:buChar char="•"/>
        <a:defRPr sz="1200" kern="1200">
          <a:solidFill>
            <a:schemeClr val="tx2"/>
          </a:solidFill>
          <a:latin typeface="+mn-lt"/>
          <a:ea typeface="+mn-ea"/>
          <a:cs typeface="+mn-cs"/>
        </a:defRPr>
      </a:lvl3pPr>
      <a:lvl4pPr marL="1200150" indent="-171450" algn="l" defTabSz="685800" rtl="0" eaLnBrk="1" latinLnBrk="0" hangingPunct="1">
        <a:lnSpc>
          <a:spcPct val="90000"/>
        </a:lnSpc>
        <a:spcBef>
          <a:spcPts val="375"/>
        </a:spcBef>
        <a:buClr>
          <a:schemeClr val="tx2">
            <a:lumMod val="75000"/>
            <a:lumOff val="25000"/>
          </a:schemeClr>
        </a:buClr>
        <a:buFont typeface="Arial" panose="020B0604020202020204" pitchFamily="34" charset="0"/>
        <a:buChar char="•"/>
        <a:defRPr sz="1050" kern="1200">
          <a:solidFill>
            <a:schemeClr val="tx2"/>
          </a:solidFill>
          <a:latin typeface="+mn-lt"/>
          <a:ea typeface="+mn-ea"/>
          <a:cs typeface="+mn-cs"/>
        </a:defRPr>
      </a:lvl4pPr>
      <a:lvl5pPr marL="1543050" indent="-171450" algn="l" defTabSz="685800" rtl="0" eaLnBrk="1" latinLnBrk="0" hangingPunct="1">
        <a:lnSpc>
          <a:spcPct val="90000"/>
        </a:lnSpc>
        <a:spcBef>
          <a:spcPts val="375"/>
        </a:spcBef>
        <a:buClr>
          <a:schemeClr val="tx2">
            <a:lumMod val="75000"/>
            <a:lumOff val="25000"/>
          </a:schemeClr>
        </a:buClr>
        <a:buFont typeface="Arial" panose="020B0604020202020204" pitchFamily="34" charset="0"/>
        <a:buChar char="•"/>
        <a:defRPr sz="105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834A7A-80FB-4A4A-C806-6E81B2FCF29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913851-2999-8C4C-4574-DB473D50888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99CEE3-E602-12DD-6C49-3DA3614673B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12B831D1-95B5-4BD5-9976-4D9169BF718E}" type="datetimeFigureOut">
              <a:rPr lang="en-US" smtClean="0"/>
              <a:t>9/19/2024</a:t>
            </a:fld>
            <a:endParaRPr lang="en-US"/>
          </a:p>
        </p:txBody>
      </p:sp>
      <p:sp>
        <p:nvSpPr>
          <p:cNvPr id="5" name="Footer Placeholder 4">
            <a:extLst>
              <a:ext uri="{FF2B5EF4-FFF2-40B4-BE49-F238E27FC236}">
                <a16:creationId xmlns:a16="http://schemas.microsoft.com/office/drawing/2014/main" id="{E32EC028-9936-48F0-1DB1-505A7C50E8C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570DD20-7E3D-AA8E-F669-3A42B2A81F2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32DD74AB-5BC4-43B5-80BA-C279C3EBB756}" type="slidenum">
              <a:rPr lang="en-US" smtClean="0"/>
              <a:t>‹#›</a:t>
            </a:fld>
            <a:endParaRPr lang="en-US"/>
          </a:p>
        </p:txBody>
      </p:sp>
    </p:spTree>
    <p:extLst>
      <p:ext uri="{BB962C8B-B14F-4D97-AF65-F5344CB8AC3E}">
        <p14:creationId xmlns:p14="http://schemas.microsoft.com/office/powerpoint/2010/main" val="240860036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84152A-7FE0-4708-B7C1-DBEC8F133766}"/>
              </a:ext>
            </a:extLst>
          </p:cNvPr>
          <p:cNvSpPr>
            <a:spLocks noGrp="1"/>
          </p:cNvSpPr>
          <p:nvPr>
            <p:ph type="title"/>
          </p:nvPr>
        </p:nvSpPr>
        <p:spPr>
          <a:xfrm>
            <a:off x="1072174" y="1041622"/>
            <a:ext cx="6928826" cy="861383"/>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B911AB53-BAF9-439D-9451-47193CF2FF8E}"/>
              </a:ext>
            </a:extLst>
          </p:cNvPr>
          <p:cNvSpPr>
            <a:spLocks noGrp="1"/>
          </p:cNvSpPr>
          <p:nvPr>
            <p:ph type="body" idx="1"/>
          </p:nvPr>
        </p:nvSpPr>
        <p:spPr>
          <a:xfrm>
            <a:off x="1072174" y="2286000"/>
            <a:ext cx="6928826" cy="3810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B96D9F-562A-496F-A530-A561994DC5EF}"/>
              </a:ext>
            </a:extLst>
          </p:cNvPr>
          <p:cNvSpPr>
            <a:spLocks noGrp="1"/>
          </p:cNvSpPr>
          <p:nvPr>
            <p:ph type="dt" sz="half" idx="2"/>
          </p:nvPr>
        </p:nvSpPr>
        <p:spPr>
          <a:xfrm rot="5400000">
            <a:off x="7519154" y="4936959"/>
            <a:ext cx="2673295" cy="273844"/>
          </a:xfrm>
          <a:prstGeom prst="rect">
            <a:avLst/>
          </a:prstGeom>
        </p:spPr>
        <p:txBody>
          <a:bodyPr vert="horz" lIns="91440" tIns="45720" rIns="91440" bIns="45720" rtlCol="0" anchor="ctr"/>
          <a:lstStyle>
            <a:lvl1pPr algn="l">
              <a:defRPr sz="525" b="1" cap="all" spc="225" baseline="0">
                <a:solidFill>
                  <a:schemeClr val="tx1"/>
                </a:solidFill>
              </a:defRPr>
            </a:lvl1pPr>
          </a:lstStyle>
          <a:p>
            <a:fld id="{3C2B07E4-CDF9-4C88-A2F3-04620E58224D}" type="datetimeFigureOut">
              <a:rPr lang="en-US" smtClean="0"/>
              <a:pPr/>
              <a:t>9/19/2024</a:t>
            </a:fld>
            <a:endParaRPr lang="en-US"/>
          </a:p>
        </p:txBody>
      </p:sp>
      <p:sp>
        <p:nvSpPr>
          <p:cNvPr id="5" name="Footer Placeholder 4">
            <a:extLst>
              <a:ext uri="{FF2B5EF4-FFF2-40B4-BE49-F238E27FC236}">
                <a16:creationId xmlns:a16="http://schemas.microsoft.com/office/drawing/2014/main" id="{CC3060FE-AAC3-4FAE-9EB4-BCAE72D95670}"/>
              </a:ext>
            </a:extLst>
          </p:cNvPr>
          <p:cNvSpPr>
            <a:spLocks noGrp="1"/>
          </p:cNvSpPr>
          <p:nvPr>
            <p:ph type="ftr" sz="quarter" idx="3"/>
          </p:nvPr>
        </p:nvSpPr>
        <p:spPr>
          <a:xfrm rot="5400000">
            <a:off x="7521088" y="1655534"/>
            <a:ext cx="2669427" cy="273844"/>
          </a:xfrm>
          <a:prstGeom prst="rect">
            <a:avLst/>
          </a:prstGeom>
        </p:spPr>
        <p:txBody>
          <a:bodyPr vert="horz" lIns="91440" tIns="45720" rIns="91440" bIns="45720" rtlCol="0" anchor="ctr"/>
          <a:lstStyle>
            <a:lvl1pPr algn="r">
              <a:defRPr sz="525" b="1" cap="all" spc="225"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4777EDB2-8F31-42FA-B253-62D241466385}"/>
              </a:ext>
            </a:extLst>
          </p:cNvPr>
          <p:cNvSpPr>
            <a:spLocks noGrp="1"/>
          </p:cNvSpPr>
          <p:nvPr>
            <p:ph type="sldNum" sz="quarter" idx="4"/>
          </p:nvPr>
        </p:nvSpPr>
        <p:spPr>
          <a:xfrm>
            <a:off x="8619681" y="3219853"/>
            <a:ext cx="472240" cy="429830"/>
          </a:xfrm>
          <a:prstGeom prst="rect">
            <a:avLst/>
          </a:prstGeom>
        </p:spPr>
        <p:txBody>
          <a:bodyPr vert="horz" lIns="91440" tIns="45720" rIns="91440" bIns="45720" rtlCol="0" anchor="ctr"/>
          <a:lstStyle>
            <a:lvl1pPr algn="ctr">
              <a:defRPr sz="1200" b="1">
                <a:solidFill>
                  <a:schemeClr val="tx1">
                    <a:tint val="75000"/>
                  </a:schemeClr>
                </a:solidFill>
                <a:latin typeface="+mj-lt"/>
              </a:defRPr>
            </a:lvl1pPr>
          </a:lstStyle>
          <a:p>
            <a:fld id="{EFE71E98-A417-4ECC-ACEB-C0490C20DB04}" type="slidenum">
              <a:rPr lang="en-US" smtClean="0"/>
              <a:pPr/>
              <a:t>‹#›</a:t>
            </a:fld>
            <a:endParaRPr lang="en-US"/>
          </a:p>
        </p:txBody>
      </p:sp>
    </p:spTree>
    <p:extLst>
      <p:ext uri="{BB962C8B-B14F-4D97-AF65-F5344CB8AC3E}">
        <p14:creationId xmlns:p14="http://schemas.microsoft.com/office/powerpoint/2010/main" val="1081240833"/>
      </p:ext>
    </p:extLst>
  </p:cSld>
  <p:clrMap bg1="dk1" tx1="lt1" bg2="dk2" tx2="lt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l" defTabSz="685800" rtl="0" eaLnBrk="1" latinLnBrk="0" hangingPunct="1">
        <a:lnSpc>
          <a:spcPct val="120000"/>
        </a:lnSpc>
        <a:spcBef>
          <a:spcPct val="0"/>
        </a:spcBef>
        <a:buNone/>
        <a:defRPr sz="2100" b="1" kern="1200" cap="all" spc="450" baseline="0">
          <a:solidFill>
            <a:schemeClr val="tx1"/>
          </a:solidFill>
          <a:latin typeface="+mj-lt"/>
          <a:ea typeface="+mj-ea"/>
          <a:cs typeface="+mj-cs"/>
        </a:defRPr>
      </a:lvl1pPr>
    </p:titleStyle>
    <p:bodyStyle>
      <a:lvl1pPr marL="205740" indent="-205740" algn="l" defTabSz="685800" rtl="0" eaLnBrk="1" latinLnBrk="0" hangingPunct="1">
        <a:lnSpc>
          <a:spcPct val="130000"/>
        </a:lnSpc>
        <a:spcBef>
          <a:spcPts val="750"/>
        </a:spcBef>
        <a:buSzPct val="85000"/>
        <a:buFont typeface="Arial" panose="020B0604020202020204" pitchFamily="34" charset="0"/>
        <a:buChar char="•"/>
        <a:defRPr sz="1350" kern="1200">
          <a:solidFill>
            <a:schemeClr val="tx1"/>
          </a:solidFill>
          <a:latin typeface="+mn-lt"/>
          <a:ea typeface="+mn-ea"/>
          <a:cs typeface="+mn-cs"/>
        </a:defRPr>
      </a:lvl1pPr>
      <a:lvl2pPr marL="205740" indent="0" algn="l" defTabSz="685800" rtl="0" eaLnBrk="1" latinLnBrk="0" hangingPunct="1">
        <a:lnSpc>
          <a:spcPct val="130000"/>
        </a:lnSpc>
        <a:spcBef>
          <a:spcPts val="375"/>
        </a:spcBef>
        <a:buSzPct val="85000"/>
        <a:buFontTx/>
        <a:buNone/>
        <a:defRPr sz="1200" b="1" kern="1200">
          <a:solidFill>
            <a:schemeClr val="tx1"/>
          </a:solidFill>
          <a:latin typeface="+mn-lt"/>
          <a:ea typeface="+mn-ea"/>
          <a:cs typeface="+mn-cs"/>
        </a:defRPr>
      </a:lvl2pPr>
      <a:lvl3pPr marL="342900" indent="-137160" algn="l" defTabSz="685800" rtl="0" eaLnBrk="1" latinLnBrk="0" hangingPunct="1">
        <a:lnSpc>
          <a:spcPct val="130000"/>
        </a:lnSpc>
        <a:spcBef>
          <a:spcPts val="375"/>
        </a:spcBef>
        <a:buSzPct val="85000"/>
        <a:buFont typeface="Arial" panose="020B0604020202020204" pitchFamily="34" charset="0"/>
        <a:buChar char="•"/>
        <a:defRPr sz="1050" kern="1200">
          <a:solidFill>
            <a:schemeClr val="tx1"/>
          </a:solidFill>
          <a:latin typeface="+mn-lt"/>
          <a:ea typeface="+mn-ea"/>
          <a:cs typeface="+mn-cs"/>
        </a:defRPr>
      </a:lvl3pPr>
      <a:lvl4pPr marL="349758" indent="0" algn="l" defTabSz="685800" rtl="0" eaLnBrk="1" latinLnBrk="0" hangingPunct="1">
        <a:lnSpc>
          <a:spcPct val="130000"/>
        </a:lnSpc>
        <a:spcBef>
          <a:spcPts val="375"/>
        </a:spcBef>
        <a:buSzPct val="85000"/>
        <a:buFontTx/>
        <a:buNone/>
        <a:defRPr sz="900" b="1" kern="1200">
          <a:solidFill>
            <a:schemeClr val="tx1"/>
          </a:solidFill>
          <a:latin typeface="+mn-lt"/>
          <a:ea typeface="+mn-ea"/>
          <a:cs typeface="+mn-cs"/>
        </a:defRPr>
      </a:lvl4pPr>
      <a:lvl5pPr marL="480060" indent="-137160" algn="l" defTabSz="685800" rtl="0" eaLnBrk="1" latinLnBrk="0" hangingPunct="1">
        <a:lnSpc>
          <a:spcPct val="130000"/>
        </a:lnSpc>
        <a:spcBef>
          <a:spcPts val="375"/>
        </a:spcBef>
        <a:buSzPct val="85000"/>
        <a:buFont typeface="Arial" panose="020B0604020202020204" pitchFamily="34" charset="0"/>
        <a:buChar char="•"/>
        <a:defRPr sz="9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9/19/2024</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059765397"/>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pxhere.com/en/photo/539107" TargetMode="External"/><Relationship Id="rId13" Type="http://schemas.microsoft.com/office/2007/relationships/diagramDrawing" Target="../diagrams/drawing1.xml"/><Relationship Id="rId3" Type="http://schemas.openxmlformats.org/officeDocument/2006/relationships/hyperlink" Target="http://www.google.com/url?sa=i&amp;rct=j&amp;q=curriculum%20night&amp;source=images&amp;cd=&amp;cad=rja&amp;docid=Wpv-nLCf3ETJ3M&amp;tbnid=z7g7E5wT0Nq5YM:&amp;ved=0CAUQjRw&amp;url=http://mrsviasclass.cmswiki.wikispaces.net/curriculum+night&amp;ei=MFQtUsjqMqfDigLGiIH4Bg&amp;psig=AFQjCNE2pKMunyUmbvL2bjJlFuqQxY5Whg&amp;ust=1378788437438294" TargetMode="External"/><Relationship Id="rId7" Type="http://schemas.openxmlformats.org/officeDocument/2006/relationships/image" Target="../media/image12.jpeg"/><Relationship Id="rId12"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s://www.mrhowd.com/lessons/third/" TargetMode="External"/><Relationship Id="rId11" Type="http://schemas.openxmlformats.org/officeDocument/2006/relationships/diagramQuickStyle" Target="../diagrams/quickStyle1.xml"/><Relationship Id="rId5" Type="http://schemas.openxmlformats.org/officeDocument/2006/relationships/image" Target="../media/image11.png"/><Relationship Id="rId10" Type="http://schemas.openxmlformats.org/officeDocument/2006/relationships/diagramLayout" Target="../diagrams/layout1.xml"/><Relationship Id="rId4" Type="http://schemas.openxmlformats.org/officeDocument/2006/relationships/image" Target="../media/image10.jpeg"/><Relationship Id="rId9"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hyperlink" Target="mailto:jpalmer@lwsd.org" TargetMode="Externa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61.xml"/><Relationship Id="rId5" Type="http://schemas.openxmlformats.org/officeDocument/2006/relationships/image" Target="../media/image28.sv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hyperlink" Target="http://www.google.com/imgres?imgurl&amp;imgrefurl=http://www.thejobpyramid.com/2013/01/18/2702/&amp;h=0&amp;w=0&amp;sz=1&amp;tbnid=twD4KnN9ckpPHM&amp;tbnh=163&amp;tbnw=309&amp;prev=/search?q=college&amp;tbm=isch&amp;tbo=u&amp;zoom=1&amp;q=college&amp;docid=vkZoEiioDybw2M&amp;hl=en&amp;ei=iU4tUrrUMOrhiALyuYAo&amp;ved=0CAEQsC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hyperlink" Target="http://www.google.com/url?sa=i&amp;rct=j&amp;q=globe+clipart&amp;source=images&amp;cd=&amp;cad=rja&amp;docid=GBT7cgwgaVuHHM&amp;tbnid=wxJAZ0FTC_fI0M:&amp;ved=0CAUQjRw&amp;url=http://www.clipartpal.com/clipart_pd/education/globe_10780.html&amp;ei=208tUsiZKKOKiALkwoDoDg&amp;bvm=bv.51773540,d.cGE&amp;psig=AFQjCNE-VO5as3c01GUTwvhlHCrkekEIpQ&amp;ust=1378787660640709" TargetMode="External"/><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hyperlink" Target="https://www.deviantart.com/zerochan923600/art/Watercolor-Giraffe-790694022"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hyperlink" Target="https://www.commonsense.org/education/digital-citizenship/curriculu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hyperlink" Target="https://www.peoplematters.in/article/leadership/emotional-intelligence-for-workplace-leaders-6171" TargetMode="External"/><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image" Target="../media/image41.jpeg"/><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lwsd.org/services/accelerated-programs" TargetMode="Externa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4173" name="Rectangle 4172">
            <a:extLst>
              <a:ext uri="{FF2B5EF4-FFF2-40B4-BE49-F238E27FC236}">
                <a16:creationId xmlns:a16="http://schemas.microsoft.com/office/drawing/2014/main" id="{E724B9E8-02C8-4B2E-8770-A00A67760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175" name="Picture 4174">
            <a:extLst>
              <a:ext uri="{FF2B5EF4-FFF2-40B4-BE49-F238E27FC236}">
                <a16:creationId xmlns:a16="http://schemas.microsoft.com/office/drawing/2014/main" id="{7B8AE548-0BFA-4792-9962-3375923C763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4177" name="Straight Connector 4176">
            <a:extLst>
              <a:ext uri="{FF2B5EF4-FFF2-40B4-BE49-F238E27FC236}">
                <a16:creationId xmlns:a16="http://schemas.microsoft.com/office/drawing/2014/main" id="{67639EF4-FA83-4D85-90FE-B831AF283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179" name="Straight Connector 4178">
            <a:extLst>
              <a:ext uri="{FF2B5EF4-FFF2-40B4-BE49-F238E27FC236}">
                <a16:creationId xmlns:a16="http://schemas.microsoft.com/office/drawing/2014/main" id="{77F5183C-A26A-4229-984A-7FCEB7EE2D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1"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181" name="Rectangle 4180">
            <a:extLst>
              <a:ext uri="{FF2B5EF4-FFF2-40B4-BE49-F238E27FC236}">
                <a16:creationId xmlns:a16="http://schemas.microsoft.com/office/drawing/2014/main" id="{88011AB3-F298-489B-9CDC-E4D0C6BF7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83" name="Straight Connector 4182">
            <a:extLst>
              <a:ext uri="{FF2B5EF4-FFF2-40B4-BE49-F238E27FC236}">
                <a16:creationId xmlns:a16="http://schemas.microsoft.com/office/drawing/2014/main" id="{BB644495-DD06-45AD-AA80-247F03A33D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4203" y="1847088"/>
            <a:ext cx="21236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185" name="Rectangle 4184">
            <a:extLst>
              <a:ext uri="{FF2B5EF4-FFF2-40B4-BE49-F238E27FC236}">
                <a16:creationId xmlns:a16="http://schemas.microsoft.com/office/drawing/2014/main" id="{97ECE6F9-C5A2-4F4F-960C-6971D0612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4187" name="Group 4186">
            <a:extLst>
              <a:ext uri="{FF2B5EF4-FFF2-40B4-BE49-F238E27FC236}">
                <a16:creationId xmlns:a16="http://schemas.microsoft.com/office/drawing/2014/main" id="{2816CFF4-7965-45A1-8E21-056F9AE41A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84541" y="482171"/>
            <a:ext cx="5670087" cy="5149101"/>
            <a:chOff x="7463258" y="583365"/>
            <a:chExt cx="7560115" cy="5181928"/>
          </a:xfrm>
        </p:grpSpPr>
        <p:sp>
          <p:nvSpPr>
            <p:cNvPr id="4188" name="Rectangle 4187">
              <a:extLst>
                <a:ext uri="{FF2B5EF4-FFF2-40B4-BE49-F238E27FC236}">
                  <a16:creationId xmlns:a16="http://schemas.microsoft.com/office/drawing/2014/main" id="{4D532C27-BB17-4043-95BB-B193D91754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8" y="583365"/>
              <a:ext cx="7560115"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89" name="Rectangle 4188">
              <a:extLst>
                <a:ext uri="{FF2B5EF4-FFF2-40B4-BE49-F238E27FC236}">
                  <a16:creationId xmlns:a16="http://schemas.microsoft.com/office/drawing/2014/main" id="{BF36FCA3-855B-4C42-871A-CE32957E6B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7" y="915807"/>
              <a:ext cx="69282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191" name="Rectangle 4190">
            <a:extLst>
              <a:ext uri="{FF2B5EF4-FFF2-40B4-BE49-F238E27FC236}">
                <a16:creationId xmlns:a16="http://schemas.microsoft.com/office/drawing/2014/main" id="{0105ED54-B9E7-4A77-A906-6931E7BC1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1903" y="977099"/>
            <a:ext cx="4960488" cy="4136205"/>
          </a:xfrm>
          <a:prstGeom prst="rect">
            <a:avLst/>
          </a:prstGeom>
          <a:solidFill>
            <a:srgbClr val="FFFFFE"/>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http://www.pasadenaisd.org/MediaProductions/stack%20of%20textbooks.jpg">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5891"/>
          <a:stretch/>
        </p:blipFill>
        <p:spPr bwMode="auto">
          <a:xfrm>
            <a:off x="3700445" y="1462662"/>
            <a:ext cx="2305541" cy="32454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text, clipart&#10;&#10;Description automatically generated">
            <a:extLst>
              <a:ext uri="{FF2B5EF4-FFF2-40B4-BE49-F238E27FC236}">
                <a16:creationId xmlns:a16="http://schemas.microsoft.com/office/drawing/2014/main" id="{A751B0EC-D7CD-F3BD-4D9B-B91A74986E25}"/>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497764" y="1878814"/>
            <a:ext cx="1688843" cy="333546"/>
          </a:xfrm>
          <a:prstGeom prst="rect">
            <a:avLst/>
          </a:prstGeom>
        </p:spPr>
      </p:pic>
      <p:pic>
        <p:nvPicPr>
          <p:cNvPr id="10" name="Picture 9" descr="A red surface with white text&#10;&#10;Description automatically generated with medium confidence">
            <a:extLst>
              <a:ext uri="{FF2B5EF4-FFF2-40B4-BE49-F238E27FC236}">
                <a16:creationId xmlns:a16="http://schemas.microsoft.com/office/drawing/2014/main" id="{F78F523C-1510-6642-128C-69B5C724CCD2}"/>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6495130" y="3492326"/>
            <a:ext cx="1691477" cy="1129060"/>
          </a:xfrm>
          <a:prstGeom prst="rect">
            <a:avLst/>
          </a:prstGeom>
        </p:spPr>
      </p:pic>
      <p:pic>
        <p:nvPicPr>
          <p:cNvPr id="4193" name="Picture 4192">
            <a:extLst>
              <a:ext uri="{FF2B5EF4-FFF2-40B4-BE49-F238E27FC236}">
                <a16:creationId xmlns:a16="http://schemas.microsoft.com/office/drawing/2014/main" id="{84ACBFAF-EDCF-4F5A-9E73-1D74270EF5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4195" name="Straight Connector 4194">
            <a:extLst>
              <a:ext uri="{FF2B5EF4-FFF2-40B4-BE49-F238E27FC236}">
                <a16:creationId xmlns:a16="http://schemas.microsoft.com/office/drawing/2014/main" id="{BA5E64BC-15F3-4902-B20F-A77B48A006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4168" name="TextBox 4">
            <a:extLst>
              <a:ext uri="{FF2B5EF4-FFF2-40B4-BE49-F238E27FC236}">
                <a16:creationId xmlns:a16="http://schemas.microsoft.com/office/drawing/2014/main" id="{F4D02902-E972-342C-DFA1-5261A321DF78}"/>
              </a:ext>
            </a:extLst>
          </p:cNvPr>
          <p:cNvGraphicFramePr/>
          <p:nvPr>
            <p:extLst>
              <p:ext uri="{D42A27DB-BD31-4B8C-83A1-F6EECF244321}">
                <p14:modId xmlns:p14="http://schemas.microsoft.com/office/powerpoint/2010/main" val="254284643"/>
              </p:ext>
            </p:extLst>
          </p:nvPr>
        </p:nvGraphicFramePr>
        <p:xfrm>
          <a:off x="271242" y="978078"/>
          <a:ext cx="3163940" cy="421460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607011976"/>
      </p:ext>
    </p:extLst>
  </p:cSld>
  <p:clrMapOvr>
    <a:masterClrMapping/>
  </p:clrMapOvr>
  <mc:AlternateContent xmlns:mc="http://schemas.openxmlformats.org/markup-compatibility/2006" xmlns:p14="http://schemas.microsoft.com/office/powerpoint/2010/main">
    <mc:Choice Requires="p14">
      <p:transition spd="slow" p14:dur="2000" advTm="30989"/>
    </mc:Choice>
    <mc:Fallback xmlns="">
      <p:transition spd="slow" advTm="3098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ED39638-AED5-4483-9DDA-49E033B81173}"/>
              </a:ext>
            </a:extLst>
          </p:cNvPr>
          <p:cNvSpPr>
            <a:spLocks noGrp="1"/>
          </p:cNvSpPr>
          <p:nvPr>
            <p:ph type="body" sz="quarter" idx="11"/>
          </p:nvPr>
        </p:nvSpPr>
        <p:spPr>
          <a:xfrm>
            <a:off x="2175262" y="919666"/>
            <a:ext cx="4800600" cy="2636607"/>
          </a:xfrm>
        </p:spPr>
        <p:txBody>
          <a:bodyPr/>
          <a:lstStyle/>
          <a:p>
            <a:pPr marL="214313" indent="-214313"/>
            <a:endParaRPr lang="en-US"/>
          </a:p>
          <a:p>
            <a:pPr marL="214313" indent="-214313"/>
            <a:r>
              <a:rPr lang="en-US" sz="1800">
                <a:solidFill>
                  <a:schemeClr val="tx1"/>
                </a:solidFill>
              </a:rPr>
              <a:t>Support students in partnership with general education teachers in literacy so they can meet or exceed grade level standards </a:t>
            </a:r>
          </a:p>
          <a:p>
            <a:pPr marL="214313" indent="-214313"/>
            <a:r>
              <a:rPr lang="en-US" sz="1800">
                <a:solidFill>
                  <a:schemeClr val="tx1"/>
                </a:solidFill>
              </a:rPr>
              <a:t>Safety Net instruction never replaces core instruction with their teacher, it serves as extra instruction for students who qualify</a:t>
            </a:r>
          </a:p>
          <a:p>
            <a:pPr marL="214313" indent="-214313"/>
            <a:endParaRPr lang="en-US" b="1">
              <a:solidFill>
                <a:schemeClr val="accent5">
                  <a:lumMod val="75000"/>
                </a:schemeClr>
              </a:solidFill>
            </a:endParaRPr>
          </a:p>
          <a:p>
            <a:pPr marL="214313" indent="-214313"/>
            <a:endParaRPr lang="en-US"/>
          </a:p>
        </p:txBody>
      </p:sp>
      <p:sp>
        <p:nvSpPr>
          <p:cNvPr id="3" name="Text Placeholder 2">
            <a:extLst>
              <a:ext uri="{FF2B5EF4-FFF2-40B4-BE49-F238E27FC236}">
                <a16:creationId xmlns:a16="http://schemas.microsoft.com/office/drawing/2014/main" id="{C3C77930-55BB-B676-4B71-F20D3B16B22A}"/>
              </a:ext>
            </a:extLst>
          </p:cNvPr>
          <p:cNvSpPr txBox="1">
            <a:spLocks/>
          </p:cNvSpPr>
          <p:nvPr/>
        </p:nvSpPr>
        <p:spPr>
          <a:xfrm>
            <a:off x="1830513" y="202210"/>
            <a:ext cx="5486400" cy="1438307"/>
          </a:xfrm>
          <a:prstGeom prst="rect">
            <a:avLst/>
          </a:prstGeom>
          <a:effectLst>
            <a:outerShdw blurRad="50800" dist="50800" dir="5400000" algn="ctr" rotWithShape="0">
              <a:srgbClr val="0D73A1"/>
            </a:outerShdw>
            <a:softEdge rad="12700"/>
          </a:effectLst>
        </p:spPr>
        <p:txBody>
          <a:bodyPr lIns="91440" tIns="45720" rIns="91440" bIns="45720" anchor="t">
            <a:normAutofit/>
          </a:bodyPr>
          <a:lst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3800" b="1"/>
              <a:t>Safety Net Information</a:t>
            </a:r>
            <a:endParaRPr lang="en-US" sz="3800"/>
          </a:p>
        </p:txBody>
      </p:sp>
      <p:pic>
        <p:nvPicPr>
          <p:cNvPr id="11" name="Picture 10" descr="A person posing for the camera&#10;&#10;Description automatically generated">
            <a:extLst>
              <a:ext uri="{FF2B5EF4-FFF2-40B4-BE49-F238E27FC236}">
                <a16:creationId xmlns:a16="http://schemas.microsoft.com/office/drawing/2014/main" id="{2FDB2B88-6217-46EE-985F-FB610540847C}"/>
              </a:ext>
            </a:extLst>
          </p:cNvPr>
          <p:cNvPicPr>
            <a:picLocks noChangeAspect="1"/>
          </p:cNvPicPr>
          <p:nvPr/>
        </p:nvPicPr>
        <p:blipFill>
          <a:blip r:embed="rId2"/>
          <a:stretch>
            <a:fillRect/>
          </a:stretch>
        </p:blipFill>
        <p:spPr>
          <a:xfrm>
            <a:off x="2571528" y="3752437"/>
            <a:ext cx="933496" cy="1027409"/>
          </a:xfrm>
          <a:prstGeom prst="rect">
            <a:avLst/>
          </a:prstGeom>
        </p:spPr>
      </p:pic>
      <p:pic>
        <p:nvPicPr>
          <p:cNvPr id="12" name="Picture 11" descr="A person smiling for the camera&#10;&#10;Description automatically generated with medium confidence">
            <a:extLst>
              <a:ext uri="{FF2B5EF4-FFF2-40B4-BE49-F238E27FC236}">
                <a16:creationId xmlns:a16="http://schemas.microsoft.com/office/drawing/2014/main" id="{A3BAAC41-3026-44BC-9F38-754E78744980}"/>
              </a:ext>
            </a:extLst>
          </p:cNvPr>
          <p:cNvPicPr>
            <a:picLocks noChangeAspect="1"/>
          </p:cNvPicPr>
          <p:nvPr/>
        </p:nvPicPr>
        <p:blipFill rotWithShape="1">
          <a:blip r:embed="rId3"/>
          <a:srcRect t="3724" r="-284" b="15531"/>
          <a:stretch/>
        </p:blipFill>
        <p:spPr>
          <a:xfrm>
            <a:off x="5503707" y="3773519"/>
            <a:ext cx="933454" cy="1013013"/>
          </a:xfrm>
          <a:prstGeom prst="rect">
            <a:avLst/>
          </a:prstGeom>
        </p:spPr>
      </p:pic>
      <p:sp>
        <p:nvSpPr>
          <p:cNvPr id="13" name="TextBox 9">
            <a:extLst>
              <a:ext uri="{FF2B5EF4-FFF2-40B4-BE49-F238E27FC236}">
                <a16:creationId xmlns:a16="http://schemas.microsoft.com/office/drawing/2014/main" id="{E22AFECC-112D-48D6-B2F2-E0DA888AE55A}"/>
              </a:ext>
            </a:extLst>
          </p:cNvPr>
          <p:cNvSpPr txBox="1"/>
          <p:nvPr/>
        </p:nvSpPr>
        <p:spPr>
          <a:xfrm>
            <a:off x="2258769" y="4831882"/>
            <a:ext cx="1598257" cy="484748"/>
          </a:xfrm>
          <a:prstGeom prst="rect">
            <a:avLst/>
          </a:prstGeom>
          <a:noFill/>
        </p:spPr>
        <p:txBody>
          <a:bodyPr wrap="square" lIns="68580" tIns="34290" rIns="68580" bIns="3429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350">
                <a:cs typeface="Quire Sans"/>
              </a:rPr>
              <a:t>Julie Palmer</a:t>
            </a:r>
          </a:p>
          <a:p>
            <a:pPr algn="ctr"/>
            <a:r>
              <a:rPr lang="en-US" sz="1350">
                <a:hlinkClick r:id="rId4"/>
              </a:rPr>
              <a:t>jupalmer@lwsd.org</a:t>
            </a:r>
            <a:r>
              <a:rPr lang="en-US" sz="1350"/>
              <a:t> </a:t>
            </a:r>
            <a:endParaRPr lang="en-US" sz="1350">
              <a:cs typeface="Quire Sans"/>
            </a:endParaRPr>
          </a:p>
        </p:txBody>
      </p:sp>
      <p:sp>
        <p:nvSpPr>
          <p:cNvPr id="14" name="TextBox 10">
            <a:extLst>
              <a:ext uri="{FF2B5EF4-FFF2-40B4-BE49-F238E27FC236}">
                <a16:creationId xmlns:a16="http://schemas.microsoft.com/office/drawing/2014/main" id="{564D296E-C32B-4DA9-B803-511E1EACF5EA}"/>
              </a:ext>
            </a:extLst>
          </p:cNvPr>
          <p:cNvSpPr txBox="1"/>
          <p:nvPr/>
        </p:nvSpPr>
        <p:spPr>
          <a:xfrm>
            <a:off x="5178486" y="4831882"/>
            <a:ext cx="1751194" cy="5078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350"/>
              <a:t>Ellen Barber</a:t>
            </a:r>
          </a:p>
          <a:p>
            <a:pPr algn="ctr"/>
            <a:r>
              <a:rPr lang="en-US" sz="1350">
                <a:hlinkClick r:id="rId4"/>
              </a:rPr>
              <a:t>ebarber@lwsd.org</a:t>
            </a:r>
            <a:r>
              <a:rPr lang="en-US" sz="1350"/>
              <a:t> </a:t>
            </a:r>
          </a:p>
        </p:txBody>
      </p:sp>
      <p:sp>
        <p:nvSpPr>
          <p:cNvPr id="16" name="TextBox 11">
            <a:extLst>
              <a:ext uri="{FF2B5EF4-FFF2-40B4-BE49-F238E27FC236}">
                <a16:creationId xmlns:a16="http://schemas.microsoft.com/office/drawing/2014/main" id="{EC5B33D8-65F6-4CC6-BECA-6E6B121A604D}"/>
              </a:ext>
            </a:extLst>
          </p:cNvPr>
          <p:cNvSpPr txBox="1"/>
          <p:nvPr/>
        </p:nvSpPr>
        <p:spPr>
          <a:xfrm>
            <a:off x="3756585" y="4831880"/>
            <a:ext cx="1590208" cy="484748"/>
          </a:xfrm>
          <a:prstGeom prst="rect">
            <a:avLst/>
          </a:prstGeom>
          <a:noFill/>
        </p:spPr>
        <p:txBody>
          <a:bodyPr wrap="square" lIns="68580" tIns="34290" rIns="68580" bIns="3429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350">
                <a:cs typeface="Quire Sans"/>
              </a:rPr>
              <a:t>Michelle Vallene</a:t>
            </a:r>
          </a:p>
          <a:p>
            <a:pPr algn="ctr"/>
            <a:r>
              <a:rPr lang="en-US" sz="1350">
                <a:hlinkClick r:id="rId4"/>
              </a:rPr>
              <a:t>mvallene@lwsd.org</a:t>
            </a:r>
            <a:r>
              <a:rPr lang="en-US" sz="1350"/>
              <a:t> </a:t>
            </a:r>
            <a:endParaRPr lang="en-US" sz="1350">
              <a:cs typeface="Quire Sans"/>
            </a:endParaRPr>
          </a:p>
        </p:txBody>
      </p:sp>
      <p:sp>
        <p:nvSpPr>
          <p:cNvPr id="17" name="TextBox 3">
            <a:extLst>
              <a:ext uri="{FF2B5EF4-FFF2-40B4-BE49-F238E27FC236}">
                <a16:creationId xmlns:a16="http://schemas.microsoft.com/office/drawing/2014/main" id="{10E1866F-21C5-6F1D-615D-EF5213D9991A}"/>
              </a:ext>
            </a:extLst>
          </p:cNvPr>
          <p:cNvSpPr txBox="1"/>
          <p:nvPr/>
        </p:nvSpPr>
        <p:spPr>
          <a:xfrm>
            <a:off x="6568176" y="4831882"/>
            <a:ext cx="1633234" cy="276999"/>
          </a:xfrm>
          <a:prstGeom prst="rect">
            <a:avLst/>
          </a:prstGeom>
          <a:noFill/>
        </p:spPr>
        <p:txBody>
          <a:bodyPr wrap="square" lIns="68580" tIns="34290" rIns="68580" bIns="3429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US" sz="1350">
              <a:cs typeface="Quire Sans"/>
            </a:endParaRPr>
          </a:p>
        </p:txBody>
      </p:sp>
      <p:pic>
        <p:nvPicPr>
          <p:cNvPr id="18" name="Picture 17">
            <a:extLst>
              <a:ext uri="{FF2B5EF4-FFF2-40B4-BE49-F238E27FC236}">
                <a16:creationId xmlns:a16="http://schemas.microsoft.com/office/drawing/2014/main" id="{568B2A0F-B1A2-C407-DB30-0FA8E7781E57}"/>
              </a:ext>
            </a:extLst>
          </p:cNvPr>
          <p:cNvPicPr>
            <a:picLocks noChangeAspect="1"/>
          </p:cNvPicPr>
          <p:nvPr/>
        </p:nvPicPr>
        <p:blipFill>
          <a:blip r:embed="rId5"/>
          <a:stretch>
            <a:fillRect/>
          </a:stretch>
        </p:blipFill>
        <p:spPr>
          <a:xfrm>
            <a:off x="3857026" y="3773521"/>
            <a:ext cx="1317812" cy="1013012"/>
          </a:xfrm>
          <a:prstGeom prst="rect">
            <a:avLst/>
          </a:prstGeom>
        </p:spPr>
      </p:pic>
    </p:spTree>
    <p:extLst>
      <p:ext uri="{BB962C8B-B14F-4D97-AF65-F5344CB8AC3E}">
        <p14:creationId xmlns:p14="http://schemas.microsoft.com/office/powerpoint/2010/main" val="2948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E63B5-3AE5-4CD3-B6FA-2A09DCB095EC}"/>
              </a:ext>
            </a:extLst>
          </p:cNvPr>
          <p:cNvSpPr>
            <a:spLocks noGrp="1"/>
          </p:cNvSpPr>
          <p:nvPr>
            <p:ph type="title"/>
          </p:nvPr>
        </p:nvSpPr>
        <p:spPr>
          <a:xfrm>
            <a:off x="1232052" y="2208697"/>
            <a:ext cx="1849442" cy="2440606"/>
          </a:xfrm>
          <a:noFill/>
          <a:effectLst>
            <a:outerShdw blurRad="50800" dist="50800" dir="5400000" algn="ctr" rotWithShape="0">
              <a:srgbClr val="0D73A1"/>
            </a:outerShdw>
          </a:effectLst>
        </p:spPr>
        <p:txBody>
          <a:bodyPr>
            <a:normAutofit/>
          </a:bodyPr>
          <a:lstStyle/>
          <a:p>
            <a:pPr algn="ctr"/>
            <a:r>
              <a:rPr lang="en-US" b="1">
                <a:solidFill>
                  <a:schemeClr val="accent5">
                    <a:lumMod val="75000"/>
                  </a:schemeClr>
                </a:solidFill>
              </a:rPr>
              <a:t>Who is served in safety net?</a:t>
            </a:r>
          </a:p>
        </p:txBody>
      </p:sp>
      <p:graphicFrame>
        <p:nvGraphicFramePr>
          <p:cNvPr id="30" name="Content Placeholder 2">
            <a:extLst>
              <a:ext uri="{FF2B5EF4-FFF2-40B4-BE49-F238E27FC236}">
                <a16:creationId xmlns:a16="http://schemas.microsoft.com/office/drawing/2014/main" id="{2ED5C626-BD5B-438B-881C-799CAE6D7FA8}"/>
              </a:ext>
            </a:extLst>
          </p:cNvPr>
          <p:cNvGraphicFramePr>
            <a:graphicFrameLocks noGrp="1"/>
          </p:cNvGraphicFramePr>
          <p:nvPr>
            <p:ph idx="1"/>
          </p:nvPr>
        </p:nvGraphicFramePr>
        <p:xfrm>
          <a:off x="4097171" y="1106978"/>
          <a:ext cx="3714027" cy="46440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1785261"/>
      </p:ext>
    </p:extLst>
  </p:cSld>
  <p:clrMapOvr>
    <a:masterClrMapping/>
  </p:clrMapOvr>
  <mc:AlternateContent xmlns:mc="http://schemas.openxmlformats.org/markup-compatibility/2006" xmlns:p14="http://schemas.microsoft.com/office/powerpoint/2010/main">
    <mc:Choice Requires="p14">
      <p:transition spd="slow" p14:dur="2000" advTm="33390"/>
    </mc:Choice>
    <mc:Fallback xmlns="">
      <p:transition spd="slow" advTm="3339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lags of the world frame Cut Out Stock Images &amp; Pictures - Alamy">
            <a:extLst>
              <a:ext uri="{FF2B5EF4-FFF2-40B4-BE49-F238E27FC236}">
                <a16:creationId xmlns:a16="http://schemas.microsoft.com/office/drawing/2014/main" id="{86D1EAF5-1A10-EA68-D90B-D9B386AFCC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784" t="5324" r="3966" b="14074"/>
          <a:stretch/>
        </p:blipFill>
        <p:spPr bwMode="auto">
          <a:xfrm>
            <a:off x="0" y="857250"/>
            <a:ext cx="9144000" cy="514816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23ABE3C-8C5D-B59C-47B7-34A51D20CCAD}"/>
              </a:ext>
            </a:extLst>
          </p:cNvPr>
          <p:cNvSpPr txBox="1"/>
          <p:nvPr/>
        </p:nvSpPr>
        <p:spPr>
          <a:xfrm>
            <a:off x="962621" y="2143327"/>
            <a:ext cx="4073128" cy="3185488"/>
          </a:xfrm>
          <a:prstGeom prst="rect">
            <a:avLst/>
          </a:prstGeom>
          <a:noFill/>
          <a:ln w="57150">
            <a:solidFill>
              <a:schemeClr val="tx1"/>
            </a:solidFill>
          </a:ln>
        </p:spPr>
        <p:txBody>
          <a:bodyPr wrap="square" lIns="68580" tIns="34290" rIns="68580" bIns="34290" anchor="t">
            <a:spAutoFit/>
          </a:bodyPr>
          <a:lstStyle/>
          <a:p>
            <a:r>
              <a:rPr lang="en-US" sz="1800" b="0" i="0">
                <a:solidFill>
                  <a:srgbClr val="242424"/>
                </a:solidFill>
                <a:effectLst/>
                <a:latin typeface="-apple-system"/>
              </a:rPr>
              <a:t>We provide </a:t>
            </a:r>
            <a:r>
              <a:rPr lang="en-US" sz="1800" b="1" i="0" u="sng">
                <a:solidFill>
                  <a:srgbClr val="242424"/>
                </a:solidFill>
                <a:effectLst/>
                <a:latin typeface="-apple-system"/>
              </a:rPr>
              <a:t>English</a:t>
            </a:r>
            <a:r>
              <a:rPr lang="en-US" sz="1800" b="0" i="0">
                <a:solidFill>
                  <a:srgbClr val="242424"/>
                </a:solidFill>
                <a:effectLst/>
                <a:latin typeface="-apple-system"/>
              </a:rPr>
              <a:t> instruction and support to multilingual students in all grades</a:t>
            </a:r>
            <a:r>
              <a:rPr lang="en-US" sz="1800">
                <a:solidFill>
                  <a:srgbClr val="242424"/>
                </a:solidFill>
                <a:latin typeface="-apple-system"/>
              </a:rPr>
              <a:t> focusing on …</a:t>
            </a:r>
          </a:p>
          <a:p>
            <a:r>
              <a:rPr lang="en-US" sz="750">
                <a:solidFill>
                  <a:srgbClr val="7030A0"/>
                </a:solidFill>
                <a:latin typeface="-apple-system"/>
              </a:rPr>
              <a:t>          </a:t>
            </a:r>
          </a:p>
          <a:p>
            <a:r>
              <a:rPr lang="en-US" sz="1800">
                <a:solidFill>
                  <a:srgbClr val="7030A0"/>
                </a:solidFill>
                <a:latin typeface="-apple-system"/>
              </a:rPr>
              <a:t>          </a:t>
            </a:r>
            <a:r>
              <a:rPr lang="en-US" sz="2700">
                <a:solidFill>
                  <a:srgbClr val="7030A0"/>
                </a:solidFill>
                <a:latin typeface="-apple-system"/>
              </a:rPr>
              <a:t>listening</a:t>
            </a:r>
            <a:r>
              <a:rPr lang="en-US" sz="1800">
                <a:solidFill>
                  <a:srgbClr val="7030A0"/>
                </a:solidFill>
                <a:latin typeface="-apple-system"/>
              </a:rPr>
              <a:t>        </a:t>
            </a:r>
            <a:r>
              <a:rPr lang="en-US" sz="1800">
                <a:solidFill>
                  <a:schemeClr val="accent1"/>
                </a:solidFill>
                <a:latin typeface="-apple-system"/>
              </a:rPr>
              <a:t>   </a:t>
            </a:r>
            <a:r>
              <a:rPr lang="en-US" sz="2700">
                <a:solidFill>
                  <a:schemeClr val="accent1"/>
                </a:solidFill>
                <a:latin typeface="-apple-system"/>
              </a:rPr>
              <a:t> Speaking</a:t>
            </a:r>
            <a:r>
              <a:rPr lang="en-US" sz="2700">
                <a:solidFill>
                  <a:srgbClr val="7030A0"/>
                </a:solidFill>
                <a:latin typeface="-apple-system"/>
              </a:rPr>
              <a:t>  </a:t>
            </a:r>
            <a:r>
              <a:rPr lang="en-US" sz="1800">
                <a:solidFill>
                  <a:srgbClr val="7030A0"/>
                </a:solidFill>
                <a:latin typeface="-apple-system"/>
              </a:rPr>
              <a:t>     </a:t>
            </a:r>
            <a:endParaRPr lang="en-US" sz="2700">
              <a:solidFill>
                <a:srgbClr val="0070C0"/>
              </a:solidFill>
              <a:latin typeface="-apple-system"/>
            </a:endParaRPr>
          </a:p>
          <a:p>
            <a:r>
              <a:rPr lang="en-US" sz="750">
                <a:solidFill>
                  <a:srgbClr val="92D050"/>
                </a:solidFill>
                <a:latin typeface="-apple-system"/>
              </a:rPr>
              <a:t>          </a:t>
            </a:r>
          </a:p>
          <a:p>
            <a:r>
              <a:rPr lang="en-US" sz="1800">
                <a:solidFill>
                  <a:srgbClr val="92D050"/>
                </a:solidFill>
                <a:latin typeface="-apple-system"/>
              </a:rPr>
              <a:t>          </a:t>
            </a:r>
            <a:r>
              <a:rPr lang="en-US" sz="2700">
                <a:solidFill>
                  <a:srgbClr val="92D050"/>
                </a:solidFill>
                <a:latin typeface="-apple-system"/>
              </a:rPr>
              <a:t>reading              </a:t>
            </a:r>
            <a:r>
              <a:rPr lang="en-US" sz="2700">
                <a:solidFill>
                  <a:srgbClr val="C00000"/>
                </a:solidFill>
                <a:latin typeface="-apple-system"/>
              </a:rPr>
              <a:t>writing</a:t>
            </a:r>
            <a:endParaRPr lang="en-US" sz="2700" b="0" i="0">
              <a:solidFill>
                <a:srgbClr val="242424"/>
              </a:solidFill>
              <a:effectLst/>
              <a:latin typeface="-apple-system"/>
            </a:endParaRPr>
          </a:p>
          <a:p>
            <a:pPr algn="l"/>
            <a:endParaRPr lang="en-US" sz="750">
              <a:solidFill>
                <a:srgbClr val="242424"/>
              </a:solidFill>
              <a:latin typeface="-apple-system"/>
            </a:endParaRPr>
          </a:p>
          <a:p>
            <a:pPr algn="l"/>
            <a:r>
              <a:rPr lang="en-US" sz="1800" b="0" i="0">
                <a:solidFill>
                  <a:srgbClr val="242424"/>
                </a:solidFill>
                <a:effectLst/>
                <a:latin typeface="-apple-system"/>
              </a:rPr>
              <a:t>The type and level of English support is determined by students' WIDA test scores and other assessments given by classroom and intervention teachers.</a:t>
            </a:r>
            <a:endParaRPr lang="en-US" sz="1350">
              <a:solidFill>
                <a:srgbClr val="242424"/>
              </a:solidFill>
              <a:latin typeface="-apple-system"/>
            </a:endParaRPr>
          </a:p>
        </p:txBody>
      </p:sp>
      <p:sp>
        <p:nvSpPr>
          <p:cNvPr id="4" name="TextBox 3">
            <a:extLst>
              <a:ext uri="{FF2B5EF4-FFF2-40B4-BE49-F238E27FC236}">
                <a16:creationId xmlns:a16="http://schemas.microsoft.com/office/drawing/2014/main" id="{5746A201-8E83-6945-1C9F-E9AA81F02ADD}"/>
              </a:ext>
            </a:extLst>
          </p:cNvPr>
          <p:cNvSpPr txBox="1"/>
          <p:nvPr/>
        </p:nvSpPr>
        <p:spPr>
          <a:xfrm>
            <a:off x="4822026" y="2444137"/>
            <a:ext cx="3407569" cy="507831"/>
          </a:xfrm>
          <a:prstGeom prst="rect">
            <a:avLst/>
          </a:prstGeom>
          <a:noFill/>
        </p:spPr>
        <p:txBody>
          <a:bodyPr wrap="square">
            <a:spAutoFit/>
          </a:bodyPr>
          <a:lstStyle/>
          <a:p>
            <a:pPr algn="ctr"/>
            <a:r>
              <a:rPr lang="en-US" sz="1350" b="0" i="0">
                <a:solidFill>
                  <a:srgbClr val="242424"/>
                </a:solidFill>
                <a:effectLst/>
                <a:latin typeface="-apple-system"/>
              </a:rPr>
              <a:t>Questions about English support can be directed to the Multilingual Teachers: </a:t>
            </a:r>
            <a:endParaRPr lang="en-US" sz="1350">
              <a:solidFill>
                <a:srgbClr val="000000"/>
              </a:solidFill>
              <a:latin typeface="Calibri" panose="020F0502020204030204"/>
              <a:cs typeface="Calibri" panose="020F0502020204030204"/>
            </a:endParaRPr>
          </a:p>
        </p:txBody>
      </p:sp>
      <p:pic>
        <p:nvPicPr>
          <p:cNvPr id="5" name="Content Placeholder 7" descr="A person smiling for the camera&#10;&#10;Description automatically generated with medium confidence">
            <a:extLst>
              <a:ext uri="{FF2B5EF4-FFF2-40B4-BE49-F238E27FC236}">
                <a16:creationId xmlns:a16="http://schemas.microsoft.com/office/drawing/2014/main" id="{79C6F9D3-D795-ABF7-ABC7-4CFC79649A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9761" y="3073911"/>
            <a:ext cx="1321604" cy="1421617"/>
          </a:xfrm>
          <a:prstGeom prst="rect">
            <a:avLst/>
          </a:prstGeom>
        </p:spPr>
      </p:pic>
      <p:sp>
        <p:nvSpPr>
          <p:cNvPr id="6" name="TextBox 5">
            <a:extLst>
              <a:ext uri="{FF2B5EF4-FFF2-40B4-BE49-F238E27FC236}">
                <a16:creationId xmlns:a16="http://schemas.microsoft.com/office/drawing/2014/main" id="{3D463ACE-9348-2927-2E59-5B487223B8B5}"/>
              </a:ext>
            </a:extLst>
          </p:cNvPr>
          <p:cNvSpPr txBox="1"/>
          <p:nvPr/>
        </p:nvSpPr>
        <p:spPr>
          <a:xfrm>
            <a:off x="5229525" y="4569554"/>
            <a:ext cx="1362075" cy="1061829"/>
          </a:xfrm>
          <a:prstGeom prst="rect">
            <a:avLst/>
          </a:prstGeom>
          <a:noFill/>
        </p:spPr>
        <p:txBody>
          <a:bodyPr wrap="square" rtlCol="0">
            <a:spAutoFit/>
          </a:bodyPr>
          <a:lstStyle/>
          <a:p>
            <a:r>
              <a:rPr lang="en-US" sz="1800"/>
              <a:t>Domini Dean</a:t>
            </a:r>
          </a:p>
          <a:p>
            <a:r>
              <a:rPr lang="en-US" sz="1350"/>
              <a:t>ddean@lwsd.org</a:t>
            </a:r>
          </a:p>
        </p:txBody>
      </p:sp>
      <p:sp>
        <p:nvSpPr>
          <p:cNvPr id="7" name="TextBox 6">
            <a:extLst>
              <a:ext uri="{FF2B5EF4-FFF2-40B4-BE49-F238E27FC236}">
                <a16:creationId xmlns:a16="http://schemas.microsoft.com/office/drawing/2014/main" id="{A60C1B42-0CBF-4A87-F0CA-D2B4672C0A90}"/>
              </a:ext>
            </a:extLst>
          </p:cNvPr>
          <p:cNvSpPr txBox="1"/>
          <p:nvPr/>
        </p:nvSpPr>
        <p:spPr>
          <a:xfrm>
            <a:off x="1067315" y="1509204"/>
            <a:ext cx="7009371" cy="600164"/>
          </a:xfrm>
          <a:prstGeom prst="rect">
            <a:avLst/>
          </a:prstGeom>
          <a:noFill/>
        </p:spPr>
        <p:txBody>
          <a:bodyPr wrap="square" rtlCol="0">
            <a:spAutoFit/>
          </a:bodyPr>
          <a:lstStyle/>
          <a:p>
            <a:r>
              <a:rPr lang="en-US" sz="3300" b="1">
                <a:latin typeface="Book Antiqua" panose="02040602050305030304" pitchFamily="18" charset="0"/>
              </a:rPr>
              <a:t>Multilingual Learner </a:t>
            </a:r>
            <a:r>
              <a:rPr lang="en-US" sz="3300">
                <a:solidFill>
                  <a:srgbClr val="C00000"/>
                </a:solidFill>
                <a:latin typeface="Book Antiqua" panose="02040602050305030304" pitchFamily="18" charset="0"/>
              </a:rPr>
              <a:t>(ML) </a:t>
            </a:r>
            <a:r>
              <a:rPr lang="en-US" sz="3300" b="1">
                <a:latin typeface="Book Antiqua" panose="02040602050305030304" pitchFamily="18" charset="0"/>
              </a:rPr>
              <a:t>Program</a:t>
            </a:r>
          </a:p>
        </p:txBody>
      </p:sp>
      <p:pic>
        <p:nvPicPr>
          <p:cNvPr id="8" name="Picture 16" descr="77,922 Listening Illustrations &amp; Clip Art - iStock | Conversation,  Communication, Listening business">
            <a:extLst>
              <a:ext uri="{FF2B5EF4-FFF2-40B4-BE49-F238E27FC236}">
                <a16:creationId xmlns:a16="http://schemas.microsoft.com/office/drawing/2014/main" id="{B6C2056D-BD88-D364-27C1-081CE07477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9335" y="3124768"/>
            <a:ext cx="438668" cy="41363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English conversation | SFU Library">
            <a:extLst>
              <a:ext uri="{FF2B5EF4-FFF2-40B4-BE49-F238E27FC236}">
                <a16:creationId xmlns:a16="http://schemas.microsoft.com/office/drawing/2014/main" id="{D7A5D87A-4A4F-37F6-44F5-9B5B0D48142F}"/>
              </a:ext>
            </a:extLst>
          </p:cNvPr>
          <p:cNvPicPr>
            <a:picLocks noChangeAspect="1" noChangeArrowheads="1"/>
          </p:cNvPicPr>
          <p:nvPr/>
        </p:nvPicPr>
        <p:blipFill>
          <a:blip r:embed="rId5">
            <a:biLevel thresh="50000"/>
            <a:extLst>
              <a:ext uri="{28A0092B-C50C-407E-A947-70E740481C1C}">
                <a14:useLocalDpi xmlns:a14="http://schemas.microsoft.com/office/drawing/2010/main" val="0"/>
              </a:ext>
            </a:extLst>
          </a:blip>
          <a:srcRect/>
          <a:stretch>
            <a:fillRect/>
          </a:stretch>
        </p:blipFill>
        <p:spPr bwMode="auto">
          <a:xfrm>
            <a:off x="3001188" y="2899021"/>
            <a:ext cx="513641" cy="44557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255,223 Book Clip Art Images, Stock Photos &amp; Vectors | Shutterstock">
            <a:extLst>
              <a:ext uri="{FF2B5EF4-FFF2-40B4-BE49-F238E27FC236}">
                <a16:creationId xmlns:a16="http://schemas.microsoft.com/office/drawing/2014/main" id="{5F396EEC-8FE9-8935-31B7-BDE471D3325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237" t="19311" r="1374" b="26554"/>
          <a:stretch/>
        </p:blipFill>
        <p:spPr bwMode="auto">
          <a:xfrm>
            <a:off x="1108462" y="3736284"/>
            <a:ext cx="402538" cy="34179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4" descr="Free Pen Clipart Pictures - Clipartix | Hand outline, Clip art, Free pen">
            <a:extLst>
              <a:ext uri="{FF2B5EF4-FFF2-40B4-BE49-F238E27FC236}">
                <a16:creationId xmlns:a16="http://schemas.microsoft.com/office/drawing/2014/main" id="{9792A6CE-8643-48E5-AC71-EA666B5D08D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7977" t="6922" r="7712" b="18230"/>
          <a:stretch/>
        </p:blipFill>
        <p:spPr bwMode="auto">
          <a:xfrm>
            <a:off x="3274191" y="3525353"/>
            <a:ext cx="482685" cy="4236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person standing in front of a door&#10;&#10;Description automatically generated">
            <a:extLst>
              <a:ext uri="{FF2B5EF4-FFF2-40B4-BE49-F238E27FC236}">
                <a16:creationId xmlns:a16="http://schemas.microsoft.com/office/drawing/2014/main" id="{17009D2B-0AA1-DDF8-38B1-F578A5BA9A8D}"/>
              </a:ext>
            </a:extLst>
          </p:cNvPr>
          <p:cNvPicPr>
            <a:picLocks noChangeAspect="1"/>
          </p:cNvPicPr>
          <p:nvPr/>
        </p:nvPicPr>
        <p:blipFill>
          <a:blip r:embed="rId8">
            <a:extLst>
              <a:ext uri="{28A0092B-C50C-407E-A947-70E740481C1C}">
                <a14:useLocalDpi xmlns:a14="http://schemas.microsoft.com/office/drawing/2010/main" val="0"/>
              </a:ext>
            </a:extLst>
          </a:blip>
          <a:srcRect l="11651" t="6288" r="59227" b="67652"/>
          <a:stretch/>
        </p:blipFill>
        <p:spPr>
          <a:xfrm>
            <a:off x="6703881" y="3073911"/>
            <a:ext cx="1330784" cy="1421617"/>
          </a:xfrm>
          <a:prstGeom prst="rect">
            <a:avLst/>
          </a:prstGeom>
        </p:spPr>
      </p:pic>
      <p:sp>
        <p:nvSpPr>
          <p:cNvPr id="14" name="TextBox 13">
            <a:extLst>
              <a:ext uri="{FF2B5EF4-FFF2-40B4-BE49-F238E27FC236}">
                <a16:creationId xmlns:a16="http://schemas.microsoft.com/office/drawing/2014/main" id="{64756D82-DDD3-E7F2-7A06-FB61F11A719D}"/>
              </a:ext>
            </a:extLst>
          </p:cNvPr>
          <p:cNvSpPr txBox="1"/>
          <p:nvPr/>
        </p:nvSpPr>
        <p:spPr>
          <a:xfrm>
            <a:off x="6672589" y="4569554"/>
            <a:ext cx="1440113" cy="577081"/>
          </a:xfrm>
          <a:prstGeom prst="rect">
            <a:avLst/>
          </a:prstGeom>
          <a:noFill/>
        </p:spPr>
        <p:txBody>
          <a:bodyPr wrap="square" rtlCol="0">
            <a:spAutoFit/>
          </a:bodyPr>
          <a:lstStyle/>
          <a:p>
            <a:r>
              <a:rPr lang="en-US" sz="1800"/>
              <a:t>Bella Chavez</a:t>
            </a:r>
          </a:p>
          <a:p>
            <a:r>
              <a:rPr lang="en-US" sz="1350"/>
              <a:t>ichavez@lwsd.org</a:t>
            </a:r>
          </a:p>
        </p:txBody>
      </p:sp>
    </p:spTree>
    <p:extLst>
      <p:ext uri="{BB962C8B-B14F-4D97-AF65-F5344CB8AC3E}">
        <p14:creationId xmlns:p14="http://schemas.microsoft.com/office/powerpoint/2010/main" val="301981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C839B"/>
        </a:solidFill>
        <a:effectLst/>
      </p:bgPr>
    </p:bg>
    <p:spTree>
      <p:nvGrpSpPr>
        <p:cNvPr id="1" name=""/>
        <p:cNvGrpSpPr/>
        <p:nvPr/>
      </p:nvGrpSpPr>
      <p:grpSpPr>
        <a:xfrm>
          <a:off x="0" y="0"/>
          <a:ext cx="0" cy="0"/>
          <a:chOff x="0" y="0"/>
          <a:chExt cx="0" cy="0"/>
        </a:xfrm>
      </p:grpSpPr>
      <p:grpSp>
        <p:nvGrpSpPr>
          <p:cNvPr id="2" name="Group 2"/>
          <p:cNvGrpSpPr/>
          <p:nvPr/>
        </p:nvGrpSpPr>
        <p:grpSpPr>
          <a:xfrm>
            <a:off x="6381622" y="3312981"/>
            <a:ext cx="2628614" cy="2587578"/>
            <a:chOff x="0" y="0"/>
            <a:chExt cx="7009636" cy="6900208"/>
          </a:xfrm>
        </p:grpSpPr>
        <p:grpSp>
          <p:nvGrpSpPr>
            <p:cNvPr id="3" name="Group 3"/>
            <p:cNvGrpSpPr/>
            <p:nvPr/>
          </p:nvGrpSpPr>
          <p:grpSpPr>
            <a:xfrm>
              <a:off x="0" y="0"/>
              <a:ext cx="7009636" cy="6900208"/>
              <a:chOff x="0" y="0"/>
              <a:chExt cx="1618179" cy="1592918"/>
            </a:xfrm>
          </p:grpSpPr>
          <p:sp>
            <p:nvSpPr>
              <p:cNvPr id="4" name="Freeform 4"/>
              <p:cNvSpPr/>
              <p:nvPr/>
            </p:nvSpPr>
            <p:spPr>
              <a:xfrm>
                <a:off x="0" y="0"/>
                <a:ext cx="1618179" cy="1592918"/>
              </a:xfrm>
              <a:custGeom>
                <a:avLst/>
                <a:gdLst/>
                <a:ahLst/>
                <a:cxnLst/>
                <a:rect l="l" t="t" r="r" b="b"/>
                <a:pathLst>
                  <a:path w="1618179" h="1592918">
                    <a:moveTo>
                      <a:pt x="809090" y="0"/>
                    </a:moveTo>
                    <a:cubicBezTo>
                      <a:pt x="362242" y="0"/>
                      <a:pt x="0" y="356587"/>
                      <a:pt x="0" y="796459"/>
                    </a:cubicBezTo>
                    <a:cubicBezTo>
                      <a:pt x="0" y="1236331"/>
                      <a:pt x="362242" y="1592918"/>
                      <a:pt x="809090" y="1592918"/>
                    </a:cubicBezTo>
                    <a:cubicBezTo>
                      <a:pt x="1255937" y="1592918"/>
                      <a:pt x="1618179" y="1236331"/>
                      <a:pt x="1618179" y="796459"/>
                    </a:cubicBezTo>
                    <a:cubicBezTo>
                      <a:pt x="1618179" y="356587"/>
                      <a:pt x="1255937" y="0"/>
                      <a:pt x="809090" y="0"/>
                    </a:cubicBezTo>
                    <a:close/>
                  </a:path>
                </a:pathLst>
              </a:custGeom>
              <a:solidFill>
                <a:srgbClr val="EFF0F2"/>
              </a:solidFill>
            </p:spPr>
            <p:txBody>
              <a:bodyPr/>
              <a:lstStyle/>
              <a:p>
                <a:endParaRPr lang="en-US" sz="900">
                  <a:solidFill>
                    <a:prstClr val="black"/>
                  </a:solidFill>
                  <a:latin typeface="Calibri"/>
                </a:endParaRPr>
              </a:p>
            </p:txBody>
          </p:sp>
          <p:sp>
            <p:nvSpPr>
              <p:cNvPr id="5" name="TextBox 5"/>
              <p:cNvSpPr txBox="1"/>
              <p:nvPr/>
            </p:nvSpPr>
            <p:spPr>
              <a:xfrm>
                <a:off x="151704" y="111236"/>
                <a:ext cx="1314771" cy="1332346"/>
              </a:xfrm>
              <a:prstGeom prst="rect">
                <a:avLst/>
              </a:prstGeom>
            </p:spPr>
            <p:txBody>
              <a:bodyPr lIns="25400" tIns="25400" rIns="25400" bIns="25400" rtlCol="0" anchor="ctr"/>
              <a:lstStyle/>
              <a:p>
                <a:pPr algn="ctr">
                  <a:lnSpc>
                    <a:spcPts val="1330"/>
                  </a:lnSpc>
                </a:pPr>
                <a:endParaRPr sz="900">
                  <a:solidFill>
                    <a:prstClr val="black"/>
                  </a:solidFill>
                  <a:latin typeface="Calibri"/>
                </a:endParaRPr>
              </a:p>
            </p:txBody>
          </p:sp>
        </p:grpSp>
        <p:grpSp>
          <p:nvGrpSpPr>
            <p:cNvPr id="6" name="Group 6"/>
            <p:cNvGrpSpPr/>
            <p:nvPr/>
          </p:nvGrpSpPr>
          <p:grpSpPr>
            <a:xfrm>
              <a:off x="369030" y="314329"/>
              <a:ext cx="6271576" cy="6271550"/>
              <a:chOff x="0" y="0"/>
              <a:chExt cx="6350000" cy="6349975"/>
            </a:xfrm>
          </p:grpSpPr>
          <p:sp>
            <p:nvSpPr>
              <p:cNvPr id="7" name="Freeform 7"/>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7704" r="-7704"/>
                </a:stretch>
              </a:blipFill>
            </p:spPr>
            <p:txBody>
              <a:bodyPr/>
              <a:lstStyle/>
              <a:p>
                <a:endParaRPr lang="en-US" sz="900">
                  <a:solidFill>
                    <a:prstClr val="black"/>
                  </a:solidFill>
                  <a:latin typeface="Calibri"/>
                </a:endParaRPr>
              </a:p>
            </p:txBody>
          </p:sp>
        </p:grpSp>
      </p:grpSp>
      <p:grpSp>
        <p:nvGrpSpPr>
          <p:cNvPr id="8" name="Group 8"/>
          <p:cNvGrpSpPr/>
          <p:nvPr/>
        </p:nvGrpSpPr>
        <p:grpSpPr>
          <a:xfrm>
            <a:off x="146906" y="1574800"/>
            <a:ext cx="2628614" cy="2587578"/>
            <a:chOff x="0" y="0"/>
            <a:chExt cx="7009636" cy="6900208"/>
          </a:xfrm>
        </p:grpSpPr>
        <p:grpSp>
          <p:nvGrpSpPr>
            <p:cNvPr id="9" name="Group 9"/>
            <p:cNvGrpSpPr/>
            <p:nvPr/>
          </p:nvGrpSpPr>
          <p:grpSpPr>
            <a:xfrm>
              <a:off x="0" y="0"/>
              <a:ext cx="7009636" cy="6900208"/>
              <a:chOff x="0" y="0"/>
              <a:chExt cx="1618179" cy="1592918"/>
            </a:xfrm>
          </p:grpSpPr>
          <p:sp>
            <p:nvSpPr>
              <p:cNvPr id="10" name="Freeform 10"/>
              <p:cNvSpPr/>
              <p:nvPr/>
            </p:nvSpPr>
            <p:spPr>
              <a:xfrm>
                <a:off x="0" y="0"/>
                <a:ext cx="1618179" cy="1592918"/>
              </a:xfrm>
              <a:custGeom>
                <a:avLst/>
                <a:gdLst/>
                <a:ahLst/>
                <a:cxnLst/>
                <a:rect l="l" t="t" r="r" b="b"/>
                <a:pathLst>
                  <a:path w="1618179" h="1592918">
                    <a:moveTo>
                      <a:pt x="809090" y="0"/>
                    </a:moveTo>
                    <a:cubicBezTo>
                      <a:pt x="362242" y="0"/>
                      <a:pt x="0" y="356587"/>
                      <a:pt x="0" y="796459"/>
                    </a:cubicBezTo>
                    <a:cubicBezTo>
                      <a:pt x="0" y="1236331"/>
                      <a:pt x="362242" y="1592918"/>
                      <a:pt x="809090" y="1592918"/>
                    </a:cubicBezTo>
                    <a:cubicBezTo>
                      <a:pt x="1255937" y="1592918"/>
                      <a:pt x="1618179" y="1236331"/>
                      <a:pt x="1618179" y="796459"/>
                    </a:cubicBezTo>
                    <a:cubicBezTo>
                      <a:pt x="1618179" y="356587"/>
                      <a:pt x="1255937" y="0"/>
                      <a:pt x="809090" y="0"/>
                    </a:cubicBezTo>
                    <a:close/>
                  </a:path>
                </a:pathLst>
              </a:custGeom>
              <a:solidFill>
                <a:srgbClr val="EFF0F2"/>
              </a:solidFill>
            </p:spPr>
            <p:txBody>
              <a:bodyPr/>
              <a:lstStyle/>
              <a:p>
                <a:endParaRPr lang="en-US" sz="900">
                  <a:solidFill>
                    <a:prstClr val="black"/>
                  </a:solidFill>
                  <a:latin typeface="Calibri"/>
                </a:endParaRPr>
              </a:p>
            </p:txBody>
          </p:sp>
          <p:sp>
            <p:nvSpPr>
              <p:cNvPr id="11" name="TextBox 11"/>
              <p:cNvSpPr txBox="1"/>
              <p:nvPr/>
            </p:nvSpPr>
            <p:spPr>
              <a:xfrm>
                <a:off x="151704" y="111236"/>
                <a:ext cx="1314771" cy="1332346"/>
              </a:xfrm>
              <a:prstGeom prst="rect">
                <a:avLst/>
              </a:prstGeom>
            </p:spPr>
            <p:txBody>
              <a:bodyPr lIns="25400" tIns="25400" rIns="25400" bIns="25400" rtlCol="0" anchor="ctr"/>
              <a:lstStyle/>
              <a:p>
                <a:pPr algn="ctr">
                  <a:lnSpc>
                    <a:spcPts val="1330"/>
                  </a:lnSpc>
                </a:pPr>
                <a:endParaRPr sz="900">
                  <a:solidFill>
                    <a:prstClr val="black"/>
                  </a:solidFill>
                  <a:latin typeface="Calibri"/>
                </a:endParaRPr>
              </a:p>
            </p:txBody>
          </p:sp>
        </p:grpSp>
        <p:grpSp>
          <p:nvGrpSpPr>
            <p:cNvPr id="12" name="Group 12"/>
            <p:cNvGrpSpPr/>
            <p:nvPr/>
          </p:nvGrpSpPr>
          <p:grpSpPr>
            <a:xfrm>
              <a:off x="369030" y="314329"/>
              <a:ext cx="6271576" cy="6271550"/>
              <a:chOff x="0" y="0"/>
              <a:chExt cx="6350000" cy="6349975"/>
            </a:xfrm>
          </p:grpSpPr>
          <p:sp>
            <p:nvSpPr>
              <p:cNvPr id="13" name="Freeform 13"/>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16666" r="-16666"/>
                </a:stretch>
              </a:blipFill>
            </p:spPr>
            <p:txBody>
              <a:bodyPr/>
              <a:lstStyle/>
              <a:p>
                <a:endParaRPr lang="en-US" sz="900">
                  <a:solidFill>
                    <a:prstClr val="black"/>
                  </a:solidFill>
                  <a:latin typeface="Calibri"/>
                </a:endParaRPr>
              </a:p>
            </p:txBody>
          </p:sp>
        </p:grpSp>
      </p:grpSp>
      <p:sp>
        <p:nvSpPr>
          <p:cNvPr id="14" name="TextBox 14"/>
          <p:cNvSpPr txBox="1"/>
          <p:nvPr/>
        </p:nvSpPr>
        <p:spPr>
          <a:xfrm>
            <a:off x="514350" y="876300"/>
            <a:ext cx="8115300" cy="1373581"/>
          </a:xfrm>
          <a:prstGeom prst="rect">
            <a:avLst/>
          </a:prstGeom>
        </p:spPr>
        <p:txBody>
          <a:bodyPr lIns="0" tIns="0" rIns="0" bIns="0" rtlCol="0" anchor="t">
            <a:spAutoFit/>
          </a:bodyPr>
          <a:lstStyle/>
          <a:p>
            <a:pPr algn="ctr">
              <a:lnSpc>
                <a:spcPts val="5600"/>
              </a:lnSpc>
            </a:pPr>
            <a:r>
              <a:rPr lang="en-US" sz="4000" spc="332">
                <a:solidFill>
                  <a:srgbClr val="F49F95"/>
                </a:solidFill>
                <a:latin typeface="Bobby Jones"/>
                <a:ea typeface="Bobby Jones"/>
                <a:cs typeface="Bobby Jones"/>
                <a:sym typeface="Bobby Jones"/>
              </a:rPr>
              <a:t>MEET THE SCHOOL COUNSELORS!</a:t>
            </a:r>
          </a:p>
        </p:txBody>
      </p:sp>
      <p:sp>
        <p:nvSpPr>
          <p:cNvPr id="15" name="TextBox 15"/>
          <p:cNvSpPr txBox="1"/>
          <p:nvPr/>
        </p:nvSpPr>
        <p:spPr>
          <a:xfrm>
            <a:off x="2775519" y="2120076"/>
            <a:ext cx="6092916" cy="1002710"/>
          </a:xfrm>
          <a:prstGeom prst="rect">
            <a:avLst/>
          </a:prstGeom>
        </p:spPr>
        <p:txBody>
          <a:bodyPr lIns="0" tIns="0" rIns="0" bIns="0" rtlCol="0" anchor="t">
            <a:spAutoFit/>
          </a:bodyPr>
          <a:lstStyle/>
          <a:p>
            <a:pPr algn="ctr">
              <a:lnSpc>
                <a:spcPts val="1960"/>
              </a:lnSpc>
            </a:pPr>
            <a:r>
              <a:rPr lang="en-US" sz="1400" b="1">
                <a:solidFill>
                  <a:srgbClr val="EFF0F2"/>
                </a:solidFill>
                <a:latin typeface="Glacial Indifference Bold"/>
                <a:ea typeface="Glacial Indifference Bold"/>
                <a:cs typeface="Glacial Indifference Bold"/>
                <a:sym typeface="Glacial Indifference Bold"/>
              </a:rPr>
              <a:t>Ms. Schroeder. Full-time School counselor at JME. In my spare time I love going to hockey and baseball games with my family, and I love musical theatre especially at 5th Ave and the Paramount. I live at home with my husband, two sons, and two crazy cats. </a:t>
            </a:r>
          </a:p>
        </p:txBody>
      </p:sp>
      <p:sp>
        <p:nvSpPr>
          <p:cNvPr id="16" name="TextBox 16"/>
          <p:cNvSpPr txBox="1"/>
          <p:nvPr/>
        </p:nvSpPr>
        <p:spPr>
          <a:xfrm>
            <a:off x="146906" y="4400633"/>
            <a:ext cx="6092916" cy="1259191"/>
          </a:xfrm>
          <a:prstGeom prst="rect">
            <a:avLst/>
          </a:prstGeom>
        </p:spPr>
        <p:txBody>
          <a:bodyPr lIns="0" tIns="0" rIns="0" bIns="0" rtlCol="0" anchor="t">
            <a:spAutoFit/>
          </a:bodyPr>
          <a:lstStyle/>
          <a:p>
            <a:pPr algn="ctr">
              <a:lnSpc>
                <a:spcPts val="1960"/>
              </a:lnSpc>
            </a:pPr>
            <a:r>
              <a:rPr lang="en-US" sz="1400" b="1">
                <a:solidFill>
                  <a:srgbClr val="EFF0F2"/>
                </a:solidFill>
                <a:latin typeface="Glacial Indifference Bold"/>
                <a:ea typeface="Glacial Indifference Bold"/>
                <a:cs typeface="Glacial Indifference Bold"/>
                <a:sym typeface="Glacial Indifference Bold"/>
              </a:rPr>
              <a:t>Ms. Powers! Bonus School Counselor at JME. I work with Ms. Schroeder to help ALL students at JME. You will see me on Monday’s! I love reading, going to the beach, crafting and spending time with my family. I live at home with my husband Jordan, daughter Lucy and cat ROY!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70A55-81E5-445C-ACDD-9976AC69B30B}"/>
              </a:ext>
            </a:extLst>
          </p:cNvPr>
          <p:cNvSpPr>
            <a:spLocks noGrp="1"/>
          </p:cNvSpPr>
          <p:nvPr>
            <p:ph type="title"/>
          </p:nvPr>
        </p:nvSpPr>
        <p:spPr>
          <a:xfrm>
            <a:off x="898585" y="868393"/>
            <a:ext cx="6347713" cy="1320800"/>
          </a:xfrm>
        </p:spPr>
        <p:txBody>
          <a:bodyPr/>
          <a:lstStyle/>
          <a:p>
            <a:r>
              <a:rPr lang="en-US"/>
              <a:t>John Muir Expectations:</a:t>
            </a:r>
          </a:p>
        </p:txBody>
      </p:sp>
      <p:sp>
        <p:nvSpPr>
          <p:cNvPr id="3" name="Title 1">
            <a:extLst>
              <a:ext uri="{FF2B5EF4-FFF2-40B4-BE49-F238E27FC236}">
                <a16:creationId xmlns:a16="http://schemas.microsoft.com/office/drawing/2014/main" id="{10D6D762-BA32-486E-91DA-FCDB87459FEC}"/>
              </a:ext>
            </a:extLst>
          </p:cNvPr>
          <p:cNvSpPr txBox="1">
            <a:spLocks/>
          </p:cNvSpPr>
          <p:nvPr/>
        </p:nvSpPr>
        <p:spPr>
          <a:xfrm>
            <a:off x="1012646" y="2190151"/>
            <a:ext cx="6347713" cy="3362384"/>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sz="6000" b="1">
                <a:solidFill>
                  <a:srgbClr val="FF0000"/>
                </a:solidFill>
              </a:rPr>
              <a:t>R</a:t>
            </a:r>
            <a:r>
              <a:rPr lang="en-US" sz="6000"/>
              <a:t>espectful</a:t>
            </a:r>
            <a:endParaRPr lang="en-US" sz="6000" b="1"/>
          </a:p>
          <a:p>
            <a:r>
              <a:rPr lang="en-US" sz="6000" b="1">
                <a:solidFill>
                  <a:srgbClr val="FF0000"/>
                </a:solidFill>
              </a:rPr>
              <a:t>O</a:t>
            </a:r>
            <a:r>
              <a:rPr lang="en-US" sz="6000"/>
              <a:t>n task</a:t>
            </a:r>
          </a:p>
          <a:p>
            <a:r>
              <a:rPr lang="en-US" sz="6000" b="1">
                <a:solidFill>
                  <a:srgbClr val="FF0000"/>
                </a:solidFill>
              </a:rPr>
              <a:t>A</a:t>
            </a:r>
            <a:r>
              <a:rPr lang="en-US" sz="6000"/>
              <a:t>ppropriate</a:t>
            </a:r>
          </a:p>
          <a:p>
            <a:r>
              <a:rPr lang="en-US" sz="6000" b="1">
                <a:solidFill>
                  <a:srgbClr val="FF0000"/>
                </a:solidFill>
              </a:rPr>
              <a:t>R</a:t>
            </a:r>
            <a:r>
              <a:rPr lang="en-US" sz="6000"/>
              <a:t>esponsible</a:t>
            </a:r>
          </a:p>
        </p:txBody>
      </p:sp>
    </p:spTree>
    <p:extLst>
      <p:ext uri="{BB962C8B-B14F-4D97-AF65-F5344CB8AC3E}">
        <p14:creationId xmlns:p14="http://schemas.microsoft.com/office/powerpoint/2010/main" val="2970634412"/>
      </p:ext>
    </p:extLst>
  </p:cSld>
  <p:clrMapOvr>
    <a:masterClrMapping/>
  </p:clrMapOvr>
  <mc:AlternateContent xmlns:mc="http://schemas.openxmlformats.org/markup-compatibility/2006" xmlns:p14="http://schemas.microsoft.com/office/powerpoint/2010/main">
    <mc:Choice Requires="p14">
      <p:transition spd="slow" p14:dur="2000" advTm="20932"/>
    </mc:Choice>
    <mc:Fallback xmlns="">
      <p:transition spd="slow" advTm="2093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C839B"/>
        </a:solidFill>
        <a:effectLst/>
      </p:bgPr>
    </p:bg>
    <p:spTree>
      <p:nvGrpSpPr>
        <p:cNvPr id="1" name=""/>
        <p:cNvGrpSpPr/>
        <p:nvPr/>
      </p:nvGrpSpPr>
      <p:grpSpPr>
        <a:xfrm>
          <a:off x="0" y="0"/>
          <a:ext cx="0" cy="0"/>
          <a:chOff x="0" y="0"/>
          <a:chExt cx="0" cy="0"/>
        </a:xfrm>
      </p:grpSpPr>
      <p:grpSp>
        <p:nvGrpSpPr>
          <p:cNvPr id="2" name="Group 2"/>
          <p:cNvGrpSpPr/>
          <p:nvPr/>
        </p:nvGrpSpPr>
        <p:grpSpPr>
          <a:xfrm>
            <a:off x="6424363" y="2747738"/>
            <a:ext cx="2224362" cy="2862071"/>
            <a:chOff x="0" y="0"/>
            <a:chExt cx="1171680" cy="1507593"/>
          </a:xfrm>
        </p:grpSpPr>
        <p:sp>
          <p:nvSpPr>
            <p:cNvPr id="3" name="Freeform 3"/>
            <p:cNvSpPr/>
            <p:nvPr/>
          </p:nvSpPr>
          <p:spPr>
            <a:xfrm>
              <a:off x="0" y="0"/>
              <a:ext cx="1171680" cy="1507593"/>
            </a:xfrm>
            <a:custGeom>
              <a:avLst/>
              <a:gdLst/>
              <a:ahLst/>
              <a:cxnLst/>
              <a:rect l="l" t="t" r="r" b="b"/>
              <a:pathLst>
                <a:path w="1171680" h="1507593">
                  <a:moveTo>
                    <a:pt x="3481" y="0"/>
                  </a:moveTo>
                  <a:lnTo>
                    <a:pt x="1168200" y="0"/>
                  </a:lnTo>
                  <a:cubicBezTo>
                    <a:pt x="1169123" y="0"/>
                    <a:pt x="1170008" y="367"/>
                    <a:pt x="1170661" y="1019"/>
                  </a:cubicBezTo>
                  <a:cubicBezTo>
                    <a:pt x="1171313" y="1672"/>
                    <a:pt x="1171680" y="2557"/>
                    <a:pt x="1171680" y="3481"/>
                  </a:cubicBezTo>
                  <a:lnTo>
                    <a:pt x="1171680" y="1504112"/>
                  </a:lnTo>
                  <a:cubicBezTo>
                    <a:pt x="1171680" y="1505035"/>
                    <a:pt x="1171313" y="1505920"/>
                    <a:pt x="1170661" y="1506573"/>
                  </a:cubicBezTo>
                  <a:cubicBezTo>
                    <a:pt x="1170008" y="1507226"/>
                    <a:pt x="1169123" y="1507593"/>
                    <a:pt x="1168200" y="1507593"/>
                  </a:cubicBezTo>
                  <a:lnTo>
                    <a:pt x="3481" y="1507593"/>
                  </a:lnTo>
                  <a:cubicBezTo>
                    <a:pt x="2557" y="1507593"/>
                    <a:pt x="1672" y="1507226"/>
                    <a:pt x="1019" y="1506573"/>
                  </a:cubicBezTo>
                  <a:cubicBezTo>
                    <a:pt x="367" y="1505920"/>
                    <a:pt x="0" y="1505035"/>
                    <a:pt x="0" y="1504112"/>
                  </a:cubicBezTo>
                  <a:lnTo>
                    <a:pt x="0" y="3481"/>
                  </a:lnTo>
                  <a:cubicBezTo>
                    <a:pt x="0" y="2557"/>
                    <a:pt x="367" y="1672"/>
                    <a:pt x="1019" y="1019"/>
                  </a:cubicBezTo>
                  <a:cubicBezTo>
                    <a:pt x="1672" y="367"/>
                    <a:pt x="2557" y="0"/>
                    <a:pt x="3481" y="0"/>
                  </a:cubicBezTo>
                  <a:close/>
                </a:path>
              </a:pathLst>
            </a:custGeom>
            <a:solidFill>
              <a:srgbClr val="FFFFFF"/>
            </a:solidFill>
            <a:ln cap="sq">
              <a:noFill/>
              <a:prstDash val="solid"/>
              <a:miter/>
            </a:ln>
          </p:spPr>
          <p:txBody>
            <a:bodyPr/>
            <a:lstStyle/>
            <a:p>
              <a:endParaRPr lang="en-US" sz="900">
                <a:solidFill>
                  <a:prstClr val="black"/>
                </a:solidFill>
                <a:latin typeface="Calibri"/>
              </a:endParaRPr>
            </a:p>
          </p:txBody>
        </p:sp>
        <p:sp>
          <p:nvSpPr>
            <p:cNvPr id="4" name="TextBox 4"/>
            <p:cNvSpPr txBox="1"/>
            <p:nvPr/>
          </p:nvSpPr>
          <p:spPr>
            <a:xfrm>
              <a:off x="0" y="-38100"/>
              <a:ext cx="1171680" cy="1545693"/>
            </a:xfrm>
            <a:prstGeom prst="rect">
              <a:avLst/>
            </a:prstGeom>
          </p:spPr>
          <p:txBody>
            <a:bodyPr lIns="25400" tIns="25400" rIns="25400" bIns="25400" rtlCol="0" anchor="ctr"/>
            <a:lstStyle/>
            <a:p>
              <a:pPr algn="ctr">
                <a:lnSpc>
                  <a:spcPts val="1330"/>
                </a:lnSpc>
                <a:spcBef>
                  <a:spcPct val="0"/>
                </a:spcBef>
              </a:pPr>
              <a:endParaRPr sz="900">
                <a:solidFill>
                  <a:prstClr val="black"/>
                </a:solidFill>
                <a:latin typeface="Calibri"/>
              </a:endParaRPr>
            </a:p>
          </p:txBody>
        </p:sp>
      </p:grpSp>
      <p:sp>
        <p:nvSpPr>
          <p:cNvPr id="5" name="Freeform 5"/>
          <p:cNvSpPr/>
          <p:nvPr/>
        </p:nvSpPr>
        <p:spPr>
          <a:xfrm rot="-1841840">
            <a:off x="6154147" y="2797221"/>
            <a:ext cx="901344" cy="295957"/>
          </a:xfrm>
          <a:custGeom>
            <a:avLst/>
            <a:gdLst/>
            <a:ahLst/>
            <a:cxnLst/>
            <a:rect l="l" t="t" r="r" b="b"/>
            <a:pathLst>
              <a:path w="1802687" h="591913">
                <a:moveTo>
                  <a:pt x="0" y="0"/>
                </a:moveTo>
                <a:lnTo>
                  <a:pt x="1802687" y="0"/>
                </a:lnTo>
                <a:lnTo>
                  <a:pt x="1802687" y="591914"/>
                </a:lnTo>
                <a:lnTo>
                  <a:pt x="0" y="591914"/>
                </a:lnTo>
                <a:lnTo>
                  <a:pt x="0" y="0"/>
                </a:lnTo>
                <a:close/>
              </a:path>
            </a:pathLst>
          </a:custGeom>
          <a:blipFill>
            <a:blip r:embed="rId2">
              <a:alphaModFix amt="84000"/>
              <a:extLst>
                <a:ext uri="{96DAC541-7B7A-43D3-8B79-37D633B846F1}">
                  <asvg:svgBlip xmlns:asvg="http://schemas.microsoft.com/office/drawing/2016/SVG/main" r:embed="rId3"/>
                </a:ext>
              </a:extLst>
            </a:blip>
            <a:stretch>
              <a:fillRect/>
            </a:stretch>
          </a:blipFill>
        </p:spPr>
        <p:txBody>
          <a:bodyPr/>
          <a:lstStyle/>
          <a:p>
            <a:endParaRPr lang="en-US" sz="900">
              <a:solidFill>
                <a:prstClr val="black"/>
              </a:solidFill>
              <a:latin typeface="Calibri"/>
            </a:endParaRPr>
          </a:p>
        </p:txBody>
      </p:sp>
      <p:sp>
        <p:nvSpPr>
          <p:cNvPr id="6" name="Freeform 6"/>
          <p:cNvSpPr/>
          <p:nvPr/>
        </p:nvSpPr>
        <p:spPr>
          <a:xfrm>
            <a:off x="7102910" y="2902204"/>
            <a:ext cx="867267" cy="745850"/>
          </a:xfrm>
          <a:custGeom>
            <a:avLst/>
            <a:gdLst/>
            <a:ahLst/>
            <a:cxnLst/>
            <a:rect l="l" t="t" r="r" b="b"/>
            <a:pathLst>
              <a:path w="1734533" h="1491699">
                <a:moveTo>
                  <a:pt x="0" y="0"/>
                </a:moveTo>
                <a:lnTo>
                  <a:pt x="1734533" y="0"/>
                </a:lnTo>
                <a:lnTo>
                  <a:pt x="1734533" y="1491699"/>
                </a:lnTo>
                <a:lnTo>
                  <a:pt x="0" y="14916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900">
              <a:solidFill>
                <a:prstClr val="black"/>
              </a:solidFill>
              <a:latin typeface="Calibri"/>
            </a:endParaRPr>
          </a:p>
        </p:txBody>
      </p:sp>
      <p:sp>
        <p:nvSpPr>
          <p:cNvPr id="7" name="Freeform 7"/>
          <p:cNvSpPr/>
          <p:nvPr/>
        </p:nvSpPr>
        <p:spPr>
          <a:xfrm rot="1402288">
            <a:off x="7991902" y="2754226"/>
            <a:ext cx="901344" cy="295957"/>
          </a:xfrm>
          <a:custGeom>
            <a:avLst/>
            <a:gdLst/>
            <a:ahLst/>
            <a:cxnLst/>
            <a:rect l="l" t="t" r="r" b="b"/>
            <a:pathLst>
              <a:path w="1802687" h="591913">
                <a:moveTo>
                  <a:pt x="0" y="0"/>
                </a:moveTo>
                <a:lnTo>
                  <a:pt x="1802687" y="0"/>
                </a:lnTo>
                <a:lnTo>
                  <a:pt x="1802687" y="591914"/>
                </a:lnTo>
                <a:lnTo>
                  <a:pt x="0" y="591914"/>
                </a:lnTo>
                <a:lnTo>
                  <a:pt x="0" y="0"/>
                </a:lnTo>
                <a:close/>
              </a:path>
            </a:pathLst>
          </a:custGeom>
          <a:blipFill>
            <a:blip r:embed="rId2">
              <a:alphaModFix amt="84000"/>
              <a:extLst>
                <a:ext uri="{96DAC541-7B7A-43D3-8B79-37D633B846F1}">
                  <asvg:svgBlip xmlns:asvg="http://schemas.microsoft.com/office/drawing/2016/SVG/main" r:embed="rId3"/>
                </a:ext>
              </a:extLst>
            </a:blip>
            <a:stretch>
              <a:fillRect/>
            </a:stretch>
          </a:blipFill>
        </p:spPr>
        <p:txBody>
          <a:bodyPr/>
          <a:lstStyle/>
          <a:p>
            <a:endParaRPr lang="en-US" sz="900">
              <a:solidFill>
                <a:prstClr val="black"/>
              </a:solidFill>
              <a:latin typeface="Calibri"/>
            </a:endParaRPr>
          </a:p>
        </p:txBody>
      </p:sp>
      <p:grpSp>
        <p:nvGrpSpPr>
          <p:cNvPr id="8" name="Group 8"/>
          <p:cNvGrpSpPr/>
          <p:nvPr/>
        </p:nvGrpSpPr>
        <p:grpSpPr>
          <a:xfrm>
            <a:off x="513809" y="2748036"/>
            <a:ext cx="2224362" cy="2862071"/>
            <a:chOff x="0" y="0"/>
            <a:chExt cx="1171680" cy="1507593"/>
          </a:xfrm>
        </p:grpSpPr>
        <p:sp>
          <p:nvSpPr>
            <p:cNvPr id="9" name="Freeform 9"/>
            <p:cNvSpPr/>
            <p:nvPr/>
          </p:nvSpPr>
          <p:spPr>
            <a:xfrm>
              <a:off x="0" y="0"/>
              <a:ext cx="1171680" cy="1507593"/>
            </a:xfrm>
            <a:custGeom>
              <a:avLst/>
              <a:gdLst/>
              <a:ahLst/>
              <a:cxnLst/>
              <a:rect l="l" t="t" r="r" b="b"/>
              <a:pathLst>
                <a:path w="1171680" h="1507593">
                  <a:moveTo>
                    <a:pt x="3481" y="0"/>
                  </a:moveTo>
                  <a:lnTo>
                    <a:pt x="1168200" y="0"/>
                  </a:lnTo>
                  <a:cubicBezTo>
                    <a:pt x="1169123" y="0"/>
                    <a:pt x="1170008" y="367"/>
                    <a:pt x="1170661" y="1019"/>
                  </a:cubicBezTo>
                  <a:cubicBezTo>
                    <a:pt x="1171313" y="1672"/>
                    <a:pt x="1171680" y="2557"/>
                    <a:pt x="1171680" y="3481"/>
                  </a:cubicBezTo>
                  <a:lnTo>
                    <a:pt x="1171680" y="1504112"/>
                  </a:lnTo>
                  <a:cubicBezTo>
                    <a:pt x="1171680" y="1505035"/>
                    <a:pt x="1171313" y="1505920"/>
                    <a:pt x="1170661" y="1506573"/>
                  </a:cubicBezTo>
                  <a:cubicBezTo>
                    <a:pt x="1170008" y="1507226"/>
                    <a:pt x="1169123" y="1507593"/>
                    <a:pt x="1168200" y="1507593"/>
                  </a:cubicBezTo>
                  <a:lnTo>
                    <a:pt x="3481" y="1507593"/>
                  </a:lnTo>
                  <a:cubicBezTo>
                    <a:pt x="2557" y="1507593"/>
                    <a:pt x="1672" y="1507226"/>
                    <a:pt x="1019" y="1506573"/>
                  </a:cubicBezTo>
                  <a:cubicBezTo>
                    <a:pt x="367" y="1505920"/>
                    <a:pt x="0" y="1505035"/>
                    <a:pt x="0" y="1504112"/>
                  </a:cubicBezTo>
                  <a:lnTo>
                    <a:pt x="0" y="3481"/>
                  </a:lnTo>
                  <a:cubicBezTo>
                    <a:pt x="0" y="2557"/>
                    <a:pt x="367" y="1672"/>
                    <a:pt x="1019" y="1019"/>
                  </a:cubicBezTo>
                  <a:cubicBezTo>
                    <a:pt x="1672" y="367"/>
                    <a:pt x="2557" y="0"/>
                    <a:pt x="3481" y="0"/>
                  </a:cubicBezTo>
                  <a:close/>
                </a:path>
              </a:pathLst>
            </a:custGeom>
            <a:solidFill>
              <a:srgbClr val="FFFFFF"/>
            </a:solidFill>
            <a:ln cap="sq">
              <a:noFill/>
              <a:prstDash val="solid"/>
              <a:miter/>
            </a:ln>
          </p:spPr>
          <p:txBody>
            <a:bodyPr/>
            <a:lstStyle/>
            <a:p>
              <a:endParaRPr lang="en-US" sz="900">
                <a:solidFill>
                  <a:prstClr val="black"/>
                </a:solidFill>
                <a:latin typeface="Calibri"/>
              </a:endParaRPr>
            </a:p>
          </p:txBody>
        </p:sp>
        <p:sp>
          <p:nvSpPr>
            <p:cNvPr id="10" name="TextBox 10"/>
            <p:cNvSpPr txBox="1"/>
            <p:nvPr/>
          </p:nvSpPr>
          <p:spPr>
            <a:xfrm>
              <a:off x="0" y="-38100"/>
              <a:ext cx="1171680" cy="1545693"/>
            </a:xfrm>
            <a:prstGeom prst="rect">
              <a:avLst/>
            </a:prstGeom>
          </p:spPr>
          <p:txBody>
            <a:bodyPr lIns="25400" tIns="25400" rIns="25400" bIns="25400" rtlCol="0" anchor="ctr"/>
            <a:lstStyle/>
            <a:p>
              <a:pPr algn="ctr">
                <a:lnSpc>
                  <a:spcPts val="1330"/>
                </a:lnSpc>
                <a:spcBef>
                  <a:spcPct val="0"/>
                </a:spcBef>
              </a:pPr>
              <a:endParaRPr sz="900">
                <a:solidFill>
                  <a:prstClr val="black"/>
                </a:solidFill>
                <a:latin typeface="Calibri"/>
              </a:endParaRPr>
            </a:p>
          </p:txBody>
        </p:sp>
      </p:grpSp>
      <p:sp>
        <p:nvSpPr>
          <p:cNvPr id="11" name="Freeform 11"/>
          <p:cNvSpPr/>
          <p:nvPr/>
        </p:nvSpPr>
        <p:spPr>
          <a:xfrm rot="-1841840">
            <a:off x="243593" y="2797519"/>
            <a:ext cx="901344" cy="295957"/>
          </a:xfrm>
          <a:custGeom>
            <a:avLst/>
            <a:gdLst/>
            <a:ahLst/>
            <a:cxnLst/>
            <a:rect l="l" t="t" r="r" b="b"/>
            <a:pathLst>
              <a:path w="1802687" h="591913">
                <a:moveTo>
                  <a:pt x="0" y="0"/>
                </a:moveTo>
                <a:lnTo>
                  <a:pt x="1802687" y="0"/>
                </a:lnTo>
                <a:lnTo>
                  <a:pt x="1802687" y="591913"/>
                </a:lnTo>
                <a:lnTo>
                  <a:pt x="0" y="591913"/>
                </a:lnTo>
                <a:lnTo>
                  <a:pt x="0" y="0"/>
                </a:lnTo>
                <a:close/>
              </a:path>
            </a:pathLst>
          </a:custGeom>
          <a:blipFill>
            <a:blip r:embed="rId2">
              <a:alphaModFix amt="84000"/>
              <a:extLst>
                <a:ext uri="{96DAC541-7B7A-43D3-8B79-37D633B846F1}">
                  <asvg:svgBlip xmlns:asvg="http://schemas.microsoft.com/office/drawing/2016/SVG/main" r:embed="rId3"/>
                </a:ext>
              </a:extLst>
            </a:blip>
            <a:stretch>
              <a:fillRect/>
            </a:stretch>
          </a:blipFill>
        </p:spPr>
        <p:txBody>
          <a:bodyPr/>
          <a:lstStyle/>
          <a:p>
            <a:endParaRPr lang="en-US" sz="900">
              <a:solidFill>
                <a:prstClr val="black"/>
              </a:solidFill>
              <a:latin typeface="Calibri"/>
            </a:endParaRPr>
          </a:p>
        </p:txBody>
      </p:sp>
      <p:sp>
        <p:nvSpPr>
          <p:cNvPr id="12" name="Freeform 12"/>
          <p:cNvSpPr/>
          <p:nvPr/>
        </p:nvSpPr>
        <p:spPr>
          <a:xfrm>
            <a:off x="1192356" y="2902502"/>
            <a:ext cx="867267" cy="745850"/>
          </a:xfrm>
          <a:custGeom>
            <a:avLst/>
            <a:gdLst/>
            <a:ahLst/>
            <a:cxnLst/>
            <a:rect l="l" t="t" r="r" b="b"/>
            <a:pathLst>
              <a:path w="1734533" h="1491699">
                <a:moveTo>
                  <a:pt x="0" y="0"/>
                </a:moveTo>
                <a:lnTo>
                  <a:pt x="1734534" y="0"/>
                </a:lnTo>
                <a:lnTo>
                  <a:pt x="1734534" y="1491699"/>
                </a:lnTo>
                <a:lnTo>
                  <a:pt x="0" y="14916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900">
              <a:solidFill>
                <a:prstClr val="black"/>
              </a:solidFill>
              <a:latin typeface="Calibri"/>
            </a:endParaRPr>
          </a:p>
        </p:txBody>
      </p:sp>
      <p:sp>
        <p:nvSpPr>
          <p:cNvPr id="13" name="Freeform 13"/>
          <p:cNvSpPr/>
          <p:nvPr/>
        </p:nvSpPr>
        <p:spPr>
          <a:xfrm rot="1402288">
            <a:off x="2081348" y="2754524"/>
            <a:ext cx="901344" cy="295957"/>
          </a:xfrm>
          <a:custGeom>
            <a:avLst/>
            <a:gdLst/>
            <a:ahLst/>
            <a:cxnLst/>
            <a:rect l="l" t="t" r="r" b="b"/>
            <a:pathLst>
              <a:path w="1802687" h="591913">
                <a:moveTo>
                  <a:pt x="0" y="0"/>
                </a:moveTo>
                <a:lnTo>
                  <a:pt x="1802687" y="0"/>
                </a:lnTo>
                <a:lnTo>
                  <a:pt x="1802687" y="591913"/>
                </a:lnTo>
                <a:lnTo>
                  <a:pt x="0" y="591913"/>
                </a:lnTo>
                <a:lnTo>
                  <a:pt x="0" y="0"/>
                </a:lnTo>
                <a:close/>
              </a:path>
            </a:pathLst>
          </a:custGeom>
          <a:blipFill>
            <a:blip r:embed="rId2">
              <a:alphaModFix amt="84000"/>
              <a:extLst>
                <a:ext uri="{96DAC541-7B7A-43D3-8B79-37D633B846F1}">
                  <asvg:svgBlip xmlns:asvg="http://schemas.microsoft.com/office/drawing/2016/SVG/main" r:embed="rId3"/>
                </a:ext>
              </a:extLst>
            </a:blip>
            <a:stretch>
              <a:fillRect/>
            </a:stretch>
          </a:blipFill>
        </p:spPr>
        <p:txBody>
          <a:bodyPr/>
          <a:lstStyle/>
          <a:p>
            <a:endParaRPr lang="en-US" sz="900">
              <a:solidFill>
                <a:prstClr val="black"/>
              </a:solidFill>
              <a:latin typeface="Calibri"/>
            </a:endParaRPr>
          </a:p>
        </p:txBody>
      </p:sp>
      <p:sp>
        <p:nvSpPr>
          <p:cNvPr id="14" name="TextBox 14"/>
          <p:cNvSpPr txBox="1"/>
          <p:nvPr/>
        </p:nvSpPr>
        <p:spPr>
          <a:xfrm>
            <a:off x="1527875" y="2926703"/>
            <a:ext cx="184086" cy="619272"/>
          </a:xfrm>
          <a:prstGeom prst="rect">
            <a:avLst/>
          </a:prstGeom>
        </p:spPr>
        <p:txBody>
          <a:bodyPr lIns="0" tIns="0" rIns="0" bIns="0" rtlCol="0" anchor="t">
            <a:spAutoFit/>
          </a:bodyPr>
          <a:lstStyle/>
          <a:p>
            <a:pPr algn="ctr">
              <a:lnSpc>
                <a:spcPts val="5250"/>
              </a:lnSpc>
            </a:pPr>
            <a:r>
              <a:rPr lang="en-US" sz="3750">
                <a:solidFill>
                  <a:srgbClr val="000000"/>
                </a:solidFill>
                <a:latin typeface="Moonlight"/>
                <a:ea typeface="Moonlight"/>
                <a:cs typeface="Moonlight"/>
                <a:sym typeface="Moonlight"/>
              </a:rPr>
              <a:t>1</a:t>
            </a:r>
          </a:p>
        </p:txBody>
      </p:sp>
      <p:sp>
        <p:nvSpPr>
          <p:cNvPr id="15" name="TextBox 15"/>
          <p:cNvSpPr txBox="1"/>
          <p:nvPr/>
        </p:nvSpPr>
        <p:spPr>
          <a:xfrm>
            <a:off x="813003" y="3643291"/>
            <a:ext cx="1613830" cy="346249"/>
          </a:xfrm>
          <a:prstGeom prst="rect">
            <a:avLst/>
          </a:prstGeom>
        </p:spPr>
        <p:txBody>
          <a:bodyPr lIns="0" tIns="0" rIns="0" bIns="0" rtlCol="0" anchor="t">
            <a:spAutoFit/>
          </a:bodyPr>
          <a:lstStyle/>
          <a:p>
            <a:pPr algn="ctr">
              <a:lnSpc>
                <a:spcPts val="2700"/>
              </a:lnSpc>
            </a:pPr>
            <a:r>
              <a:rPr lang="en-US" sz="2250" b="1" spc="146">
                <a:solidFill>
                  <a:srgbClr val="545454"/>
                </a:solidFill>
                <a:latin typeface="Glacial Indifference Bold"/>
                <a:ea typeface="Glacial Indifference Bold"/>
                <a:cs typeface="Glacial Indifference Bold"/>
                <a:sym typeface="Glacial Indifference Bold"/>
              </a:rPr>
              <a:t>SUPPORT</a:t>
            </a:r>
          </a:p>
        </p:txBody>
      </p:sp>
      <p:grpSp>
        <p:nvGrpSpPr>
          <p:cNvPr id="16" name="Group 16"/>
          <p:cNvGrpSpPr/>
          <p:nvPr/>
        </p:nvGrpSpPr>
        <p:grpSpPr>
          <a:xfrm>
            <a:off x="3468001" y="2747738"/>
            <a:ext cx="2224362" cy="2862071"/>
            <a:chOff x="0" y="0"/>
            <a:chExt cx="1171680" cy="1507593"/>
          </a:xfrm>
        </p:grpSpPr>
        <p:sp>
          <p:nvSpPr>
            <p:cNvPr id="17" name="Freeform 17"/>
            <p:cNvSpPr/>
            <p:nvPr/>
          </p:nvSpPr>
          <p:spPr>
            <a:xfrm>
              <a:off x="0" y="0"/>
              <a:ext cx="1171680" cy="1507593"/>
            </a:xfrm>
            <a:custGeom>
              <a:avLst/>
              <a:gdLst/>
              <a:ahLst/>
              <a:cxnLst/>
              <a:rect l="l" t="t" r="r" b="b"/>
              <a:pathLst>
                <a:path w="1171680" h="1507593">
                  <a:moveTo>
                    <a:pt x="3481" y="0"/>
                  </a:moveTo>
                  <a:lnTo>
                    <a:pt x="1168200" y="0"/>
                  </a:lnTo>
                  <a:cubicBezTo>
                    <a:pt x="1169123" y="0"/>
                    <a:pt x="1170008" y="367"/>
                    <a:pt x="1170661" y="1019"/>
                  </a:cubicBezTo>
                  <a:cubicBezTo>
                    <a:pt x="1171313" y="1672"/>
                    <a:pt x="1171680" y="2557"/>
                    <a:pt x="1171680" y="3481"/>
                  </a:cubicBezTo>
                  <a:lnTo>
                    <a:pt x="1171680" y="1504112"/>
                  </a:lnTo>
                  <a:cubicBezTo>
                    <a:pt x="1171680" y="1505035"/>
                    <a:pt x="1171313" y="1505920"/>
                    <a:pt x="1170661" y="1506573"/>
                  </a:cubicBezTo>
                  <a:cubicBezTo>
                    <a:pt x="1170008" y="1507226"/>
                    <a:pt x="1169123" y="1507593"/>
                    <a:pt x="1168200" y="1507593"/>
                  </a:cubicBezTo>
                  <a:lnTo>
                    <a:pt x="3481" y="1507593"/>
                  </a:lnTo>
                  <a:cubicBezTo>
                    <a:pt x="2557" y="1507593"/>
                    <a:pt x="1672" y="1507226"/>
                    <a:pt x="1019" y="1506573"/>
                  </a:cubicBezTo>
                  <a:cubicBezTo>
                    <a:pt x="367" y="1505920"/>
                    <a:pt x="0" y="1505035"/>
                    <a:pt x="0" y="1504112"/>
                  </a:cubicBezTo>
                  <a:lnTo>
                    <a:pt x="0" y="3481"/>
                  </a:lnTo>
                  <a:cubicBezTo>
                    <a:pt x="0" y="2557"/>
                    <a:pt x="367" y="1672"/>
                    <a:pt x="1019" y="1019"/>
                  </a:cubicBezTo>
                  <a:cubicBezTo>
                    <a:pt x="1672" y="367"/>
                    <a:pt x="2557" y="0"/>
                    <a:pt x="3481" y="0"/>
                  </a:cubicBezTo>
                  <a:close/>
                </a:path>
              </a:pathLst>
            </a:custGeom>
            <a:solidFill>
              <a:srgbClr val="FFFFFF"/>
            </a:solidFill>
            <a:ln cap="sq">
              <a:noFill/>
              <a:prstDash val="solid"/>
              <a:miter/>
            </a:ln>
          </p:spPr>
          <p:txBody>
            <a:bodyPr/>
            <a:lstStyle/>
            <a:p>
              <a:endParaRPr lang="en-US" sz="900">
                <a:solidFill>
                  <a:prstClr val="black"/>
                </a:solidFill>
                <a:latin typeface="Calibri"/>
              </a:endParaRPr>
            </a:p>
          </p:txBody>
        </p:sp>
        <p:sp>
          <p:nvSpPr>
            <p:cNvPr id="18" name="TextBox 18"/>
            <p:cNvSpPr txBox="1"/>
            <p:nvPr/>
          </p:nvSpPr>
          <p:spPr>
            <a:xfrm>
              <a:off x="0" y="-38100"/>
              <a:ext cx="1171680" cy="1545693"/>
            </a:xfrm>
            <a:prstGeom prst="rect">
              <a:avLst/>
            </a:prstGeom>
          </p:spPr>
          <p:txBody>
            <a:bodyPr lIns="25400" tIns="25400" rIns="25400" bIns="25400" rtlCol="0" anchor="ctr"/>
            <a:lstStyle/>
            <a:p>
              <a:pPr algn="ctr">
                <a:lnSpc>
                  <a:spcPts val="1330"/>
                </a:lnSpc>
                <a:spcBef>
                  <a:spcPct val="0"/>
                </a:spcBef>
              </a:pPr>
              <a:endParaRPr sz="900">
                <a:solidFill>
                  <a:prstClr val="black"/>
                </a:solidFill>
                <a:latin typeface="Calibri"/>
              </a:endParaRPr>
            </a:p>
          </p:txBody>
        </p:sp>
      </p:grpSp>
      <p:sp>
        <p:nvSpPr>
          <p:cNvPr id="19" name="Freeform 19"/>
          <p:cNvSpPr/>
          <p:nvPr/>
        </p:nvSpPr>
        <p:spPr>
          <a:xfrm rot="-1841840">
            <a:off x="3197785" y="2797221"/>
            <a:ext cx="901344" cy="295957"/>
          </a:xfrm>
          <a:custGeom>
            <a:avLst/>
            <a:gdLst/>
            <a:ahLst/>
            <a:cxnLst/>
            <a:rect l="l" t="t" r="r" b="b"/>
            <a:pathLst>
              <a:path w="1802687" h="591913">
                <a:moveTo>
                  <a:pt x="0" y="0"/>
                </a:moveTo>
                <a:lnTo>
                  <a:pt x="1802687" y="0"/>
                </a:lnTo>
                <a:lnTo>
                  <a:pt x="1802687" y="591914"/>
                </a:lnTo>
                <a:lnTo>
                  <a:pt x="0" y="591914"/>
                </a:lnTo>
                <a:lnTo>
                  <a:pt x="0" y="0"/>
                </a:lnTo>
                <a:close/>
              </a:path>
            </a:pathLst>
          </a:custGeom>
          <a:blipFill>
            <a:blip r:embed="rId2">
              <a:alphaModFix amt="84000"/>
              <a:extLst>
                <a:ext uri="{96DAC541-7B7A-43D3-8B79-37D633B846F1}">
                  <asvg:svgBlip xmlns:asvg="http://schemas.microsoft.com/office/drawing/2016/SVG/main" r:embed="rId3"/>
                </a:ext>
              </a:extLst>
            </a:blip>
            <a:stretch>
              <a:fillRect/>
            </a:stretch>
          </a:blipFill>
        </p:spPr>
        <p:txBody>
          <a:bodyPr/>
          <a:lstStyle/>
          <a:p>
            <a:endParaRPr lang="en-US" sz="900">
              <a:solidFill>
                <a:prstClr val="black"/>
              </a:solidFill>
              <a:latin typeface="Calibri"/>
            </a:endParaRPr>
          </a:p>
        </p:txBody>
      </p:sp>
      <p:sp>
        <p:nvSpPr>
          <p:cNvPr id="20" name="Freeform 20"/>
          <p:cNvSpPr/>
          <p:nvPr/>
        </p:nvSpPr>
        <p:spPr>
          <a:xfrm>
            <a:off x="4146549" y="2902204"/>
            <a:ext cx="867267" cy="745850"/>
          </a:xfrm>
          <a:custGeom>
            <a:avLst/>
            <a:gdLst/>
            <a:ahLst/>
            <a:cxnLst/>
            <a:rect l="l" t="t" r="r" b="b"/>
            <a:pathLst>
              <a:path w="1734533" h="1491699">
                <a:moveTo>
                  <a:pt x="0" y="0"/>
                </a:moveTo>
                <a:lnTo>
                  <a:pt x="1734533" y="0"/>
                </a:lnTo>
                <a:lnTo>
                  <a:pt x="1734533" y="1491699"/>
                </a:lnTo>
                <a:lnTo>
                  <a:pt x="0" y="14916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900">
              <a:solidFill>
                <a:prstClr val="black"/>
              </a:solidFill>
              <a:latin typeface="Calibri"/>
            </a:endParaRPr>
          </a:p>
        </p:txBody>
      </p:sp>
      <p:sp>
        <p:nvSpPr>
          <p:cNvPr id="21" name="Freeform 21"/>
          <p:cNvSpPr/>
          <p:nvPr/>
        </p:nvSpPr>
        <p:spPr>
          <a:xfrm rot="1402288">
            <a:off x="5035540" y="2754226"/>
            <a:ext cx="901344" cy="295957"/>
          </a:xfrm>
          <a:custGeom>
            <a:avLst/>
            <a:gdLst/>
            <a:ahLst/>
            <a:cxnLst/>
            <a:rect l="l" t="t" r="r" b="b"/>
            <a:pathLst>
              <a:path w="1802687" h="591913">
                <a:moveTo>
                  <a:pt x="0" y="0"/>
                </a:moveTo>
                <a:lnTo>
                  <a:pt x="1802687" y="0"/>
                </a:lnTo>
                <a:lnTo>
                  <a:pt x="1802687" y="591914"/>
                </a:lnTo>
                <a:lnTo>
                  <a:pt x="0" y="591914"/>
                </a:lnTo>
                <a:lnTo>
                  <a:pt x="0" y="0"/>
                </a:lnTo>
                <a:close/>
              </a:path>
            </a:pathLst>
          </a:custGeom>
          <a:blipFill>
            <a:blip r:embed="rId2">
              <a:alphaModFix amt="84000"/>
              <a:extLst>
                <a:ext uri="{96DAC541-7B7A-43D3-8B79-37D633B846F1}">
                  <asvg:svgBlip xmlns:asvg="http://schemas.microsoft.com/office/drawing/2016/SVG/main" r:embed="rId3"/>
                </a:ext>
              </a:extLst>
            </a:blip>
            <a:stretch>
              <a:fillRect/>
            </a:stretch>
          </a:blipFill>
        </p:spPr>
        <p:txBody>
          <a:bodyPr/>
          <a:lstStyle/>
          <a:p>
            <a:endParaRPr lang="en-US" sz="900">
              <a:solidFill>
                <a:prstClr val="black"/>
              </a:solidFill>
              <a:latin typeface="Calibri"/>
            </a:endParaRPr>
          </a:p>
        </p:txBody>
      </p:sp>
      <p:sp>
        <p:nvSpPr>
          <p:cNvPr id="22" name="TextBox 22"/>
          <p:cNvSpPr txBox="1"/>
          <p:nvPr/>
        </p:nvSpPr>
        <p:spPr>
          <a:xfrm>
            <a:off x="4453138" y="2908416"/>
            <a:ext cx="214335" cy="619272"/>
          </a:xfrm>
          <a:prstGeom prst="rect">
            <a:avLst/>
          </a:prstGeom>
        </p:spPr>
        <p:txBody>
          <a:bodyPr lIns="0" tIns="0" rIns="0" bIns="0" rtlCol="0" anchor="t">
            <a:spAutoFit/>
          </a:bodyPr>
          <a:lstStyle/>
          <a:p>
            <a:pPr algn="ctr">
              <a:lnSpc>
                <a:spcPts val="5250"/>
              </a:lnSpc>
            </a:pPr>
            <a:r>
              <a:rPr lang="en-US" sz="3750">
                <a:solidFill>
                  <a:srgbClr val="000000"/>
                </a:solidFill>
                <a:latin typeface="Moonlight"/>
                <a:ea typeface="Moonlight"/>
                <a:cs typeface="Moonlight"/>
                <a:sym typeface="Moonlight"/>
              </a:rPr>
              <a:t>2</a:t>
            </a:r>
          </a:p>
        </p:txBody>
      </p:sp>
      <p:sp>
        <p:nvSpPr>
          <p:cNvPr id="23" name="TextBox 23"/>
          <p:cNvSpPr txBox="1"/>
          <p:nvPr/>
        </p:nvSpPr>
        <p:spPr>
          <a:xfrm>
            <a:off x="3872382" y="3643291"/>
            <a:ext cx="1619014" cy="346249"/>
          </a:xfrm>
          <a:prstGeom prst="rect">
            <a:avLst/>
          </a:prstGeom>
        </p:spPr>
        <p:txBody>
          <a:bodyPr wrap="square" lIns="0" tIns="0" rIns="0" bIns="0" rtlCol="0" anchor="t">
            <a:spAutoFit/>
          </a:bodyPr>
          <a:lstStyle/>
          <a:p>
            <a:pPr algn="ctr">
              <a:lnSpc>
                <a:spcPts val="2700"/>
              </a:lnSpc>
            </a:pPr>
            <a:r>
              <a:rPr lang="en-US" sz="2250" b="1" spc="146">
                <a:solidFill>
                  <a:srgbClr val="545454"/>
                </a:solidFill>
                <a:latin typeface="Glacial Indifference Bold"/>
                <a:ea typeface="Glacial Indifference Bold"/>
                <a:cs typeface="Glacial Indifference Bold"/>
                <a:sym typeface="Glacial Indifference Bold"/>
              </a:rPr>
              <a:t>EDUCATE</a:t>
            </a:r>
          </a:p>
        </p:txBody>
      </p:sp>
      <p:sp>
        <p:nvSpPr>
          <p:cNvPr id="24" name="TextBox 24"/>
          <p:cNvSpPr txBox="1"/>
          <p:nvPr/>
        </p:nvSpPr>
        <p:spPr>
          <a:xfrm>
            <a:off x="7407596" y="2890427"/>
            <a:ext cx="257895" cy="619272"/>
          </a:xfrm>
          <a:prstGeom prst="rect">
            <a:avLst/>
          </a:prstGeom>
        </p:spPr>
        <p:txBody>
          <a:bodyPr lIns="0" tIns="0" rIns="0" bIns="0" rtlCol="0" anchor="t">
            <a:spAutoFit/>
          </a:bodyPr>
          <a:lstStyle/>
          <a:p>
            <a:pPr algn="ctr">
              <a:lnSpc>
                <a:spcPts val="5250"/>
              </a:lnSpc>
            </a:pPr>
            <a:r>
              <a:rPr lang="en-US" sz="3750">
                <a:solidFill>
                  <a:srgbClr val="000000"/>
                </a:solidFill>
                <a:latin typeface="Moonlight"/>
                <a:ea typeface="Moonlight"/>
                <a:cs typeface="Moonlight"/>
                <a:sym typeface="Moonlight"/>
              </a:rPr>
              <a:t>3</a:t>
            </a:r>
          </a:p>
        </p:txBody>
      </p:sp>
      <p:sp>
        <p:nvSpPr>
          <p:cNvPr id="25" name="TextBox 25"/>
          <p:cNvSpPr txBox="1"/>
          <p:nvPr/>
        </p:nvSpPr>
        <p:spPr>
          <a:xfrm>
            <a:off x="6548383" y="3643291"/>
            <a:ext cx="2092557" cy="346249"/>
          </a:xfrm>
          <a:prstGeom prst="rect">
            <a:avLst/>
          </a:prstGeom>
        </p:spPr>
        <p:txBody>
          <a:bodyPr wrap="square" lIns="0" tIns="0" rIns="0" bIns="0" rtlCol="0" anchor="t">
            <a:spAutoFit/>
          </a:bodyPr>
          <a:lstStyle/>
          <a:p>
            <a:pPr algn="ctr">
              <a:lnSpc>
                <a:spcPts val="2700"/>
              </a:lnSpc>
            </a:pPr>
            <a:r>
              <a:rPr lang="en-US" sz="2250" b="1" spc="146">
                <a:solidFill>
                  <a:srgbClr val="545454"/>
                </a:solidFill>
                <a:latin typeface="Glacial Indifference Bold"/>
                <a:ea typeface="Glacial Indifference Bold"/>
                <a:cs typeface="Glacial Indifference Bold"/>
                <a:sym typeface="Glacial Indifference Bold"/>
              </a:rPr>
              <a:t>ENCOURAGE</a:t>
            </a:r>
          </a:p>
        </p:txBody>
      </p:sp>
      <p:sp>
        <p:nvSpPr>
          <p:cNvPr id="26" name="TextBox 26"/>
          <p:cNvSpPr txBox="1"/>
          <p:nvPr/>
        </p:nvSpPr>
        <p:spPr>
          <a:xfrm>
            <a:off x="514350" y="938213"/>
            <a:ext cx="8115300" cy="2091726"/>
          </a:xfrm>
          <a:prstGeom prst="rect">
            <a:avLst/>
          </a:prstGeom>
        </p:spPr>
        <p:txBody>
          <a:bodyPr lIns="0" tIns="0" rIns="0" bIns="0" rtlCol="0" anchor="t">
            <a:spAutoFit/>
          </a:bodyPr>
          <a:lstStyle/>
          <a:p>
            <a:pPr algn="ctr">
              <a:lnSpc>
                <a:spcPts val="5600"/>
              </a:lnSpc>
            </a:pPr>
            <a:r>
              <a:rPr lang="en-US" sz="4000" spc="332">
                <a:solidFill>
                  <a:srgbClr val="FFFFFF"/>
                </a:solidFill>
                <a:latin typeface="Bobby Jones"/>
                <a:ea typeface="Bobby Jones"/>
                <a:cs typeface="Bobby Jones"/>
                <a:sym typeface="Bobby Jones"/>
              </a:rPr>
              <a:t>WHAT DOES AN ELEMENTARY SCHOOL COUNSELOR DO?</a:t>
            </a:r>
          </a:p>
        </p:txBody>
      </p:sp>
      <p:sp>
        <p:nvSpPr>
          <p:cNvPr id="27" name="TextBox 27"/>
          <p:cNvSpPr txBox="1"/>
          <p:nvPr/>
        </p:nvSpPr>
        <p:spPr>
          <a:xfrm>
            <a:off x="6556986" y="4048104"/>
            <a:ext cx="1977404" cy="1002647"/>
          </a:xfrm>
          <a:prstGeom prst="rect">
            <a:avLst/>
          </a:prstGeom>
        </p:spPr>
        <p:txBody>
          <a:bodyPr lIns="0" tIns="0" rIns="0" bIns="0" rtlCol="0" anchor="t">
            <a:spAutoFit/>
          </a:bodyPr>
          <a:lstStyle/>
          <a:p>
            <a:pPr marL="302260" lvl="1" indent="-151130">
              <a:lnSpc>
                <a:spcPts val="1960"/>
              </a:lnSpc>
              <a:buFont typeface="Arial"/>
              <a:buChar char="•"/>
            </a:pPr>
            <a:r>
              <a:rPr lang="en-US" sz="1400">
                <a:solidFill>
                  <a:srgbClr val="000000"/>
                </a:solidFill>
                <a:latin typeface="Canva Sans"/>
                <a:ea typeface="Canva Sans"/>
                <a:cs typeface="Canva Sans"/>
                <a:sym typeface="Canva Sans"/>
              </a:rPr>
              <a:t>Students</a:t>
            </a:r>
          </a:p>
          <a:p>
            <a:pPr marL="302260" lvl="1" indent="-151130">
              <a:lnSpc>
                <a:spcPts val="1960"/>
              </a:lnSpc>
              <a:buFont typeface="Arial"/>
              <a:buChar char="•"/>
            </a:pPr>
            <a:r>
              <a:rPr lang="en-US" sz="1400">
                <a:solidFill>
                  <a:srgbClr val="000000"/>
                </a:solidFill>
                <a:latin typeface="Canva Sans"/>
                <a:ea typeface="Canva Sans"/>
                <a:cs typeface="Canva Sans"/>
                <a:sym typeface="Canva Sans"/>
              </a:rPr>
              <a:t>Families</a:t>
            </a:r>
          </a:p>
          <a:p>
            <a:pPr marL="302260" lvl="1" indent="-151130">
              <a:lnSpc>
                <a:spcPts val="1960"/>
              </a:lnSpc>
              <a:buFont typeface="Arial"/>
              <a:buChar char="•"/>
            </a:pPr>
            <a:r>
              <a:rPr lang="en-US" sz="1400">
                <a:solidFill>
                  <a:srgbClr val="000000"/>
                </a:solidFill>
                <a:latin typeface="Canva Sans"/>
                <a:ea typeface="Canva Sans"/>
                <a:cs typeface="Canva Sans"/>
                <a:sym typeface="Canva Sans"/>
              </a:rPr>
              <a:t>Teachers</a:t>
            </a:r>
          </a:p>
          <a:p>
            <a:pPr marL="302260" lvl="1" indent="-151130">
              <a:lnSpc>
                <a:spcPts val="1960"/>
              </a:lnSpc>
              <a:buFont typeface="Arial"/>
              <a:buChar char="•"/>
            </a:pPr>
            <a:r>
              <a:rPr lang="en-US" sz="1400">
                <a:solidFill>
                  <a:srgbClr val="000000"/>
                </a:solidFill>
                <a:latin typeface="Canva Sans"/>
                <a:ea typeface="Canva Sans"/>
                <a:cs typeface="Canva Sans"/>
                <a:sym typeface="Canva Sans"/>
              </a:rPr>
              <a:t>JME community</a:t>
            </a:r>
          </a:p>
        </p:txBody>
      </p:sp>
      <p:sp>
        <p:nvSpPr>
          <p:cNvPr id="28" name="TextBox 28"/>
          <p:cNvSpPr txBox="1"/>
          <p:nvPr/>
        </p:nvSpPr>
        <p:spPr>
          <a:xfrm>
            <a:off x="3592565" y="4048104"/>
            <a:ext cx="1977404" cy="1009187"/>
          </a:xfrm>
          <a:prstGeom prst="rect">
            <a:avLst/>
          </a:prstGeom>
        </p:spPr>
        <p:txBody>
          <a:bodyPr lIns="0" tIns="0" rIns="0" bIns="0" rtlCol="0" anchor="t">
            <a:spAutoFit/>
          </a:bodyPr>
          <a:lstStyle/>
          <a:p>
            <a:pPr marL="302260" lvl="1" indent="-151130">
              <a:lnSpc>
                <a:spcPts val="1960"/>
              </a:lnSpc>
              <a:buFont typeface="Arial"/>
              <a:buChar char="•"/>
            </a:pPr>
            <a:r>
              <a:rPr lang="en-US" sz="1400">
                <a:solidFill>
                  <a:srgbClr val="000000"/>
                </a:solidFill>
                <a:latin typeface="Canva Sans"/>
                <a:ea typeface="Canva Sans"/>
                <a:cs typeface="Canva Sans"/>
                <a:sym typeface="Canva Sans"/>
              </a:rPr>
              <a:t>Classroom SEL lessons</a:t>
            </a:r>
          </a:p>
          <a:p>
            <a:pPr marL="302260" lvl="1" indent="-151130">
              <a:lnSpc>
                <a:spcPts val="1960"/>
              </a:lnSpc>
              <a:buFont typeface="Arial"/>
              <a:buChar char="•"/>
            </a:pPr>
            <a:r>
              <a:rPr lang="en-US" sz="1400">
                <a:solidFill>
                  <a:srgbClr val="000000"/>
                </a:solidFill>
                <a:latin typeface="Canva Sans"/>
                <a:ea typeface="Canva Sans"/>
                <a:cs typeface="Canva Sans"/>
                <a:sym typeface="Canva Sans"/>
              </a:rPr>
              <a:t>Student small groups</a:t>
            </a:r>
            <a:endParaRPr lang="en-US" sz="1400">
              <a:solidFill>
                <a:srgbClr val="000000"/>
              </a:solidFill>
              <a:latin typeface="Canva Sans"/>
              <a:ea typeface="Canva Sans"/>
              <a:cs typeface="Canva Sans"/>
            </a:endParaRPr>
          </a:p>
          <a:p>
            <a:pPr marL="302260" lvl="1" indent="-151130">
              <a:lnSpc>
                <a:spcPts val="1960"/>
              </a:lnSpc>
              <a:buFont typeface="Arial"/>
              <a:buChar char="•"/>
            </a:pPr>
            <a:r>
              <a:rPr lang="en-US" sz="1400">
                <a:solidFill>
                  <a:srgbClr val="000000"/>
                </a:solidFill>
                <a:latin typeface="Canva Sans"/>
                <a:ea typeface="Canva Sans"/>
                <a:cs typeface="Canva Sans"/>
                <a:sym typeface="Canva Sans"/>
              </a:rPr>
              <a:t>JME community resources</a:t>
            </a:r>
            <a:endParaRPr lang="en-US" sz="1400">
              <a:solidFill>
                <a:srgbClr val="000000"/>
              </a:solidFill>
              <a:latin typeface="Canva Sans"/>
              <a:ea typeface="Canva Sans"/>
              <a:cs typeface="Canva Sans"/>
            </a:endParaRPr>
          </a:p>
        </p:txBody>
      </p:sp>
      <p:sp>
        <p:nvSpPr>
          <p:cNvPr id="29" name="TextBox 29"/>
          <p:cNvSpPr txBox="1"/>
          <p:nvPr/>
        </p:nvSpPr>
        <p:spPr>
          <a:xfrm>
            <a:off x="638110" y="4029054"/>
            <a:ext cx="1977404" cy="1259127"/>
          </a:xfrm>
          <a:prstGeom prst="rect">
            <a:avLst/>
          </a:prstGeom>
        </p:spPr>
        <p:txBody>
          <a:bodyPr lIns="0" tIns="0" rIns="0" bIns="0" rtlCol="0" anchor="t">
            <a:spAutoFit/>
          </a:bodyPr>
          <a:lstStyle/>
          <a:p>
            <a:pPr marL="302260" lvl="1" indent="-151130">
              <a:lnSpc>
                <a:spcPts val="1960"/>
              </a:lnSpc>
              <a:buFont typeface="Arial"/>
              <a:buChar char="•"/>
            </a:pPr>
            <a:r>
              <a:rPr lang="en-US" sz="1400">
                <a:solidFill>
                  <a:srgbClr val="000000"/>
                </a:solidFill>
                <a:latin typeface="Canva Sans"/>
                <a:ea typeface="Canva Sans"/>
                <a:cs typeface="Canva Sans"/>
                <a:sym typeface="Canva Sans"/>
              </a:rPr>
              <a:t>Academic, social, and emotional development of all of the students here at JME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Common Core State Standards (CCSS)</a:t>
            </a:r>
          </a:p>
        </p:txBody>
      </p:sp>
      <p:sp>
        <p:nvSpPr>
          <p:cNvPr id="3" name="Content Placeholder 2"/>
          <p:cNvSpPr>
            <a:spLocks noGrp="1"/>
          </p:cNvSpPr>
          <p:nvPr>
            <p:ph idx="1"/>
          </p:nvPr>
        </p:nvSpPr>
        <p:spPr>
          <a:xfrm>
            <a:off x="202246" y="1867168"/>
            <a:ext cx="9053832" cy="4198234"/>
          </a:xfrm>
        </p:spPr>
        <p:txBody>
          <a:bodyPr vert="horz" lIns="91440" tIns="45720" rIns="91440" bIns="45720" rtlCol="0" anchor="t">
            <a:noAutofit/>
          </a:bodyPr>
          <a:lstStyle/>
          <a:p>
            <a:pPr marL="0" indent="0">
              <a:buNone/>
            </a:pPr>
            <a:r>
              <a:rPr lang="en-US" sz="1200" b="1">
                <a:solidFill>
                  <a:srgbClr val="FF0000"/>
                </a:solidFill>
              </a:rPr>
              <a:t>These standards were written to:</a:t>
            </a:r>
          </a:p>
          <a:p>
            <a:r>
              <a:rPr lang="en-US" sz="1200" b="1"/>
              <a:t>Be rigorous </a:t>
            </a:r>
          </a:p>
          <a:p>
            <a:r>
              <a:rPr lang="en-US" sz="1200" b="1"/>
              <a:t>Prepare students for college  </a:t>
            </a:r>
          </a:p>
          <a:p>
            <a:r>
              <a:rPr lang="en-US" sz="1200" b="1"/>
              <a:t>Prepare students to compete in a global economy</a:t>
            </a:r>
          </a:p>
          <a:p>
            <a:pPr marL="0" indent="0">
              <a:buNone/>
            </a:pPr>
            <a:r>
              <a:rPr lang="en-US" sz="1200" b="1">
                <a:solidFill>
                  <a:srgbClr val="0070C0"/>
                </a:solidFill>
              </a:rPr>
              <a:t>The CCSS reflect the knowledge and skills that young people need to succeed in college and career. They focus on:</a:t>
            </a:r>
          </a:p>
          <a:p>
            <a:r>
              <a:rPr lang="en-US" sz="1200" b="1"/>
              <a:t>Problem solving</a:t>
            </a:r>
          </a:p>
          <a:p>
            <a:r>
              <a:rPr lang="en-US" sz="1200" b="1"/>
              <a:t>Critical thinking skills. </a:t>
            </a:r>
          </a:p>
          <a:p>
            <a:pPr marL="0" indent="0">
              <a:buNone/>
            </a:pPr>
            <a:r>
              <a:rPr lang="en-US" sz="1200" b="1">
                <a:solidFill>
                  <a:srgbClr val="00B050"/>
                </a:solidFill>
              </a:rPr>
              <a:t>These standards assist Lake Washington School District in its vision: </a:t>
            </a:r>
          </a:p>
          <a:p>
            <a:pPr marL="0" indent="0">
              <a:buNone/>
            </a:pPr>
            <a:r>
              <a:rPr lang="en-US" sz="1200" b="1">
                <a:solidFill>
                  <a:srgbClr val="00B050"/>
                </a:solidFill>
              </a:rPr>
              <a:t>Every student future ready:</a:t>
            </a:r>
          </a:p>
          <a:p>
            <a:r>
              <a:rPr lang="en-US" sz="1200" b="1"/>
              <a:t>Prepared for college </a:t>
            </a:r>
          </a:p>
          <a:p>
            <a:r>
              <a:rPr lang="en-US" sz="1200" b="1"/>
              <a:t>Prepared for the global workplace</a:t>
            </a:r>
          </a:p>
          <a:p>
            <a:r>
              <a:rPr lang="en-US" sz="1200" b="1"/>
              <a:t>Prepared for personal success </a:t>
            </a:r>
          </a:p>
        </p:txBody>
      </p:sp>
      <p:pic>
        <p:nvPicPr>
          <p:cNvPr id="4" name="Picture 2" descr="http://t3.gstatic.com/images?q=tbn:ANd9GcSaIw-8ICYP5aky_GLlkPVfKAdukZSPtnWznDPBwEkxjcSefZwa3BqTvIr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3158" y="566140"/>
            <a:ext cx="2181225" cy="115061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www.clipartpal.com/_thumbs/pd/education/globe_colorful.pn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94570" y="4524075"/>
            <a:ext cx="1230313" cy="1606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9778662"/>
      </p:ext>
    </p:extLst>
  </p:cSld>
  <p:clrMapOvr>
    <a:masterClrMapping/>
  </p:clrMapOvr>
  <mc:AlternateContent xmlns:mc="http://schemas.openxmlformats.org/markup-compatibility/2006" xmlns:p14="http://schemas.microsoft.com/office/powerpoint/2010/main">
    <mc:Choice Requires="p14">
      <p:transition spd="slow" p14:dur="2000" advTm="14147"/>
    </mc:Choice>
    <mc:Fallback xmlns="">
      <p:transition spd="slow" advTm="1414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FF0000"/>
                </a:solidFill>
              </a:rPr>
              <a:t>CCSS and Reading Wonders at K-5</a:t>
            </a:r>
          </a:p>
        </p:txBody>
      </p:sp>
      <p:sp>
        <p:nvSpPr>
          <p:cNvPr id="3" name="Content Placeholder 2"/>
          <p:cNvSpPr>
            <a:spLocks noGrp="1"/>
          </p:cNvSpPr>
          <p:nvPr>
            <p:ph idx="1"/>
          </p:nvPr>
        </p:nvSpPr>
        <p:spPr/>
        <p:txBody>
          <a:bodyPr>
            <a:normAutofit fontScale="77500" lnSpcReduction="20000"/>
          </a:bodyPr>
          <a:lstStyle/>
          <a:p>
            <a:r>
              <a:rPr lang="en-US" b="1" i="1">
                <a:solidFill>
                  <a:srgbClr val="0070C0"/>
                </a:solidFill>
              </a:rPr>
              <a:t>Reading Wonders </a:t>
            </a:r>
            <a:r>
              <a:rPr lang="en-US"/>
              <a:t>is fully aligned with the </a:t>
            </a:r>
            <a:r>
              <a:rPr lang="en-US" b="1">
                <a:solidFill>
                  <a:srgbClr val="0070C0"/>
                </a:solidFill>
              </a:rPr>
              <a:t>CCSS </a:t>
            </a:r>
            <a:r>
              <a:rPr lang="en-US"/>
              <a:t>and provides resources that support the rigor of these new standards in the following ways:</a:t>
            </a:r>
          </a:p>
          <a:p>
            <a:endParaRPr lang="en-US"/>
          </a:p>
          <a:p>
            <a:pPr marL="914400" lvl="1" indent="-514350">
              <a:buFont typeface="+mj-lt"/>
              <a:buAutoNum type="arabicPeriod"/>
            </a:pPr>
            <a:r>
              <a:rPr lang="en-US"/>
              <a:t>Builds a strong reading foundation</a:t>
            </a:r>
          </a:p>
          <a:p>
            <a:pPr marL="914400" lvl="1" indent="-514350">
              <a:buFont typeface="+mj-lt"/>
              <a:buAutoNum type="arabicPeriod"/>
            </a:pPr>
            <a:r>
              <a:rPr lang="en-US"/>
              <a:t>Assists students in accessing </a:t>
            </a:r>
            <a:r>
              <a:rPr lang="en-US" u="sng"/>
              <a:t>complex text</a:t>
            </a:r>
          </a:p>
          <a:p>
            <a:pPr marL="914400" lvl="1" indent="-514350">
              <a:buFont typeface="+mj-lt"/>
              <a:buAutoNum type="arabicPeriod"/>
            </a:pPr>
            <a:r>
              <a:rPr lang="en-US"/>
              <a:t>Assists students in finding and using </a:t>
            </a:r>
            <a:r>
              <a:rPr lang="en-US" u="sng"/>
              <a:t>text evidence</a:t>
            </a:r>
          </a:p>
          <a:p>
            <a:pPr marL="914400" lvl="1" indent="-514350">
              <a:buFont typeface="+mj-lt"/>
              <a:buAutoNum type="arabicPeriod"/>
            </a:pPr>
            <a:r>
              <a:rPr lang="en-US"/>
              <a:t>Helps engage students in </a:t>
            </a:r>
            <a:r>
              <a:rPr lang="en-US" u="sng"/>
              <a:t>collaborative conversations</a:t>
            </a:r>
          </a:p>
          <a:p>
            <a:pPr marL="914400" lvl="1" indent="-514350">
              <a:buFont typeface="+mj-lt"/>
              <a:buAutoNum type="arabicPeriod"/>
            </a:pPr>
            <a:r>
              <a:rPr lang="en-US"/>
              <a:t>Engages students in the purposes for </a:t>
            </a:r>
            <a:r>
              <a:rPr lang="en-US" b="1">
                <a:solidFill>
                  <a:srgbClr val="FF0000"/>
                </a:solidFill>
              </a:rPr>
              <a:t>writing:</a:t>
            </a:r>
          </a:p>
          <a:p>
            <a:pPr marL="1314450" lvl="2" indent="-514350">
              <a:buFont typeface="+mj-lt"/>
              <a:buAutoNum type="alphaLcPeriod"/>
            </a:pPr>
            <a:r>
              <a:rPr lang="en-US" b="1">
                <a:solidFill>
                  <a:srgbClr val="0070C0"/>
                </a:solidFill>
              </a:rPr>
              <a:t>Informative/explanatory texts</a:t>
            </a:r>
          </a:p>
          <a:p>
            <a:pPr marL="1314450" lvl="2" indent="-514350">
              <a:buFont typeface="+mj-lt"/>
              <a:buAutoNum type="alphaLcPeriod"/>
            </a:pPr>
            <a:r>
              <a:rPr lang="en-US" b="1">
                <a:solidFill>
                  <a:srgbClr val="0070C0"/>
                </a:solidFill>
              </a:rPr>
              <a:t>Opinion/Argument</a:t>
            </a:r>
          </a:p>
          <a:p>
            <a:pPr marL="1314450" lvl="2" indent="-514350">
              <a:buFont typeface="+mj-lt"/>
              <a:buAutoNum type="alphaLcPeriod"/>
            </a:pPr>
            <a:r>
              <a:rPr lang="en-US" b="1">
                <a:solidFill>
                  <a:srgbClr val="0070C0"/>
                </a:solidFill>
              </a:rPr>
              <a:t>Narrative</a:t>
            </a:r>
          </a:p>
        </p:txBody>
      </p:sp>
      <p:pic>
        <p:nvPicPr>
          <p:cNvPr id="2050" name="Picture 2" descr="E:\2013-2014\WONDERS PIX\wond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4869873"/>
            <a:ext cx="3424362" cy="1447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A picture containing text&#10;&#10;Description automatically generated">
            <a:extLst>
              <a:ext uri="{FF2B5EF4-FFF2-40B4-BE49-F238E27FC236}">
                <a16:creationId xmlns:a16="http://schemas.microsoft.com/office/drawing/2014/main" id="{D658969E-9BDF-4085-BA66-F28991152589}"/>
              </a:ext>
            </a:extLst>
          </p:cNvPr>
          <p:cNvPicPr>
            <a:picLocks noChangeAspect="1"/>
          </p:cNvPicPr>
          <p:nvPr/>
        </p:nvPicPr>
        <p:blipFill>
          <a:blip r:embed="rId4"/>
          <a:stretch>
            <a:fillRect/>
          </a:stretch>
        </p:blipFill>
        <p:spPr>
          <a:xfrm>
            <a:off x="172178" y="4469105"/>
            <a:ext cx="1476375" cy="1828800"/>
          </a:xfrm>
          <a:prstGeom prst="rect">
            <a:avLst/>
          </a:prstGeom>
        </p:spPr>
      </p:pic>
    </p:spTree>
    <p:extLst>
      <p:ext uri="{BB962C8B-B14F-4D97-AF65-F5344CB8AC3E}">
        <p14:creationId xmlns:p14="http://schemas.microsoft.com/office/powerpoint/2010/main" val="12064992"/>
      </p:ext>
    </p:extLst>
  </p:cSld>
  <p:clrMapOvr>
    <a:masterClrMapping/>
  </p:clrMapOvr>
  <mc:AlternateContent xmlns:mc="http://schemas.openxmlformats.org/markup-compatibility/2006" xmlns:p14="http://schemas.microsoft.com/office/powerpoint/2010/main">
    <mc:Choice Requires="p14">
      <p:transition spd="slow" p14:dur="2000" advTm="14790"/>
    </mc:Choice>
    <mc:Fallback xmlns="">
      <p:transition spd="slow" advTm="1479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488" y="533400"/>
            <a:ext cx="7391401" cy="1320800"/>
          </a:xfrm>
        </p:spPr>
        <p:txBody>
          <a:bodyPr>
            <a:normAutofit/>
          </a:bodyPr>
          <a:lstStyle/>
          <a:p>
            <a:r>
              <a:rPr lang="en-US"/>
              <a:t>LITERACY:</a:t>
            </a:r>
            <a:br>
              <a:rPr lang="en-US"/>
            </a:br>
            <a:r>
              <a:rPr lang="en-US"/>
              <a:t>LWSD Writing Units</a:t>
            </a:r>
          </a:p>
        </p:txBody>
      </p:sp>
      <p:sp>
        <p:nvSpPr>
          <p:cNvPr id="3" name="Content Placeholder 2"/>
          <p:cNvSpPr>
            <a:spLocks noGrp="1"/>
          </p:cNvSpPr>
          <p:nvPr>
            <p:ph idx="1"/>
          </p:nvPr>
        </p:nvSpPr>
        <p:spPr>
          <a:xfrm>
            <a:off x="763917" y="1587260"/>
            <a:ext cx="7010401" cy="4468810"/>
          </a:xfrm>
        </p:spPr>
        <p:txBody>
          <a:bodyPr vert="horz" lIns="91440" tIns="45720" rIns="91440" bIns="45720" rtlCol="0" anchor="t">
            <a:normAutofit/>
          </a:bodyPr>
          <a:lstStyle/>
          <a:p>
            <a:endParaRPr lang="en-US"/>
          </a:p>
          <a:p>
            <a:r>
              <a:rPr lang="en-US"/>
              <a:t>Our writing program is the LWSD Writing Units</a:t>
            </a:r>
            <a:r>
              <a:rPr lang="en-US">
                <a:solidFill>
                  <a:srgbClr val="FF0000"/>
                </a:solidFill>
              </a:rPr>
              <a:t>*</a:t>
            </a:r>
            <a:r>
              <a:rPr lang="en-US"/>
              <a:t>, which will provide many opportunities to grow in writing and will prepare the kids for the Smarter Balanced Assessment. These are the main genres of writing we will engage in this year:</a:t>
            </a:r>
          </a:p>
          <a:p>
            <a:pPr lvl="1"/>
            <a:r>
              <a:rPr lang="en-US"/>
              <a:t>Personal Narratives</a:t>
            </a:r>
          </a:p>
          <a:p>
            <a:pPr lvl="1"/>
            <a:r>
              <a:rPr lang="en-US"/>
              <a:t>Informational Writing with Research</a:t>
            </a:r>
          </a:p>
          <a:p>
            <a:pPr lvl="1"/>
            <a:r>
              <a:rPr lang="en-US"/>
              <a:t>Opinion Writing</a:t>
            </a:r>
          </a:p>
          <a:p>
            <a:pPr lvl="1"/>
            <a:r>
              <a:rPr lang="en-US"/>
              <a:t>Realistic Fiction </a:t>
            </a:r>
          </a:p>
          <a:p>
            <a:pPr marL="457200" lvl="1" indent="0">
              <a:buNone/>
            </a:pPr>
            <a:endParaRPr lang="en-US"/>
          </a:p>
          <a:p>
            <a:pPr marL="457200" lvl="1" indent="0">
              <a:buNone/>
            </a:pPr>
            <a:endParaRPr lang="en-US">
              <a:solidFill>
                <a:srgbClr val="FF0000"/>
              </a:solidFill>
            </a:endParaRPr>
          </a:p>
          <a:p>
            <a:pPr lvl="1"/>
            <a:endParaRPr lang="en-US"/>
          </a:p>
          <a:p>
            <a:pPr lvl="1"/>
            <a:endParaRPr lang="en-US">
              <a:cs typeface="Calibri"/>
            </a:endParaRPr>
          </a:p>
        </p:txBody>
      </p:sp>
    </p:spTree>
    <p:extLst>
      <p:ext uri="{BB962C8B-B14F-4D97-AF65-F5344CB8AC3E}">
        <p14:creationId xmlns:p14="http://schemas.microsoft.com/office/powerpoint/2010/main" val="174313344"/>
      </p:ext>
    </p:extLst>
  </p:cSld>
  <p:clrMapOvr>
    <a:masterClrMapping/>
  </p:clrMapOvr>
  <mc:AlternateContent xmlns:mc="http://schemas.openxmlformats.org/markup-compatibility/2006" xmlns:p14="http://schemas.microsoft.com/office/powerpoint/2010/main">
    <mc:Choice Requires="p14">
      <p:transition spd="slow" p14:dur="2000" advTm="41396"/>
    </mc:Choice>
    <mc:Fallback xmlns="">
      <p:transition spd="slow" advTm="4139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FC5C1-C804-4F9D-A155-EC7E5AC32507}"/>
              </a:ext>
            </a:extLst>
          </p:cNvPr>
          <p:cNvSpPr>
            <a:spLocks noGrp="1"/>
          </p:cNvSpPr>
          <p:nvPr>
            <p:ph type="title"/>
          </p:nvPr>
        </p:nvSpPr>
        <p:spPr>
          <a:xfrm>
            <a:off x="822960" y="1072203"/>
            <a:ext cx="7543800" cy="1088068"/>
          </a:xfrm>
        </p:spPr>
        <p:txBody>
          <a:bodyPr>
            <a:normAutofit/>
          </a:bodyPr>
          <a:lstStyle/>
          <a:p>
            <a:r>
              <a:rPr lang="en-US"/>
              <a:t>Illustrative Mathematics</a:t>
            </a:r>
          </a:p>
        </p:txBody>
      </p:sp>
      <p:pic>
        <p:nvPicPr>
          <p:cNvPr id="6" name="Picture 5" descr="Icon&#10;&#10;Description automatically generated">
            <a:extLst>
              <a:ext uri="{FF2B5EF4-FFF2-40B4-BE49-F238E27FC236}">
                <a16:creationId xmlns:a16="http://schemas.microsoft.com/office/drawing/2014/main" id="{0B8DADA4-A3EC-4B03-A018-49AB793CD56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0838" b="5"/>
          <a:stretch/>
        </p:blipFill>
        <p:spPr>
          <a:xfrm>
            <a:off x="777240" y="2499276"/>
            <a:ext cx="2047775" cy="2296562"/>
          </a:xfrm>
          <a:prstGeom prst="rect">
            <a:avLst/>
          </a:prstGeom>
        </p:spPr>
      </p:pic>
      <p:sp>
        <p:nvSpPr>
          <p:cNvPr id="3" name="Content Placeholder 2">
            <a:extLst>
              <a:ext uri="{FF2B5EF4-FFF2-40B4-BE49-F238E27FC236}">
                <a16:creationId xmlns:a16="http://schemas.microsoft.com/office/drawing/2014/main" id="{F67FEB6E-AA23-41D9-9DC5-BD62F9B358FE}"/>
              </a:ext>
            </a:extLst>
          </p:cNvPr>
          <p:cNvSpPr>
            <a:spLocks noGrp="1"/>
          </p:cNvSpPr>
          <p:nvPr>
            <p:ph idx="1"/>
          </p:nvPr>
        </p:nvSpPr>
        <p:spPr>
          <a:xfrm>
            <a:off x="3057525" y="2241551"/>
            <a:ext cx="5576887" cy="3268662"/>
          </a:xfrm>
        </p:spPr>
        <p:txBody>
          <a:bodyPr>
            <a:normAutofit fontScale="55000" lnSpcReduction="20000"/>
          </a:bodyPr>
          <a:lstStyle/>
          <a:p>
            <a:pPr>
              <a:lnSpc>
                <a:spcPct val="100000"/>
              </a:lnSpc>
              <a:spcBef>
                <a:spcPts val="450"/>
              </a:spcBef>
              <a:spcAft>
                <a:spcPts val="450"/>
              </a:spcAft>
            </a:pPr>
            <a:r>
              <a:rPr lang="en-US" b="0" i="0">
                <a:effectLst/>
              </a:rPr>
              <a:t>Illustrative Mathematics K-5, is a problem-based, rigorous curriculum that makes elementary school mathematics accessible, impactful, and memorable for all students. Authored by the Illustrative Mathematics team and delivered in </a:t>
            </a:r>
            <a:r>
              <a:rPr lang="en-US" b="0" i="0" err="1">
                <a:effectLst/>
              </a:rPr>
              <a:t>LearnZillion's</a:t>
            </a:r>
            <a:r>
              <a:rPr lang="en-US" b="0" i="0">
                <a:effectLst/>
              </a:rPr>
              <a:t> platform, this curriculum has what is needed to reach all students. There are eight units with a consumable learner workbook.</a:t>
            </a:r>
            <a:endParaRPr lang="en-US"/>
          </a:p>
          <a:p>
            <a:r>
              <a:rPr lang="en-US">
                <a:ea typeface="+mn-lt"/>
                <a:cs typeface="+mn-lt"/>
              </a:rPr>
              <a:t>Introducing Multiplication</a:t>
            </a:r>
          </a:p>
          <a:p>
            <a:r>
              <a:rPr lang="en-US">
                <a:ea typeface="+mn-lt"/>
                <a:cs typeface="+mn-lt"/>
              </a:rPr>
              <a:t>Area and Multiplication</a:t>
            </a:r>
            <a:endParaRPr lang="en-US"/>
          </a:p>
          <a:p>
            <a:r>
              <a:rPr lang="en-US">
                <a:ea typeface="+mn-lt"/>
                <a:cs typeface="+mn-lt"/>
              </a:rPr>
              <a:t>Wrapping Up Addition and Subtraction within 1,000</a:t>
            </a:r>
            <a:endParaRPr lang="en-US"/>
          </a:p>
          <a:p>
            <a:r>
              <a:rPr lang="en-US">
                <a:ea typeface="+mn-lt"/>
                <a:cs typeface="+mn-lt"/>
              </a:rPr>
              <a:t>Relating Multiplication to Division</a:t>
            </a:r>
            <a:endParaRPr lang="en-US"/>
          </a:p>
          <a:p>
            <a:r>
              <a:rPr lang="en-US">
                <a:ea typeface="+mn-lt"/>
                <a:cs typeface="+mn-lt"/>
              </a:rPr>
              <a:t>Fractions as Numbers</a:t>
            </a:r>
            <a:endParaRPr lang="en-US"/>
          </a:p>
          <a:p>
            <a:r>
              <a:rPr lang="en-US">
                <a:ea typeface="+mn-lt"/>
                <a:cs typeface="+mn-lt"/>
              </a:rPr>
              <a:t>Measuring Length, Time, Liquid Volume, and Weight</a:t>
            </a:r>
            <a:endParaRPr lang="en-US"/>
          </a:p>
          <a:p>
            <a:r>
              <a:rPr lang="en-US">
                <a:ea typeface="+mn-lt"/>
                <a:cs typeface="+mn-lt"/>
              </a:rPr>
              <a:t>Two-dimensional Shapes and Perimeter</a:t>
            </a:r>
            <a:endParaRPr lang="en-US"/>
          </a:p>
          <a:p>
            <a:r>
              <a:rPr lang="en-US">
                <a:ea typeface="+mn-lt"/>
                <a:cs typeface="+mn-lt"/>
              </a:rPr>
              <a:t>Putting it All Together</a:t>
            </a:r>
            <a:endParaRPr lang="en-US"/>
          </a:p>
          <a:p>
            <a:pPr marL="511969" indent="-173831">
              <a:lnSpc>
                <a:spcPct val="100000"/>
              </a:lnSpc>
            </a:pPr>
            <a:endParaRPr lang="en-US"/>
          </a:p>
          <a:p>
            <a:pPr marL="511969" indent="-173831">
              <a:lnSpc>
                <a:spcPct val="100000"/>
              </a:lnSpc>
            </a:pPr>
            <a:endParaRPr lang="en-US"/>
          </a:p>
        </p:txBody>
      </p:sp>
    </p:spTree>
    <p:extLst>
      <p:ext uri="{BB962C8B-B14F-4D97-AF65-F5344CB8AC3E}">
        <p14:creationId xmlns:p14="http://schemas.microsoft.com/office/powerpoint/2010/main" val="4153629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2151" y="1443487"/>
            <a:ext cx="7772400" cy="1470025"/>
          </a:xfrm>
        </p:spPr>
        <p:txBody>
          <a:bodyPr>
            <a:noAutofit/>
          </a:bodyPr>
          <a:lstStyle/>
          <a:p>
            <a:r>
              <a:rPr lang="en-US" b="1">
                <a:solidFill>
                  <a:srgbClr val="7030A0"/>
                </a:solidFill>
              </a:rPr>
              <a:t>Amplify Science Units</a:t>
            </a:r>
          </a:p>
        </p:txBody>
      </p:sp>
      <p:sp>
        <p:nvSpPr>
          <p:cNvPr id="3" name="Subtitle 2"/>
          <p:cNvSpPr>
            <a:spLocks noGrp="1"/>
          </p:cNvSpPr>
          <p:nvPr>
            <p:ph type="subTitle" idx="1"/>
          </p:nvPr>
        </p:nvSpPr>
        <p:spPr>
          <a:xfrm>
            <a:off x="1219200" y="1838325"/>
            <a:ext cx="6400800" cy="3505200"/>
          </a:xfrm>
        </p:spPr>
        <p:txBody>
          <a:bodyPr>
            <a:normAutofit/>
          </a:bodyPr>
          <a:lstStyle/>
          <a:p>
            <a:pPr lvl="0" algn="l"/>
            <a:r>
              <a:rPr lang="en-US" sz="4000">
                <a:solidFill>
                  <a:srgbClr val="00B050"/>
                </a:solidFill>
              </a:rPr>
              <a:t>  </a:t>
            </a:r>
          </a:p>
          <a:p>
            <a:endParaRPr lang="en-US"/>
          </a:p>
        </p:txBody>
      </p:sp>
      <p:sp>
        <p:nvSpPr>
          <p:cNvPr id="4" name="TextBox 3">
            <a:extLst>
              <a:ext uri="{FF2B5EF4-FFF2-40B4-BE49-F238E27FC236}">
                <a16:creationId xmlns:a16="http://schemas.microsoft.com/office/drawing/2014/main" id="{A3C8BECD-FFD8-4749-BD53-0AC511720866}"/>
              </a:ext>
            </a:extLst>
          </p:cNvPr>
          <p:cNvSpPr txBox="1"/>
          <p:nvPr/>
        </p:nvSpPr>
        <p:spPr>
          <a:xfrm>
            <a:off x="379998" y="3767347"/>
            <a:ext cx="7467600" cy="2862322"/>
          </a:xfrm>
          <a:prstGeom prst="rect">
            <a:avLst/>
          </a:prstGeom>
          <a:noFill/>
        </p:spPr>
        <p:txBody>
          <a:bodyPr wrap="square" lIns="91440" tIns="45720" rIns="91440" bIns="45720" rtlCol="0" anchor="t">
            <a:spAutoFit/>
          </a:bodyPr>
          <a:lstStyle/>
          <a:p>
            <a:pPr marL="342900" indent="-342900">
              <a:buAutoNum type="arabicPeriod"/>
            </a:pPr>
            <a:r>
              <a:rPr lang="en-US"/>
              <a:t>Balancing Forces – Floating Trains Phenomenon </a:t>
            </a:r>
          </a:p>
          <a:p>
            <a:pPr marL="342900" indent="-342900">
              <a:buAutoNum type="arabicPeriod"/>
            </a:pPr>
            <a:r>
              <a:rPr lang="en-US"/>
              <a:t>Inheritance &amp; Traits – Variation of Species Phenomenon for an adopted Wolf pup</a:t>
            </a:r>
          </a:p>
          <a:p>
            <a:pPr marL="342900" indent="-342900">
              <a:buAutoNum type="arabicPeriod"/>
            </a:pPr>
            <a:r>
              <a:rPr lang="en-US"/>
              <a:t>Environments &amp; Survival – Survival Traits &amp; Adaptations for Grove Snails</a:t>
            </a:r>
          </a:p>
          <a:p>
            <a:pPr marL="342900" indent="-342900">
              <a:buAutoNum type="arabicPeriod"/>
            </a:pPr>
            <a:r>
              <a:rPr lang="en-US"/>
              <a:t>Weather &amp; Climate – Patterns in Weather Data for Orangutan Habitats</a:t>
            </a:r>
          </a:p>
          <a:p>
            <a:endParaRPr lang="en-US"/>
          </a:p>
          <a:p>
            <a:pPr marL="342900" indent="-342900">
              <a:buAutoNum type="arabicPeriod"/>
            </a:pPr>
            <a:endParaRPr lang="en-US"/>
          </a:p>
          <a:p>
            <a:endParaRPr lang="en-US"/>
          </a:p>
          <a:p>
            <a:endParaRPr lang="en-US"/>
          </a:p>
          <a:p>
            <a:endParaRPr lang="en-US"/>
          </a:p>
        </p:txBody>
      </p:sp>
      <p:pic>
        <p:nvPicPr>
          <p:cNvPr id="5" name="Picture 5" descr="A picture containing text, clipart, silhouette&#10;&#10;Description automatically generated">
            <a:extLst>
              <a:ext uri="{FF2B5EF4-FFF2-40B4-BE49-F238E27FC236}">
                <a16:creationId xmlns:a16="http://schemas.microsoft.com/office/drawing/2014/main" id="{E56D3459-531D-C7CD-04DE-7951D492B410}"/>
              </a:ext>
            </a:extLst>
          </p:cNvPr>
          <p:cNvPicPr>
            <a:picLocks noChangeAspect="1"/>
          </p:cNvPicPr>
          <p:nvPr/>
        </p:nvPicPr>
        <p:blipFill>
          <a:blip r:embed="rId3"/>
          <a:stretch>
            <a:fillRect/>
          </a:stretch>
        </p:blipFill>
        <p:spPr>
          <a:xfrm>
            <a:off x="7742054" y="106955"/>
            <a:ext cx="1256289" cy="1333690"/>
          </a:xfrm>
          <a:prstGeom prst="rect">
            <a:avLst/>
          </a:prstGeom>
        </p:spPr>
      </p:pic>
    </p:spTree>
    <p:extLst>
      <p:ext uri="{BB962C8B-B14F-4D97-AF65-F5344CB8AC3E}">
        <p14:creationId xmlns:p14="http://schemas.microsoft.com/office/powerpoint/2010/main" val="1498688143"/>
      </p:ext>
    </p:extLst>
  </p:cSld>
  <p:clrMapOvr>
    <a:masterClrMapping/>
  </p:clrMapOvr>
  <mc:AlternateContent xmlns:mc="http://schemas.openxmlformats.org/markup-compatibility/2006" xmlns:p14="http://schemas.microsoft.com/office/powerpoint/2010/main">
    <mc:Choice Requires="p14">
      <p:transition spd="slow" p14:dur="2000" advTm="25120"/>
    </mc:Choice>
    <mc:Fallback xmlns="">
      <p:transition spd="slow" advTm="2512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50" y="-431805"/>
            <a:ext cx="6324600" cy="1828800"/>
          </a:xfrm>
        </p:spPr>
        <p:txBody>
          <a:bodyPr>
            <a:noAutofit/>
          </a:bodyPr>
          <a:lstStyle/>
          <a:p>
            <a:r>
              <a:rPr lang="en-US" sz="4000" b="1">
                <a:solidFill>
                  <a:srgbClr val="00B050"/>
                </a:solidFill>
              </a:rPr>
              <a:t> Social Studies: Inquiry Journeys</a:t>
            </a:r>
          </a:p>
        </p:txBody>
      </p:sp>
      <p:sp>
        <p:nvSpPr>
          <p:cNvPr id="6" name="TextBox 5">
            <a:extLst>
              <a:ext uri="{FF2B5EF4-FFF2-40B4-BE49-F238E27FC236}">
                <a16:creationId xmlns:a16="http://schemas.microsoft.com/office/drawing/2014/main" id="{18534D17-2EA4-D23A-0D6E-2DC26958685A}"/>
              </a:ext>
            </a:extLst>
          </p:cNvPr>
          <p:cNvSpPr txBox="1"/>
          <p:nvPr/>
        </p:nvSpPr>
        <p:spPr>
          <a:xfrm>
            <a:off x="628473" y="1715913"/>
            <a:ext cx="7546489" cy="2954655"/>
          </a:xfrm>
          <a:prstGeom prst="rect">
            <a:avLst/>
          </a:prstGeom>
          <a:solidFill>
            <a:schemeClr val="bg1">
              <a:lumMod val="9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t>Themes:</a:t>
            </a:r>
          </a:p>
          <a:p>
            <a:pPr marL="285750" indent="-285750">
              <a:buFont typeface="Arial"/>
              <a:buChar char="•"/>
            </a:pPr>
            <a:r>
              <a:rPr lang="en-US" sz="2400"/>
              <a:t>Where in the world are we?</a:t>
            </a:r>
          </a:p>
          <a:p>
            <a:pPr marL="285750" indent="-285750">
              <a:buFont typeface="Arial"/>
              <a:buChar char="•"/>
            </a:pPr>
            <a:r>
              <a:rPr lang="en-US" sz="2400"/>
              <a:t>How does geography shape culture?</a:t>
            </a:r>
          </a:p>
          <a:p>
            <a:pPr marL="285750" indent="-285750">
              <a:buFont typeface="Arial"/>
              <a:buChar char="•"/>
            </a:pPr>
            <a:r>
              <a:rPr lang="en-US" sz="2400"/>
              <a:t>How are we connected to the global community through what we produce and consume?</a:t>
            </a:r>
          </a:p>
          <a:p>
            <a:pPr marL="285750" indent="-285750">
              <a:buFont typeface="Arial"/>
              <a:buChar char="•"/>
            </a:pPr>
            <a:r>
              <a:rPr lang="en-US" sz="2400"/>
              <a:t>How can I play a part in the global community?  </a:t>
            </a:r>
          </a:p>
          <a:p>
            <a:pPr marL="285750" indent="-285750">
              <a:buFont typeface="Arial"/>
              <a:buChar char="•"/>
            </a:pPr>
            <a:r>
              <a:rPr lang="en-US" sz="2400"/>
              <a:t>How can we take informed actions?</a:t>
            </a:r>
          </a:p>
          <a:p>
            <a:pPr marL="285750" indent="-285750">
              <a:buFont typeface="Arial"/>
              <a:buChar char="•"/>
            </a:pPr>
            <a:endParaRPr lang="en-US"/>
          </a:p>
        </p:txBody>
      </p:sp>
    </p:spTree>
    <p:extLst>
      <p:ext uri="{BB962C8B-B14F-4D97-AF65-F5344CB8AC3E}">
        <p14:creationId xmlns:p14="http://schemas.microsoft.com/office/powerpoint/2010/main" val="3434496258"/>
      </p:ext>
    </p:extLst>
  </p:cSld>
  <p:clrMapOvr>
    <a:masterClrMapping/>
  </p:clrMapOvr>
  <mc:AlternateContent xmlns:mc="http://schemas.openxmlformats.org/markup-compatibility/2006" xmlns:p14="http://schemas.microsoft.com/office/powerpoint/2010/main">
    <mc:Choice Requires="p14">
      <p:transition spd="slow" p14:dur="2000" advTm="10204"/>
    </mc:Choice>
    <mc:Fallback xmlns="">
      <p:transition spd="slow" advTm="10204"/>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food, cake, table, sitting&#10;&#10;Description automatically generated">
            <a:extLst>
              <a:ext uri="{FF2B5EF4-FFF2-40B4-BE49-F238E27FC236}">
                <a16:creationId xmlns:a16="http://schemas.microsoft.com/office/drawing/2014/main" id="{59221F85-9E96-4CA4-B18C-6ECD1F318D3C}"/>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6066" r="6775" b="3223"/>
          <a:stretch/>
        </p:blipFill>
        <p:spPr>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 name="Title 1">
            <a:extLst>
              <a:ext uri="{FF2B5EF4-FFF2-40B4-BE49-F238E27FC236}">
                <a16:creationId xmlns:a16="http://schemas.microsoft.com/office/drawing/2014/main" id="{7D6E200C-EB0E-4654-A3A2-334EEED1150E}"/>
              </a:ext>
            </a:extLst>
          </p:cNvPr>
          <p:cNvSpPr>
            <a:spLocks noGrp="1"/>
          </p:cNvSpPr>
          <p:nvPr>
            <p:ph type="ctrTitle"/>
          </p:nvPr>
        </p:nvSpPr>
        <p:spPr>
          <a:xfrm>
            <a:off x="4035422" y="1678665"/>
            <a:ext cx="2915879" cy="2372168"/>
          </a:xfrm>
        </p:spPr>
        <p:txBody>
          <a:bodyPr>
            <a:normAutofit/>
          </a:bodyPr>
          <a:lstStyle/>
          <a:p>
            <a:pPr>
              <a:lnSpc>
                <a:spcPct val="90000"/>
              </a:lnSpc>
            </a:pPr>
            <a:r>
              <a:rPr lang="en-US" sz="3800"/>
              <a:t>Deep Space Sparkle Art Program</a:t>
            </a:r>
          </a:p>
        </p:txBody>
      </p:sp>
      <p:pic>
        <p:nvPicPr>
          <p:cNvPr id="4" name="Picture 3">
            <a:extLst>
              <a:ext uri="{FF2B5EF4-FFF2-40B4-BE49-F238E27FC236}">
                <a16:creationId xmlns:a16="http://schemas.microsoft.com/office/drawing/2014/main" id="{E8C9DCD9-67C6-4B6D-91E4-B4A88B61D627}"/>
              </a:ext>
            </a:extLst>
          </p:cNvPr>
          <p:cNvPicPr>
            <a:picLocks noChangeAspect="1"/>
          </p:cNvPicPr>
          <p:nvPr/>
        </p:nvPicPr>
        <p:blipFill>
          <a:blip r:embed="rId5"/>
          <a:stretch>
            <a:fillRect/>
          </a:stretch>
        </p:blipFill>
        <p:spPr>
          <a:xfrm>
            <a:off x="2314711" y="4179033"/>
            <a:ext cx="6673306" cy="1275383"/>
          </a:xfrm>
          <a:prstGeom prst="rect">
            <a:avLst/>
          </a:prstGeom>
        </p:spPr>
      </p:pic>
    </p:spTree>
    <p:extLst>
      <p:ext uri="{BB962C8B-B14F-4D97-AF65-F5344CB8AC3E}">
        <p14:creationId xmlns:p14="http://schemas.microsoft.com/office/powerpoint/2010/main" val="2708442025"/>
      </p:ext>
    </p:extLst>
  </p:cSld>
  <p:clrMapOvr>
    <a:masterClrMapping/>
  </p:clrMapOvr>
  <mc:AlternateContent xmlns:mc="http://schemas.openxmlformats.org/markup-compatibility/2006" xmlns:p14="http://schemas.microsoft.com/office/powerpoint/2010/main">
    <mc:Choice Requires="p14">
      <p:transition spd="slow" p14:dur="2000" advTm="7825"/>
    </mc:Choice>
    <mc:Fallback xmlns="">
      <p:transition spd="slow" advTm="782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LisaHillSchoolStuff - Stay Smart &lt;strong&gt;Online&lt;/strong&g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7321" y="134096"/>
            <a:ext cx="2374900" cy="2374900"/>
          </a:xfrm>
          <a:prstGeom prst="rect">
            <a:avLst/>
          </a:prstGeom>
        </p:spPr>
      </p:pic>
      <p:sp>
        <p:nvSpPr>
          <p:cNvPr id="2" name="Title 1"/>
          <p:cNvSpPr>
            <a:spLocks noGrp="1"/>
          </p:cNvSpPr>
          <p:nvPr>
            <p:ph type="title"/>
          </p:nvPr>
        </p:nvSpPr>
        <p:spPr>
          <a:xfrm>
            <a:off x="542509" y="665539"/>
            <a:ext cx="6571343" cy="1049235"/>
          </a:xfrm>
        </p:spPr>
        <p:txBody>
          <a:bodyPr>
            <a:noAutofit/>
          </a:bodyPr>
          <a:lstStyle/>
          <a:p>
            <a:r>
              <a:rPr lang="en-US" sz="5400">
                <a:solidFill>
                  <a:srgbClr val="FFC000"/>
                </a:solidFill>
              </a:rPr>
              <a:t>Technology</a:t>
            </a:r>
          </a:p>
        </p:txBody>
      </p:sp>
      <p:sp>
        <p:nvSpPr>
          <p:cNvPr id="6" name="Content Placeholder 5"/>
          <p:cNvSpPr>
            <a:spLocks noGrp="1"/>
          </p:cNvSpPr>
          <p:nvPr>
            <p:ph idx="1"/>
          </p:nvPr>
        </p:nvSpPr>
        <p:spPr>
          <a:xfrm>
            <a:off x="261988" y="1323051"/>
            <a:ext cx="6138334" cy="4525963"/>
          </a:xfrm>
        </p:spPr>
        <p:txBody>
          <a:bodyPr>
            <a:normAutofit/>
          </a:bodyPr>
          <a:lstStyle/>
          <a:p>
            <a:pPr marL="0" indent="0">
              <a:buNone/>
            </a:pPr>
            <a:endParaRPr lang="en-US" sz="2400">
              <a:solidFill>
                <a:schemeClr val="accent4">
                  <a:lumMod val="75000"/>
                </a:schemeClr>
              </a:solidFill>
            </a:endParaRPr>
          </a:p>
          <a:p>
            <a:r>
              <a:rPr lang="en-US" sz="2800">
                <a:solidFill>
                  <a:schemeClr val="accent4">
                    <a:lumMod val="75000"/>
                  </a:schemeClr>
                </a:solidFill>
              </a:rPr>
              <a:t>Keyboarding skills </a:t>
            </a:r>
          </a:p>
          <a:p>
            <a:pPr lvl="1"/>
            <a:r>
              <a:rPr lang="en-US" sz="1800">
                <a:solidFill>
                  <a:schemeClr val="accent4">
                    <a:lumMod val="75000"/>
                  </a:schemeClr>
                </a:solidFill>
              </a:rPr>
              <a:t>Typing Club </a:t>
            </a:r>
          </a:p>
          <a:p>
            <a:r>
              <a:rPr lang="en-US" sz="2800">
                <a:solidFill>
                  <a:schemeClr val="accent4">
                    <a:lumMod val="75000"/>
                  </a:schemeClr>
                </a:solidFill>
              </a:rPr>
              <a:t>Online safety</a:t>
            </a:r>
          </a:p>
          <a:p>
            <a:pPr lvl="1"/>
            <a:r>
              <a:rPr lang="en-US" sz="1800">
                <a:solidFill>
                  <a:schemeClr val="accent4">
                    <a:lumMod val="75000"/>
                  </a:schemeClr>
                </a:solidFill>
                <a:hlinkClick r:id="rId4"/>
              </a:rPr>
              <a:t>Common Sense Media</a:t>
            </a:r>
            <a:r>
              <a:rPr lang="en-US" sz="1800">
                <a:solidFill>
                  <a:schemeClr val="accent4">
                    <a:lumMod val="75000"/>
                  </a:schemeClr>
                </a:solidFill>
              </a:rPr>
              <a:t> is our curriculum for digital citizenship</a:t>
            </a:r>
          </a:p>
          <a:p>
            <a:r>
              <a:rPr lang="en-US" sz="2800">
                <a:solidFill>
                  <a:schemeClr val="accent4">
                    <a:lumMod val="75000"/>
                  </a:schemeClr>
                </a:solidFill>
              </a:rPr>
              <a:t>SBA prep </a:t>
            </a:r>
            <a:r>
              <a:rPr lang="en-US" sz="1800">
                <a:solidFill>
                  <a:schemeClr val="accent4">
                    <a:lumMod val="75000"/>
                  </a:schemeClr>
                </a:solidFill>
              </a:rPr>
              <a:t>(To Be Determined)</a:t>
            </a:r>
            <a:endParaRPr lang="en-US" sz="2800">
              <a:solidFill>
                <a:schemeClr val="accent4">
                  <a:lumMod val="75000"/>
                </a:schemeClr>
              </a:solidFill>
            </a:endParaRPr>
          </a:p>
        </p:txBody>
      </p:sp>
      <p:pic>
        <p:nvPicPr>
          <p:cNvPr id="8" name="Picture 7" descr="&lt;strong&gt;Computer&lt;/strong&gt; Cart Schedule - hom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24120" y="3490822"/>
            <a:ext cx="2640641" cy="2372744"/>
          </a:xfrm>
          <a:prstGeom prst="rect">
            <a:avLst/>
          </a:prstGeom>
        </p:spPr>
      </p:pic>
    </p:spTree>
    <p:extLst>
      <p:ext uri="{BB962C8B-B14F-4D97-AF65-F5344CB8AC3E}">
        <p14:creationId xmlns:p14="http://schemas.microsoft.com/office/powerpoint/2010/main" val="4060327540"/>
      </p:ext>
    </p:extLst>
  </p:cSld>
  <p:clrMapOvr>
    <a:masterClrMapping/>
  </p:clrMapOvr>
  <mc:AlternateContent xmlns:mc="http://schemas.openxmlformats.org/markup-compatibility/2006" xmlns:p14="http://schemas.microsoft.com/office/powerpoint/2010/main">
    <mc:Choice Requires="p14">
      <p:transition spd="slow" p14:dur="2000" advTm="19831"/>
    </mc:Choice>
    <mc:Fallback xmlns="">
      <p:transition spd="slow" advTm="19831"/>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2" descr="A screenshot of a social media post&#10;&#10;Description automatically generated">
            <a:extLst>
              <a:ext uri="{FF2B5EF4-FFF2-40B4-BE49-F238E27FC236}">
                <a16:creationId xmlns:a16="http://schemas.microsoft.com/office/drawing/2014/main" id="{81234BC0-ED04-47C3-B7FC-33393C426EED}"/>
              </a:ext>
            </a:extLst>
          </p:cNvPr>
          <p:cNvPicPr>
            <a:picLocks noChangeAspect="1"/>
          </p:cNvPicPr>
          <p:nvPr/>
        </p:nvPicPr>
        <p:blipFill rotWithShape="1">
          <a:blip r:embed="rId3"/>
          <a:srcRect l="5198" r="13194"/>
          <a:stretch/>
        </p:blipFill>
        <p:spPr>
          <a:xfrm>
            <a:off x="1431227" y="1901730"/>
            <a:ext cx="5810826" cy="4005256"/>
          </a:xfrm>
          <a:prstGeom prst="rect">
            <a:avLst/>
          </a:prstGeom>
          <a:ln w="76200">
            <a:solidFill>
              <a:schemeClr val="accent1"/>
            </a:solidFill>
          </a:ln>
        </p:spPr>
      </p:pic>
      <p:pic>
        <p:nvPicPr>
          <p:cNvPr id="4" name="Picture 3" descr="A picture containing building, door, wooden&#10;&#10;Description automatically generated">
            <a:extLst>
              <a:ext uri="{FF2B5EF4-FFF2-40B4-BE49-F238E27FC236}">
                <a16:creationId xmlns:a16="http://schemas.microsoft.com/office/drawing/2014/main" id="{8F779D6A-D0F8-561A-CFA7-E7FFBEEF56E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305050" y="169666"/>
            <a:ext cx="3790951" cy="2132410"/>
          </a:xfrm>
          <a:prstGeom prst="rect">
            <a:avLst/>
          </a:prstGeom>
          <a:ln w="57150">
            <a:solidFill>
              <a:schemeClr val="bg1"/>
            </a:solidFill>
          </a:ln>
        </p:spPr>
      </p:pic>
    </p:spTree>
    <p:extLst>
      <p:ext uri="{BB962C8B-B14F-4D97-AF65-F5344CB8AC3E}">
        <p14:creationId xmlns:p14="http://schemas.microsoft.com/office/powerpoint/2010/main" val="3629563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33E0473-C315-42D8-A82A-A2FE49DC6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a:endParaRPr>
          </a:p>
        </p:txBody>
      </p:sp>
      <p:sp>
        <p:nvSpPr>
          <p:cNvPr id="31" name="Rectangle 30">
            <a:extLst>
              <a:ext uri="{FF2B5EF4-FFF2-40B4-BE49-F238E27FC236}">
                <a16:creationId xmlns:a16="http://schemas.microsoft.com/office/drawing/2014/main" id="{AD23A251-68F2-43E5-812B-4BBAE1AF5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857250"/>
            <a:ext cx="9141714" cy="51435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675">
              <a:solidFill>
                <a:srgbClr val="FFFFFF"/>
              </a:solidFill>
              <a:latin typeface="Gill Sans Nova"/>
            </a:endParaRPr>
          </a:p>
        </p:txBody>
      </p:sp>
      <p:grpSp>
        <p:nvGrpSpPr>
          <p:cNvPr id="33" name="decorative circle">
            <a:extLst>
              <a:ext uri="{FF2B5EF4-FFF2-40B4-BE49-F238E27FC236}">
                <a16:creationId xmlns:a16="http://schemas.microsoft.com/office/drawing/2014/main" id="{0350AF23-2606-421F-AB7B-23D9B48F3E9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35577" y="1034506"/>
            <a:ext cx="8505535" cy="4098022"/>
            <a:chOff x="314102" y="236341"/>
            <a:chExt cx="11340713" cy="5464029"/>
          </a:xfrm>
        </p:grpSpPr>
        <p:sp>
          <p:nvSpPr>
            <p:cNvPr id="14" name="Oval 13">
              <a:extLst>
                <a:ext uri="{FF2B5EF4-FFF2-40B4-BE49-F238E27FC236}">
                  <a16:creationId xmlns:a16="http://schemas.microsoft.com/office/drawing/2014/main" id="{526A544A-3C76-4502-A741-F4DB0E2CD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448" y="3803994"/>
              <a:ext cx="94160" cy="94160"/>
            </a:xfrm>
            <a:prstGeom prst="ellipse">
              <a:avLst/>
            </a:prstGeom>
            <a:solidFill>
              <a:srgbClr val="E3BEBE">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a:endParaRPr>
            </a:p>
          </p:txBody>
        </p:sp>
        <p:sp>
          <p:nvSpPr>
            <p:cNvPr id="34" name="Oval 33">
              <a:extLst>
                <a:ext uri="{FF2B5EF4-FFF2-40B4-BE49-F238E27FC236}">
                  <a16:creationId xmlns:a16="http://schemas.microsoft.com/office/drawing/2014/main" id="{017B8593-D171-47B5-8D1A-E34E7B138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14102" y="3044381"/>
              <a:ext cx="226735" cy="226735"/>
            </a:xfrm>
            <a:prstGeom prst="ellipse">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a:endParaRPr>
            </a:p>
          </p:txBody>
        </p:sp>
        <p:sp>
          <p:nvSpPr>
            <p:cNvPr id="35" name="Oval 34">
              <a:extLst>
                <a:ext uri="{FF2B5EF4-FFF2-40B4-BE49-F238E27FC236}">
                  <a16:creationId xmlns:a16="http://schemas.microsoft.com/office/drawing/2014/main" id="{1FEF60D4-64F6-450F-B86D-383EEA1C8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88374" y="386135"/>
              <a:ext cx="466441" cy="466441"/>
            </a:xfrm>
            <a:prstGeom prst="ellipse">
              <a:avLst/>
            </a:prstGeom>
            <a:solidFill>
              <a:schemeClr val="accent2">
                <a:lumMod val="60000"/>
                <a:lumOff val="40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a:endParaRPr>
            </a:p>
          </p:txBody>
        </p:sp>
        <p:sp>
          <p:nvSpPr>
            <p:cNvPr id="36" name="Oval 35">
              <a:extLst>
                <a:ext uri="{FF2B5EF4-FFF2-40B4-BE49-F238E27FC236}">
                  <a16:creationId xmlns:a16="http://schemas.microsoft.com/office/drawing/2014/main" id="{A97D4A7C-B520-46CB-9A94-711F53997B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65714" y="236341"/>
              <a:ext cx="113367" cy="113367"/>
            </a:xfrm>
            <a:prstGeom prst="ellipse">
              <a:avLst/>
            </a:prstGeom>
            <a:solidFill>
              <a:srgbClr val="F39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a:endParaRPr>
            </a:p>
          </p:txBody>
        </p:sp>
        <p:sp>
          <p:nvSpPr>
            <p:cNvPr id="37" name="Oval 36">
              <a:extLst>
                <a:ext uri="{FF2B5EF4-FFF2-40B4-BE49-F238E27FC236}">
                  <a16:creationId xmlns:a16="http://schemas.microsoft.com/office/drawing/2014/main" id="{2B7B976F-E84B-4936-90D7-C8298A5E7B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51535" y="2516671"/>
              <a:ext cx="466441" cy="4664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a:endParaRPr>
            </a:p>
          </p:txBody>
        </p:sp>
        <p:sp>
          <p:nvSpPr>
            <p:cNvPr id="38" name="Oval 37">
              <a:extLst>
                <a:ext uri="{FF2B5EF4-FFF2-40B4-BE49-F238E27FC236}">
                  <a16:creationId xmlns:a16="http://schemas.microsoft.com/office/drawing/2014/main" id="{DC91FFEC-59DF-4D22-A925-F51520769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30142" y="4588038"/>
              <a:ext cx="113367" cy="113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a:endParaRPr>
            </a:p>
          </p:txBody>
        </p:sp>
        <p:sp>
          <p:nvSpPr>
            <p:cNvPr id="39" name="Oval 38">
              <a:extLst>
                <a:ext uri="{FF2B5EF4-FFF2-40B4-BE49-F238E27FC236}">
                  <a16:creationId xmlns:a16="http://schemas.microsoft.com/office/drawing/2014/main" id="{58931E95-0847-47E4-8AEC-312312A032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02046" y="5394590"/>
              <a:ext cx="305780" cy="30578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a:endParaRPr>
            </a:p>
          </p:txBody>
        </p:sp>
        <p:sp>
          <p:nvSpPr>
            <p:cNvPr id="21" name="Oval 20">
              <a:extLst>
                <a:ext uri="{FF2B5EF4-FFF2-40B4-BE49-F238E27FC236}">
                  <a16:creationId xmlns:a16="http://schemas.microsoft.com/office/drawing/2014/main" id="{3C094915-EF93-49A0-9B90-C44FB9B500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08287" y="5160714"/>
              <a:ext cx="113367" cy="11336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a:endParaRPr>
            </a:p>
          </p:txBody>
        </p:sp>
      </p:grpSp>
      <p:sp>
        <p:nvSpPr>
          <p:cNvPr id="2" name="Title 1">
            <a:extLst>
              <a:ext uri="{FF2B5EF4-FFF2-40B4-BE49-F238E27FC236}">
                <a16:creationId xmlns:a16="http://schemas.microsoft.com/office/drawing/2014/main" id="{30847067-78D9-856B-BE4E-CF3F9062EAE5}"/>
              </a:ext>
            </a:extLst>
          </p:cNvPr>
          <p:cNvSpPr>
            <a:spLocks noGrp="1"/>
          </p:cNvSpPr>
          <p:nvPr>
            <p:ph type="ctrTitle"/>
          </p:nvPr>
        </p:nvSpPr>
        <p:spPr>
          <a:xfrm>
            <a:off x="33341" y="873495"/>
            <a:ext cx="6377331" cy="732670"/>
          </a:xfrm>
        </p:spPr>
        <p:txBody>
          <a:bodyPr>
            <a:normAutofit/>
          </a:bodyPr>
          <a:lstStyle/>
          <a:p>
            <a:r>
              <a:rPr lang="en-US">
                <a:solidFill>
                  <a:srgbClr val="FFFFFF"/>
                </a:solidFill>
              </a:rPr>
              <a:t>PE Class 2 times each week</a:t>
            </a:r>
          </a:p>
        </p:txBody>
      </p:sp>
      <p:sp>
        <p:nvSpPr>
          <p:cNvPr id="3" name="Subtitle 2">
            <a:extLst>
              <a:ext uri="{FF2B5EF4-FFF2-40B4-BE49-F238E27FC236}">
                <a16:creationId xmlns:a16="http://schemas.microsoft.com/office/drawing/2014/main" id="{66B7CAA6-B597-962F-A9E2-A3FBC7AB669C}"/>
              </a:ext>
            </a:extLst>
          </p:cNvPr>
          <p:cNvSpPr>
            <a:spLocks noGrp="1"/>
          </p:cNvSpPr>
          <p:nvPr>
            <p:ph type="subTitle" idx="1"/>
          </p:nvPr>
        </p:nvSpPr>
        <p:spPr>
          <a:xfrm>
            <a:off x="2057175" y="1540016"/>
            <a:ext cx="5297804" cy="906166"/>
          </a:xfrm>
        </p:spPr>
        <p:txBody>
          <a:bodyPr>
            <a:normAutofit/>
          </a:bodyPr>
          <a:lstStyle/>
          <a:p>
            <a:r>
              <a:rPr lang="en-US">
                <a:solidFill>
                  <a:srgbClr val="FFFFFF"/>
                </a:solidFill>
              </a:rPr>
              <a:t>Be ready to move by wearing safe running shoes! </a:t>
            </a:r>
          </a:p>
        </p:txBody>
      </p:sp>
      <p:pic>
        <p:nvPicPr>
          <p:cNvPr id="32" name="Picture 31" descr="Aesthetic liquid watercolor and ink">
            <a:extLst>
              <a:ext uri="{FF2B5EF4-FFF2-40B4-BE49-F238E27FC236}">
                <a16:creationId xmlns:a16="http://schemas.microsoft.com/office/drawing/2014/main" id="{875638E4-AC77-5B89-F59C-65D1F2BA979C}"/>
              </a:ext>
            </a:extLst>
          </p:cNvPr>
          <p:cNvPicPr>
            <a:picLocks noChangeAspect="1"/>
          </p:cNvPicPr>
          <p:nvPr/>
        </p:nvPicPr>
        <p:blipFill>
          <a:blip r:embed="rId2">
            <a:alphaModFix amt="40000"/>
          </a:blip>
          <a:srcRect t="1856" r="-1" b="6657"/>
          <a:stretch/>
        </p:blipFill>
        <p:spPr>
          <a:xfrm>
            <a:off x="2287" y="842312"/>
            <a:ext cx="9197135" cy="5174675"/>
          </a:xfrm>
          <a:prstGeom prst="rect">
            <a:avLst/>
          </a:prstGeom>
        </p:spPr>
      </p:pic>
      <p:pic>
        <p:nvPicPr>
          <p:cNvPr id="1028" name="Picture 4" descr="Image result for gym shoes PE cartoon">
            <a:extLst>
              <a:ext uri="{FF2B5EF4-FFF2-40B4-BE49-F238E27FC236}">
                <a16:creationId xmlns:a16="http://schemas.microsoft.com/office/drawing/2014/main" id="{75BE39AA-74CB-604C-CD83-BE70C4A94A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826" y="1223105"/>
            <a:ext cx="787995" cy="63382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stick figure with a face and hand waving&#10;&#10;Description automatically generated">
            <a:extLst>
              <a:ext uri="{FF2B5EF4-FFF2-40B4-BE49-F238E27FC236}">
                <a16:creationId xmlns:a16="http://schemas.microsoft.com/office/drawing/2014/main" id="{95B88766-368D-C17B-52D9-94B1E41983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196" y="1856927"/>
            <a:ext cx="1319414" cy="1466016"/>
          </a:xfrm>
          <a:prstGeom prst="rect">
            <a:avLst/>
          </a:prstGeom>
        </p:spPr>
      </p:pic>
      <p:pic>
        <p:nvPicPr>
          <p:cNvPr id="10" name="Picture 9" descr="A stick figure with arrows and arms extended&#10;&#10;Description automatically generated">
            <a:extLst>
              <a:ext uri="{FF2B5EF4-FFF2-40B4-BE49-F238E27FC236}">
                <a16:creationId xmlns:a16="http://schemas.microsoft.com/office/drawing/2014/main" id="{09D11188-2757-3F46-DAF4-54CA0EF791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6031" y="2288930"/>
            <a:ext cx="1319414" cy="1442073"/>
          </a:xfrm>
          <a:prstGeom prst="rect">
            <a:avLst/>
          </a:prstGeom>
        </p:spPr>
      </p:pic>
      <p:pic>
        <p:nvPicPr>
          <p:cNvPr id="29" name="Picture 28" descr="A cartoon of kids and basketball&#10;&#10;Description automatically generated with medium confidence">
            <a:extLst>
              <a:ext uri="{FF2B5EF4-FFF2-40B4-BE49-F238E27FC236}">
                <a16:creationId xmlns:a16="http://schemas.microsoft.com/office/drawing/2014/main" id="{AFE55B44-88A4-829D-833B-E01FAA65DD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30867" y="2763093"/>
            <a:ext cx="1319414" cy="1488965"/>
          </a:xfrm>
          <a:prstGeom prst="rect">
            <a:avLst/>
          </a:prstGeom>
        </p:spPr>
      </p:pic>
      <p:pic>
        <p:nvPicPr>
          <p:cNvPr id="41" name="Picture 40" descr="A group of people playing basketball&#10;&#10;Description automatically generated">
            <a:extLst>
              <a:ext uri="{FF2B5EF4-FFF2-40B4-BE49-F238E27FC236}">
                <a16:creationId xmlns:a16="http://schemas.microsoft.com/office/drawing/2014/main" id="{E2CFEA79-FEC5-77F9-7075-C872EBB1E7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05701" y="3278143"/>
            <a:ext cx="1369103" cy="1534668"/>
          </a:xfrm>
          <a:prstGeom prst="rect">
            <a:avLst/>
          </a:prstGeom>
        </p:spPr>
      </p:pic>
      <p:pic>
        <p:nvPicPr>
          <p:cNvPr id="43" name="Picture 42" descr="A cartoon of kids with balls and a cart&#10;&#10;Description automatically generated">
            <a:extLst>
              <a:ext uri="{FF2B5EF4-FFF2-40B4-BE49-F238E27FC236}">
                <a16:creationId xmlns:a16="http://schemas.microsoft.com/office/drawing/2014/main" id="{31B01527-E4DB-9CD3-DEF1-DA4E170E2CB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30226" y="3793108"/>
            <a:ext cx="1333642" cy="1487999"/>
          </a:xfrm>
          <a:prstGeom prst="rect">
            <a:avLst/>
          </a:prstGeom>
        </p:spPr>
      </p:pic>
      <p:pic>
        <p:nvPicPr>
          <p:cNvPr id="45" name="Picture 44" descr="A stick figure with a hand up&#10;&#10;Description automatically generated">
            <a:extLst>
              <a:ext uri="{FF2B5EF4-FFF2-40B4-BE49-F238E27FC236}">
                <a16:creationId xmlns:a16="http://schemas.microsoft.com/office/drawing/2014/main" id="{BDA3B89B-8AC1-9C6B-74F6-876C1F949B9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19289" y="4451748"/>
            <a:ext cx="1333642" cy="1479074"/>
          </a:xfrm>
          <a:prstGeom prst="rect">
            <a:avLst/>
          </a:prstGeom>
        </p:spPr>
      </p:pic>
    </p:spTree>
    <p:extLst>
      <p:ext uri="{BB962C8B-B14F-4D97-AF65-F5344CB8AC3E}">
        <p14:creationId xmlns:p14="http://schemas.microsoft.com/office/powerpoint/2010/main" val="3309065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46000">
              <a:schemeClr val="accent1">
                <a:lumMod val="45000"/>
                <a:lumOff val="55000"/>
              </a:schemeClr>
            </a:gs>
            <a:gs pos="62000">
              <a:schemeClr val="accent1">
                <a:lumMod val="45000"/>
                <a:lumOff val="55000"/>
              </a:schemeClr>
            </a:gs>
            <a:gs pos="100000">
              <a:schemeClr val="bg1"/>
            </a:gs>
          </a:gsLst>
          <a:lin ang="5400000" scaled="1"/>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Aptos" panose="02110004020202020204"/>
            </a:endParaRPr>
          </a:p>
        </p:txBody>
      </p:sp>
      <p:sp>
        <p:nvSpPr>
          <p:cNvPr id="4" name="Title 3">
            <a:extLst>
              <a:ext uri="{FF2B5EF4-FFF2-40B4-BE49-F238E27FC236}">
                <a16:creationId xmlns:a16="http://schemas.microsoft.com/office/drawing/2014/main" id="{A0DCD22F-78BD-13E9-D9C5-94EE85F5800D}"/>
              </a:ext>
            </a:extLst>
          </p:cNvPr>
          <p:cNvSpPr>
            <a:spLocks noGrp="1"/>
          </p:cNvSpPr>
          <p:nvPr>
            <p:ph type="title"/>
          </p:nvPr>
        </p:nvSpPr>
        <p:spPr>
          <a:xfrm>
            <a:off x="628650" y="1131094"/>
            <a:ext cx="7886700" cy="994172"/>
          </a:xfrm>
        </p:spPr>
        <p:txBody>
          <a:bodyPr>
            <a:normAutofit fontScale="90000"/>
          </a:bodyPr>
          <a:lstStyle/>
          <a:p>
            <a:r>
              <a:rPr lang="en-US" sz="5025">
                <a:latin typeface="Baskerville Old Face" panose="02020602080505020303" pitchFamily="18" charset="0"/>
              </a:rPr>
              <a:t>Music is 2 times a week! </a:t>
            </a:r>
            <a:br>
              <a:rPr lang="en-US" sz="3150">
                <a:latin typeface="Baskerville Old Face" panose="02020602080505020303" pitchFamily="18" charset="0"/>
              </a:rPr>
            </a:br>
            <a:r>
              <a:rPr lang="en-US" sz="3150">
                <a:latin typeface="Baskerville Old Face" panose="02020602080505020303" pitchFamily="18" charset="0"/>
              </a:rPr>
              <a:t>We will learn how to…</a:t>
            </a:r>
          </a:p>
        </p:txBody>
      </p:sp>
      <p:sp>
        <p:nvSpPr>
          <p:cNvPr id="14"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2256235"/>
            <a:ext cx="7818120" cy="13716"/>
          </a:xfrm>
          <a:custGeom>
            <a:avLst/>
            <a:gdLst>
              <a:gd name="connsiteX0" fmla="*/ 0 w 7818120"/>
              <a:gd name="connsiteY0" fmla="*/ 0 h 13716"/>
              <a:gd name="connsiteX1" fmla="*/ 416966 w 7818120"/>
              <a:gd name="connsiteY1" fmla="*/ 0 h 13716"/>
              <a:gd name="connsiteX2" fmla="*/ 1146658 w 7818120"/>
              <a:gd name="connsiteY2" fmla="*/ 0 h 13716"/>
              <a:gd name="connsiteX3" fmla="*/ 1563624 w 7818120"/>
              <a:gd name="connsiteY3" fmla="*/ 0 h 13716"/>
              <a:gd name="connsiteX4" fmla="*/ 2136953 w 7818120"/>
              <a:gd name="connsiteY4" fmla="*/ 0 h 13716"/>
              <a:gd name="connsiteX5" fmla="*/ 2944825 w 7818120"/>
              <a:gd name="connsiteY5" fmla="*/ 0 h 13716"/>
              <a:gd name="connsiteX6" fmla="*/ 3596335 w 7818120"/>
              <a:gd name="connsiteY6" fmla="*/ 0 h 13716"/>
              <a:gd name="connsiteX7" fmla="*/ 4326026 w 7818120"/>
              <a:gd name="connsiteY7" fmla="*/ 0 h 13716"/>
              <a:gd name="connsiteX8" fmla="*/ 4899355 w 7818120"/>
              <a:gd name="connsiteY8" fmla="*/ 0 h 13716"/>
              <a:gd name="connsiteX9" fmla="*/ 5550865 w 7818120"/>
              <a:gd name="connsiteY9" fmla="*/ 0 h 13716"/>
              <a:gd name="connsiteX10" fmla="*/ 6358738 w 7818120"/>
              <a:gd name="connsiteY10" fmla="*/ 0 h 13716"/>
              <a:gd name="connsiteX11" fmla="*/ 6853885 w 7818120"/>
              <a:gd name="connsiteY11" fmla="*/ 0 h 13716"/>
              <a:gd name="connsiteX12" fmla="*/ 7818120 w 7818120"/>
              <a:gd name="connsiteY12" fmla="*/ 0 h 13716"/>
              <a:gd name="connsiteX13" fmla="*/ 7818120 w 7818120"/>
              <a:gd name="connsiteY13" fmla="*/ 13716 h 13716"/>
              <a:gd name="connsiteX14" fmla="*/ 7244791 w 7818120"/>
              <a:gd name="connsiteY14" fmla="*/ 13716 h 13716"/>
              <a:gd name="connsiteX15" fmla="*/ 6827825 w 7818120"/>
              <a:gd name="connsiteY15" fmla="*/ 13716 h 13716"/>
              <a:gd name="connsiteX16" fmla="*/ 6176315 w 7818120"/>
              <a:gd name="connsiteY16" fmla="*/ 13716 h 13716"/>
              <a:gd name="connsiteX17" fmla="*/ 5681167 w 7818120"/>
              <a:gd name="connsiteY17" fmla="*/ 13716 h 13716"/>
              <a:gd name="connsiteX18" fmla="*/ 5029657 w 7818120"/>
              <a:gd name="connsiteY18" fmla="*/ 13716 h 13716"/>
              <a:gd name="connsiteX19" fmla="*/ 4378147 w 7818120"/>
              <a:gd name="connsiteY19" fmla="*/ 13716 h 13716"/>
              <a:gd name="connsiteX20" fmla="*/ 3726637 w 7818120"/>
              <a:gd name="connsiteY20" fmla="*/ 13716 h 13716"/>
              <a:gd name="connsiteX21" fmla="*/ 3075127 w 7818120"/>
              <a:gd name="connsiteY21" fmla="*/ 13716 h 13716"/>
              <a:gd name="connsiteX22" fmla="*/ 2501798 w 7818120"/>
              <a:gd name="connsiteY22" fmla="*/ 13716 h 13716"/>
              <a:gd name="connsiteX23" fmla="*/ 1772107 w 7818120"/>
              <a:gd name="connsiteY23" fmla="*/ 13716 h 13716"/>
              <a:gd name="connsiteX24" fmla="*/ 1120597 w 7818120"/>
              <a:gd name="connsiteY24" fmla="*/ 13716 h 13716"/>
              <a:gd name="connsiteX25" fmla="*/ 0 w 7818120"/>
              <a:gd name="connsiteY25" fmla="*/ 13716 h 13716"/>
              <a:gd name="connsiteX26" fmla="*/ 0 w 7818120"/>
              <a:gd name="connsiteY2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818120" h="13716" fill="none" extrusionOk="0">
                <a:moveTo>
                  <a:pt x="0" y="0"/>
                </a:moveTo>
                <a:cubicBezTo>
                  <a:pt x="121520" y="-12182"/>
                  <a:pt x="211324" y="18247"/>
                  <a:pt x="416966" y="0"/>
                </a:cubicBezTo>
                <a:cubicBezTo>
                  <a:pt x="622608" y="-18247"/>
                  <a:pt x="891241" y="-13744"/>
                  <a:pt x="1146658" y="0"/>
                </a:cubicBezTo>
                <a:cubicBezTo>
                  <a:pt x="1402075" y="13744"/>
                  <a:pt x="1378880" y="-8543"/>
                  <a:pt x="1563624" y="0"/>
                </a:cubicBezTo>
                <a:cubicBezTo>
                  <a:pt x="1748368" y="8543"/>
                  <a:pt x="1972300" y="7443"/>
                  <a:pt x="2136953" y="0"/>
                </a:cubicBezTo>
                <a:cubicBezTo>
                  <a:pt x="2301606" y="-7443"/>
                  <a:pt x="2679634" y="12382"/>
                  <a:pt x="2944825" y="0"/>
                </a:cubicBezTo>
                <a:cubicBezTo>
                  <a:pt x="3210016" y="-12382"/>
                  <a:pt x="3409232" y="17967"/>
                  <a:pt x="3596335" y="0"/>
                </a:cubicBezTo>
                <a:cubicBezTo>
                  <a:pt x="3783438" y="-17967"/>
                  <a:pt x="4002523" y="-28578"/>
                  <a:pt x="4326026" y="0"/>
                </a:cubicBezTo>
                <a:cubicBezTo>
                  <a:pt x="4649529" y="28578"/>
                  <a:pt x="4777384" y="-3624"/>
                  <a:pt x="4899355" y="0"/>
                </a:cubicBezTo>
                <a:cubicBezTo>
                  <a:pt x="5021326" y="3624"/>
                  <a:pt x="5317653" y="1281"/>
                  <a:pt x="5550865" y="0"/>
                </a:cubicBezTo>
                <a:cubicBezTo>
                  <a:pt x="5784077" y="-1281"/>
                  <a:pt x="6142956" y="-39637"/>
                  <a:pt x="6358738" y="0"/>
                </a:cubicBezTo>
                <a:cubicBezTo>
                  <a:pt x="6574520" y="39637"/>
                  <a:pt x="6724785" y="-4460"/>
                  <a:pt x="6853885" y="0"/>
                </a:cubicBezTo>
                <a:cubicBezTo>
                  <a:pt x="6982985" y="4460"/>
                  <a:pt x="7403044" y="-1955"/>
                  <a:pt x="7818120" y="0"/>
                </a:cubicBezTo>
                <a:cubicBezTo>
                  <a:pt x="7818217" y="2784"/>
                  <a:pt x="7818136" y="9558"/>
                  <a:pt x="7818120" y="13716"/>
                </a:cubicBezTo>
                <a:cubicBezTo>
                  <a:pt x="7698847" y="-7839"/>
                  <a:pt x="7390924" y="18407"/>
                  <a:pt x="7244791" y="13716"/>
                </a:cubicBezTo>
                <a:cubicBezTo>
                  <a:pt x="7098658" y="9025"/>
                  <a:pt x="6952735" y="24785"/>
                  <a:pt x="6827825" y="13716"/>
                </a:cubicBezTo>
                <a:cubicBezTo>
                  <a:pt x="6702915" y="2647"/>
                  <a:pt x="6338661" y="29958"/>
                  <a:pt x="6176315" y="13716"/>
                </a:cubicBezTo>
                <a:cubicBezTo>
                  <a:pt x="6013969" y="-2526"/>
                  <a:pt x="5850602" y="1790"/>
                  <a:pt x="5681167" y="13716"/>
                </a:cubicBezTo>
                <a:cubicBezTo>
                  <a:pt x="5511732" y="25642"/>
                  <a:pt x="5312143" y="-4154"/>
                  <a:pt x="5029657" y="13716"/>
                </a:cubicBezTo>
                <a:cubicBezTo>
                  <a:pt x="4747171" y="31586"/>
                  <a:pt x="4655062" y="26168"/>
                  <a:pt x="4378147" y="13716"/>
                </a:cubicBezTo>
                <a:cubicBezTo>
                  <a:pt x="4101232" y="1265"/>
                  <a:pt x="4037646" y="40134"/>
                  <a:pt x="3726637" y="13716"/>
                </a:cubicBezTo>
                <a:cubicBezTo>
                  <a:pt x="3415628" y="-12702"/>
                  <a:pt x="3321756" y="40935"/>
                  <a:pt x="3075127" y="13716"/>
                </a:cubicBezTo>
                <a:cubicBezTo>
                  <a:pt x="2828498" y="-13503"/>
                  <a:pt x="2684733" y="10281"/>
                  <a:pt x="2501798" y="13716"/>
                </a:cubicBezTo>
                <a:cubicBezTo>
                  <a:pt x="2318863" y="17151"/>
                  <a:pt x="2121844" y="-17585"/>
                  <a:pt x="1772107" y="13716"/>
                </a:cubicBezTo>
                <a:cubicBezTo>
                  <a:pt x="1422370" y="45017"/>
                  <a:pt x="1431548" y="27094"/>
                  <a:pt x="1120597" y="13716"/>
                </a:cubicBezTo>
                <a:cubicBezTo>
                  <a:pt x="809646" y="339"/>
                  <a:pt x="246393" y="51668"/>
                  <a:pt x="0" y="13716"/>
                </a:cubicBezTo>
                <a:cubicBezTo>
                  <a:pt x="-100" y="9589"/>
                  <a:pt x="468" y="2983"/>
                  <a:pt x="0" y="0"/>
                </a:cubicBezTo>
                <a:close/>
              </a:path>
              <a:path w="7818120" h="13716" stroke="0" extrusionOk="0">
                <a:moveTo>
                  <a:pt x="0" y="0"/>
                </a:moveTo>
                <a:cubicBezTo>
                  <a:pt x="177487" y="-4302"/>
                  <a:pt x="287499" y="4997"/>
                  <a:pt x="573329" y="0"/>
                </a:cubicBezTo>
                <a:cubicBezTo>
                  <a:pt x="859159" y="-4997"/>
                  <a:pt x="821965" y="-336"/>
                  <a:pt x="990295" y="0"/>
                </a:cubicBezTo>
                <a:cubicBezTo>
                  <a:pt x="1158625" y="336"/>
                  <a:pt x="1587918" y="-4681"/>
                  <a:pt x="1798168" y="0"/>
                </a:cubicBezTo>
                <a:cubicBezTo>
                  <a:pt x="2008418" y="4681"/>
                  <a:pt x="2088841" y="-2754"/>
                  <a:pt x="2371496" y="0"/>
                </a:cubicBezTo>
                <a:cubicBezTo>
                  <a:pt x="2654151" y="2754"/>
                  <a:pt x="2701462" y="-24976"/>
                  <a:pt x="2944825" y="0"/>
                </a:cubicBezTo>
                <a:cubicBezTo>
                  <a:pt x="3188188" y="24976"/>
                  <a:pt x="3511636" y="25407"/>
                  <a:pt x="3752698" y="0"/>
                </a:cubicBezTo>
                <a:cubicBezTo>
                  <a:pt x="3993760" y="-25407"/>
                  <a:pt x="4107153" y="6432"/>
                  <a:pt x="4247845" y="0"/>
                </a:cubicBezTo>
                <a:cubicBezTo>
                  <a:pt x="4388537" y="-6432"/>
                  <a:pt x="4835598" y="-5108"/>
                  <a:pt x="5055718" y="0"/>
                </a:cubicBezTo>
                <a:cubicBezTo>
                  <a:pt x="5275838" y="5108"/>
                  <a:pt x="5461006" y="-24536"/>
                  <a:pt x="5863590" y="0"/>
                </a:cubicBezTo>
                <a:cubicBezTo>
                  <a:pt x="6266174" y="24536"/>
                  <a:pt x="6355549" y="-19657"/>
                  <a:pt x="6515100" y="0"/>
                </a:cubicBezTo>
                <a:cubicBezTo>
                  <a:pt x="6674651" y="19657"/>
                  <a:pt x="7275423" y="-57462"/>
                  <a:pt x="7818120" y="0"/>
                </a:cubicBezTo>
                <a:cubicBezTo>
                  <a:pt x="7817446" y="5682"/>
                  <a:pt x="7817517" y="9439"/>
                  <a:pt x="7818120" y="13716"/>
                </a:cubicBezTo>
                <a:cubicBezTo>
                  <a:pt x="7610240" y="34"/>
                  <a:pt x="7521789" y="3149"/>
                  <a:pt x="7401154" y="13716"/>
                </a:cubicBezTo>
                <a:cubicBezTo>
                  <a:pt x="7280519" y="24283"/>
                  <a:pt x="6930719" y="-347"/>
                  <a:pt x="6593281" y="13716"/>
                </a:cubicBezTo>
                <a:cubicBezTo>
                  <a:pt x="6255843" y="27779"/>
                  <a:pt x="6286682" y="-3410"/>
                  <a:pt x="6098134" y="13716"/>
                </a:cubicBezTo>
                <a:cubicBezTo>
                  <a:pt x="5909586" y="30842"/>
                  <a:pt x="5602789" y="44024"/>
                  <a:pt x="5446624" y="13716"/>
                </a:cubicBezTo>
                <a:cubicBezTo>
                  <a:pt x="5290459" y="-16592"/>
                  <a:pt x="4917039" y="17388"/>
                  <a:pt x="4638751" y="13716"/>
                </a:cubicBezTo>
                <a:cubicBezTo>
                  <a:pt x="4360463" y="10044"/>
                  <a:pt x="4304690" y="878"/>
                  <a:pt x="3987241" y="13716"/>
                </a:cubicBezTo>
                <a:cubicBezTo>
                  <a:pt x="3669792" y="26555"/>
                  <a:pt x="3758742" y="27979"/>
                  <a:pt x="3570275" y="13716"/>
                </a:cubicBezTo>
                <a:cubicBezTo>
                  <a:pt x="3381808" y="-547"/>
                  <a:pt x="3267153" y="31628"/>
                  <a:pt x="3075127" y="13716"/>
                </a:cubicBezTo>
                <a:cubicBezTo>
                  <a:pt x="2883101" y="-4196"/>
                  <a:pt x="2665825" y="6401"/>
                  <a:pt x="2267255" y="13716"/>
                </a:cubicBezTo>
                <a:cubicBezTo>
                  <a:pt x="1868685" y="21031"/>
                  <a:pt x="1884698" y="23838"/>
                  <a:pt x="1615745" y="13716"/>
                </a:cubicBezTo>
                <a:cubicBezTo>
                  <a:pt x="1346792" y="3595"/>
                  <a:pt x="1320952" y="5858"/>
                  <a:pt x="1120597" y="13716"/>
                </a:cubicBezTo>
                <a:cubicBezTo>
                  <a:pt x="920242" y="21574"/>
                  <a:pt x="556507" y="46218"/>
                  <a:pt x="0" y="13716"/>
                </a:cubicBezTo>
                <a:cubicBezTo>
                  <a:pt x="303" y="7982"/>
                  <a:pt x="182" y="520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Aptos" panose="02110004020202020204"/>
            </a:endParaRPr>
          </a:p>
        </p:txBody>
      </p:sp>
      <p:graphicFrame>
        <p:nvGraphicFramePr>
          <p:cNvPr id="8" name="Content Placeholder 5">
            <a:extLst>
              <a:ext uri="{FF2B5EF4-FFF2-40B4-BE49-F238E27FC236}">
                <a16:creationId xmlns:a16="http://schemas.microsoft.com/office/drawing/2014/main" id="{9EFDDB89-660F-B8F5-F8EE-FB421222AA1C}"/>
              </a:ext>
            </a:extLst>
          </p:cNvPr>
          <p:cNvGraphicFramePr>
            <a:graphicFrameLocks noGrp="1"/>
          </p:cNvGraphicFramePr>
          <p:nvPr>
            <p:ph idx="1"/>
          </p:nvPr>
        </p:nvGraphicFramePr>
        <p:xfrm>
          <a:off x="628650" y="2528315"/>
          <a:ext cx="7886700" cy="29616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46839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593BA-C753-1773-85B8-775F3986F909}"/>
              </a:ext>
            </a:extLst>
          </p:cNvPr>
          <p:cNvSpPr>
            <a:spLocks noGrp="1"/>
          </p:cNvSpPr>
          <p:nvPr>
            <p:ph type="title"/>
          </p:nvPr>
        </p:nvSpPr>
        <p:spPr/>
        <p:txBody>
          <a:bodyPr/>
          <a:lstStyle/>
          <a:p>
            <a:r>
              <a:rPr lang="en-US"/>
              <a:t>JME Library Program Information:</a:t>
            </a:r>
          </a:p>
        </p:txBody>
      </p:sp>
      <p:sp>
        <p:nvSpPr>
          <p:cNvPr id="3" name="Content Placeholder 2">
            <a:extLst>
              <a:ext uri="{FF2B5EF4-FFF2-40B4-BE49-F238E27FC236}">
                <a16:creationId xmlns:a16="http://schemas.microsoft.com/office/drawing/2014/main" id="{E53E9010-5311-CABC-D10A-C183C1456397}"/>
              </a:ext>
            </a:extLst>
          </p:cNvPr>
          <p:cNvSpPr>
            <a:spLocks noGrp="1"/>
          </p:cNvSpPr>
          <p:nvPr>
            <p:ph idx="1"/>
          </p:nvPr>
        </p:nvSpPr>
        <p:spPr/>
        <p:txBody>
          <a:bodyPr/>
          <a:lstStyle/>
          <a:p>
            <a:r>
              <a:rPr lang="en-US" b="1">
                <a:solidFill>
                  <a:srgbClr val="FFC000"/>
                </a:solidFill>
              </a:rPr>
              <a:t>All grades visit the library for 30 minutes a week.</a:t>
            </a:r>
          </a:p>
          <a:p>
            <a:r>
              <a:rPr lang="en-US" b="1"/>
              <a:t>Students listen to stories, learn about digital citizenship, and how to explore their information needs.</a:t>
            </a:r>
          </a:p>
          <a:p>
            <a:r>
              <a:rPr lang="en-US" b="1">
                <a:solidFill>
                  <a:srgbClr val="00B050"/>
                </a:solidFill>
              </a:rPr>
              <a:t>Grades 3 </a:t>
            </a:r>
            <a:r>
              <a:rPr lang="en-US" b="1"/>
              <a:t>Check out 2 books to take home.  The books are due 1 week later.</a:t>
            </a:r>
          </a:p>
          <a:p>
            <a:endParaRPr lang="en-US"/>
          </a:p>
        </p:txBody>
      </p:sp>
      <p:sp>
        <p:nvSpPr>
          <p:cNvPr id="4" name="Subtitle 2">
            <a:extLst>
              <a:ext uri="{FF2B5EF4-FFF2-40B4-BE49-F238E27FC236}">
                <a16:creationId xmlns:a16="http://schemas.microsoft.com/office/drawing/2014/main" id="{24FAFCA6-8928-0ADB-1C70-A07F95E0B147}"/>
              </a:ext>
            </a:extLst>
          </p:cNvPr>
          <p:cNvSpPr txBox="1">
            <a:spLocks/>
          </p:cNvSpPr>
          <p:nvPr/>
        </p:nvSpPr>
        <p:spPr>
          <a:xfrm>
            <a:off x="544996" y="4191000"/>
            <a:ext cx="3048000" cy="877585"/>
          </a:xfrm>
          <a:prstGeom prst="rect">
            <a:avLst/>
          </a:prstGeom>
        </p:spPr>
        <p:txBody>
          <a:bodyPr vert="horz" lIns="91440" tIns="45720" rIns="91440" bIns="45720" rtlCol="0">
            <a:normAutofit lnSpcReduction="10000"/>
          </a:bodyPr>
          <a:lstStyle>
            <a:lvl1pPr marL="0" indent="0" algn="l" defTabSz="914400" rtl="0" eaLnBrk="1" latinLnBrk="0" hangingPunct="1">
              <a:lnSpc>
                <a:spcPct val="130000"/>
              </a:lnSpc>
              <a:spcBef>
                <a:spcPts val="1000"/>
              </a:spcBef>
              <a:buSzPct val="85000"/>
              <a:buFont typeface="Arial" panose="020B0604020202020204" pitchFamily="34" charset="0"/>
              <a:buNone/>
              <a:defRPr sz="1800" kern="1200">
                <a:solidFill>
                  <a:schemeClr val="tx1"/>
                </a:solidFill>
                <a:latin typeface="+mn-lt"/>
                <a:ea typeface="+mn-ea"/>
                <a:cs typeface="+mn-cs"/>
              </a:defRPr>
            </a:lvl1pPr>
            <a:lvl2pPr marL="457200" indent="0" algn="ctr" defTabSz="914400" rtl="0" eaLnBrk="1" latinLnBrk="0" hangingPunct="1">
              <a:lnSpc>
                <a:spcPct val="130000"/>
              </a:lnSpc>
              <a:spcBef>
                <a:spcPts val="500"/>
              </a:spcBef>
              <a:buSzPct val="85000"/>
              <a:buFontTx/>
              <a:buNone/>
              <a:defRPr sz="2000" b="1" kern="1200">
                <a:solidFill>
                  <a:schemeClr val="tx1"/>
                </a:solidFill>
                <a:latin typeface="+mn-lt"/>
                <a:ea typeface="+mn-ea"/>
                <a:cs typeface="+mn-cs"/>
              </a:defRPr>
            </a:lvl2pPr>
            <a:lvl3pPr marL="914400" indent="0" algn="ctr" defTabSz="914400" rtl="0" eaLnBrk="1" latinLnBrk="0" hangingPunct="1">
              <a:lnSpc>
                <a:spcPct val="130000"/>
              </a:lnSpc>
              <a:spcBef>
                <a:spcPts val="500"/>
              </a:spcBef>
              <a:buSzPct val="85000"/>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30000"/>
              </a:lnSpc>
              <a:spcBef>
                <a:spcPts val="500"/>
              </a:spcBef>
              <a:buSzPct val="85000"/>
              <a:buFontTx/>
              <a:buNone/>
              <a:defRPr sz="1600" b="1" kern="1200">
                <a:solidFill>
                  <a:schemeClr val="tx1"/>
                </a:solidFill>
                <a:latin typeface="+mn-lt"/>
                <a:ea typeface="+mn-ea"/>
                <a:cs typeface="+mn-cs"/>
              </a:defRPr>
            </a:lvl4pPr>
            <a:lvl5pPr marL="1828800" indent="0" algn="ctr" defTabSz="914400" rtl="0" eaLnBrk="1" latinLnBrk="0" hangingPunct="1">
              <a:lnSpc>
                <a:spcPct val="130000"/>
              </a:lnSpc>
              <a:spcBef>
                <a:spcPts val="500"/>
              </a:spcBef>
              <a:buSzPct val="85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1000"/>
              </a:spcBef>
              <a:spcAft>
                <a:spcPts val="0"/>
              </a:spcAft>
              <a:buClrTx/>
              <a:buSzPct val="85000"/>
              <a:buFont typeface="Arial" panose="020B0604020202020204" pitchFamily="34" charset="0"/>
              <a:buNone/>
              <a:tabLst/>
              <a:defRPr/>
            </a:pPr>
            <a:r>
              <a:rPr kumimoji="0" lang="en-US" sz="1800" b="1" i="0" u="none" strike="noStrike" kern="1200" cap="none" spc="0" normalizeH="0" baseline="0" noProof="0">
                <a:ln>
                  <a:noFill/>
                </a:ln>
                <a:effectLst/>
                <a:uLnTx/>
                <a:uFillTx/>
                <a:latin typeface="Trade Gothic Next Light"/>
                <a:ea typeface="+mn-ea"/>
                <a:cs typeface="+mn-cs"/>
              </a:rPr>
              <a:t>Mrs. Kehrli</a:t>
            </a:r>
          </a:p>
          <a:p>
            <a:pPr marL="0" marR="0" lvl="0" indent="0" algn="ctr" defTabSz="914400" rtl="0" eaLnBrk="1" fontAlgn="auto" latinLnBrk="0" hangingPunct="1">
              <a:lnSpc>
                <a:spcPct val="130000"/>
              </a:lnSpc>
              <a:spcBef>
                <a:spcPts val="1000"/>
              </a:spcBef>
              <a:spcAft>
                <a:spcPts val="0"/>
              </a:spcAft>
              <a:buClrTx/>
              <a:buSzPct val="85000"/>
              <a:buFont typeface="Arial" panose="020B0604020202020204" pitchFamily="34" charset="0"/>
              <a:buNone/>
              <a:tabLst/>
              <a:defRPr/>
            </a:pPr>
            <a:r>
              <a:rPr kumimoji="0" lang="en-US" sz="1800" b="1" i="0" u="none" strike="noStrike" kern="1200" cap="none" spc="0" normalizeH="0" baseline="0" noProof="0">
                <a:ln>
                  <a:noFill/>
                </a:ln>
                <a:effectLst/>
                <a:uLnTx/>
                <a:uFillTx/>
                <a:latin typeface="Trade Gothic Next Light"/>
                <a:ea typeface="+mn-ea"/>
                <a:cs typeface="+mn-cs"/>
              </a:rPr>
              <a:t>stkehrli@lwsd.org</a:t>
            </a:r>
          </a:p>
        </p:txBody>
      </p:sp>
    </p:spTree>
    <p:extLst>
      <p:ext uri="{BB962C8B-B14F-4D97-AF65-F5344CB8AC3E}">
        <p14:creationId xmlns:p14="http://schemas.microsoft.com/office/powerpoint/2010/main" val="3067282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11686-DFF5-416F-8345-D30147E140AF}"/>
              </a:ext>
            </a:extLst>
          </p:cNvPr>
          <p:cNvSpPr>
            <a:spLocks noGrp="1"/>
          </p:cNvSpPr>
          <p:nvPr>
            <p:ph type="title"/>
          </p:nvPr>
        </p:nvSpPr>
        <p:spPr>
          <a:xfrm>
            <a:off x="420778" y="393940"/>
            <a:ext cx="7553863" cy="1320800"/>
          </a:xfrm>
        </p:spPr>
        <p:txBody>
          <a:bodyPr>
            <a:normAutofit/>
          </a:bodyPr>
          <a:lstStyle/>
          <a:p>
            <a:r>
              <a:rPr lang="en-US" sz="4400">
                <a:cs typeface="Calibri"/>
              </a:rPr>
              <a:t>What can we do at home?</a:t>
            </a:r>
          </a:p>
        </p:txBody>
      </p:sp>
      <p:sp>
        <p:nvSpPr>
          <p:cNvPr id="3" name="Content Placeholder 2">
            <a:extLst>
              <a:ext uri="{FF2B5EF4-FFF2-40B4-BE49-F238E27FC236}">
                <a16:creationId xmlns:a16="http://schemas.microsoft.com/office/drawing/2014/main" id="{4EF86BED-C0A2-433D-BE0C-4A706E596C8F}"/>
              </a:ext>
            </a:extLst>
          </p:cNvPr>
          <p:cNvSpPr>
            <a:spLocks noGrp="1"/>
          </p:cNvSpPr>
          <p:nvPr>
            <p:ph idx="1"/>
          </p:nvPr>
        </p:nvSpPr>
        <p:spPr>
          <a:xfrm>
            <a:off x="381001" y="2209800"/>
            <a:ext cx="2039178" cy="3423699"/>
          </a:xfrm>
        </p:spPr>
        <p:txBody>
          <a:bodyPr vert="horz" lIns="91440" tIns="45720" rIns="91440" bIns="45720" rtlCol="0" anchor="t">
            <a:normAutofit/>
          </a:bodyPr>
          <a:lstStyle/>
          <a:p>
            <a:r>
              <a:rPr lang="en-US" sz="2400" b="1">
                <a:solidFill>
                  <a:srgbClr val="00B0F0"/>
                </a:solidFill>
                <a:cs typeface="Calibri"/>
              </a:rPr>
              <a:t>Reading at home for 20-30 minutes each night is a good goal!</a:t>
            </a:r>
          </a:p>
          <a:p>
            <a:endParaRPr lang="en-US" sz="2400" b="1">
              <a:solidFill>
                <a:srgbClr val="00B0F0"/>
              </a:solidFill>
              <a:cs typeface="Calibri"/>
            </a:endParaRPr>
          </a:p>
        </p:txBody>
      </p:sp>
      <p:pic>
        <p:nvPicPr>
          <p:cNvPr id="1026" name="Picture 2" descr="image">
            <a:extLst>
              <a:ext uri="{FF2B5EF4-FFF2-40B4-BE49-F238E27FC236}">
                <a16:creationId xmlns:a16="http://schemas.microsoft.com/office/drawing/2014/main" id="{A4EB293A-9574-349B-3001-10848E6F8E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2553" y="1956849"/>
            <a:ext cx="6050445" cy="4670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584677"/>
      </p:ext>
    </p:extLst>
  </p:cSld>
  <p:clrMapOvr>
    <a:masterClrMapping/>
  </p:clrMapOvr>
  <mc:AlternateContent xmlns:mc="http://schemas.openxmlformats.org/markup-compatibility/2006" xmlns:p14="http://schemas.microsoft.com/office/powerpoint/2010/main">
    <mc:Choice Requires="p14">
      <p:transition spd="slow" p14:dur="2000" advTm="56122"/>
    </mc:Choice>
    <mc:Fallback xmlns="">
      <p:transition spd="slow" advTm="56122"/>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C2EC0-2297-1D46-CC38-D9E79938BC61}"/>
              </a:ext>
            </a:extLst>
          </p:cNvPr>
          <p:cNvSpPr>
            <a:spLocks noGrp="1"/>
          </p:cNvSpPr>
          <p:nvPr>
            <p:ph type="title"/>
          </p:nvPr>
        </p:nvSpPr>
        <p:spPr/>
        <p:txBody>
          <a:bodyPr>
            <a:normAutofit fontScale="90000"/>
          </a:bodyPr>
          <a:lstStyle/>
          <a:p>
            <a:r>
              <a:rPr lang="en-US"/>
              <a:t>Accelerated Program Testing</a:t>
            </a:r>
          </a:p>
        </p:txBody>
      </p:sp>
      <p:sp>
        <p:nvSpPr>
          <p:cNvPr id="3" name="Text Placeholder 2">
            <a:extLst>
              <a:ext uri="{FF2B5EF4-FFF2-40B4-BE49-F238E27FC236}">
                <a16:creationId xmlns:a16="http://schemas.microsoft.com/office/drawing/2014/main" id="{AD7B5E42-0BBA-81B8-0866-458AD64E7605}"/>
              </a:ext>
            </a:extLst>
          </p:cNvPr>
          <p:cNvSpPr>
            <a:spLocks noGrp="1"/>
          </p:cNvSpPr>
          <p:nvPr>
            <p:ph type="body" sz="quarter" idx="11"/>
          </p:nvPr>
        </p:nvSpPr>
        <p:spPr/>
        <p:txBody>
          <a:bodyPr vert="horz" lIns="91440" tIns="45720" rIns="91440" bIns="45720" rtlCol="0" anchor="t">
            <a:normAutofit/>
          </a:bodyPr>
          <a:lstStyle/>
          <a:p>
            <a:pPr marL="285750" indent="-285750">
              <a:buChar char="•"/>
            </a:pPr>
            <a:r>
              <a:rPr lang="en-US" sz="2000">
                <a:latin typeface="Kristen ITC"/>
                <a:cs typeface="Quire Sans"/>
              </a:rPr>
              <a:t>Anyone can apply!</a:t>
            </a:r>
          </a:p>
          <a:p>
            <a:pPr marL="285750" indent="-285750">
              <a:buChar char="•"/>
            </a:pPr>
            <a:r>
              <a:rPr lang="en-US" sz="2000">
                <a:latin typeface="Kristen ITC"/>
                <a:cs typeface="Quire Sans"/>
              </a:rPr>
              <a:t>As we move forward with this year, more information regarding Highly Capable Identification process for 2024-2025 will be shared directly to families from the High Capability Program.</a:t>
            </a:r>
          </a:p>
          <a:p>
            <a:pPr marL="285750" indent="-285750">
              <a:buChar char="•"/>
            </a:pPr>
            <a:r>
              <a:rPr lang="en-US" sz="2000" b="1">
                <a:latin typeface="Quire Sans"/>
                <a:cs typeface="Quire Sans"/>
              </a:rPr>
              <a:t>More information? Check out the Accelerated Programs </a:t>
            </a:r>
            <a:r>
              <a:rPr lang="en-US" sz="2000" b="1">
                <a:latin typeface="Quire Sans"/>
                <a:cs typeface="Quire Sans"/>
                <a:hlinkClick r:id="rId2"/>
              </a:rPr>
              <a:t>here</a:t>
            </a:r>
            <a:r>
              <a:rPr lang="en-US" sz="2000" b="1">
                <a:latin typeface="Quire Sans"/>
                <a:cs typeface="Quire Sans"/>
              </a:rPr>
              <a:t> </a:t>
            </a:r>
            <a:endParaRPr lang="en-US" sz="2000">
              <a:ea typeface="+mn-lt"/>
              <a:cs typeface="+mn-lt"/>
            </a:endParaRPr>
          </a:p>
        </p:txBody>
      </p:sp>
    </p:spTree>
    <p:extLst>
      <p:ext uri="{BB962C8B-B14F-4D97-AF65-F5344CB8AC3E}">
        <p14:creationId xmlns:p14="http://schemas.microsoft.com/office/powerpoint/2010/main" val="25392897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1CDB8-5E03-431F-8CEE-FD246A4A3C75}"/>
              </a:ext>
            </a:extLst>
          </p:cNvPr>
          <p:cNvSpPr>
            <a:spLocks noGrp="1"/>
          </p:cNvSpPr>
          <p:nvPr>
            <p:ph type="title"/>
          </p:nvPr>
        </p:nvSpPr>
        <p:spPr/>
        <p:txBody>
          <a:bodyPr/>
          <a:lstStyle/>
          <a:p>
            <a:r>
              <a:rPr lang="en-US">
                <a:cs typeface="Calibri"/>
              </a:rPr>
              <a:t>Questions?</a:t>
            </a:r>
            <a:endParaRPr lang="en-US"/>
          </a:p>
        </p:txBody>
      </p:sp>
      <p:sp>
        <p:nvSpPr>
          <p:cNvPr id="5" name="TextBox 4">
            <a:extLst>
              <a:ext uri="{FF2B5EF4-FFF2-40B4-BE49-F238E27FC236}">
                <a16:creationId xmlns:a16="http://schemas.microsoft.com/office/drawing/2014/main" id="{E1B068D0-FF48-46AB-AAE0-D62A503130EA}"/>
              </a:ext>
            </a:extLst>
          </p:cNvPr>
          <p:cNvSpPr txBox="1"/>
          <p:nvPr/>
        </p:nvSpPr>
        <p:spPr>
          <a:xfrm>
            <a:off x="498445" y="4572000"/>
            <a:ext cx="8534400" cy="1569660"/>
          </a:xfrm>
          <a:prstGeom prst="rect">
            <a:avLst/>
          </a:prstGeom>
          <a:noFill/>
        </p:spPr>
        <p:txBody>
          <a:bodyPr wrap="square" lIns="91440" tIns="45720" rIns="91440" bIns="45720" rtlCol="0" anchor="t">
            <a:spAutoFit/>
          </a:bodyPr>
          <a:lstStyle/>
          <a:p>
            <a:pPr algn="ctr"/>
            <a:r>
              <a:rPr lang="en-US" sz="3200">
                <a:solidFill>
                  <a:srgbClr val="0070C0"/>
                </a:solidFill>
                <a:latin typeface="Arial Black" panose="020B0A04020102020204" pitchFamily="34" charset="0"/>
              </a:rPr>
              <a:t>If you have any questions, please reach out to your student’s teacher on Parent Square.</a:t>
            </a:r>
          </a:p>
        </p:txBody>
      </p:sp>
      <p:pic>
        <p:nvPicPr>
          <p:cNvPr id="6" name="Picture 6" descr="Magnifying glass and question mark">
            <a:extLst>
              <a:ext uri="{FF2B5EF4-FFF2-40B4-BE49-F238E27FC236}">
                <a16:creationId xmlns:a16="http://schemas.microsoft.com/office/drawing/2014/main" id="{D1A663A3-B2CB-961C-8AD4-456B2560E9A6}"/>
              </a:ext>
            </a:extLst>
          </p:cNvPr>
          <p:cNvPicPr>
            <a:picLocks noChangeAspect="1"/>
          </p:cNvPicPr>
          <p:nvPr/>
        </p:nvPicPr>
        <p:blipFill>
          <a:blip r:embed="rId2"/>
          <a:stretch>
            <a:fillRect/>
          </a:stretch>
        </p:blipFill>
        <p:spPr>
          <a:xfrm>
            <a:off x="2866605" y="2085947"/>
            <a:ext cx="3795162" cy="2134836"/>
          </a:xfrm>
          <a:prstGeom prst="rect">
            <a:avLst/>
          </a:prstGeom>
        </p:spPr>
      </p:pic>
    </p:spTree>
    <p:extLst>
      <p:ext uri="{BB962C8B-B14F-4D97-AF65-F5344CB8AC3E}">
        <p14:creationId xmlns:p14="http://schemas.microsoft.com/office/powerpoint/2010/main" val="3985655159"/>
      </p:ext>
    </p:extLst>
  </p:cSld>
  <p:clrMapOvr>
    <a:masterClrMapping/>
  </p:clrMapOvr>
  <mc:AlternateContent xmlns:mc="http://schemas.openxmlformats.org/markup-compatibility/2006" xmlns:p14="http://schemas.microsoft.com/office/powerpoint/2010/main">
    <mc:Choice Requires="p14">
      <p:transition spd="slow" p14:dur="2000" advTm="15563"/>
    </mc:Choice>
    <mc:Fallback xmlns="">
      <p:transition spd="slow" advTm="15563"/>
    </mc:Fallback>
  </mc:AlternateContent>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back to school">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30">
      <a:majorFont>
        <a:latin typeface="Kristen ITC"/>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enHousePresentation_Elementary_Win32_JB_v2" id="{76CC1F8F-1616-4FD5-B5D9-5288357CAB76}" vid="{CCFA5B03-57D1-4BF3-98DD-85D1A7F0AA1E}"/>
    </a:ext>
  </a:extLst>
</a:theme>
</file>

<file path=ppt/theme/theme3.xml><?xml version="1.0" encoding="utf-8"?>
<a:theme xmlns:a="http://schemas.openxmlformats.org/drawingml/2006/main" name="ConfettiVTI">
  <a:themeElements>
    <a:clrScheme name="AnalogousFromRegularSeedRightStep">
      <a:dk1>
        <a:srgbClr val="000000"/>
      </a:dk1>
      <a:lt1>
        <a:srgbClr val="FFFFFF"/>
      </a:lt1>
      <a:dk2>
        <a:srgbClr val="2E1B30"/>
      </a:dk2>
      <a:lt2>
        <a:srgbClr val="F3F0F0"/>
      </a:lt2>
      <a:accent1>
        <a:srgbClr val="45AFAD"/>
      </a:accent1>
      <a:accent2>
        <a:srgbClr val="3B82B1"/>
      </a:accent2>
      <a:accent3>
        <a:srgbClr val="4D63C3"/>
      </a:accent3>
      <a:accent4>
        <a:srgbClr val="593EB3"/>
      </a:accent4>
      <a:accent5>
        <a:srgbClr val="994DC3"/>
      </a:accent5>
      <a:accent6>
        <a:srgbClr val="B13BAA"/>
      </a:accent6>
      <a:hlink>
        <a:srgbClr val="BF3F42"/>
      </a:hlink>
      <a:folHlink>
        <a:srgbClr val="7F7F7F"/>
      </a:folHlink>
    </a:clrScheme>
    <a:fontScheme name="Custom 10">
      <a:majorFont>
        <a:latin typeface="Gill Sans Nov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fettiVTI" id="{B5618F7C-B4F0-4D28-83B4-440D0519681F}" vid="{5F84EFDF-E14E-48C6-955C-990A32085A7F}"/>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PortalVTI">
  <a:themeElements>
    <a:clrScheme name="AnalogousFromLightSeed_2SEEDS">
      <a:dk1>
        <a:srgbClr val="000000"/>
      </a:dk1>
      <a:lt1>
        <a:srgbClr val="FFFFFF"/>
      </a:lt1>
      <a:dk2>
        <a:srgbClr val="413124"/>
      </a:dk2>
      <a:lt2>
        <a:srgbClr val="E2E6E8"/>
      </a:lt2>
      <a:accent1>
        <a:srgbClr val="BA927F"/>
      </a:accent1>
      <a:accent2>
        <a:srgbClr val="C6969A"/>
      </a:accent2>
      <a:accent3>
        <a:srgbClr val="ADA383"/>
      </a:accent3>
      <a:accent4>
        <a:srgbClr val="7AAAB3"/>
      </a:accent4>
      <a:accent5>
        <a:srgbClr val="8CA3C1"/>
      </a:accent5>
      <a:accent6>
        <a:srgbClr val="7F7FBA"/>
      </a:accent6>
      <a:hlink>
        <a:srgbClr val="5C879C"/>
      </a:hlink>
      <a:folHlink>
        <a:srgbClr val="7F7F7F"/>
      </a:folHlink>
    </a:clrScheme>
    <a:fontScheme name="Earth">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talVTI" id="{0E0D5035-C7F2-4607-91F4-D5D5F886A15A}" vid="{EAFF3D8B-AC13-4E90-80A9-182200FBC866}"/>
    </a:ext>
  </a:ext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B028F4DECECA94B8E2A2269C3500D89" ma:contentTypeVersion="14" ma:contentTypeDescription="Create a new document." ma:contentTypeScope="" ma:versionID="0044a347952ea8f17c58d08d79d43b0b">
  <xsd:schema xmlns:xsd="http://www.w3.org/2001/XMLSchema" xmlns:xs="http://www.w3.org/2001/XMLSchema" xmlns:p="http://schemas.microsoft.com/office/2006/metadata/properties" xmlns:ns3="8332941f-6c0d-4a4c-880f-3c222fe82da1" xmlns:ns4="a17dba81-6306-4e4c-a45d-638f5c981d69" targetNamespace="http://schemas.microsoft.com/office/2006/metadata/properties" ma:root="true" ma:fieldsID="9ae63676d82db91b48c5e27d0427a0db" ns3:_="" ns4:_="">
    <xsd:import namespace="8332941f-6c0d-4a4c-880f-3c222fe82da1"/>
    <xsd:import namespace="a17dba81-6306-4e4c-a45d-638f5c981d6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EventHashCode" minOccurs="0"/>
                <xsd:element ref="ns4:MediaServiceGenerationTime" minOccurs="0"/>
                <xsd:element ref="ns4:MediaServiceOCR" minOccurs="0"/>
                <xsd:element ref="ns4:MediaServiceLocation" minOccurs="0"/>
                <xsd:element ref="ns4:MediaServiceAutoKeyPoints" minOccurs="0"/>
                <xsd:element ref="ns4:MediaServiceKeyPoints"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32941f-6c0d-4a4c-880f-3c222fe82da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17dba81-6306-4e4c-a45d-638f5c981d69"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7DFE9BC-3189-4DAD-80F9-2D97A6A689D7}">
  <ds:schemaRefs>
    <ds:schemaRef ds:uri="8332941f-6c0d-4a4c-880f-3c222fe82da1"/>
    <ds:schemaRef ds:uri="a17dba81-6306-4e4c-a45d-638f5c981d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A9BB14C-2A9E-4516-AE47-CD5FC04A961F}">
  <ds:schemaRefs>
    <ds:schemaRef ds:uri="http://schemas.microsoft.com/sharepoint/v3/contenttype/forms"/>
  </ds:schemaRefs>
</ds:datastoreItem>
</file>

<file path=customXml/itemProps3.xml><?xml version="1.0" encoding="utf-8"?>
<ds:datastoreItem xmlns:ds="http://schemas.openxmlformats.org/officeDocument/2006/customXml" ds:itemID="{F1F93CFB-915C-4081-AF34-40FAB1D06A89}">
  <ds:schemaRefs>
    <ds:schemaRef ds:uri="8332941f-6c0d-4a4c-880f-3c222fe82da1"/>
    <ds:schemaRef ds:uri="a17dba81-6306-4e4c-a45d-638f5c981d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Gallery</Template>
  <Application>Microsoft Office PowerPoint</Application>
  <PresentationFormat>On-screen Show (4:3)</PresentationFormat>
  <Slides>22</Slides>
  <Notes>12</Notes>
  <HiddenSlides>0</HiddenSlides>
  <ScaleCrop>false</ScaleCrop>
  <HeadingPairs>
    <vt:vector size="4" baseType="variant">
      <vt:variant>
        <vt:lpstr>Theme</vt:lpstr>
      </vt:variant>
      <vt:variant>
        <vt:i4>6</vt:i4>
      </vt:variant>
      <vt:variant>
        <vt:lpstr>Slide Titles</vt:lpstr>
      </vt:variant>
      <vt:variant>
        <vt:i4>22</vt:i4>
      </vt:variant>
    </vt:vector>
  </HeadingPairs>
  <TitlesOfParts>
    <vt:vector size="28" baseType="lpstr">
      <vt:lpstr>Gallery</vt:lpstr>
      <vt:lpstr>Office Theme</vt:lpstr>
      <vt:lpstr>ConfettiVTI</vt:lpstr>
      <vt:lpstr>1_Office Theme</vt:lpstr>
      <vt:lpstr>PortalVTI</vt:lpstr>
      <vt:lpstr>2_Office Theme</vt:lpstr>
      <vt:lpstr>PowerPoint Presentation</vt:lpstr>
      <vt:lpstr>PowerPoint Presentation</vt:lpstr>
      <vt:lpstr>Who is served in safety net?</vt:lpstr>
      <vt:lpstr>PowerPoint Presentation</vt:lpstr>
      <vt:lpstr>PowerPoint Presentation</vt:lpstr>
      <vt:lpstr>John Muir Expectations:</vt:lpstr>
      <vt:lpstr>PowerPoint Presentation</vt:lpstr>
      <vt:lpstr>Common Core State Standards (CCSS)</vt:lpstr>
      <vt:lpstr>CCSS and Reading Wonders at K-5</vt:lpstr>
      <vt:lpstr>LITERACY: LWSD Writing Units</vt:lpstr>
      <vt:lpstr>Illustrative Mathematics</vt:lpstr>
      <vt:lpstr>Amplify Science Units</vt:lpstr>
      <vt:lpstr> Social Studies: Inquiry Journeys</vt:lpstr>
      <vt:lpstr>Deep Space Sparkle Art Program</vt:lpstr>
      <vt:lpstr>Technology</vt:lpstr>
      <vt:lpstr>PowerPoint Presentation</vt:lpstr>
      <vt:lpstr>PE Class 2 times each week</vt:lpstr>
      <vt:lpstr>Music is 2 times a week!  We will learn how to…</vt:lpstr>
      <vt:lpstr>JME Library Program Information:</vt:lpstr>
      <vt:lpstr>What can we do at home?</vt:lpstr>
      <vt:lpstr>Accelerated Program Testing</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Welcome to             WELCOME, PARENTS &amp; FAMILIES!!!  Curriculum Night </dc:title>
  <dc:creator>Short, Kenneth</dc:creator>
  <cp:revision>3</cp:revision>
  <dcterms:created xsi:type="dcterms:W3CDTF">2020-09-16T20:43:48Z</dcterms:created>
  <dcterms:modified xsi:type="dcterms:W3CDTF">2024-09-20T03:56:22Z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0x010100AB028F4DECECA94B8E2A2269C3500D89</vt:lpwstr>
  </property>
</Properties>
</file>